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3" r:id="rId6"/>
    <p:sldId id="284" r:id="rId7"/>
    <p:sldId id="283" r:id="rId8"/>
    <p:sldId id="276" r:id="rId9"/>
    <p:sldId id="285" r:id="rId10"/>
    <p:sldId id="286" r:id="rId11"/>
    <p:sldId id="277" r:id="rId12"/>
    <p:sldId id="287" r:id="rId13"/>
    <p:sldId id="288" r:id="rId14"/>
    <p:sldId id="278" r:id="rId15"/>
    <p:sldId id="289" r:id="rId16"/>
    <p:sldId id="290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FC5"/>
    <a:srgbClr val="BDBDBD"/>
    <a:srgbClr val="7F7E7F"/>
    <a:srgbClr val="DCE6EC"/>
    <a:srgbClr val="C2B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26" autoAdjust="0"/>
  </p:normalViewPr>
  <p:slideViewPr>
    <p:cSldViewPr snapToGrid="0" showGuides="1">
      <p:cViewPr varScale="1">
        <p:scale>
          <a:sx n="84" d="100"/>
          <a:sy n="84" d="100"/>
        </p:scale>
        <p:origin x="408" y="96"/>
      </p:cViewPr>
      <p:guideLst>
        <p:guide orient="horz" pos="2137"/>
        <p:guide pos="3840"/>
        <p:guide pos="98"/>
        <p:guide pos="7582"/>
        <p:guide orient="horz" pos="119"/>
        <p:guide orient="horz" pos="4201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3EA5C-CD0C-4064-950C-C363A45027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266BB-2CF9-4631-89AD-ECF32ABCC7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EE775-DE66-4FF6-89D5-1E189BB64F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EE775-DE66-4FF6-89D5-1E189BB64F2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EC0E-2A9F-4AB8-87A9-0785BE166E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50A7-9FB6-45F7-96D6-6B24BFACAA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763724" y="2769611"/>
            <a:ext cx="86645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淡蓝曲线工作计划模板</a:t>
            </a:r>
            <a:endParaRPr lang="zh-CN" altLang="en-US" sz="6600" b="1" dirty="0">
              <a:ln w="0"/>
              <a:solidFill>
                <a:srgbClr val="7F7E7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79600" y="2518530"/>
            <a:ext cx="8203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000" dirty="0">
                <a:ln w="0"/>
                <a:solidFill>
                  <a:srgbClr val="9695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WORK SUMMARY</a:t>
            </a:r>
            <a:endParaRPr lang="zh-CN" altLang="en-US" sz="2000" dirty="0">
              <a:ln w="0"/>
              <a:solidFill>
                <a:srgbClr val="969593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19300" y="3784600"/>
            <a:ext cx="806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69593"/>
                </a:solidFill>
              </a:rPr>
              <a:t>There are many variations of passages of Lorem Ipsum available. </a:t>
            </a:r>
            <a:r>
              <a:rPr lang="en-US" altLang="zh-CN" sz="1600" dirty="0" err="1">
                <a:solidFill>
                  <a:srgbClr val="969593"/>
                </a:solidFill>
              </a:rPr>
              <a:t>butthe</a:t>
            </a:r>
            <a:r>
              <a:rPr lang="en-US" altLang="zh-CN" sz="1600" dirty="0">
                <a:solidFill>
                  <a:srgbClr val="969593"/>
                </a:solidFill>
              </a:rPr>
              <a:t> majority have suffered alteration some form.by injected </a:t>
            </a:r>
            <a:r>
              <a:rPr lang="en-US" altLang="zh-CN" sz="1600" dirty="0" err="1">
                <a:solidFill>
                  <a:srgbClr val="969593"/>
                </a:solidFill>
              </a:rPr>
              <a:t>humour</a:t>
            </a:r>
            <a:r>
              <a:rPr lang="en-US" altLang="zh-CN" sz="1600" dirty="0">
                <a:solidFill>
                  <a:srgbClr val="969593"/>
                </a:solidFill>
              </a:rPr>
              <a:t>. or random</a:t>
            </a:r>
            <a:endParaRPr lang="zh-CN" altLang="en-US" sz="1600" dirty="0">
              <a:solidFill>
                <a:srgbClr val="969593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流程图: 终止 33"/>
          <p:cNvSpPr/>
          <p:nvPr/>
        </p:nvSpPr>
        <p:spPr>
          <a:xfrm>
            <a:off x="5048250" y="4575643"/>
            <a:ext cx="2095500" cy="409166"/>
          </a:xfrm>
          <a:prstGeom prst="flowChartTerminator">
            <a:avLst/>
          </a:prstGeom>
          <a:solidFill>
            <a:srgbClr val="8C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AFC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单击此处添加标题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CAFC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等线 Light" panose="02010600030101010101" pitchFamily="2" charset="-122"/>
                <a:cs typeface="+mn-cs"/>
              </a:rPr>
              <a:t>The user can demonstrate on a projector or computer, or print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9" name="文本框1"/>
          <p:cNvSpPr txBox="1"/>
          <p:nvPr/>
        </p:nvSpPr>
        <p:spPr>
          <a:xfrm>
            <a:off x="1016380" y="39755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2"/>
          <p:cNvSpPr/>
          <p:nvPr/>
        </p:nvSpPr>
        <p:spPr>
          <a:xfrm>
            <a:off x="1019449" y="4236327"/>
            <a:ext cx="1566591" cy="133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259337" y="2226366"/>
            <a:ext cx="0" cy="3345519"/>
          </a:xfrm>
          <a:prstGeom prst="line">
            <a:avLst/>
          </a:prstGeom>
          <a:noFill/>
          <a:ln w="6350" cap="flat" cmpd="sng" algn="ctr">
            <a:solidFill>
              <a:srgbClr val="1F2E35"/>
            </a:solidFill>
            <a:prstDash val="solid"/>
            <a:miter lim="800000"/>
          </a:ln>
          <a:effectLst/>
        </p:spPr>
      </p:cxnSp>
      <p:sp>
        <p:nvSpPr>
          <p:cNvPr id="52" name="文本框1"/>
          <p:cNvSpPr txBox="1"/>
          <p:nvPr/>
        </p:nvSpPr>
        <p:spPr>
          <a:xfrm>
            <a:off x="3826565" y="39755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文本框2"/>
          <p:cNvSpPr/>
          <p:nvPr/>
        </p:nvSpPr>
        <p:spPr>
          <a:xfrm>
            <a:off x="3829634" y="4236327"/>
            <a:ext cx="1566591" cy="133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069522" y="2226366"/>
            <a:ext cx="0" cy="3345519"/>
          </a:xfrm>
          <a:prstGeom prst="line">
            <a:avLst/>
          </a:prstGeom>
          <a:noFill/>
          <a:ln w="6350" cap="flat" cmpd="sng" algn="ctr">
            <a:solidFill>
              <a:srgbClr val="1F2E35"/>
            </a:solidFill>
            <a:prstDash val="solid"/>
            <a:miter lim="800000"/>
          </a:ln>
          <a:effectLst/>
        </p:spPr>
      </p:cxnSp>
      <p:sp>
        <p:nvSpPr>
          <p:cNvPr id="55" name="文本框1"/>
          <p:cNvSpPr txBox="1"/>
          <p:nvPr/>
        </p:nvSpPr>
        <p:spPr>
          <a:xfrm>
            <a:off x="6636750" y="39755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6" name="文本框2"/>
          <p:cNvSpPr/>
          <p:nvPr/>
        </p:nvSpPr>
        <p:spPr>
          <a:xfrm>
            <a:off x="6639819" y="4236327"/>
            <a:ext cx="1566591" cy="133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879707" y="2226366"/>
            <a:ext cx="0" cy="3345519"/>
          </a:xfrm>
          <a:prstGeom prst="line">
            <a:avLst/>
          </a:prstGeom>
          <a:noFill/>
          <a:ln w="6350" cap="flat" cmpd="sng" algn="ctr">
            <a:solidFill>
              <a:srgbClr val="1F2E35"/>
            </a:solidFill>
            <a:prstDash val="solid"/>
            <a:miter lim="800000"/>
          </a:ln>
          <a:effectLst/>
        </p:spPr>
      </p:cxnSp>
      <p:sp>
        <p:nvSpPr>
          <p:cNvPr id="58" name="文本框1"/>
          <p:cNvSpPr txBox="1"/>
          <p:nvPr/>
        </p:nvSpPr>
        <p:spPr>
          <a:xfrm>
            <a:off x="9446935" y="39755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9" name="文本框2"/>
          <p:cNvSpPr/>
          <p:nvPr/>
        </p:nvSpPr>
        <p:spPr>
          <a:xfrm>
            <a:off x="9450004" y="4236327"/>
            <a:ext cx="1566591" cy="133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845224" y="1943626"/>
            <a:ext cx="1890264" cy="1890264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9291648" y="1970197"/>
            <a:ext cx="1890264" cy="1890264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6481464" y="1943626"/>
            <a:ext cx="1890264" cy="1890264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3671280" y="1936932"/>
            <a:ext cx="1890264" cy="1890264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AFC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单击此处添加标题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CAFC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等线 Light" panose="02010600030101010101" pitchFamily="2" charset="-122"/>
                <a:cs typeface="+mn-cs"/>
              </a:rPr>
              <a:t>The user can demonstrate on a projector or computer, or print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73170" y="2732278"/>
            <a:ext cx="4445635" cy="2013585"/>
          </a:xfrm>
          <a:prstGeom prst="ellipse">
            <a:avLst/>
          </a:prstGeom>
          <a:noFill/>
          <a:ln w="25400" cap="rnd" cmpd="sng" algn="ctr">
            <a:solidFill>
              <a:srgbClr val="8CAFC5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 rot="5400000">
            <a:off x="3768090" y="2732278"/>
            <a:ext cx="4445635" cy="2013585"/>
          </a:xfrm>
          <a:prstGeom prst="ellipse">
            <a:avLst/>
          </a:prstGeom>
          <a:noFill/>
          <a:ln w="25400" cap="rnd" cmpd="sng" algn="ctr">
            <a:solidFill>
              <a:srgbClr val="8CAFC5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圆角矩形 8"/>
          <p:cNvSpPr/>
          <p:nvPr/>
        </p:nvSpPr>
        <p:spPr>
          <a:xfrm>
            <a:off x="4316730" y="2071878"/>
            <a:ext cx="1535430" cy="1535430"/>
          </a:xfrm>
          <a:prstGeom prst="roundRect">
            <a:avLst/>
          </a:prstGeom>
          <a:solidFill>
            <a:srgbClr val="BDBD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圆角矩形 9"/>
          <p:cNvSpPr/>
          <p:nvPr/>
        </p:nvSpPr>
        <p:spPr>
          <a:xfrm>
            <a:off x="6210935" y="2071878"/>
            <a:ext cx="1535430" cy="1535430"/>
          </a:xfrm>
          <a:prstGeom prst="roundRect">
            <a:avLst/>
          </a:prstGeom>
          <a:solidFill>
            <a:srgbClr val="8CAF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圆角矩形 10"/>
          <p:cNvSpPr/>
          <p:nvPr/>
        </p:nvSpPr>
        <p:spPr>
          <a:xfrm>
            <a:off x="6210935" y="3901948"/>
            <a:ext cx="1535430" cy="1535430"/>
          </a:xfrm>
          <a:prstGeom prst="roundRect">
            <a:avLst/>
          </a:prstGeom>
          <a:solidFill>
            <a:srgbClr val="BDBD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圆角矩形 11"/>
          <p:cNvSpPr/>
          <p:nvPr/>
        </p:nvSpPr>
        <p:spPr>
          <a:xfrm>
            <a:off x="4316730" y="3917823"/>
            <a:ext cx="1535430" cy="1535430"/>
          </a:xfrm>
          <a:prstGeom prst="roundRect">
            <a:avLst/>
          </a:prstGeom>
          <a:solidFill>
            <a:srgbClr val="8CAF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7580" y="2435733"/>
            <a:ext cx="6191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02730" y="2460498"/>
            <a:ext cx="8648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04715" y="4296283"/>
            <a:ext cx="793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48450" y="4296283"/>
            <a:ext cx="5721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2701195" y="2213888"/>
            <a:ext cx="146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2000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zh-CN" altLang="en-US" sz="2000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8464" y="2623437"/>
            <a:ext cx="346364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2701195" y="4392017"/>
            <a:ext cx="146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2000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zh-CN" altLang="en-US" sz="2000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98464" y="4801566"/>
            <a:ext cx="346364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76"/>
          <p:cNvSpPr txBox="1"/>
          <p:nvPr/>
        </p:nvSpPr>
        <p:spPr>
          <a:xfrm>
            <a:off x="7808100" y="2213888"/>
            <a:ext cx="146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zh-CN" altLang="en-US" sz="2000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808100" y="2623437"/>
            <a:ext cx="346364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76"/>
          <p:cNvSpPr txBox="1"/>
          <p:nvPr/>
        </p:nvSpPr>
        <p:spPr>
          <a:xfrm>
            <a:off x="7808100" y="4392017"/>
            <a:ext cx="146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zh-CN" altLang="en-US" sz="2000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808100" y="4801566"/>
            <a:ext cx="346364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020696" y="1771030"/>
            <a:ext cx="3536951" cy="3536951"/>
          </a:xfrm>
          <a:prstGeom prst="ellipse">
            <a:avLst/>
          </a:prstGeom>
          <a:solidFill>
            <a:srgbClr val="8CAFC5"/>
          </a:solidFill>
          <a:ln w="149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9081" y="2608481"/>
            <a:ext cx="20601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04</a:t>
            </a:r>
            <a:endParaRPr lang="zh-CN" altLang="en-US" sz="115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51465" y="2516187"/>
            <a:ext cx="4926349" cy="2046639"/>
            <a:chOff x="7032793" y="2497975"/>
            <a:chExt cx="4926349" cy="2046639"/>
          </a:xfrm>
        </p:grpSpPr>
        <p:sp>
          <p:nvSpPr>
            <p:cNvPr id="16" name="矩形 15"/>
            <p:cNvSpPr/>
            <p:nvPr/>
          </p:nvSpPr>
          <p:spPr>
            <a:xfrm>
              <a:off x="7032793" y="2497975"/>
              <a:ext cx="49263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zh-CN" altLang="en-US" sz="6000" b="1" dirty="0">
                  <a:ln w="0"/>
                  <a:solidFill>
                    <a:srgbClr val="7F7E7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明年工作计划</a:t>
              </a:r>
              <a:endParaRPr lang="zh-CN" altLang="en-US" sz="60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32793" y="3372434"/>
              <a:ext cx="4926349" cy="1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 Ipsum available, but the  majority have suffered alteration some form, by injected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humour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, or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randomThere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are many variations of passages of Lorem Ipsum available, but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AFC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单击此处添加标题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CAFC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等线 Light" panose="02010600030101010101" pitchFamily="2" charset="-122"/>
                <a:cs typeface="+mn-cs"/>
              </a:rPr>
              <a:t>The user can demonstrate on a projector or computer, or print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176859" y="1809038"/>
            <a:ext cx="838486" cy="838486"/>
          </a:xfrm>
          <a:prstGeom prst="ellipse">
            <a:avLst/>
          </a:prstGeom>
          <a:solidFill>
            <a:srgbClr val="8CAFC5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76859" y="3139074"/>
            <a:ext cx="838486" cy="838486"/>
          </a:xfrm>
          <a:prstGeom prst="ellipse">
            <a:avLst/>
          </a:prstGeom>
          <a:solidFill>
            <a:srgbClr val="8CAFC5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76859" y="4469110"/>
            <a:ext cx="838486" cy="838486"/>
          </a:xfrm>
          <a:prstGeom prst="ellipse">
            <a:avLst/>
          </a:prstGeom>
          <a:solidFill>
            <a:srgbClr val="8CAFC5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176657" y="1809038"/>
            <a:ext cx="838486" cy="838486"/>
          </a:xfrm>
          <a:prstGeom prst="ellipse">
            <a:avLst/>
          </a:prstGeom>
          <a:solidFill>
            <a:srgbClr val="BDBDBD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176657" y="3136924"/>
            <a:ext cx="838486" cy="838486"/>
          </a:xfrm>
          <a:prstGeom prst="ellipse">
            <a:avLst/>
          </a:prstGeom>
          <a:solidFill>
            <a:srgbClr val="BDBDBD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176657" y="4464810"/>
            <a:ext cx="838486" cy="838486"/>
          </a:xfrm>
          <a:prstGeom prst="ellipse">
            <a:avLst/>
          </a:prstGeom>
          <a:solidFill>
            <a:srgbClr val="BDBDBD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5" name="直接连接符 54"/>
          <p:cNvCxnSpPr>
            <a:stCxn id="49" idx="6"/>
            <a:endCxn id="52" idx="2"/>
          </p:cNvCxnSpPr>
          <p:nvPr/>
        </p:nvCxnSpPr>
        <p:spPr>
          <a:xfrm>
            <a:off x="5015345" y="2228281"/>
            <a:ext cx="216131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56" name="直接连接符 55"/>
          <p:cNvCxnSpPr/>
          <p:nvPr/>
        </p:nvCxnSpPr>
        <p:spPr>
          <a:xfrm>
            <a:off x="5015345" y="3558484"/>
            <a:ext cx="216131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57" name="直接连接符 56"/>
          <p:cNvCxnSpPr/>
          <p:nvPr/>
        </p:nvCxnSpPr>
        <p:spPr>
          <a:xfrm>
            <a:off x="5015345" y="4884053"/>
            <a:ext cx="216131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58" name="Shape 5389"/>
          <p:cNvSpPr/>
          <p:nvPr/>
        </p:nvSpPr>
        <p:spPr>
          <a:xfrm>
            <a:off x="4441623" y="2127287"/>
            <a:ext cx="275703" cy="22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853"/>
                </a:moveTo>
                <a:cubicBezTo>
                  <a:pt x="21600" y="3260"/>
                  <a:pt x="21282" y="3668"/>
                  <a:pt x="20647" y="3668"/>
                </a:cubicBezTo>
                <a:cubicBezTo>
                  <a:pt x="635" y="3668"/>
                  <a:pt x="635" y="3668"/>
                  <a:pt x="635" y="3668"/>
                </a:cubicBezTo>
                <a:cubicBezTo>
                  <a:pt x="318" y="3668"/>
                  <a:pt x="0" y="3260"/>
                  <a:pt x="0" y="2853"/>
                </a:cubicBezTo>
                <a:cubicBezTo>
                  <a:pt x="0" y="815"/>
                  <a:pt x="0" y="815"/>
                  <a:pt x="0" y="815"/>
                </a:cubicBezTo>
                <a:cubicBezTo>
                  <a:pt x="0" y="408"/>
                  <a:pt x="318" y="0"/>
                  <a:pt x="635" y="0"/>
                </a:cubicBezTo>
                <a:cubicBezTo>
                  <a:pt x="20647" y="0"/>
                  <a:pt x="20647" y="0"/>
                  <a:pt x="20647" y="0"/>
                </a:cubicBezTo>
                <a:cubicBezTo>
                  <a:pt x="21282" y="0"/>
                  <a:pt x="21600" y="408"/>
                  <a:pt x="21600" y="815"/>
                </a:cubicBezTo>
                <a:lnTo>
                  <a:pt x="21600" y="2853"/>
                </a:lnTo>
                <a:close/>
                <a:moveTo>
                  <a:pt x="21600" y="8558"/>
                </a:moveTo>
                <a:cubicBezTo>
                  <a:pt x="21600" y="9374"/>
                  <a:pt x="21282" y="9781"/>
                  <a:pt x="20647" y="9781"/>
                </a:cubicBezTo>
                <a:cubicBezTo>
                  <a:pt x="635" y="9781"/>
                  <a:pt x="635" y="9781"/>
                  <a:pt x="635" y="9781"/>
                </a:cubicBezTo>
                <a:cubicBezTo>
                  <a:pt x="318" y="9781"/>
                  <a:pt x="0" y="9374"/>
                  <a:pt x="0" y="8558"/>
                </a:cubicBezTo>
                <a:cubicBezTo>
                  <a:pt x="0" y="6928"/>
                  <a:pt x="0" y="6928"/>
                  <a:pt x="0" y="6928"/>
                </a:cubicBezTo>
                <a:cubicBezTo>
                  <a:pt x="0" y="6113"/>
                  <a:pt x="318" y="5706"/>
                  <a:pt x="635" y="5706"/>
                </a:cubicBezTo>
                <a:cubicBezTo>
                  <a:pt x="20647" y="5706"/>
                  <a:pt x="20647" y="5706"/>
                  <a:pt x="20647" y="5706"/>
                </a:cubicBezTo>
                <a:cubicBezTo>
                  <a:pt x="21282" y="5706"/>
                  <a:pt x="21600" y="6113"/>
                  <a:pt x="21600" y="6928"/>
                </a:cubicBezTo>
                <a:lnTo>
                  <a:pt x="21600" y="8558"/>
                </a:lnTo>
                <a:close/>
                <a:moveTo>
                  <a:pt x="21600" y="14672"/>
                </a:moveTo>
                <a:cubicBezTo>
                  <a:pt x="21600" y="15079"/>
                  <a:pt x="21282" y="15487"/>
                  <a:pt x="20647" y="15487"/>
                </a:cubicBezTo>
                <a:cubicBezTo>
                  <a:pt x="635" y="15487"/>
                  <a:pt x="635" y="15487"/>
                  <a:pt x="635" y="15487"/>
                </a:cubicBezTo>
                <a:cubicBezTo>
                  <a:pt x="318" y="15487"/>
                  <a:pt x="0" y="15079"/>
                  <a:pt x="0" y="14672"/>
                </a:cubicBezTo>
                <a:cubicBezTo>
                  <a:pt x="0" y="12634"/>
                  <a:pt x="0" y="12634"/>
                  <a:pt x="0" y="12634"/>
                </a:cubicBezTo>
                <a:cubicBezTo>
                  <a:pt x="0" y="12226"/>
                  <a:pt x="318" y="11819"/>
                  <a:pt x="635" y="11819"/>
                </a:cubicBezTo>
                <a:cubicBezTo>
                  <a:pt x="20647" y="11819"/>
                  <a:pt x="20647" y="11819"/>
                  <a:pt x="20647" y="11819"/>
                </a:cubicBezTo>
                <a:cubicBezTo>
                  <a:pt x="21282" y="11819"/>
                  <a:pt x="21600" y="12226"/>
                  <a:pt x="21600" y="12634"/>
                </a:cubicBezTo>
                <a:lnTo>
                  <a:pt x="21600" y="14672"/>
                </a:lnTo>
                <a:close/>
                <a:moveTo>
                  <a:pt x="21600" y="20785"/>
                </a:moveTo>
                <a:cubicBezTo>
                  <a:pt x="21600" y="21192"/>
                  <a:pt x="21282" y="21600"/>
                  <a:pt x="20647" y="21600"/>
                </a:cubicBezTo>
                <a:cubicBezTo>
                  <a:pt x="635" y="21600"/>
                  <a:pt x="635" y="21600"/>
                  <a:pt x="635" y="21600"/>
                </a:cubicBezTo>
                <a:cubicBezTo>
                  <a:pt x="318" y="21600"/>
                  <a:pt x="0" y="21192"/>
                  <a:pt x="0" y="20785"/>
                </a:cubicBezTo>
                <a:cubicBezTo>
                  <a:pt x="0" y="18747"/>
                  <a:pt x="0" y="18747"/>
                  <a:pt x="0" y="18747"/>
                </a:cubicBezTo>
                <a:cubicBezTo>
                  <a:pt x="0" y="17932"/>
                  <a:pt x="318" y="17525"/>
                  <a:pt x="635" y="17525"/>
                </a:cubicBezTo>
                <a:cubicBezTo>
                  <a:pt x="20647" y="17525"/>
                  <a:pt x="20647" y="17525"/>
                  <a:pt x="20647" y="17525"/>
                </a:cubicBezTo>
                <a:cubicBezTo>
                  <a:pt x="21282" y="17525"/>
                  <a:pt x="21600" y="17932"/>
                  <a:pt x="21600" y="18747"/>
                </a:cubicBezTo>
                <a:lnTo>
                  <a:pt x="21600" y="20785"/>
                </a:ln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" name="Shape 5395"/>
          <p:cNvSpPr/>
          <p:nvPr/>
        </p:nvSpPr>
        <p:spPr>
          <a:xfrm>
            <a:off x="7460629" y="2117001"/>
            <a:ext cx="240068" cy="245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" name="Shape 5425"/>
          <p:cNvSpPr/>
          <p:nvPr/>
        </p:nvSpPr>
        <p:spPr>
          <a:xfrm>
            <a:off x="4462254" y="3435707"/>
            <a:ext cx="234440" cy="24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1" y="21600"/>
                  <a:pt x="0" y="16759"/>
                  <a:pt x="0" y="10800"/>
                </a:cubicBezTo>
                <a:cubicBezTo>
                  <a:pt x="0" y="4841"/>
                  <a:pt x="4841" y="0"/>
                  <a:pt x="10800" y="0"/>
                </a:cubicBezTo>
                <a:cubicBezTo>
                  <a:pt x="16759" y="0"/>
                  <a:pt x="21600" y="4841"/>
                  <a:pt x="21600" y="10800"/>
                </a:cubicBezTo>
                <a:cubicBezTo>
                  <a:pt x="21600" y="16759"/>
                  <a:pt x="16759" y="21600"/>
                  <a:pt x="10800" y="21600"/>
                </a:cubicBezTo>
                <a:close/>
                <a:moveTo>
                  <a:pt x="2979" y="10800"/>
                </a:moveTo>
                <a:cubicBezTo>
                  <a:pt x="2979" y="14897"/>
                  <a:pt x="6703" y="18248"/>
                  <a:pt x="10800" y="18248"/>
                </a:cubicBezTo>
                <a:cubicBezTo>
                  <a:pt x="14897" y="18248"/>
                  <a:pt x="18621" y="14897"/>
                  <a:pt x="18621" y="10800"/>
                </a:cubicBezTo>
                <a:cubicBezTo>
                  <a:pt x="18621" y="6331"/>
                  <a:pt x="14897" y="2979"/>
                  <a:pt x="10800" y="2979"/>
                </a:cubicBezTo>
                <a:cubicBezTo>
                  <a:pt x="6703" y="2979"/>
                  <a:pt x="2979" y="6331"/>
                  <a:pt x="2979" y="10800"/>
                </a:cubicBezTo>
                <a:close/>
                <a:moveTo>
                  <a:pt x="10800" y="14152"/>
                </a:moveTo>
                <a:cubicBezTo>
                  <a:pt x="8938" y="14152"/>
                  <a:pt x="7076" y="12662"/>
                  <a:pt x="7076" y="10800"/>
                </a:cubicBezTo>
                <a:cubicBezTo>
                  <a:pt x="7076" y="8566"/>
                  <a:pt x="8938" y="7076"/>
                  <a:pt x="10800" y="7076"/>
                </a:cubicBezTo>
                <a:cubicBezTo>
                  <a:pt x="12662" y="7076"/>
                  <a:pt x="14524" y="8566"/>
                  <a:pt x="14524" y="10800"/>
                </a:cubicBezTo>
                <a:cubicBezTo>
                  <a:pt x="14524" y="12662"/>
                  <a:pt x="12662" y="14152"/>
                  <a:pt x="10800" y="14152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" name="Shape 5431"/>
          <p:cNvSpPr/>
          <p:nvPr/>
        </p:nvSpPr>
        <p:spPr>
          <a:xfrm>
            <a:off x="7448645" y="3449097"/>
            <a:ext cx="275703" cy="21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2" y="1694"/>
                </a:moveTo>
                <a:cubicBezTo>
                  <a:pt x="13341" y="7624"/>
                  <a:pt x="10800" y="13553"/>
                  <a:pt x="8259" y="19906"/>
                </a:cubicBezTo>
                <a:cubicBezTo>
                  <a:pt x="7624" y="21176"/>
                  <a:pt x="7624" y="21176"/>
                  <a:pt x="7624" y="21176"/>
                </a:cubicBezTo>
                <a:cubicBezTo>
                  <a:pt x="7624" y="21176"/>
                  <a:pt x="7624" y="21600"/>
                  <a:pt x="7306" y="21600"/>
                </a:cubicBezTo>
                <a:cubicBezTo>
                  <a:pt x="6988" y="21600"/>
                  <a:pt x="6035" y="20329"/>
                  <a:pt x="5718" y="20329"/>
                </a:cubicBezTo>
                <a:cubicBezTo>
                  <a:pt x="5718" y="20329"/>
                  <a:pt x="5400" y="19906"/>
                  <a:pt x="5400" y="19906"/>
                </a:cubicBezTo>
                <a:cubicBezTo>
                  <a:pt x="5400" y="19482"/>
                  <a:pt x="6035" y="18635"/>
                  <a:pt x="6035" y="18635"/>
                </a:cubicBezTo>
                <a:cubicBezTo>
                  <a:pt x="3812" y="16941"/>
                  <a:pt x="1906" y="14824"/>
                  <a:pt x="318" y="11859"/>
                </a:cubicBezTo>
                <a:cubicBezTo>
                  <a:pt x="318" y="11435"/>
                  <a:pt x="0" y="11012"/>
                  <a:pt x="0" y="10588"/>
                </a:cubicBezTo>
                <a:cubicBezTo>
                  <a:pt x="0" y="10165"/>
                  <a:pt x="318" y="9741"/>
                  <a:pt x="318" y="9741"/>
                </a:cubicBezTo>
                <a:cubicBezTo>
                  <a:pt x="2859" y="4659"/>
                  <a:pt x="6353" y="1271"/>
                  <a:pt x="10800" y="1271"/>
                </a:cubicBezTo>
                <a:cubicBezTo>
                  <a:pt x="11753" y="1271"/>
                  <a:pt x="12388" y="1271"/>
                  <a:pt x="13024" y="1694"/>
                </a:cubicBezTo>
                <a:cubicBezTo>
                  <a:pt x="13659" y="0"/>
                  <a:pt x="13659" y="0"/>
                  <a:pt x="13659" y="0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4294" y="0"/>
                  <a:pt x="15565" y="847"/>
                  <a:pt x="15565" y="847"/>
                </a:cubicBezTo>
                <a:cubicBezTo>
                  <a:pt x="15882" y="1271"/>
                  <a:pt x="15882" y="1271"/>
                  <a:pt x="15882" y="1271"/>
                </a:cubicBezTo>
                <a:cubicBezTo>
                  <a:pt x="15882" y="1271"/>
                  <a:pt x="15882" y="1694"/>
                  <a:pt x="15882" y="1694"/>
                </a:cubicBezTo>
                <a:close/>
                <a:moveTo>
                  <a:pt x="7624" y="14400"/>
                </a:moveTo>
                <a:cubicBezTo>
                  <a:pt x="6353" y="13129"/>
                  <a:pt x="5400" y="11012"/>
                  <a:pt x="5400" y="8471"/>
                </a:cubicBezTo>
                <a:cubicBezTo>
                  <a:pt x="5400" y="7200"/>
                  <a:pt x="5718" y="5929"/>
                  <a:pt x="6353" y="5082"/>
                </a:cubicBezTo>
                <a:cubicBezTo>
                  <a:pt x="4447" y="6353"/>
                  <a:pt x="2859" y="8471"/>
                  <a:pt x="1588" y="10588"/>
                </a:cubicBezTo>
                <a:cubicBezTo>
                  <a:pt x="2859" y="13129"/>
                  <a:pt x="4765" y="15247"/>
                  <a:pt x="6988" y="16518"/>
                </a:cubicBezTo>
                <a:lnTo>
                  <a:pt x="7624" y="14400"/>
                </a:lnTo>
                <a:close/>
                <a:moveTo>
                  <a:pt x="10800" y="3812"/>
                </a:moveTo>
                <a:cubicBezTo>
                  <a:pt x="8894" y="3812"/>
                  <a:pt x="7306" y="5929"/>
                  <a:pt x="7306" y="8471"/>
                </a:cubicBezTo>
                <a:cubicBezTo>
                  <a:pt x="7306" y="8894"/>
                  <a:pt x="7624" y="9318"/>
                  <a:pt x="7941" y="9318"/>
                </a:cubicBezTo>
                <a:cubicBezTo>
                  <a:pt x="8259" y="9318"/>
                  <a:pt x="8576" y="8894"/>
                  <a:pt x="8576" y="8471"/>
                </a:cubicBezTo>
                <a:cubicBezTo>
                  <a:pt x="8576" y="6776"/>
                  <a:pt x="9529" y="5082"/>
                  <a:pt x="10800" y="5082"/>
                </a:cubicBezTo>
                <a:cubicBezTo>
                  <a:pt x="11118" y="5082"/>
                  <a:pt x="11435" y="5082"/>
                  <a:pt x="11435" y="4659"/>
                </a:cubicBezTo>
                <a:cubicBezTo>
                  <a:pt x="11435" y="4235"/>
                  <a:pt x="11118" y="3812"/>
                  <a:pt x="10800" y="3812"/>
                </a:cubicBezTo>
                <a:close/>
                <a:moveTo>
                  <a:pt x="21600" y="11859"/>
                </a:moveTo>
                <a:cubicBezTo>
                  <a:pt x="21282" y="12706"/>
                  <a:pt x="20647" y="13553"/>
                  <a:pt x="20329" y="13976"/>
                </a:cubicBezTo>
                <a:cubicBezTo>
                  <a:pt x="17788" y="17788"/>
                  <a:pt x="14612" y="19906"/>
                  <a:pt x="10800" y="19906"/>
                </a:cubicBezTo>
                <a:cubicBezTo>
                  <a:pt x="11753" y="17788"/>
                  <a:pt x="11753" y="17788"/>
                  <a:pt x="11753" y="17788"/>
                </a:cubicBezTo>
                <a:cubicBezTo>
                  <a:pt x="15247" y="17365"/>
                  <a:pt x="18424" y="14400"/>
                  <a:pt x="20329" y="10588"/>
                </a:cubicBezTo>
                <a:cubicBezTo>
                  <a:pt x="19376" y="8894"/>
                  <a:pt x="18106" y="7200"/>
                  <a:pt x="16835" y="5929"/>
                </a:cubicBezTo>
                <a:cubicBezTo>
                  <a:pt x="17471" y="4235"/>
                  <a:pt x="17471" y="4235"/>
                  <a:pt x="17471" y="4235"/>
                </a:cubicBezTo>
                <a:cubicBezTo>
                  <a:pt x="19059" y="5506"/>
                  <a:pt x="20647" y="7624"/>
                  <a:pt x="21600" y="9741"/>
                </a:cubicBezTo>
                <a:cubicBezTo>
                  <a:pt x="21600" y="9741"/>
                  <a:pt x="21600" y="10165"/>
                  <a:pt x="21600" y="10588"/>
                </a:cubicBezTo>
                <a:cubicBezTo>
                  <a:pt x="21600" y="11012"/>
                  <a:pt x="21600" y="11435"/>
                  <a:pt x="21600" y="11859"/>
                </a:cubicBezTo>
                <a:close/>
                <a:moveTo>
                  <a:pt x="13024" y="15247"/>
                </a:moveTo>
                <a:cubicBezTo>
                  <a:pt x="16200" y="7200"/>
                  <a:pt x="16200" y="7200"/>
                  <a:pt x="16200" y="7200"/>
                </a:cubicBezTo>
                <a:cubicBezTo>
                  <a:pt x="16200" y="7624"/>
                  <a:pt x="16200" y="8047"/>
                  <a:pt x="16200" y="8471"/>
                </a:cubicBezTo>
                <a:cubicBezTo>
                  <a:pt x="16200" y="11435"/>
                  <a:pt x="14929" y="14400"/>
                  <a:pt x="13024" y="15247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2" name="Shape 5482"/>
          <p:cNvSpPr/>
          <p:nvPr/>
        </p:nvSpPr>
        <p:spPr>
          <a:xfrm>
            <a:off x="4505138" y="4819859"/>
            <a:ext cx="181927" cy="19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" name="Shape 5488"/>
          <p:cNvSpPr/>
          <p:nvPr/>
        </p:nvSpPr>
        <p:spPr>
          <a:xfrm>
            <a:off x="7413654" y="4730027"/>
            <a:ext cx="275703" cy="286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" name="TextBox 72"/>
          <p:cNvSpPr txBox="1"/>
          <p:nvPr/>
        </p:nvSpPr>
        <p:spPr bwMode="auto">
          <a:xfrm>
            <a:off x="1488965" y="2066718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1368177" y="1774441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1" name="TextBox 72"/>
          <p:cNvSpPr txBox="1"/>
          <p:nvPr/>
        </p:nvSpPr>
        <p:spPr bwMode="auto">
          <a:xfrm>
            <a:off x="8085340" y="2066718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8085340" y="1774441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488965" y="3364985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368177" y="3072708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5" name="TextBox 72"/>
          <p:cNvSpPr txBox="1"/>
          <p:nvPr/>
        </p:nvSpPr>
        <p:spPr bwMode="auto">
          <a:xfrm>
            <a:off x="1488965" y="4743216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1368177" y="4450939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7" name="TextBox 72"/>
          <p:cNvSpPr txBox="1"/>
          <p:nvPr/>
        </p:nvSpPr>
        <p:spPr bwMode="auto">
          <a:xfrm>
            <a:off x="8085340" y="3364985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78" name="矩形 77"/>
          <p:cNvSpPr/>
          <p:nvPr/>
        </p:nvSpPr>
        <p:spPr bwMode="auto">
          <a:xfrm>
            <a:off x="8085340" y="3072708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9" name="TextBox 72"/>
          <p:cNvSpPr txBox="1"/>
          <p:nvPr/>
        </p:nvSpPr>
        <p:spPr bwMode="auto">
          <a:xfrm>
            <a:off x="8085340" y="4736632"/>
            <a:ext cx="2617697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这里输入简单的文字概述这里输入简单文字概述简单的文字</a:t>
            </a:r>
            <a:endParaRPr lang="zh-CN" altLang="en-US" sz="1200" dirty="0">
              <a:solidFill>
                <a:srgbClr val="7F7E7F"/>
              </a:solidFill>
              <a:ea typeface="等线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8085340" y="4444355"/>
            <a:ext cx="273848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7F7E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 dirty="0">
              <a:solidFill>
                <a:srgbClr val="7F7E7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AFC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单击此处添加标题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CAFC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等线 Light" panose="02010600030101010101" pitchFamily="2" charset="-122"/>
                <a:cs typeface="+mn-cs"/>
              </a:rPr>
              <a:t>The user can demonstrate on a projector or computer, or print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3" name="文本框1"/>
          <p:cNvSpPr txBox="1"/>
          <p:nvPr/>
        </p:nvSpPr>
        <p:spPr>
          <a:xfrm>
            <a:off x="3601338" y="2432776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id-ID" sz="2400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2"/>
          <p:cNvSpPr/>
          <p:nvPr/>
        </p:nvSpPr>
        <p:spPr>
          <a:xfrm>
            <a:off x="3601338" y="2743156"/>
            <a:ext cx="2019516" cy="319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>
                    <a:lumMod val="8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</a:t>
            </a:r>
            <a:endParaRPr lang="en-US" altLang="en-US" sz="1100" dirty="0">
              <a:solidFill>
                <a:prstClr val="white">
                  <a:lumMod val="8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15" name="文本框2"/>
          <p:cNvSpPr/>
          <p:nvPr/>
        </p:nvSpPr>
        <p:spPr>
          <a:xfrm>
            <a:off x="3601338" y="3281135"/>
            <a:ext cx="2281245" cy="13355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此处添加详细文本描述，建议与标题相关并符合整体语言风格，此处添加此处添加详细文本描述，建议与标题相此处添加详细文本描述此处添加详细文本描述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16" name="文本框1"/>
          <p:cNvSpPr txBox="1"/>
          <p:nvPr/>
        </p:nvSpPr>
        <p:spPr>
          <a:xfrm>
            <a:off x="8931475" y="2432776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id-ID" sz="2400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2"/>
          <p:cNvSpPr/>
          <p:nvPr/>
        </p:nvSpPr>
        <p:spPr>
          <a:xfrm>
            <a:off x="8931475" y="2743156"/>
            <a:ext cx="2019516" cy="319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>
                    <a:lumMod val="8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</a:t>
            </a:r>
            <a:endParaRPr lang="en-US" altLang="en-US" sz="1100" dirty="0">
              <a:solidFill>
                <a:prstClr val="white">
                  <a:lumMod val="8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18" name="文本框2"/>
          <p:cNvSpPr/>
          <p:nvPr/>
        </p:nvSpPr>
        <p:spPr>
          <a:xfrm>
            <a:off x="8931475" y="3281135"/>
            <a:ext cx="2281245" cy="13355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此处添加详细文本描述，建议与标题相关并符合整体语言风格，此处添加此处添加详细文本描述，建议与标题相此处添加详细文本描述此处添加详细文本描述</a:t>
            </a:r>
            <a:endParaRPr lang="en-US" altLang="en-US" sz="1100" dirty="0">
              <a:solidFill>
                <a:srgbClr val="7F7F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19" name="arrows_88194"/>
          <p:cNvSpPr>
            <a:spLocks noChangeAspect="1"/>
          </p:cNvSpPr>
          <p:nvPr/>
        </p:nvSpPr>
        <p:spPr bwMode="auto">
          <a:xfrm>
            <a:off x="9571480" y="4916768"/>
            <a:ext cx="259826" cy="204984"/>
          </a:xfrm>
          <a:custGeom>
            <a:avLst/>
            <a:gdLst>
              <a:gd name="connsiteX0" fmla="*/ 483122 w 606929"/>
              <a:gd name="connsiteY0" fmla="*/ 212809 h 478823"/>
              <a:gd name="connsiteX1" fmla="*/ 494127 w 606929"/>
              <a:gd name="connsiteY1" fmla="*/ 215506 h 478823"/>
              <a:gd name="connsiteX2" fmla="*/ 604378 w 606929"/>
              <a:gd name="connsiteY2" fmla="*/ 338873 h 478823"/>
              <a:gd name="connsiteX3" fmla="*/ 604378 w 606929"/>
              <a:gd name="connsiteY3" fmla="*/ 352159 h 478823"/>
              <a:gd name="connsiteX4" fmla="*/ 494127 w 606929"/>
              <a:gd name="connsiteY4" fmla="*/ 475427 h 478823"/>
              <a:gd name="connsiteX5" fmla="*/ 486623 w 606929"/>
              <a:gd name="connsiteY5" fmla="*/ 478823 h 478823"/>
              <a:gd name="connsiteX6" fmla="*/ 483122 w 606929"/>
              <a:gd name="connsiteY6" fmla="*/ 478124 h 478823"/>
              <a:gd name="connsiteX7" fmla="*/ 476619 w 606929"/>
              <a:gd name="connsiteY7" fmla="*/ 468834 h 478823"/>
              <a:gd name="connsiteX8" fmla="*/ 476619 w 606929"/>
              <a:gd name="connsiteY8" fmla="*/ 434970 h 478823"/>
              <a:gd name="connsiteX9" fmla="*/ 185783 w 606929"/>
              <a:gd name="connsiteY9" fmla="*/ 434970 h 478823"/>
              <a:gd name="connsiteX10" fmla="*/ 175778 w 606929"/>
              <a:gd name="connsiteY10" fmla="*/ 424981 h 478823"/>
              <a:gd name="connsiteX11" fmla="*/ 175778 w 606929"/>
              <a:gd name="connsiteY11" fmla="*/ 265952 h 478823"/>
              <a:gd name="connsiteX12" fmla="*/ 185783 w 606929"/>
              <a:gd name="connsiteY12" fmla="*/ 255962 h 478823"/>
              <a:gd name="connsiteX13" fmla="*/ 394480 w 606929"/>
              <a:gd name="connsiteY13" fmla="*/ 255962 h 478823"/>
              <a:gd name="connsiteX14" fmla="*/ 404485 w 606929"/>
              <a:gd name="connsiteY14" fmla="*/ 265952 h 478823"/>
              <a:gd name="connsiteX15" fmla="*/ 394480 w 606929"/>
              <a:gd name="connsiteY15" fmla="*/ 275941 h 478823"/>
              <a:gd name="connsiteX16" fmla="*/ 195787 w 606929"/>
              <a:gd name="connsiteY16" fmla="*/ 275941 h 478823"/>
              <a:gd name="connsiteX17" fmla="*/ 195787 w 606929"/>
              <a:gd name="connsiteY17" fmla="*/ 414992 h 478823"/>
              <a:gd name="connsiteX18" fmla="*/ 486623 w 606929"/>
              <a:gd name="connsiteY18" fmla="*/ 414992 h 478823"/>
              <a:gd name="connsiteX19" fmla="*/ 496628 w 606929"/>
              <a:gd name="connsiteY19" fmla="*/ 424981 h 478823"/>
              <a:gd name="connsiteX20" fmla="*/ 496628 w 606929"/>
              <a:gd name="connsiteY20" fmla="*/ 442662 h 478823"/>
              <a:gd name="connsiteX21" fmla="*/ 583569 w 606929"/>
              <a:gd name="connsiteY21" fmla="*/ 345466 h 478823"/>
              <a:gd name="connsiteX22" fmla="*/ 496628 w 606929"/>
              <a:gd name="connsiteY22" fmla="*/ 248370 h 478823"/>
              <a:gd name="connsiteX23" fmla="*/ 496628 w 606929"/>
              <a:gd name="connsiteY23" fmla="*/ 265952 h 478823"/>
              <a:gd name="connsiteX24" fmla="*/ 486623 w 606929"/>
              <a:gd name="connsiteY24" fmla="*/ 275941 h 478823"/>
              <a:gd name="connsiteX25" fmla="*/ 434499 w 606929"/>
              <a:gd name="connsiteY25" fmla="*/ 275941 h 478823"/>
              <a:gd name="connsiteX26" fmla="*/ 424494 w 606929"/>
              <a:gd name="connsiteY26" fmla="*/ 265952 h 478823"/>
              <a:gd name="connsiteX27" fmla="*/ 434499 w 606929"/>
              <a:gd name="connsiteY27" fmla="*/ 255962 h 478823"/>
              <a:gd name="connsiteX28" fmla="*/ 476619 w 606929"/>
              <a:gd name="connsiteY28" fmla="*/ 255962 h 478823"/>
              <a:gd name="connsiteX29" fmla="*/ 476619 w 606929"/>
              <a:gd name="connsiteY29" fmla="*/ 222199 h 478823"/>
              <a:gd name="connsiteX30" fmla="*/ 483122 w 606929"/>
              <a:gd name="connsiteY30" fmla="*/ 212809 h 478823"/>
              <a:gd name="connsiteX31" fmla="*/ 137459 w 606929"/>
              <a:gd name="connsiteY31" fmla="*/ 789 h 478823"/>
              <a:gd name="connsiteX32" fmla="*/ 143662 w 606929"/>
              <a:gd name="connsiteY32" fmla="*/ 9980 h 478823"/>
              <a:gd name="connsiteX33" fmla="*/ 143662 w 606929"/>
              <a:gd name="connsiteY33" fmla="*/ 43847 h 478823"/>
              <a:gd name="connsiteX34" fmla="*/ 434488 w 606929"/>
              <a:gd name="connsiteY34" fmla="*/ 43847 h 478823"/>
              <a:gd name="connsiteX35" fmla="*/ 444492 w 606929"/>
              <a:gd name="connsiteY35" fmla="*/ 53838 h 478823"/>
              <a:gd name="connsiteX36" fmla="*/ 444492 w 606929"/>
              <a:gd name="connsiteY36" fmla="*/ 212785 h 478823"/>
              <a:gd name="connsiteX37" fmla="*/ 434488 w 606929"/>
              <a:gd name="connsiteY37" fmla="*/ 222775 h 478823"/>
              <a:gd name="connsiteX38" fmla="*/ 225798 w 606929"/>
              <a:gd name="connsiteY38" fmla="*/ 222775 h 478823"/>
              <a:gd name="connsiteX39" fmla="*/ 215793 w 606929"/>
              <a:gd name="connsiteY39" fmla="*/ 212785 h 478823"/>
              <a:gd name="connsiteX40" fmla="*/ 225798 w 606929"/>
              <a:gd name="connsiteY40" fmla="*/ 202795 h 478823"/>
              <a:gd name="connsiteX41" fmla="*/ 424483 w 606929"/>
              <a:gd name="connsiteY41" fmla="*/ 202795 h 478823"/>
              <a:gd name="connsiteX42" fmla="*/ 424483 w 606929"/>
              <a:gd name="connsiteY42" fmla="*/ 63828 h 478823"/>
              <a:gd name="connsiteX43" fmla="*/ 133658 w 606929"/>
              <a:gd name="connsiteY43" fmla="*/ 63828 h 478823"/>
              <a:gd name="connsiteX44" fmla="*/ 123653 w 606929"/>
              <a:gd name="connsiteY44" fmla="*/ 53838 h 478823"/>
              <a:gd name="connsiteX45" fmla="*/ 123653 w 606929"/>
              <a:gd name="connsiteY45" fmla="*/ 34057 h 478823"/>
              <a:gd name="connsiteX46" fmla="*/ 24110 w 606929"/>
              <a:gd name="connsiteY46" fmla="*/ 133261 h 478823"/>
              <a:gd name="connsiteX47" fmla="*/ 123653 w 606929"/>
              <a:gd name="connsiteY47" fmla="*/ 232566 h 478823"/>
              <a:gd name="connsiteX48" fmla="*/ 123653 w 606929"/>
              <a:gd name="connsiteY48" fmla="*/ 212785 h 478823"/>
              <a:gd name="connsiteX49" fmla="*/ 133658 w 606929"/>
              <a:gd name="connsiteY49" fmla="*/ 202795 h 478823"/>
              <a:gd name="connsiteX50" fmla="*/ 185780 w 606929"/>
              <a:gd name="connsiteY50" fmla="*/ 202795 h 478823"/>
              <a:gd name="connsiteX51" fmla="*/ 195785 w 606929"/>
              <a:gd name="connsiteY51" fmla="*/ 212785 h 478823"/>
              <a:gd name="connsiteX52" fmla="*/ 185780 w 606929"/>
              <a:gd name="connsiteY52" fmla="*/ 222775 h 478823"/>
              <a:gd name="connsiteX53" fmla="*/ 143662 w 606929"/>
              <a:gd name="connsiteY53" fmla="*/ 222775 h 478823"/>
              <a:gd name="connsiteX54" fmla="*/ 143662 w 606929"/>
              <a:gd name="connsiteY54" fmla="*/ 256643 h 478823"/>
              <a:gd name="connsiteX55" fmla="*/ 137459 w 606929"/>
              <a:gd name="connsiteY55" fmla="*/ 265834 h 478823"/>
              <a:gd name="connsiteX56" fmla="*/ 133658 w 606929"/>
              <a:gd name="connsiteY56" fmla="*/ 266633 h 478823"/>
              <a:gd name="connsiteX57" fmla="*/ 126555 w 606929"/>
              <a:gd name="connsiteY57" fmla="*/ 263736 h 478823"/>
              <a:gd name="connsiteX58" fmla="*/ 2901 w 606929"/>
              <a:gd name="connsiteY58" fmla="*/ 140355 h 478823"/>
              <a:gd name="connsiteX59" fmla="*/ 0 w 606929"/>
              <a:gd name="connsiteY59" fmla="*/ 133261 h 478823"/>
              <a:gd name="connsiteX60" fmla="*/ 2901 w 606929"/>
              <a:gd name="connsiteY60" fmla="*/ 126268 h 478823"/>
              <a:gd name="connsiteX61" fmla="*/ 126555 w 606929"/>
              <a:gd name="connsiteY61" fmla="*/ 2887 h 478823"/>
              <a:gd name="connsiteX62" fmla="*/ 137459 w 606929"/>
              <a:gd name="connsiteY62" fmla="*/ 789 h 4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929" h="478823">
                <a:moveTo>
                  <a:pt x="483122" y="212809"/>
                </a:moveTo>
                <a:cubicBezTo>
                  <a:pt x="486924" y="211310"/>
                  <a:pt x="491326" y="212409"/>
                  <a:pt x="494127" y="215506"/>
                </a:cubicBezTo>
                <a:lnTo>
                  <a:pt x="604378" y="338873"/>
                </a:lnTo>
                <a:cubicBezTo>
                  <a:pt x="607780" y="342669"/>
                  <a:pt x="607780" y="348363"/>
                  <a:pt x="604378" y="352159"/>
                </a:cubicBezTo>
                <a:lnTo>
                  <a:pt x="494127" y="475427"/>
                </a:lnTo>
                <a:cubicBezTo>
                  <a:pt x="492126" y="477625"/>
                  <a:pt x="489425" y="478823"/>
                  <a:pt x="486623" y="478823"/>
                </a:cubicBezTo>
                <a:cubicBezTo>
                  <a:pt x="485423" y="478823"/>
                  <a:pt x="484222" y="478623"/>
                  <a:pt x="483122" y="478124"/>
                </a:cubicBezTo>
                <a:cubicBezTo>
                  <a:pt x="479220" y="476626"/>
                  <a:pt x="476619" y="472930"/>
                  <a:pt x="476619" y="468834"/>
                </a:cubicBezTo>
                <a:lnTo>
                  <a:pt x="476619" y="434970"/>
                </a:lnTo>
                <a:lnTo>
                  <a:pt x="185783" y="434970"/>
                </a:lnTo>
                <a:cubicBezTo>
                  <a:pt x="180280" y="434970"/>
                  <a:pt x="175778" y="430475"/>
                  <a:pt x="175778" y="424981"/>
                </a:cubicBezTo>
                <a:lnTo>
                  <a:pt x="175778" y="265952"/>
                </a:lnTo>
                <a:cubicBezTo>
                  <a:pt x="175778" y="260458"/>
                  <a:pt x="180280" y="255962"/>
                  <a:pt x="185783" y="255962"/>
                </a:cubicBezTo>
                <a:lnTo>
                  <a:pt x="394480" y="255962"/>
                </a:lnTo>
                <a:cubicBezTo>
                  <a:pt x="399983" y="255962"/>
                  <a:pt x="404485" y="260458"/>
                  <a:pt x="404485" y="265952"/>
                </a:cubicBezTo>
                <a:cubicBezTo>
                  <a:pt x="404485" y="271446"/>
                  <a:pt x="399983" y="275941"/>
                  <a:pt x="394480" y="275941"/>
                </a:cubicBezTo>
                <a:lnTo>
                  <a:pt x="195787" y="275941"/>
                </a:lnTo>
                <a:lnTo>
                  <a:pt x="195787" y="414992"/>
                </a:lnTo>
                <a:lnTo>
                  <a:pt x="486623" y="414992"/>
                </a:lnTo>
                <a:cubicBezTo>
                  <a:pt x="492126" y="414992"/>
                  <a:pt x="496628" y="419487"/>
                  <a:pt x="496628" y="424981"/>
                </a:cubicBezTo>
                <a:lnTo>
                  <a:pt x="496628" y="442662"/>
                </a:lnTo>
                <a:lnTo>
                  <a:pt x="583569" y="345466"/>
                </a:lnTo>
                <a:lnTo>
                  <a:pt x="496628" y="248370"/>
                </a:lnTo>
                <a:lnTo>
                  <a:pt x="496628" y="265952"/>
                </a:lnTo>
                <a:cubicBezTo>
                  <a:pt x="496628" y="271446"/>
                  <a:pt x="492126" y="275941"/>
                  <a:pt x="486623" y="275941"/>
                </a:cubicBezTo>
                <a:lnTo>
                  <a:pt x="434499" y="275941"/>
                </a:lnTo>
                <a:cubicBezTo>
                  <a:pt x="428896" y="275941"/>
                  <a:pt x="424494" y="271446"/>
                  <a:pt x="424494" y="265952"/>
                </a:cubicBezTo>
                <a:cubicBezTo>
                  <a:pt x="424494" y="260458"/>
                  <a:pt x="428896" y="255962"/>
                  <a:pt x="434499" y="255962"/>
                </a:cubicBezTo>
                <a:lnTo>
                  <a:pt x="476619" y="255962"/>
                </a:lnTo>
                <a:lnTo>
                  <a:pt x="476619" y="222199"/>
                </a:lnTo>
                <a:cubicBezTo>
                  <a:pt x="476619" y="218003"/>
                  <a:pt x="479220" y="214307"/>
                  <a:pt x="483122" y="212809"/>
                </a:cubicBezTo>
                <a:close/>
                <a:moveTo>
                  <a:pt x="137459" y="789"/>
                </a:moveTo>
                <a:cubicBezTo>
                  <a:pt x="141161" y="2287"/>
                  <a:pt x="143662" y="5884"/>
                  <a:pt x="143662" y="9980"/>
                </a:cubicBezTo>
                <a:lnTo>
                  <a:pt x="143662" y="43847"/>
                </a:lnTo>
                <a:lnTo>
                  <a:pt x="434488" y="43847"/>
                </a:lnTo>
                <a:cubicBezTo>
                  <a:pt x="439990" y="43847"/>
                  <a:pt x="444492" y="48243"/>
                  <a:pt x="444492" y="53838"/>
                </a:cubicBezTo>
                <a:lnTo>
                  <a:pt x="444492" y="212785"/>
                </a:lnTo>
                <a:cubicBezTo>
                  <a:pt x="444492" y="218380"/>
                  <a:pt x="439990" y="222775"/>
                  <a:pt x="434488" y="222775"/>
                </a:cubicBezTo>
                <a:lnTo>
                  <a:pt x="225798" y="222775"/>
                </a:lnTo>
                <a:cubicBezTo>
                  <a:pt x="220295" y="222775"/>
                  <a:pt x="215793" y="218380"/>
                  <a:pt x="215793" y="212785"/>
                </a:cubicBezTo>
                <a:cubicBezTo>
                  <a:pt x="215793" y="207290"/>
                  <a:pt x="220295" y="202795"/>
                  <a:pt x="225798" y="202795"/>
                </a:cubicBezTo>
                <a:lnTo>
                  <a:pt x="424483" y="202795"/>
                </a:lnTo>
                <a:lnTo>
                  <a:pt x="424483" y="63828"/>
                </a:lnTo>
                <a:lnTo>
                  <a:pt x="133658" y="63828"/>
                </a:lnTo>
                <a:cubicBezTo>
                  <a:pt x="128155" y="63828"/>
                  <a:pt x="123653" y="59332"/>
                  <a:pt x="123653" y="53838"/>
                </a:cubicBezTo>
                <a:lnTo>
                  <a:pt x="123653" y="34057"/>
                </a:lnTo>
                <a:lnTo>
                  <a:pt x="24110" y="133261"/>
                </a:lnTo>
                <a:lnTo>
                  <a:pt x="123653" y="232566"/>
                </a:lnTo>
                <a:lnTo>
                  <a:pt x="123653" y="212785"/>
                </a:lnTo>
                <a:cubicBezTo>
                  <a:pt x="123653" y="207290"/>
                  <a:pt x="128155" y="202795"/>
                  <a:pt x="133658" y="202795"/>
                </a:cubicBezTo>
                <a:lnTo>
                  <a:pt x="185780" y="202795"/>
                </a:lnTo>
                <a:cubicBezTo>
                  <a:pt x="191383" y="202795"/>
                  <a:pt x="195785" y="207290"/>
                  <a:pt x="195785" y="212785"/>
                </a:cubicBezTo>
                <a:cubicBezTo>
                  <a:pt x="195785" y="218380"/>
                  <a:pt x="191383" y="222775"/>
                  <a:pt x="185780" y="222775"/>
                </a:cubicBezTo>
                <a:lnTo>
                  <a:pt x="143662" y="222775"/>
                </a:lnTo>
                <a:lnTo>
                  <a:pt x="143662" y="256643"/>
                </a:lnTo>
                <a:cubicBezTo>
                  <a:pt x="143662" y="260739"/>
                  <a:pt x="141161" y="264335"/>
                  <a:pt x="137459" y="265834"/>
                </a:cubicBezTo>
                <a:cubicBezTo>
                  <a:pt x="136259" y="266433"/>
                  <a:pt x="134958" y="266633"/>
                  <a:pt x="133658" y="266633"/>
                </a:cubicBezTo>
                <a:cubicBezTo>
                  <a:pt x="131057" y="266633"/>
                  <a:pt x="128456" y="265634"/>
                  <a:pt x="126555" y="263736"/>
                </a:cubicBezTo>
                <a:lnTo>
                  <a:pt x="2901" y="140355"/>
                </a:lnTo>
                <a:cubicBezTo>
                  <a:pt x="1101" y="138456"/>
                  <a:pt x="0" y="135959"/>
                  <a:pt x="0" y="133261"/>
                </a:cubicBezTo>
                <a:cubicBezTo>
                  <a:pt x="0" y="130664"/>
                  <a:pt x="1101" y="128066"/>
                  <a:pt x="2901" y="126268"/>
                </a:cubicBezTo>
                <a:lnTo>
                  <a:pt x="126555" y="2887"/>
                </a:lnTo>
                <a:cubicBezTo>
                  <a:pt x="129456" y="89"/>
                  <a:pt x="133758" y="-810"/>
                  <a:pt x="137459" y="789"/>
                </a:cubicBezTo>
                <a:close/>
              </a:path>
            </a:pathLst>
          </a:custGeom>
          <a:solidFill>
            <a:srgbClr val="1F4E78"/>
          </a:solidFill>
          <a:ln>
            <a:solidFill>
              <a:srgbClr val="1F4E78"/>
            </a:solidFill>
          </a:ln>
        </p:spPr>
      </p:sp>
      <p:sp>
        <p:nvSpPr>
          <p:cNvPr id="20" name="arrows_88194"/>
          <p:cNvSpPr>
            <a:spLocks noChangeAspect="1"/>
          </p:cNvSpPr>
          <p:nvPr/>
        </p:nvSpPr>
        <p:spPr bwMode="auto">
          <a:xfrm>
            <a:off x="9146258" y="4916768"/>
            <a:ext cx="259826" cy="204984"/>
          </a:xfrm>
          <a:custGeom>
            <a:avLst/>
            <a:gdLst>
              <a:gd name="connsiteX0" fmla="*/ 483122 w 606929"/>
              <a:gd name="connsiteY0" fmla="*/ 212809 h 478823"/>
              <a:gd name="connsiteX1" fmla="*/ 494127 w 606929"/>
              <a:gd name="connsiteY1" fmla="*/ 215506 h 478823"/>
              <a:gd name="connsiteX2" fmla="*/ 604378 w 606929"/>
              <a:gd name="connsiteY2" fmla="*/ 338873 h 478823"/>
              <a:gd name="connsiteX3" fmla="*/ 604378 w 606929"/>
              <a:gd name="connsiteY3" fmla="*/ 352159 h 478823"/>
              <a:gd name="connsiteX4" fmla="*/ 494127 w 606929"/>
              <a:gd name="connsiteY4" fmla="*/ 475427 h 478823"/>
              <a:gd name="connsiteX5" fmla="*/ 486623 w 606929"/>
              <a:gd name="connsiteY5" fmla="*/ 478823 h 478823"/>
              <a:gd name="connsiteX6" fmla="*/ 483122 w 606929"/>
              <a:gd name="connsiteY6" fmla="*/ 478124 h 478823"/>
              <a:gd name="connsiteX7" fmla="*/ 476619 w 606929"/>
              <a:gd name="connsiteY7" fmla="*/ 468834 h 478823"/>
              <a:gd name="connsiteX8" fmla="*/ 476619 w 606929"/>
              <a:gd name="connsiteY8" fmla="*/ 434970 h 478823"/>
              <a:gd name="connsiteX9" fmla="*/ 185783 w 606929"/>
              <a:gd name="connsiteY9" fmla="*/ 434970 h 478823"/>
              <a:gd name="connsiteX10" fmla="*/ 175778 w 606929"/>
              <a:gd name="connsiteY10" fmla="*/ 424981 h 478823"/>
              <a:gd name="connsiteX11" fmla="*/ 175778 w 606929"/>
              <a:gd name="connsiteY11" fmla="*/ 265952 h 478823"/>
              <a:gd name="connsiteX12" fmla="*/ 185783 w 606929"/>
              <a:gd name="connsiteY12" fmla="*/ 255962 h 478823"/>
              <a:gd name="connsiteX13" fmla="*/ 394480 w 606929"/>
              <a:gd name="connsiteY13" fmla="*/ 255962 h 478823"/>
              <a:gd name="connsiteX14" fmla="*/ 404485 w 606929"/>
              <a:gd name="connsiteY14" fmla="*/ 265952 h 478823"/>
              <a:gd name="connsiteX15" fmla="*/ 394480 w 606929"/>
              <a:gd name="connsiteY15" fmla="*/ 275941 h 478823"/>
              <a:gd name="connsiteX16" fmla="*/ 195787 w 606929"/>
              <a:gd name="connsiteY16" fmla="*/ 275941 h 478823"/>
              <a:gd name="connsiteX17" fmla="*/ 195787 w 606929"/>
              <a:gd name="connsiteY17" fmla="*/ 414992 h 478823"/>
              <a:gd name="connsiteX18" fmla="*/ 486623 w 606929"/>
              <a:gd name="connsiteY18" fmla="*/ 414992 h 478823"/>
              <a:gd name="connsiteX19" fmla="*/ 496628 w 606929"/>
              <a:gd name="connsiteY19" fmla="*/ 424981 h 478823"/>
              <a:gd name="connsiteX20" fmla="*/ 496628 w 606929"/>
              <a:gd name="connsiteY20" fmla="*/ 442662 h 478823"/>
              <a:gd name="connsiteX21" fmla="*/ 583569 w 606929"/>
              <a:gd name="connsiteY21" fmla="*/ 345466 h 478823"/>
              <a:gd name="connsiteX22" fmla="*/ 496628 w 606929"/>
              <a:gd name="connsiteY22" fmla="*/ 248370 h 478823"/>
              <a:gd name="connsiteX23" fmla="*/ 496628 w 606929"/>
              <a:gd name="connsiteY23" fmla="*/ 265952 h 478823"/>
              <a:gd name="connsiteX24" fmla="*/ 486623 w 606929"/>
              <a:gd name="connsiteY24" fmla="*/ 275941 h 478823"/>
              <a:gd name="connsiteX25" fmla="*/ 434499 w 606929"/>
              <a:gd name="connsiteY25" fmla="*/ 275941 h 478823"/>
              <a:gd name="connsiteX26" fmla="*/ 424494 w 606929"/>
              <a:gd name="connsiteY26" fmla="*/ 265952 h 478823"/>
              <a:gd name="connsiteX27" fmla="*/ 434499 w 606929"/>
              <a:gd name="connsiteY27" fmla="*/ 255962 h 478823"/>
              <a:gd name="connsiteX28" fmla="*/ 476619 w 606929"/>
              <a:gd name="connsiteY28" fmla="*/ 255962 h 478823"/>
              <a:gd name="connsiteX29" fmla="*/ 476619 w 606929"/>
              <a:gd name="connsiteY29" fmla="*/ 222199 h 478823"/>
              <a:gd name="connsiteX30" fmla="*/ 483122 w 606929"/>
              <a:gd name="connsiteY30" fmla="*/ 212809 h 478823"/>
              <a:gd name="connsiteX31" fmla="*/ 137459 w 606929"/>
              <a:gd name="connsiteY31" fmla="*/ 789 h 478823"/>
              <a:gd name="connsiteX32" fmla="*/ 143662 w 606929"/>
              <a:gd name="connsiteY32" fmla="*/ 9980 h 478823"/>
              <a:gd name="connsiteX33" fmla="*/ 143662 w 606929"/>
              <a:gd name="connsiteY33" fmla="*/ 43847 h 478823"/>
              <a:gd name="connsiteX34" fmla="*/ 434488 w 606929"/>
              <a:gd name="connsiteY34" fmla="*/ 43847 h 478823"/>
              <a:gd name="connsiteX35" fmla="*/ 444492 w 606929"/>
              <a:gd name="connsiteY35" fmla="*/ 53838 h 478823"/>
              <a:gd name="connsiteX36" fmla="*/ 444492 w 606929"/>
              <a:gd name="connsiteY36" fmla="*/ 212785 h 478823"/>
              <a:gd name="connsiteX37" fmla="*/ 434488 w 606929"/>
              <a:gd name="connsiteY37" fmla="*/ 222775 h 478823"/>
              <a:gd name="connsiteX38" fmla="*/ 225798 w 606929"/>
              <a:gd name="connsiteY38" fmla="*/ 222775 h 478823"/>
              <a:gd name="connsiteX39" fmla="*/ 215793 w 606929"/>
              <a:gd name="connsiteY39" fmla="*/ 212785 h 478823"/>
              <a:gd name="connsiteX40" fmla="*/ 225798 w 606929"/>
              <a:gd name="connsiteY40" fmla="*/ 202795 h 478823"/>
              <a:gd name="connsiteX41" fmla="*/ 424483 w 606929"/>
              <a:gd name="connsiteY41" fmla="*/ 202795 h 478823"/>
              <a:gd name="connsiteX42" fmla="*/ 424483 w 606929"/>
              <a:gd name="connsiteY42" fmla="*/ 63828 h 478823"/>
              <a:gd name="connsiteX43" fmla="*/ 133658 w 606929"/>
              <a:gd name="connsiteY43" fmla="*/ 63828 h 478823"/>
              <a:gd name="connsiteX44" fmla="*/ 123653 w 606929"/>
              <a:gd name="connsiteY44" fmla="*/ 53838 h 478823"/>
              <a:gd name="connsiteX45" fmla="*/ 123653 w 606929"/>
              <a:gd name="connsiteY45" fmla="*/ 34057 h 478823"/>
              <a:gd name="connsiteX46" fmla="*/ 24110 w 606929"/>
              <a:gd name="connsiteY46" fmla="*/ 133261 h 478823"/>
              <a:gd name="connsiteX47" fmla="*/ 123653 w 606929"/>
              <a:gd name="connsiteY47" fmla="*/ 232566 h 478823"/>
              <a:gd name="connsiteX48" fmla="*/ 123653 w 606929"/>
              <a:gd name="connsiteY48" fmla="*/ 212785 h 478823"/>
              <a:gd name="connsiteX49" fmla="*/ 133658 w 606929"/>
              <a:gd name="connsiteY49" fmla="*/ 202795 h 478823"/>
              <a:gd name="connsiteX50" fmla="*/ 185780 w 606929"/>
              <a:gd name="connsiteY50" fmla="*/ 202795 h 478823"/>
              <a:gd name="connsiteX51" fmla="*/ 195785 w 606929"/>
              <a:gd name="connsiteY51" fmla="*/ 212785 h 478823"/>
              <a:gd name="connsiteX52" fmla="*/ 185780 w 606929"/>
              <a:gd name="connsiteY52" fmla="*/ 222775 h 478823"/>
              <a:gd name="connsiteX53" fmla="*/ 143662 w 606929"/>
              <a:gd name="connsiteY53" fmla="*/ 222775 h 478823"/>
              <a:gd name="connsiteX54" fmla="*/ 143662 w 606929"/>
              <a:gd name="connsiteY54" fmla="*/ 256643 h 478823"/>
              <a:gd name="connsiteX55" fmla="*/ 137459 w 606929"/>
              <a:gd name="connsiteY55" fmla="*/ 265834 h 478823"/>
              <a:gd name="connsiteX56" fmla="*/ 133658 w 606929"/>
              <a:gd name="connsiteY56" fmla="*/ 266633 h 478823"/>
              <a:gd name="connsiteX57" fmla="*/ 126555 w 606929"/>
              <a:gd name="connsiteY57" fmla="*/ 263736 h 478823"/>
              <a:gd name="connsiteX58" fmla="*/ 2901 w 606929"/>
              <a:gd name="connsiteY58" fmla="*/ 140355 h 478823"/>
              <a:gd name="connsiteX59" fmla="*/ 0 w 606929"/>
              <a:gd name="connsiteY59" fmla="*/ 133261 h 478823"/>
              <a:gd name="connsiteX60" fmla="*/ 2901 w 606929"/>
              <a:gd name="connsiteY60" fmla="*/ 126268 h 478823"/>
              <a:gd name="connsiteX61" fmla="*/ 126555 w 606929"/>
              <a:gd name="connsiteY61" fmla="*/ 2887 h 478823"/>
              <a:gd name="connsiteX62" fmla="*/ 137459 w 606929"/>
              <a:gd name="connsiteY62" fmla="*/ 789 h 4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929" h="478823">
                <a:moveTo>
                  <a:pt x="483122" y="212809"/>
                </a:moveTo>
                <a:cubicBezTo>
                  <a:pt x="486924" y="211310"/>
                  <a:pt x="491326" y="212409"/>
                  <a:pt x="494127" y="215506"/>
                </a:cubicBezTo>
                <a:lnTo>
                  <a:pt x="604378" y="338873"/>
                </a:lnTo>
                <a:cubicBezTo>
                  <a:pt x="607780" y="342669"/>
                  <a:pt x="607780" y="348363"/>
                  <a:pt x="604378" y="352159"/>
                </a:cubicBezTo>
                <a:lnTo>
                  <a:pt x="494127" y="475427"/>
                </a:lnTo>
                <a:cubicBezTo>
                  <a:pt x="492126" y="477625"/>
                  <a:pt x="489425" y="478823"/>
                  <a:pt x="486623" y="478823"/>
                </a:cubicBezTo>
                <a:cubicBezTo>
                  <a:pt x="485423" y="478823"/>
                  <a:pt x="484222" y="478623"/>
                  <a:pt x="483122" y="478124"/>
                </a:cubicBezTo>
                <a:cubicBezTo>
                  <a:pt x="479220" y="476626"/>
                  <a:pt x="476619" y="472930"/>
                  <a:pt x="476619" y="468834"/>
                </a:cubicBezTo>
                <a:lnTo>
                  <a:pt x="476619" y="434970"/>
                </a:lnTo>
                <a:lnTo>
                  <a:pt x="185783" y="434970"/>
                </a:lnTo>
                <a:cubicBezTo>
                  <a:pt x="180280" y="434970"/>
                  <a:pt x="175778" y="430475"/>
                  <a:pt x="175778" y="424981"/>
                </a:cubicBezTo>
                <a:lnTo>
                  <a:pt x="175778" y="265952"/>
                </a:lnTo>
                <a:cubicBezTo>
                  <a:pt x="175778" y="260458"/>
                  <a:pt x="180280" y="255962"/>
                  <a:pt x="185783" y="255962"/>
                </a:cubicBezTo>
                <a:lnTo>
                  <a:pt x="394480" y="255962"/>
                </a:lnTo>
                <a:cubicBezTo>
                  <a:pt x="399983" y="255962"/>
                  <a:pt x="404485" y="260458"/>
                  <a:pt x="404485" y="265952"/>
                </a:cubicBezTo>
                <a:cubicBezTo>
                  <a:pt x="404485" y="271446"/>
                  <a:pt x="399983" y="275941"/>
                  <a:pt x="394480" y="275941"/>
                </a:cubicBezTo>
                <a:lnTo>
                  <a:pt x="195787" y="275941"/>
                </a:lnTo>
                <a:lnTo>
                  <a:pt x="195787" y="414992"/>
                </a:lnTo>
                <a:lnTo>
                  <a:pt x="486623" y="414992"/>
                </a:lnTo>
                <a:cubicBezTo>
                  <a:pt x="492126" y="414992"/>
                  <a:pt x="496628" y="419487"/>
                  <a:pt x="496628" y="424981"/>
                </a:cubicBezTo>
                <a:lnTo>
                  <a:pt x="496628" y="442662"/>
                </a:lnTo>
                <a:lnTo>
                  <a:pt x="583569" y="345466"/>
                </a:lnTo>
                <a:lnTo>
                  <a:pt x="496628" y="248370"/>
                </a:lnTo>
                <a:lnTo>
                  <a:pt x="496628" y="265952"/>
                </a:lnTo>
                <a:cubicBezTo>
                  <a:pt x="496628" y="271446"/>
                  <a:pt x="492126" y="275941"/>
                  <a:pt x="486623" y="275941"/>
                </a:cubicBezTo>
                <a:lnTo>
                  <a:pt x="434499" y="275941"/>
                </a:lnTo>
                <a:cubicBezTo>
                  <a:pt x="428896" y="275941"/>
                  <a:pt x="424494" y="271446"/>
                  <a:pt x="424494" y="265952"/>
                </a:cubicBezTo>
                <a:cubicBezTo>
                  <a:pt x="424494" y="260458"/>
                  <a:pt x="428896" y="255962"/>
                  <a:pt x="434499" y="255962"/>
                </a:cubicBezTo>
                <a:lnTo>
                  <a:pt x="476619" y="255962"/>
                </a:lnTo>
                <a:lnTo>
                  <a:pt x="476619" y="222199"/>
                </a:lnTo>
                <a:cubicBezTo>
                  <a:pt x="476619" y="218003"/>
                  <a:pt x="479220" y="214307"/>
                  <a:pt x="483122" y="212809"/>
                </a:cubicBezTo>
                <a:close/>
                <a:moveTo>
                  <a:pt x="137459" y="789"/>
                </a:moveTo>
                <a:cubicBezTo>
                  <a:pt x="141161" y="2287"/>
                  <a:pt x="143662" y="5884"/>
                  <a:pt x="143662" y="9980"/>
                </a:cubicBezTo>
                <a:lnTo>
                  <a:pt x="143662" y="43847"/>
                </a:lnTo>
                <a:lnTo>
                  <a:pt x="434488" y="43847"/>
                </a:lnTo>
                <a:cubicBezTo>
                  <a:pt x="439990" y="43847"/>
                  <a:pt x="444492" y="48243"/>
                  <a:pt x="444492" y="53838"/>
                </a:cubicBezTo>
                <a:lnTo>
                  <a:pt x="444492" y="212785"/>
                </a:lnTo>
                <a:cubicBezTo>
                  <a:pt x="444492" y="218380"/>
                  <a:pt x="439990" y="222775"/>
                  <a:pt x="434488" y="222775"/>
                </a:cubicBezTo>
                <a:lnTo>
                  <a:pt x="225798" y="222775"/>
                </a:lnTo>
                <a:cubicBezTo>
                  <a:pt x="220295" y="222775"/>
                  <a:pt x="215793" y="218380"/>
                  <a:pt x="215793" y="212785"/>
                </a:cubicBezTo>
                <a:cubicBezTo>
                  <a:pt x="215793" y="207290"/>
                  <a:pt x="220295" y="202795"/>
                  <a:pt x="225798" y="202795"/>
                </a:cubicBezTo>
                <a:lnTo>
                  <a:pt x="424483" y="202795"/>
                </a:lnTo>
                <a:lnTo>
                  <a:pt x="424483" y="63828"/>
                </a:lnTo>
                <a:lnTo>
                  <a:pt x="133658" y="63828"/>
                </a:lnTo>
                <a:cubicBezTo>
                  <a:pt x="128155" y="63828"/>
                  <a:pt x="123653" y="59332"/>
                  <a:pt x="123653" y="53838"/>
                </a:cubicBezTo>
                <a:lnTo>
                  <a:pt x="123653" y="34057"/>
                </a:lnTo>
                <a:lnTo>
                  <a:pt x="24110" y="133261"/>
                </a:lnTo>
                <a:lnTo>
                  <a:pt x="123653" y="232566"/>
                </a:lnTo>
                <a:lnTo>
                  <a:pt x="123653" y="212785"/>
                </a:lnTo>
                <a:cubicBezTo>
                  <a:pt x="123653" y="207290"/>
                  <a:pt x="128155" y="202795"/>
                  <a:pt x="133658" y="202795"/>
                </a:cubicBezTo>
                <a:lnTo>
                  <a:pt x="185780" y="202795"/>
                </a:lnTo>
                <a:cubicBezTo>
                  <a:pt x="191383" y="202795"/>
                  <a:pt x="195785" y="207290"/>
                  <a:pt x="195785" y="212785"/>
                </a:cubicBezTo>
                <a:cubicBezTo>
                  <a:pt x="195785" y="218380"/>
                  <a:pt x="191383" y="222775"/>
                  <a:pt x="185780" y="222775"/>
                </a:cubicBezTo>
                <a:lnTo>
                  <a:pt x="143662" y="222775"/>
                </a:lnTo>
                <a:lnTo>
                  <a:pt x="143662" y="256643"/>
                </a:lnTo>
                <a:cubicBezTo>
                  <a:pt x="143662" y="260739"/>
                  <a:pt x="141161" y="264335"/>
                  <a:pt x="137459" y="265834"/>
                </a:cubicBezTo>
                <a:cubicBezTo>
                  <a:pt x="136259" y="266433"/>
                  <a:pt x="134958" y="266633"/>
                  <a:pt x="133658" y="266633"/>
                </a:cubicBezTo>
                <a:cubicBezTo>
                  <a:pt x="131057" y="266633"/>
                  <a:pt x="128456" y="265634"/>
                  <a:pt x="126555" y="263736"/>
                </a:cubicBezTo>
                <a:lnTo>
                  <a:pt x="2901" y="140355"/>
                </a:lnTo>
                <a:cubicBezTo>
                  <a:pt x="1101" y="138456"/>
                  <a:pt x="0" y="135959"/>
                  <a:pt x="0" y="133261"/>
                </a:cubicBezTo>
                <a:cubicBezTo>
                  <a:pt x="0" y="130664"/>
                  <a:pt x="1101" y="128066"/>
                  <a:pt x="2901" y="126268"/>
                </a:cubicBezTo>
                <a:lnTo>
                  <a:pt x="126555" y="2887"/>
                </a:lnTo>
                <a:cubicBezTo>
                  <a:pt x="129456" y="89"/>
                  <a:pt x="133758" y="-810"/>
                  <a:pt x="137459" y="789"/>
                </a:cubicBezTo>
                <a:close/>
              </a:path>
            </a:pathLst>
          </a:custGeom>
          <a:solidFill>
            <a:srgbClr val="1F4E78"/>
          </a:solidFill>
          <a:ln>
            <a:solidFill>
              <a:srgbClr val="1F4E78"/>
            </a:solidFill>
          </a:ln>
        </p:spPr>
      </p:sp>
      <p:sp>
        <p:nvSpPr>
          <p:cNvPr id="23" name="arrows_88194"/>
          <p:cNvSpPr>
            <a:spLocks noChangeAspect="1"/>
          </p:cNvSpPr>
          <p:nvPr/>
        </p:nvSpPr>
        <p:spPr bwMode="auto">
          <a:xfrm>
            <a:off x="4279514" y="4986875"/>
            <a:ext cx="259826" cy="204984"/>
          </a:xfrm>
          <a:custGeom>
            <a:avLst/>
            <a:gdLst>
              <a:gd name="connsiteX0" fmla="*/ 483122 w 606929"/>
              <a:gd name="connsiteY0" fmla="*/ 212809 h 478823"/>
              <a:gd name="connsiteX1" fmla="*/ 494127 w 606929"/>
              <a:gd name="connsiteY1" fmla="*/ 215506 h 478823"/>
              <a:gd name="connsiteX2" fmla="*/ 604378 w 606929"/>
              <a:gd name="connsiteY2" fmla="*/ 338873 h 478823"/>
              <a:gd name="connsiteX3" fmla="*/ 604378 w 606929"/>
              <a:gd name="connsiteY3" fmla="*/ 352159 h 478823"/>
              <a:gd name="connsiteX4" fmla="*/ 494127 w 606929"/>
              <a:gd name="connsiteY4" fmla="*/ 475427 h 478823"/>
              <a:gd name="connsiteX5" fmla="*/ 486623 w 606929"/>
              <a:gd name="connsiteY5" fmla="*/ 478823 h 478823"/>
              <a:gd name="connsiteX6" fmla="*/ 483122 w 606929"/>
              <a:gd name="connsiteY6" fmla="*/ 478124 h 478823"/>
              <a:gd name="connsiteX7" fmla="*/ 476619 w 606929"/>
              <a:gd name="connsiteY7" fmla="*/ 468834 h 478823"/>
              <a:gd name="connsiteX8" fmla="*/ 476619 w 606929"/>
              <a:gd name="connsiteY8" fmla="*/ 434970 h 478823"/>
              <a:gd name="connsiteX9" fmla="*/ 185783 w 606929"/>
              <a:gd name="connsiteY9" fmla="*/ 434970 h 478823"/>
              <a:gd name="connsiteX10" fmla="*/ 175778 w 606929"/>
              <a:gd name="connsiteY10" fmla="*/ 424981 h 478823"/>
              <a:gd name="connsiteX11" fmla="*/ 175778 w 606929"/>
              <a:gd name="connsiteY11" fmla="*/ 265952 h 478823"/>
              <a:gd name="connsiteX12" fmla="*/ 185783 w 606929"/>
              <a:gd name="connsiteY12" fmla="*/ 255962 h 478823"/>
              <a:gd name="connsiteX13" fmla="*/ 394480 w 606929"/>
              <a:gd name="connsiteY13" fmla="*/ 255962 h 478823"/>
              <a:gd name="connsiteX14" fmla="*/ 404485 w 606929"/>
              <a:gd name="connsiteY14" fmla="*/ 265952 h 478823"/>
              <a:gd name="connsiteX15" fmla="*/ 394480 w 606929"/>
              <a:gd name="connsiteY15" fmla="*/ 275941 h 478823"/>
              <a:gd name="connsiteX16" fmla="*/ 195787 w 606929"/>
              <a:gd name="connsiteY16" fmla="*/ 275941 h 478823"/>
              <a:gd name="connsiteX17" fmla="*/ 195787 w 606929"/>
              <a:gd name="connsiteY17" fmla="*/ 414992 h 478823"/>
              <a:gd name="connsiteX18" fmla="*/ 486623 w 606929"/>
              <a:gd name="connsiteY18" fmla="*/ 414992 h 478823"/>
              <a:gd name="connsiteX19" fmla="*/ 496628 w 606929"/>
              <a:gd name="connsiteY19" fmla="*/ 424981 h 478823"/>
              <a:gd name="connsiteX20" fmla="*/ 496628 w 606929"/>
              <a:gd name="connsiteY20" fmla="*/ 442662 h 478823"/>
              <a:gd name="connsiteX21" fmla="*/ 583569 w 606929"/>
              <a:gd name="connsiteY21" fmla="*/ 345466 h 478823"/>
              <a:gd name="connsiteX22" fmla="*/ 496628 w 606929"/>
              <a:gd name="connsiteY22" fmla="*/ 248370 h 478823"/>
              <a:gd name="connsiteX23" fmla="*/ 496628 w 606929"/>
              <a:gd name="connsiteY23" fmla="*/ 265952 h 478823"/>
              <a:gd name="connsiteX24" fmla="*/ 486623 w 606929"/>
              <a:gd name="connsiteY24" fmla="*/ 275941 h 478823"/>
              <a:gd name="connsiteX25" fmla="*/ 434499 w 606929"/>
              <a:gd name="connsiteY25" fmla="*/ 275941 h 478823"/>
              <a:gd name="connsiteX26" fmla="*/ 424494 w 606929"/>
              <a:gd name="connsiteY26" fmla="*/ 265952 h 478823"/>
              <a:gd name="connsiteX27" fmla="*/ 434499 w 606929"/>
              <a:gd name="connsiteY27" fmla="*/ 255962 h 478823"/>
              <a:gd name="connsiteX28" fmla="*/ 476619 w 606929"/>
              <a:gd name="connsiteY28" fmla="*/ 255962 h 478823"/>
              <a:gd name="connsiteX29" fmla="*/ 476619 w 606929"/>
              <a:gd name="connsiteY29" fmla="*/ 222199 h 478823"/>
              <a:gd name="connsiteX30" fmla="*/ 483122 w 606929"/>
              <a:gd name="connsiteY30" fmla="*/ 212809 h 478823"/>
              <a:gd name="connsiteX31" fmla="*/ 137459 w 606929"/>
              <a:gd name="connsiteY31" fmla="*/ 789 h 478823"/>
              <a:gd name="connsiteX32" fmla="*/ 143662 w 606929"/>
              <a:gd name="connsiteY32" fmla="*/ 9980 h 478823"/>
              <a:gd name="connsiteX33" fmla="*/ 143662 w 606929"/>
              <a:gd name="connsiteY33" fmla="*/ 43847 h 478823"/>
              <a:gd name="connsiteX34" fmla="*/ 434488 w 606929"/>
              <a:gd name="connsiteY34" fmla="*/ 43847 h 478823"/>
              <a:gd name="connsiteX35" fmla="*/ 444492 w 606929"/>
              <a:gd name="connsiteY35" fmla="*/ 53838 h 478823"/>
              <a:gd name="connsiteX36" fmla="*/ 444492 w 606929"/>
              <a:gd name="connsiteY36" fmla="*/ 212785 h 478823"/>
              <a:gd name="connsiteX37" fmla="*/ 434488 w 606929"/>
              <a:gd name="connsiteY37" fmla="*/ 222775 h 478823"/>
              <a:gd name="connsiteX38" fmla="*/ 225798 w 606929"/>
              <a:gd name="connsiteY38" fmla="*/ 222775 h 478823"/>
              <a:gd name="connsiteX39" fmla="*/ 215793 w 606929"/>
              <a:gd name="connsiteY39" fmla="*/ 212785 h 478823"/>
              <a:gd name="connsiteX40" fmla="*/ 225798 w 606929"/>
              <a:gd name="connsiteY40" fmla="*/ 202795 h 478823"/>
              <a:gd name="connsiteX41" fmla="*/ 424483 w 606929"/>
              <a:gd name="connsiteY41" fmla="*/ 202795 h 478823"/>
              <a:gd name="connsiteX42" fmla="*/ 424483 w 606929"/>
              <a:gd name="connsiteY42" fmla="*/ 63828 h 478823"/>
              <a:gd name="connsiteX43" fmla="*/ 133658 w 606929"/>
              <a:gd name="connsiteY43" fmla="*/ 63828 h 478823"/>
              <a:gd name="connsiteX44" fmla="*/ 123653 w 606929"/>
              <a:gd name="connsiteY44" fmla="*/ 53838 h 478823"/>
              <a:gd name="connsiteX45" fmla="*/ 123653 w 606929"/>
              <a:gd name="connsiteY45" fmla="*/ 34057 h 478823"/>
              <a:gd name="connsiteX46" fmla="*/ 24110 w 606929"/>
              <a:gd name="connsiteY46" fmla="*/ 133261 h 478823"/>
              <a:gd name="connsiteX47" fmla="*/ 123653 w 606929"/>
              <a:gd name="connsiteY47" fmla="*/ 232566 h 478823"/>
              <a:gd name="connsiteX48" fmla="*/ 123653 w 606929"/>
              <a:gd name="connsiteY48" fmla="*/ 212785 h 478823"/>
              <a:gd name="connsiteX49" fmla="*/ 133658 w 606929"/>
              <a:gd name="connsiteY49" fmla="*/ 202795 h 478823"/>
              <a:gd name="connsiteX50" fmla="*/ 185780 w 606929"/>
              <a:gd name="connsiteY50" fmla="*/ 202795 h 478823"/>
              <a:gd name="connsiteX51" fmla="*/ 195785 w 606929"/>
              <a:gd name="connsiteY51" fmla="*/ 212785 h 478823"/>
              <a:gd name="connsiteX52" fmla="*/ 185780 w 606929"/>
              <a:gd name="connsiteY52" fmla="*/ 222775 h 478823"/>
              <a:gd name="connsiteX53" fmla="*/ 143662 w 606929"/>
              <a:gd name="connsiteY53" fmla="*/ 222775 h 478823"/>
              <a:gd name="connsiteX54" fmla="*/ 143662 w 606929"/>
              <a:gd name="connsiteY54" fmla="*/ 256643 h 478823"/>
              <a:gd name="connsiteX55" fmla="*/ 137459 w 606929"/>
              <a:gd name="connsiteY55" fmla="*/ 265834 h 478823"/>
              <a:gd name="connsiteX56" fmla="*/ 133658 w 606929"/>
              <a:gd name="connsiteY56" fmla="*/ 266633 h 478823"/>
              <a:gd name="connsiteX57" fmla="*/ 126555 w 606929"/>
              <a:gd name="connsiteY57" fmla="*/ 263736 h 478823"/>
              <a:gd name="connsiteX58" fmla="*/ 2901 w 606929"/>
              <a:gd name="connsiteY58" fmla="*/ 140355 h 478823"/>
              <a:gd name="connsiteX59" fmla="*/ 0 w 606929"/>
              <a:gd name="connsiteY59" fmla="*/ 133261 h 478823"/>
              <a:gd name="connsiteX60" fmla="*/ 2901 w 606929"/>
              <a:gd name="connsiteY60" fmla="*/ 126268 h 478823"/>
              <a:gd name="connsiteX61" fmla="*/ 126555 w 606929"/>
              <a:gd name="connsiteY61" fmla="*/ 2887 h 478823"/>
              <a:gd name="connsiteX62" fmla="*/ 137459 w 606929"/>
              <a:gd name="connsiteY62" fmla="*/ 789 h 4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929" h="478823">
                <a:moveTo>
                  <a:pt x="483122" y="212809"/>
                </a:moveTo>
                <a:cubicBezTo>
                  <a:pt x="486924" y="211310"/>
                  <a:pt x="491326" y="212409"/>
                  <a:pt x="494127" y="215506"/>
                </a:cubicBezTo>
                <a:lnTo>
                  <a:pt x="604378" y="338873"/>
                </a:lnTo>
                <a:cubicBezTo>
                  <a:pt x="607780" y="342669"/>
                  <a:pt x="607780" y="348363"/>
                  <a:pt x="604378" y="352159"/>
                </a:cubicBezTo>
                <a:lnTo>
                  <a:pt x="494127" y="475427"/>
                </a:lnTo>
                <a:cubicBezTo>
                  <a:pt x="492126" y="477625"/>
                  <a:pt x="489425" y="478823"/>
                  <a:pt x="486623" y="478823"/>
                </a:cubicBezTo>
                <a:cubicBezTo>
                  <a:pt x="485423" y="478823"/>
                  <a:pt x="484222" y="478623"/>
                  <a:pt x="483122" y="478124"/>
                </a:cubicBezTo>
                <a:cubicBezTo>
                  <a:pt x="479220" y="476626"/>
                  <a:pt x="476619" y="472930"/>
                  <a:pt x="476619" y="468834"/>
                </a:cubicBezTo>
                <a:lnTo>
                  <a:pt x="476619" y="434970"/>
                </a:lnTo>
                <a:lnTo>
                  <a:pt x="185783" y="434970"/>
                </a:lnTo>
                <a:cubicBezTo>
                  <a:pt x="180280" y="434970"/>
                  <a:pt x="175778" y="430475"/>
                  <a:pt x="175778" y="424981"/>
                </a:cubicBezTo>
                <a:lnTo>
                  <a:pt x="175778" y="265952"/>
                </a:lnTo>
                <a:cubicBezTo>
                  <a:pt x="175778" y="260458"/>
                  <a:pt x="180280" y="255962"/>
                  <a:pt x="185783" y="255962"/>
                </a:cubicBezTo>
                <a:lnTo>
                  <a:pt x="394480" y="255962"/>
                </a:lnTo>
                <a:cubicBezTo>
                  <a:pt x="399983" y="255962"/>
                  <a:pt x="404485" y="260458"/>
                  <a:pt x="404485" y="265952"/>
                </a:cubicBezTo>
                <a:cubicBezTo>
                  <a:pt x="404485" y="271446"/>
                  <a:pt x="399983" y="275941"/>
                  <a:pt x="394480" y="275941"/>
                </a:cubicBezTo>
                <a:lnTo>
                  <a:pt x="195787" y="275941"/>
                </a:lnTo>
                <a:lnTo>
                  <a:pt x="195787" y="414992"/>
                </a:lnTo>
                <a:lnTo>
                  <a:pt x="486623" y="414992"/>
                </a:lnTo>
                <a:cubicBezTo>
                  <a:pt x="492126" y="414992"/>
                  <a:pt x="496628" y="419487"/>
                  <a:pt x="496628" y="424981"/>
                </a:cubicBezTo>
                <a:lnTo>
                  <a:pt x="496628" y="442662"/>
                </a:lnTo>
                <a:lnTo>
                  <a:pt x="583569" y="345466"/>
                </a:lnTo>
                <a:lnTo>
                  <a:pt x="496628" y="248370"/>
                </a:lnTo>
                <a:lnTo>
                  <a:pt x="496628" y="265952"/>
                </a:lnTo>
                <a:cubicBezTo>
                  <a:pt x="496628" y="271446"/>
                  <a:pt x="492126" y="275941"/>
                  <a:pt x="486623" y="275941"/>
                </a:cubicBezTo>
                <a:lnTo>
                  <a:pt x="434499" y="275941"/>
                </a:lnTo>
                <a:cubicBezTo>
                  <a:pt x="428896" y="275941"/>
                  <a:pt x="424494" y="271446"/>
                  <a:pt x="424494" y="265952"/>
                </a:cubicBezTo>
                <a:cubicBezTo>
                  <a:pt x="424494" y="260458"/>
                  <a:pt x="428896" y="255962"/>
                  <a:pt x="434499" y="255962"/>
                </a:cubicBezTo>
                <a:lnTo>
                  <a:pt x="476619" y="255962"/>
                </a:lnTo>
                <a:lnTo>
                  <a:pt x="476619" y="222199"/>
                </a:lnTo>
                <a:cubicBezTo>
                  <a:pt x="476619" y="218003"/>
                  <a:pt x="479220" y="214307"/>
                  <a:pt x="483122" y="212809"/>
                </a:cubicBezTo>
                <a:close/>
                <a:moveTo>
                  <a:pt x="137459" y="789"/>
                </a:moveTo>
                <a:cubicBezTo>
                  <a:pt x="141161" y="2287"/>
                  <a:pt x="143662" y="5884"/>
                  <a:pt x="143662" y="9980"/>
                </a:cubicBezTo>
                <a:lnTo>
                  <a:pt x="143662" y="43847"/>
                </a:lnTo>
                <a:lnTo>
                  <a:pt x="434488" y="43847"/>
                </a:lnTo>
                <a:cubicBezTo>
                  <a:pt x="439990" y="43847"/>
                  <a:pt x="444492" y="48243"/>
                  <a:pt x="444492" y="53838"/>
                </a:cubicBezTo>
                <a:lnTo>
                  <a:pt x="444492" y="212785"/>
                </a:lnTo>
                <a:cubicBezTo>
                  <a:pt x="444492" y="218380"/>
                  <a:pt x="439990" y="222775"/>
                  <a:pt x="434488" y="222775"/>
                </a:cubicBezTo>
                <a:lnTo>
                  <a:pt x="225798" y="222775"/>
                </a:lnTo>
                <a:cubicBezTo>
                  <a:pt x="220295" y="222775"/>
                  <a:pt x="215793" y="218380"/>
                  <a:pt x="215793" y="212785"/>
                </a:cubicBezTo>
                <a:cubicBezTo>
                  <a:pt x="215793" y="207290"/>
                  <a:pt x="220295" y="202795"/>
                  <a:pt x="225798" y="202795"/>
                </a:cubicBezTo>
                <a:lnTo>
                  <a:pt x="424483" y="202795"/>
                </a:lnTo>
                <a:lnTo>
                  <a:pt x="424483" y="63828"/>
                </a:lnTo>
                <a:lnTo>
                  <a:pt x="133658" y="63828"/>
                </a:lnTo>
                <a:cubicBezTo>
                  <a:pt x="128155" y="63828"/>
                  <a:pt x="123653" y="59332"/>
                  <a:pt x="123653" y="53838"/>
                </a:cubicBezTo>
                <a:lnTo>
                  <a:pt x="123653" y="34057"/>
                </a:lnTo>
                <a:lnTo>
                  <a:pt x="24110" y="133261"/>
                </a:lnTo>
                <a:lnTo>
                  <a:pt x="123653" y="232566"/>
                </a:lnTo>
                <a:lnTo>
                  <a:pt x="123653" y="212785"/>
                </a:lnTo>
                <a:cubicBezTo>
                  <a:pt x="123653" y="207290"/>
                  <a:pt x="128155" y="202795"/>
                  <a:pt x="133658" y="202795"/>
                </a:cubicBezTo>
                <a:lnTo>
                  <a:pt x="185780" y="202795"/>
                </a:lnTo>
                <a:cubicBezTo>
                  <a:pt x="191383" y="202795"/>
                  <a:pt x="195785" y="207290"/>
                  <a:pt x="195785" y="212785"/>
                </a:cubicBezTo>
                <a:cubicBezTo>
                  <a:pt x="195785" y="218380"/>
                  <a:pt x="191383" y="222775"/>
                  <a:pt x="185780" y="222775"/>
                </a:cubicBezTo>
                <a:lnTo>
                  <a:pt x="143662" y="222775"/>
                </a:lnTo>
                <a:lnTo>
                  <a:pt x="143662" y="256643"/>
                </a:lnTo>
                <a:cubicBezTo>
                  <a:pt x="143662" y="260739"/>
                  <a:pt x="141161" y="264335"/>
                  <a:pt x="137459" y="265834"/>
                </a:cubicBezTo>
                <a:cubicBezTo>
                  <a:pt x="136259" y="266433"/>
                  <a:pt x="134958" y="266633"/>
                  <a:pt x="133658" y="266633"/>
                </a:cubicBezTo>
                <a:cubicBezTo>
                  <a:pt x="131057" y="266633"/>
                  <a:pt x="128456" y="265634"/>
                  <a:pt x="126555" y="263736"/>
                </a:cubicBezTo>
                <a:lnTo>
                  <a:pt x="2901" y="140355"/>
                </a:lnTo>
                <a:cubicBezTo>
                  <a:pt x="1101" y="138456"/>
                  <a:pt x="0" y="135959"/>
                  <a:pt x="0" y="133261"/>
                </a:cubicBezTo>
                <a:cubicBezTo>
                  <a:pt x="0" y="130664"/>
                  <a:pt x="1101" y="128066"/>
                  <a:pt x="2901" y="126268"/>
                </a:cubicBezTo>
                <a:lnTo>
                  <a:pt x="126555" y="2887"/>
                </a:lnTo>
                <a:cubicBezTo>
                  <a:pt x="129456" y="89"/>
                  <a:pt x="133758" y="-810"/>
                  <a:pt x="137459" y="789"/>
                </a:cubicBezTo>
                <a:close/>
              </a:path>
            </a:pathLst>
          </a:custGeom>
          <a:solidFill>
            <a:srgbClr val="1F4E78"/>
          </a:solidFill>
          <a:ln>
            <a:solidFill>
              <a:srgbClr val="1F4E78"/>
            </a:solidFill>
          </a:ln>
        </p:spPr>
      </p:sp>
      <p:sp>
        <p:nvSpPr>
          <p:cNvPr id="24" name="arrows_88194"/>
          <p:cNvSpPr>
            <a:spLocks noChangeAspect="1"/>
          </p:cNvSpPr>
          <p:nvPr/>
        </p:nvSpPr>
        <p:spPr bwMode="auto">
          <a:xfrm>
            <a:off x="3799988" y="4994978"/>
            <a:ext cx="259826" cy="204984"/>
          </a:xfrm>
          <a:custGeom>
            <a:avLst/>
            <a:gdLst>
              <a:gd name="connsiteX0" fmla="*/ 483122 w 606929"/>
              <a:gd name="connsiteY0" fmla="*/ 212809 h 478823"/>
              <a:gd name="connsiteX1" fmla="*/ 494127 w 606929"/>
              <a:gd name="connsiteY1" fmla="*/ 215506 h 478823"/>
              <a:gd name="connsiteX2" fmla="*/ 604378 w 606929"/>
              <a:gd name="connsiteY2" fmla="*/ 338873 h 478823"/>
              <a:gd name="connsiteX3" fmla="*/ 604378 w 606929"/>
              <a:gd name="connsiteY3" fmla="*/ 352159 h 478823"/>
              <a:gd name="connsiteX4" fmla="*/ 494127 w 606929"/>
              <a:gd name="connsiteY4" fmla="*/ 475427 h 478823"/>
              <a:gd name="connsiteX5" fmla="*/ 486623 w 606929"/>
              <a:gd name="connsiteY5" fmla="*/ 478823 h 478823"/>
              <a:gd name="connsiteX6" fmla="*/ 483122 w 606929"/>
              <a:gd name="connsiteY6" fmla="*/ 478124 h 478823"/>
              <a:gd name="connsiteX7" fmla="*/ 476619 w 606929"/>
              <a:gd name="connsiteY7" fmla="*/ 468834 h 478823"/>
              <a:gd name="connsiteX8" fmla="*/ 476619 w 606929"/>
              <a:gd name="connsiteY8" fmla="*/ 434970 h 478823"/>
              <a:gd name="connsiteX9" fmla="*/ 185783 w 606929"/>
              <a:gd name="connsiteY9" fmla="*/ 434970 h 478823"/>
              <a:gd name="connsiteX10" fmla="*/ 175778 w 606929"/>
              <a:gd name="connsiteY10" fmla="*/ 424981 h 478823"/>
              <a:gd name="connsiteX11" fmla="*/ 175778 w 606929"/>
              <a:gd name="connsiteY11" fmla="*/ 265952 h 478823"/>
              <a:gd name="connsiteX12" fmla="*/ 185783 w 606929"/>
              <a:gd name="connsiteY12" fmla="*/ 255962 h 478823"/>
              <a:gd name="connsiteX13" fmla="*/ 394480 w 606929"/>
              <a:gd name="connsiteY13" fmla="*/ 255962 h 478823"/>
              <a:gd name="connsiteX14" fmla="*/ 404485 w 606929"/>
              <a:gd name="connsiteY14" fmla="*/ 265952 h 478823"/>
              <a:gd name="connsiteX15" fmla="*/ 394480 w 606929"/>
              <a:gd name="connsiteY15" fmla="*/ 275941 h 478823"/>
              <a:gd name="connsiteX16" fmla="*/ 195787 w 606929"/>
              <a:gd name="connsiteY16" fmla="*/ 275941 h 478823"/>
              <a:gd name="connsiteX17" fmla="*/ 195787 w 606929"/>
              <a:gd name="connsiteY17" fmla="*/ 414992 h 478823"/>
              <a:gd name="connsiteX18" fmla="*/ 486623 w 606929"/>
              <a:gd name="connsiteY18" fmla="*/ 414992 h 478823"/>
              <a:gd name="connsiteX19" fmla="*/ 496628 w 606929"/>
              <a:gd name="connsiteY19" fmla="*/ 424981 h 478823"/>
              <a:gd name="connsiteX20" fmla="*/ 496628 w 606929"/>
              <a:gd name="connsiteY20" fmla="*/ 442662 h 478823"/>
              <a:gd name="connsiteX21" fmla="*/ 583569 w 606929"/>
              <a:gd name="connsiteY21" fmla="*/ 345466 h 478823"/>
              <a:gd name="connsiteX22" fmla="*/ 496628 w 606929"/>
              <a:gd name="connsiteY22" fmla="*/ 248370 h 478823"/>
              <a:gd name="connsiteX23" fmla="*/ 496628 w 606929"/>
              <a:gd name="connsiteY23" fmla="*/ 265952 h 478823"/>
              <a:gd name="connsiteX24" fmla="*/ 486623 w 606929"/>
              <a:gd name="connsiteY24" fmla="*/ 275941 h 478823"/>
              <a:gd name="connsiteX25" fmla="*/ 434499 w 606929"/>
              <a:gd name="connsiteY25" fmla="*/ 275941 h 478823"/>
              <a:gd name="connsiteX26" fmla="*/ 424494 w 606929"/>
              <a:gd name="connsiteY26" fmla="*/ 265952 h 478823"/>
              <a:gd name="connsiteX27" fmla="*/ 434499 w 606929"/>
              <a:gd name="connsiteY27" fmla="*/ 255962 h 478823"/>
              <a:gd name="connsiteX28" fmla="*/ 476619 w 606929"/>
              <a:gd name="connsiteY28" fmla="*/ 255962 h 478823"/>
              <a:gd name="connsiteX29" fmla="*/ 476619 w 606929"/>
              <a:gd name="connsiteY29" fmla="*/ 222199 h 478823"/>
              <a:gd name="connsiteX30" fmla="*/ 483122 w 606929"/>
              <a:gd name="connsiteY30" fmla="*/ 212809 h 478823"/>
              <a:gd name="connsiteX31" fmla="*/ 137459 w 606929"/>
              <a:gd name="connsiteY31" fmla="*/ 789 h 478823"/>
              <a:gd name="connsiteX32" fmla="*/ 143662 w 606929"/>
              <a:gd name="connsiteY32" fmla="*/ 9980 h 478823"/>
              <a:gd name="connsiteX33" fmla="*/ 143662 w 606929"/>
              <a:gd name="connsiteY33" fmla="*/ 43847 h 478823"/>
              <a:gd name="connsiteX34" fmla="*/ 434488 w 606929"/>
              <a:gd name="connsiteY34" fmla="*/ 43847 h 478823"/>
              <a:gd name="connsiteX35" fmla="*/ 444492 w 606929"/>
              <a:gd name="connsiteY35" fmla="*/ 53838 h 478823"/>
              <a:gd name="connsiteX36" fmla="*/ 444492 w 606929"/>
              <a:gd name="connsiteY36" fmla="*/ 212785 h 478823"/>
              <a:gd name="connsiteX37" fmla="*/ 434488 w 606929"/>
              <a:gd name="connsiteY37" fmla="*/ 222775 h 478823"/>
              <a:gd name="connsiteX38" fmla="*/ 225798 w 606929"/>
              <a:gd name="connsiteY38" fmla="*/ 222775 h 478823"/>
              <a:gd name="connsiteX39" fmla="*/ 215793 w 606929"/>
              <a:gd name="connsiteY39" fmla="*/ 212785 h 478823"/>
              <a:gd name="connsiteX40" fmla="*/ 225798 w 606929"/>
              <a:gd name="connsiteY40" fmla="*/ 202795 h 478823"/>
              <a:gd name="connsiteX41" fmla="*/ 424483 w 606929"/>
              <a:gd name="connsiteY41" fmla="*/ 202795 h 478823"/>
              <a:gd name="connsiteX42" fmla="*/ 424483 w 606929"/>
              <a:gd name="connsiteY42" fmla="*/ 63828 h 478823"/>
              <a:gd name="connsiteX43" fmla="*/ 133658 w 606929"/>
              <a:gd name="connsiteY43" fmla="*/ 63828 h 478823"/>
              <a:gd name="connsiteX44" fmla="*/ 123653 w 606929"/>
              <a:gd name="connsiteY44" fmla="*/ 53838 h 478823"/>
              <a:gd name="connsiteX45" fmla="*/ 123653 w 606929"/>
              <a:gd name="connsiteY45" fmla="*/ 34057 h 478823"/>
              <a:gd name="connsiteX46" fmla="*/ 24110 w 606929"/>
              <a:gd name="connsiteY46" fmla="*/ 133261 h 478823"/>
              <a:gd name="connsiteX47" fmla="*/ 123653 w 606929"/>
              <a:gd name="connsiteY47" fmla="*/ 232566 h 478823"/>
              <a:gd name="connsiteX48" fmla="*/ 123653 w 606929"/>
              <a:gd name="connsiteY48" fmla="*/ 212785 h 478823"/>
              <a:gd name="connsiteX49" fmla="*/ 133658 w 606929"/>
              <a:gd name="connsiteY49" fmla="*/ 202795 h 478823"/>
              <a:gd name="connsiteX50" fmla="*/ 185780 w 606929"/>
              <a:gd name="connsiteY50" fmla="*/ 202795 h 478823"/>
              <a:gd name="connsiteX51" fmla="*/ 195785 w 606929"/>
              <a:gd name="connsiteY51" fmla="*/ 212785 h 478823"/>
              <a:gd name="connsiteX52" fmla="*/ 185780 w 606929"/>
              <a:gd name="connsiteY52" fmla="*/ 222775 h 478823"/>
              <a:gd name="connsiteX53" fmla="*/ 143662 w 606929"/>
              <a:gd name="connsiteY53" fmla="*/ 222775 h 478823"/>
              <a:gd name="connsiteX54" fmla="*/ 143662 w 606929"/>
              <a:gd name="connsiteY54" fmla="*/ 256643 h 478823"/>
              <a:gd name="connsiteX55" fmla="*/ 137459 w 606929"/>
              <a:gd name="connsiteY55" fmla="*/ 265834 h 478823"/>
              <a:gd name="connsiteX56" fmla="*/ 133658 w 606929"/>
              <a:gd name="connsiteY56" fmla="*/ 266633 h 478823"/>
              <a:gd name="connsiteX57" fmla="*/ 126555 w 606929"/>
              <a:gd name="connsiteY57" fmla="*/ 263736 h 478823"/>
              <a:gd name="connsiteX58" fmla="*/ 2901 w 606929"/>
              <a:gd name="connsiteY58" fmla="*/ 140355 h 478823"/>
              <a:gd name="connsiteX59" fmla="*/ 0 w 606929"/>
              <a:gd name="connsiteY59" fmla="*/ 133261 h 478823"/>
              <a:gd name="connsiteX60" fmla="*/ 2901 w 606929"/>
              <a:gd name="connsiteY60" fmla="*/ 126268 h 478823"/>
              <a:gd name="connsiteX61" fmla="*/ 126555 w 606929"/>
              <a:gd name="connsiteY61" fmla="*/ 2887 h 478823"/>
              <a:gd name="connsiteX62" fmla="*/ 137459 w 606929"/>
              <a:gd name="connsiteY62" fmla="*/ 789 h 4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929" h="478823">
                <a:moveTo>
                  <a:pt x="483122" y="212809"/>
                </a:moveTo>
                <a:cubicBezTo>
                  <a:pt x="486924" y="211310"/>
                  <a:pt x="491326" y="212409"/>
                  <a:pt x="494127" y="215506"/>
                </a:cubicBezTo>
                <a:lnTo>
                  <a:pt x="604378" y="338873"/>
                </a:lnTo>
                <a:cubicBezTo>
                  <a:pt x="607780" y="342669"/>
                  <a:pt x="607780" y="348363"/>
                  <a:pt x="604378" y="352159"/>
                </a:cubicBezTo>
                <a:lnTo>
                  <a:pt x="494127" y="475427"/>
                </a:lnTo>
                <a:cubicBezTo>
                  <a:pt x="492126" y="477625"/>
                  <a:pt x="489425" y="478823"/>
                  <a:pt x="486623" y="478823"/>
                </a:cubicBezTo>
                <a:cubicBezTo>
                  <a:pt x="485423" y="478823"/>
                  <a:pt x="484222" y="478623"/>
                  <a:pt x="483122" y="478124"/>
                </a:cubicBezTo>
                <a:cubicBezTo>
                  <a:pt x="479220" y="476626"/>
                  <a:pt x="476619" y="472930"/>
                  <a:pt x="476619" y="468834"/>
                </a:cubicBezTo>
                <a:lnTo>
                  <a:pt x="476619" y="434970"/>
                </a:lnTo>
                <a:lnTo>
                  <a:pt x="185783" y="434970"/>
                </a:lnTo>
                <a:cubicBezTo>
                  <a:pt x="180280" y="434970"/>
                  <a:pt x="175778" y="430475"/>
                  <a:pt x="175778" y="424981"/>
                </a:cubicBezTo>
                <a:lnTo>
                  <a:pt x="175778" y="265952"/>
                </a:lnTo>
                <a:cubicBezTo>
                  <a:pt x="175778" y="260458"/>
                  <a:pt x="180280" y="255962"/>
                  <a:pt x="185783" y="255962"/>
                </a:cubicBezTo>
                <a:lnTo>
                  <a:pt x="394480" y="255962"/>
                </a:lnTo>
                <a:cubicBezTo>
                  <a:pt x="399983" y="255962"/>
                  <a:pt x="404485" y="260458"/>
                  <a:pt x="404485" y="265952"/>
                </a:cubicBezTo>
                <a:cubicBezTo>
                  <a:pt x="404485" y="271446"/>
                  <a:pt x="399983" y="275941"/>
                  <a:pt x="394480" y="275941"/>
                </a:cubicBezTo>
                <a:lnTo>
                  <a:pt x="195787" y="275941"/>
                </a:lnTo>
                <a:lnTo>
                  <a:pt x="195787" y="414992"/>
                </a:lnTo>
                <a:lnTo>
                  <a:pt x="486623" y="414992"/>
                </a:lnTo>
                <a:cubicBezTo>
                  <a:pt x="492126" y="414992"/>
                  <a:pt x="496628" y="419487"/>
                  <a:pt x="496628" y="424981"/>
                </a:cubicBezTo>
                <a:lnTo>
                  <a:pt x="496628" y="442662"/>
                </a:lnTo>
                <a:lnTo>
                  <a:pt x="583569" y="345466"/>
                </a:lnTo>
                <a:lnTo>
                  <a:pt x="496628" y="248370"/>
                </a:lnTo>
                <a:lnTo>
                  <a:pt x="496628" y="265952"/>
                </a:lnTo>
                <a:cubicBezTo>
                  <a:pt x="496628" y="271446"/>
                  <a:pt x="492126" y="275941"/>
                  <a:pt x="486623" y="275941"/>
                </a:cubicBezTo>
                <a:lnTo>
                  <a:pt x="434499" y="275941"/>
                </a:lnTo>
                <a:cubicBezTo>
                  <a:pt x="428896" y="275941"/>
                  <a:pt x="424494" y="271446"/>
                  <a:pt x="424494" y="265952"/>
                </a:cubicBezTo>
                <a:cubicBezTo>
                  <a:pt x="424494" y="260458"/>
                  <a:pt x="428896" y="255962"/>
                  <a:pt x="434499" y="255962"/>
                </a:cubicBezTo>
                <a:lnTo>
                  <a:pt x="476619" y="255962"/>
                </a:lnTo>
                <a:lnTo>
                  <a:pt x="476619" y="222199"/>
                </a:lnTo>
                <a:cubicBezTo>
                  <a:pt x="476619" y="218003"/>
                  <a:pt x="479220" y="214307"/>
                  <a:pt x="483122" y="212809"/>
                </a:cubicBezTo>
                <a:close/>
                <a:moveTo>
                  <a:pt x="137459" y="789"/>
                </a:moveTo>
                <a:cubicBezTo>
                  <a:pt x="141161" y="2287"/>
                  <a:pt x="143662" y="5884"/>
                  <a:pt x="143662" y="9980"/>
                </a:cubicBezTo>
                <a:lnTo>
                  <a:pt x="143662" y="43847"/>
                </a:lnTo>
                <a:lnTo>
                  <a:pt x="434488" y="43847"/>
                </a:lnTo>
                <a:cubicBezTo>
                  <a:pt x="439990" y="43847"/>
                  <a:pt x="444492" y="48243"/>
                  <a:pt x="444492" y="53838"/>
                </a:cubicBezTo>
                <a:lnTo>
                  <a:pt x="444492" y="212785"/>
                </a:lnTo>
                <a:cubicBezTo>
                  <a:pt x="444492" y="218380"/>
                  <a:pt x="439990" y="222775"/>
                  <a:pt x="434488" y="222775"/>
                </a:cubicBezTo>
                <a:lnTo>
                  <a:pt x="225798" y="222775"/>
                </a:lnTo>
                <a:cubicBezTo>
                  <a:pt x="220295" y="222775"/>
                  <a:pt x="215793" y="218380"/>
                  <a:pt x="215793" y="212785"/>
                </a:cubicBezTo>
                <a:cubicBezTo>
                  <a:pt x="215793" y="207290"/>
                  <a:pt x="220295" y="202795"/>
                  <a:pt x="225798" y="202795"/>
                </a:cubicBezTo>
                <a:lnTo>
                  <a:pt x="424483" y="202795"/>
                </a:lnTo>
                <a:lnTo>
                  <a:pt x="424483" y="63828"/>
                </a:lnTo>
                <a:lnTo>
                  <a:pt x="133658" y="63828"/>
                </a:lnTo>
                <a:cubicBezTo>
                  <a:pt x="128155" y="63828"/>
                  <a:pt x="123653" y="59332"/>
                  <a:pt x="123653" y="53838"/>
                </a:cubicBezTo>
                <a:lnTo>
                  <a:pt x="123653" y="34057"/>
                </a:lnTo>
                <a:lnTo>
                  <a:pt x="24110" y="133261"/>
                </a:lnTo>
                <a:lnTo>
                  <a:pt x="123653" y="232566"/>
                </a:lnTo>
                <a:lnTo>
                  <a:pt x="123653" y="212785"/>
                </a:lnTo>
                <a:cubicBezTo>
                  <a:pt x="123653" y="207290"/>
                  <a:pt x="128155" y="202795"/>
                  <a:pt x="133658" y="202795"/>
                </a:cubicBezTo>
                <a:lnTo>
                  <a:pt x="185780" y="202795"/>
                </a:lnTo>
                <a:cubicBezTo>
                  <a:pt x="191383" y="202795"/>
                  <a:pt x="195785" y="207290"/>
                  <a:pt x="195785" y="212785"/>
                </a:cubicBezTo>
                <a:cubicBezTo>
                  <a:pt x="195785" y="218380"/>
                  <a:pt x="191383" y="222775"/>
                  <a:pt x="185780" y="222775"/>
                </a:cubicBezTo>
                <a:lnTo>
                  <a:pt x="143662" y="222775"/>
                </a:lnTo>
                <a:lnTo>
                  <a:pt x="143662" y="256643"/>
                </a:lnTo>
                <a:cubicBezTo>
                  <a:pt x="143662" y="260739"/>
                  <a:pt x="141161" y="264335"/>
                  <a:pt x="137459" y="265834"/>
                </a:cubicBezTo>
                <a:cubicBezTo>
                  <a:pt x="136259" y="266433"/>
                  <a:pt x="134958" y="266633"/>
                  <a:pt x="133658" y="266633"/>
                </a:cubicBezTo>
                <a:cubicBezTo>
                  <a:pt x="131057" y="266633"/>
                  <a:pt x="128456" y="265634"/>
                  <a:pt x="126555" y="263736"/>
                </a:cubicBezTo>
                <a:lnTo>
                  <a:pt x="2901" y="140355"/>
                </a:lnTo>
                <a:cubicBezTo>
                  <a:pt x="1101" y="138456"/>
                  <a:pt x="0" y="135959"/>
                  <a:pt x="0" y="133261"/>
                </a:cubicBezTo>
                <a:cubicBezTo>
                  <a:pt x="0" y="130664"/>
                  <a:pt x="1101" y="128066"/>
                  <a:pt x="2901" y="126268"/>
                </a:cubicBezTo>
                <a:lnTo>
                  <a:pt x="126555" y="2887"/>
                </a:lnTo>
                <a:cubicBezTo>
                  <a:pt x="129456" y="89"/>
                  <a:pt x="133758" y="-810"/>
                  <a:pt x="137459" y="789"/>
                </a:cubicBezTo>
                <a:close/>
              </a:path>
            </a:pathLst>
          </a:custGeom>
          <a:solidFill>
            <a:srgbClr val="1F4E78"/>
          </a:solidFill>
          <a:ln>
            <a:solidFill>
              <a:srgbClr val="1F4E78"/>
            </a:solidFill>
          </a:ln>
        </p:spPr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37348" b="29903"/>
          <a:stretch>
            <a:fillRect/>
          </a:stretch>
        </p:blipFill>
        <p:spPr>
          <a:xfrm>
            <a:off x="992515" y="1660305"/>
            <a:ext cx="2480277" cy="4098353"/>
          </a:xfrm>
          <a:custGeom>
            <a:avLst/>
            <a:gdLst>
              <a:gd name="connsiteX0" fmla="*/ 0 w 2480277"/>
              <a:gd name="connsiteY0" fmla="*/ 0 h 4098353"/>
              <a:gd name="connsiteX1" fmla="*/ 2480277 w 2480277"/>
              <a:gd name="connsiteY1" fmla="*/ 0 h 4098353"/>
              <a:gd name="connsiteX2" fmla="*/ 2480277 w 2480277"/>
              <a:gd name="connsiteY2" fmla="*/ 4098353 h 4098353"/>
              <a:gd name="connsiteX3" fmla="*/ 0 w 2480277"/>
              <a:gd name="connsiteY3" fmla="*/ 4098353 h 40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277" h="4098353">
                <a:moveTo>
                  <a:pt x="0" y="0"/>
                </a:moveTo>
                <a:lnTo>
                  <a:pt x="2480277" y="0"/>
                </a:lnTo>
                <a:lnTo>
                  <a:pt x="2480277" y="4098353"/>
                </a:lnTo>
                <a:lnTo>
                  <a:pt x="0" y="4098353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37348" b="29903"/>
          <a:stretch>
            <a:fillRect/>
          </a:stretch>
        </p:blipFill>
        <p:spPr>
          <a:xfrm>
            <a:off x="6383345" y="1660305"/>
            <a:ext cx="2480277" cy="4098353"/>
          </a:xfrm>
          <a:custGeom>
            <a:avLst/>
            <a:gdLst>
              <a:gd name="connsiteX0" fmla="*/ 0 w 2480277"/>
              <a:gd name="connsiteY0" fmla="*/ 0 h 4098353"/>
              <a:gd name="connsiteX1" fmla="*/ 2480277 w 2480277"/>
              <a:gd name="connsiteY1" fmla="*/ 0 h 4098353"/>
              <a:gd name="connsiteX2" fmla="*/ 2480277 w 2480277"/>
              <a:gd name="connsiteY2" fmla="*/ 4098353 h 4098353"/>
              <a:gd name="connsiteX3" fmla="*/ 0 w 2480277"/>
              <a:gd name="connsiteY3" fmla="*/ 4098353 h 40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277" h="4098353">
                <a:moveTo>
                  <a:pt x="0" y="0"/>
                </a:moveTo>
                <a:lnTo>
                  <a:pt x="2480277" y="0"/>
                </a:lnTo>
                <a:lnTo>
                  <a:pt x="2480277" y="4098353"/>
                </a:lnTo>
                <a:lnTo>
                  <a:pt x="0" y="4098353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388898" y="2769611"/>
            <a:ext cx="7414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感谢您的观看</a:t>
            </a:r>
            <a:r>
              <a:rPr lang="en-US" altLang="zh-CN" sz="66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THANK</a:t>
            </a:r>
            <a:endParaRPr lang="zh-CN" altLang="en-US" sz="6600" b="1" dirty="0">
              <a:ln w="0"/>
              <a:solidFill>
                <a:srgbClr val="7F7E7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79600" y="2518530"/>
            <a:ext cx="8203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000" dirty="0">
                <a:ln w="0"/>
                <a:solidFill>
                  <a:srgbClr val="9695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zh-CN" altLang="en-US" sz="2000" dirty="0">
              <a:ln w="0"/>
              <a:solidFill>
                <a:srgbClr val="969593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19300" y="3784600"/>
            <a:ext cx="806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69593"/>
                </a:solidFill>
              </a:rPr>
              <a:t>There are many variations of passages of Lorem Ipsum available. </a:t>
            </a:r>
            <a:r>
              <a:rPr lang="en-US" altLang="zh-CN" sz="1600" dirty="0" err="1">
                <a:solidFill>
                  <a:srgbClr val="969593"/>
                </a:solidFill>
              </a:rPr>
              <a:t>butthe</a:t>
            </a:r>
            <a:r>
              <a:rPr lang="en-US" altLang="zh-CN" sz="1600" dirty="0">
                <a:solidFill>
                  <a:srgbClr val="969593"/>
                </a:solidFill>
              </a:rPr>
              <a:t> majority have suffered alteration some form.by injected </a:t>
            </a:r>
            <a:r>
              <a:rPr lang="en-US" altLang="zh-CN" sz="1600" dirty="0" err="1">
                <a:solidFill>
                  <a:srgbClr val="969593"/>
                </a:solidFill>
              </a:rPr>
              <a:t>humour</a:t>
            </a:r>
            <a:r>
              <a:rPr lang="en-US" altLang="zh-CN" sz="1600" dirty="0">
                <a:solidFill>
                  <a:srgbClr val="969593"/>
                </a:solidFill>
              </a:rPr>
              <a:t>. or random</a:t>
            </a:r>
            <a:endParaRPr lang="zh-CN" altLang="en-US" sz="1600" dirty="0">
              <a:solidFill>
                <a:srgbClr val="969593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流程图: 终止 33"/>
          <p:cNvSpPr/>
          <p:nvPr/>
        </p:nvSpPr>
        <p:spPr>
          <a:xfrm>
            <a:off x="4879102" y="4584533"/>
            <a:ext cx="2095500" cy="409166"/>
          </a:xfrm>
          <a:prstGeom prst="flowChartTerminator">
            <a:avLst/>
          </a:prstGeom>
          <a:solidFill>
            <a:srgbClr val="8C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0503" y="352868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985755" y="1472870"/>
            <a:ext cx="20313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>
              <a:defRPr/>
            </a:pPr>
            <a:r>
              <a:rPr lang="zh-CN" altLang="en-US" sz="6600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站酷小薇LOGO体" panose="02010600010101010101" pitchFamily="50" charset="-122"/>
                <a:ea typeface="站酷小薇LOGO体" panose="02010600010101010101" pitchFamily="50" charset="-122"/>
                <a:cs typeface="MV Boli" panose="02000500030200090000" pitchFamily="2" charset="0"/>
              </a:rPr>
              <a:t>目录</a:t>
            </a:r>
            <a:endParaRPr lang="zh-CN" altLang="en-US" sz="6600" dirty="0">
              <a:ln w="0"/>
              <a:solidFill>
                <a:srgbClr val="7F7E7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站酷小薇LOGO体" panose="02010600010101010101" pitchFamily="50" charset="-122"/>
              <a:ea typeface="站酷小薇LOGO体" panose="02010600010101010101" pitchFamily="50" charset="-122"/>
              <a:cs typeface="MV Boli" panose="02000500030200090000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80334" y="2450880"/>
            <a:ext cx="1842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400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ea typeface="等线" panose="02010600030101010101" pitchFamily="2" charset="-122"/>
                <a:cs typeface="MV Boli" panose="02000500030200090000" pitchFamily="2" charset="0"/>
              </a:rPr>
              <a:t>CONTENTS</a:t>
            </a:r>
            <a:endParaRPr lang="en-US" altLang="zh-CN" sz="2400" dirty="0">
              <a:ln w="0"/>
              <a:solidFill>
                <a:srgbClr val="7F7E7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ea typeface="等线" panose="02010600030101010101" pitchFamily="2" charset="-122"/>
              <a:cs typeface="MV Boli" panose="02000500030200090000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99893" y="3108835"/>
            <a:ext cx="4675819" cy="699762"/>
            <a:chOff x="1782264" y="2055951"/>
            <a:chExt cx="4675819" cy="699762"/>
          </a:xfrm>
        </p:grpSpPr>
        <p:grpSp>
          <p:nvGrpSpPr>
            <p:cNvPr id="36" name="组合 35"/>
            <p:cNvGrpSpPr/>
            <p:nvPr/>
          </p:nvGrpSpPr>
          <p:grpSpPr>
            <a:xfrm>
              <a:off x="1782264" y="2055951"/>
              <a:ext cx="695528" cy="699762"/>
              <a:chOff x="4562272" y="3871375"/>
              <a:chExt cx="695528" cy="69976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562272" y="3871375"/>
                <a:ext cx="695528" cy="699762"/>
                <a:chOff x="4562272" y="3762857"/>
                <a:chExt cx="3151942" cy="752428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4646758" y="3855107"/>
                  <a:ext cx="3067456" cy="660178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562272" y="3762857"/>
                  <a:ext cx="3067456" cy="660178"/>
                </a:xfrm>
                <a:prstGeom prst="rect">
                  <a:avLst/>
                </a:prstGeom>
                <a:solidFill>
                  <a:srgbClr val="8CAFC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4612814" y="3945864"/>
                <a:ext cx="57580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01</a:t>
                </a:r>
                <a:endParaRPr kumimoji="0" lang="zh-CN" altLang="en-US" sz="2400" b="1" i="0" u="none" strike="noStrike" kern="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459147" y="205711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kern="0" dirty="0">
                  <a:solidFill>
                    <a:srgbClr val="7F7E7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今年工作概述</a:t>
              </a:r>
              <a:endParaRPr lang="zh-CN" altLang="en-US" sz="2400" b="1" kern="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489939" y="2405433"/>
              <a:ext cx="396814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7F7E7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7F7E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9893" y="4400921"/>
            <a:ext cx="4675819" cy="699762"/>
            <a:chOff x="1782264" y="2055951"/>
            <a:chExt cx="4675819" cy="699762"/>
          </a:xfrm>
        </p:grpSpPr>
        <p:grpSp>
          <p:nvGrpSpPr>
            <p:cNvPr id="44" name="组合 43"/>
            <p:cNvGrpSpPr/>
            <p:nvPr/>
          </p:nvGrpSpPr>
          <p:grpSpPr>
            <a:xfrm>
              <a:off x="1782264" y="2055951"/>
              <a:ext cx="695528" cy="699762"/>
              <a:chOff x="4562272" y="3871375"/>
              <a:chExt cx="695528" cy="69976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562272" y="3871375"/>
                <a:ext cx="695528" cy="699762"/>
                <a:chOff x="4562272" y="3762857"/>
                <a:chExt cx="3151942" cy="752428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4646758" y="3855107"/>
                  <a:ext cx="3067456" cy="660178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4562272" y="3762857"/>
                  <a:ext cx="3067456" cy="660178"/>
                </a:xfrm>
                <a:prstGeom prst="rect">
                  <a:avLst/>
                </a:prstGeom>
                <a:solidFill>
                  <a:srgbClr val="8CAFC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4612813" y="3945864"/>
                <a:ext cx="57580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03</a:t>
                </a:r>
                <a:endParaRPr kumimoji="0" lang="zh-CN" altLang="en-US" sz="2400" b="1" i="0" u="none" strike="noStrike" kern="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459147" y="205711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kern="0" dirty="0">
                  <a:solidFill>
                    <a:srgbClr val="7F7E7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存在问题分析</a:t>
              </a:r>
              <a:endParaRPr lang="zh-CN" altLang="en-US" sz="2400" b="1" kern="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489939" y="2405433"/>
              <a:ext cx="396814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7F7E7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7F7E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29949" y="3108835"/>
            <a:ext cx="4675819" cy="699762"/>
            <a:chOff x="1782264" y="2055951"/>
            <a:chExt cx="4675819" cy="699762"/>
          </a:xfrm>
        </p:grpSpPr>
        <p:grpSp>
          <p:nvGrpSpPr>
            <p:cNvPr id="52" name="组合 51"/>
            <p:cNvGrpSpPr/>
            <p:nvPr/>
          </p:nvGrpSpPr>
          <p:grpSpPr>
            <a:xfrm>
              <a:off x="1782264" y="2055951"/>
              <a:ext cx="695528" cy="699762"/>
              <a:chOff x="4562272" y="3871375"/>
              <a:chExt cx="695528" cy="69976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562272" y="3871375"/>
                <a:ext cx="695528" cy="699762"/>
                <a:chOff x="4562272" y="3762857"/>
                <a:chExt cx="3151942" cy="752428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4646758" y="3855107"/>
                  <a:ext cx="3067456" cy="660178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4562272" y="3762857"/>
                  <a:ext cx="3067456" cy="660178"/>
                </a:xfrm>
                <a:prstGeom prst="rect">
                  <a:avLst/>
                </a:prstGeom>
                <a:solidFill>
                  <a:srgbClr val="8CAFC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4612813" y="3945864"/>
                <a:ext cx="57580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02</a:t>
                </a:r>
                <a:endParaRPr kumimoji="0" lang="zh-CN" altLang="en-US" sz="2400" b="1" i="0" u="none" strike="noStrike" kern="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459147" y="205711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kern="0" dirty="0">
                  <a:solidFill>
                    <a:srgbClr val="7F7E7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工作业绩结果</a:t>
              </a:r>
              <a:endParaRPr lang="zh-CN" altLang="en-US" sz="2400" b="1" kern="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489939" y="2405433"/>
              <a:ext cx="396814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7F7E7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7F7E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9949" y="4402081"/>
            <a:ext cx="4675819" cy="698603"/>
            <a:chOff x="1782264" y="2057111"/>
            <a:chExt cx="4675819" cy="698603"/>
          </a:xfrm>
        </p:grpSpPr>
        <p:grpSp>
          <p:nvGrpSpPr>
            <p:cNvPr id="60" name="组合 59"/>
            <p:cNvGrpSpPr/>
            <p:nvPr/>
          </p:nvGrpSpPr>
          <p:grpSpPr>
            <a:xfrm>
              <a:off x="1782264" y="2066008"/>
              <a:ext cx="695528" cy="689706"/>
              <a:chOff x="4562272" y="3881432"/>
              <a:chExt cx="695528" cy="68970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4562272" y="3881432"/>
                <a:ext cx="695528" cy="689706"/>
                <a:chOff x="4562272" y="3773670"/>
                <a:chExt cx="3151942" cy="741615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4646758" y="3855107"/>
                  <a:ext cx="3067456" cy="660178"/>
                </a:xfrm>
                <a:prstGeom prst="rect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562272" y="3773670"/>
                  <a:ext cx="3067457" cy="660178"/>
                </a:xfrm>
                <a:prstGeom prst="rect">
                  <a:avLst/>
                </a:prstGeom>
                <a:solidFill>
                  <a:srgbClr val="8CAFC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4612813" y="3945864"/>
                <a:ext cx="57580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04</a:t>
                </a:r>
                <a:endParaRPr kumimoji="0" lang="zh-CN" altLang="en-US" sz="2400" b="1" i="0" u="none" strike="noStrike" kern="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2459147" y="205711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kern="0" dirty="0">
                  <a:solidFill>
                    <a:srgbClr val="7F7E7F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明年工作计划</a:t>
              </a:r>
              <a:endParaRPr lang="zh-CN" altLang="en-US" sz="2400" b="1" kern="0" dirty="0">
                <a:solidFill>
                  <a:srgbClr val="7F7E7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489939" y="2405433"/>
              <a:ext cx="396814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7F7E7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7F7E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020696" y="1771030"/>
            <a:ext cx="3536951" cy="3536951"/>
          </a:xfrm>
          <a:prstGeom prst="ellipse">
            <a:avLst/>
          </a:prstGeom>
          <a:solidFill>
            <a:srgbClr val="8CAFC5"/>
          </a:solidFill>
          <a:ln w="149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19381" y="2608481"/>
            <a:ext cx="17395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01</a:t>
            </a:r>
            <a:endParaRPr lang="zh-CN" altLang="en-US" sz="115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51465" y="2516187"/>
            <a:ext cx="4926349" cy="2046639"/>
            <a:chOff x="7032793" y="2497975"/>
            <a:chExt cx="4926349" cy="2046639"/>
          </a:xfrm>
        </p:grpSpPr>
        <p:sp>
          <p:nvSpPr>
            <p:cNvPr id="16" name="矩形 15"/>
            <p:cNvSpPr/>
            <p:nvPr/>
          </p:nvSpPr>
          <p:spPr>
            <a:xfrm>
              <a:off x="7032793" y="2497975"/>
              <a:ext cx="49263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zh-CN" altLang="en-US" sz="6000" b="1" dirty="0">
                  <a:ln w="0"/>
                  <a:solidFill>
                    <a:srgbClr val="7F7E7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今年工作概述</a:t>
              </a:r>
              <a:endParaRPr lang="zh-CN" altLang="en-US" sz="60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32793" y="3372434"/>
              <a:ext cx="4926349" cy="1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 Ipsum available, but the  majority have suffered alteration some form, by injected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humour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, or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randomThere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are many variations of passages of Lorem Ipsum available, but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64166" y="1544554"/>
            <a:ext cx="7071140" cy="1237498"/>
            <a:chOff x="4478130" y="1231385"/>
            <a:chExt cx="7071140" cy="1237498"/>
          </a:xfrm>
        </p:grpSpPr>
        <p:sp>
          <p:nvSpPr>
            <p:cNvPr id="12" name="文本框1"/>
            <p:cNvSpPr txBox="1"/>
            <p:nvPr/>
          </p:nvSpPr>
          <p:spPr>
            <a:xfrm>
              <a:off x="4478130" y="123138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rgbClr val="7F7E7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点击添加标题</a:t>
              </a:r>
              <a:endParaRPr lang="id-ID" sz="2400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2"/>
            <p:cNvSpPr/>
            <p:nvPr/>
          </p:nvSpPr>
          <p:spPr>
            <a:xfrm>
              <a:off x="4481198" y="1641156"/>
              <a:ext cx="7068072" cy="8277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  <a:defRPr/>
              </a:pPr>
              <a:r>
                <a:rPr lang="zh-CN" altLang="en-US" sz="1100" dirty="0">
                  <a:solidFill>
                    <a:srgbClr val="7F7F7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此处添加详细文本描述，建议与标题相此处添加详细文本描述此处添加详细文本描述，建议与标题相关并符合整体语言风格，此处添加此处添加详细文本描述，建议与标题相此处添加详细文本描述</a:t>
              </a:r>
              <a:endParaRPr lang="en-US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205336" y="975853"/>
            <a:ext cx="2374900" cy="2374900"/>
          </a:xfrm>
          <a:prstGeom prst="ellipse">
            <a:avLst/>
          </a:prstGeom>
          <a:solidFill>
            <a:srgbClr val="7F7E7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1339226" y="1109743"/>
            <a:ext cx="2107120" cy="2107120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1205336" y="3738508"/>
            <a:ext cx="2374900" cy="2374900"/>
          </a:xfrm>
          <a:prstGeom prst="ellipse">
            <a:avLst/>
          </a:prstGeom>
          <a:solidFill>
            <a:srgbClr val="7F7E7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25971" r="27271" b="24697"/>
          <a:stretch>
            <a:fillRect/>
          </a:stretch>
        </p:blipFill>
        <p:spPr>
          <a:xfrm>
            <a:off x="1339226" y="3869430"/>
            <a:ext cx="2107120" cy="2107120"/>
          </a:xfrm>
          <a:custGeom>
            <a:avLst/>
            <a:gdLst>
              <a:gd name="connsiteX0" fmla="*/ 1053560 w 2107120"/>
              <a:gd name="connsiteY0" fmla="*/ 0 h 2107120"/>
              <a:gd name="connsiteX1" fmla="*/ 2107120 w 2107120"/>
              <a:gd name="connsiteY1" fmla="*/ 1053560 h 2107120"/>
              <a:gd name="connsiteX2" fmla="*/ 1053560 w 2107120"/>
              <a:gd name="connsiteY2" fmla="*/ 2107120 h 2107120"/>
              <a:gd name="connsiteX3" fmla="*/ 0 w 2107120"/>
              <a:gd name="connsiteY3" fmla="*/ 1053560 h 2107120"/>
              <a:gd name="connsiteX4" fmla="*/ 1053560 w 2107120"/>
              <a:gd name="connsiteY4" fmla="*/ 0 h 21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120" h="2107120">
                <a:moveTo>
                  <a:pt x="1053560" y="0"/>
                </a:moveTo>
                <a:cubicBezTo>
                  <a:pt x="1635425" y="0"/>
                  <a:pt x="2107120" y="471695"/>
                  <a:pt x="2107120" y="1053560"/>
                </a:cubicBezTo>
                <a:cubicBezTo>
                  <a:pt x="2107120" y="1635425"/>
                  <a:pt x="1635425" y="2107120"/>
                  <a:pt x="1053560" y="2107120"/>
                </a:cubicBezTo>
                <a:cubicBezTo>
                  <a:pt x="471695" y="2107120"/>
                  <a:pt x="0" y="1635425"/>
                  <a:pt x="0" y="1053560"/>
                </a:cubicBezTo>
                <a:cubicBezTo>
                  <a:pt x="0" y="471695"/>
                  <a:pt x="471695" y="0"/>
                  <a:pt x="1053560" y="0"/>
                </a:cubicBez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3664166" y="4307209"/>
            <a:ext cx="7071140" cy="1237498"/>
            <a:chOff x="4478130" y="1231385"/>
            <a:chExt cx="7071140" cy="1237498"/>
          </a:xfrm>
        </p:grpSpPr>
        <p:sp>
          <p:nvSpPr>
            <p:cNvPr id="19" name="文本框1"/>
            <p:cNvSpPr txBox="1"/>
            <p:nvPr/>
          </p:nvSpPr>
          <p:spPr>
            <a:xfrm>
              <a:off x="4478130" y="123138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rgbClr val="7F7E7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点击添加标题</a:t>
              </a:r>
              <a:endParaRPr lang="id-ID" sz="2400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文本框2"/>
            <p:cNvSpPr/>
            <p:nvPr/>
          </p:nvSpPr>
          <p:spPr>
            <a:xfrm>
              <a:off x="4481198" y="1641156"/>
              <a:ext cx="7068072" cy="8277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  <a:defRPr/>
              </a:pPr>
              <a:r>
                <a:rPr lang="zh-CN" altLang="en-US" sz="1100" dirty="0">
                  <a:solidFill>
                    <a:srgbClr val="7F7F7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此处添加详细文本描述，建议与标题相此处添加详细文本描述此处添加详细文本描述，建议与标题相关并符合整体语言风格，此处添加此处添加详细文本描述，建议与标题相此处添加详细文本描述</a:t>
              </a:r>
              <a:endParaRPr lang="en-US" altLang="en-US" sz="1100" dirty="0">
                <a:solidFill>
                  <a:srgbClr val="7F7F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76000" y="1616300"/>
            <a:ext cx="3240000" cy="432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1"/>
          <p:cNvSpPr txBox="1"/>
          <p:nvPr/>
        </p:nvSpPr>
        <p:spPr>
          <a:xfrm>
            <a:off x="1711170" y="46720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文本框2"/>
          <p:cNvSpPr/>
          <p:nvPr/>
        </p:nvSpPr>
        <p:spPr>
          <a:xfrm>
            <a:off x="1214566" y="4932809"/>
            <a:ext cx="256286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</a:t>
            </a:r>
            <a:endParaRPr lang="en-US" altLang="en-US" sz="1100" dirty="0">
              <a:solidFill>
                <a:prstClr val="white">
                  <a:lumMod val="50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6000" y="1616300"/>
            <a:ext cx="3240000" cy="432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1"/>
          <p:cNvSpPr txBox="1"/>
          <p:nvPr/>
        </p:nvSpPr>
        <p:spPr>
          <a:xfrm>
            <a:off x="5311170" y="46720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文本框2"/>
          <p:cNvSpPr/>
          <p:nvPr/>
        </p:nvSpPr>
        <p:spPr>
          <a:xfrm>
            <a:off x="4814566" y="4932809"/>
            <a:ext cx="256286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</a:t>
            </a:r>
            <a:endParaRPr lang="en-US" altLang="en-US" sz="1100" dirty="0">
              <a:solidFill>
                <a:prstClr val="white">
                  <a:lumMod val="50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76000" y="1616300"/>
            <a:ext cx="3240000" cy="432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文本框1"/>
          <p:cNvSpPr txBox="1"/>
          <p:nvPr/>
        </p:nvSpPr>
        <p:spPr>
          <a:xfrm>
            <a:off x="8911170" y="46720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2"/>
          <p:cNvSpPr/>
          <p:nvPr/>
        </p:nvSpPr>
        <p:spPr>
          <a:xfrm>
            <a:off x="8414566" y="4932809"/>
            <a:ext cx="256286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</a:t>
            </a:r>
            <a:endParaRPr lang="en-US" altLang="en-US" sz="1100" dirty="0">
              <a:solidFill>
                <a:prstClr val="white">
                  <a:lumMod val="50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8" t="2207" r="18861" b="27802"/>
          <a:stretch>
            <a:fillRect/>
          </a:stretch>
        </p:blipFill>
        <p:spPr>
          <a:xfrm>
            <a:off x="1056000" y="1615662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8" t="2207" r="18861" b="27802"/>
          <a:stretch>
            <a:fillRect/>
          </a:stretch>
        </p:blipFill>
        <p:spPr>
          <a:xfrm>
            <a:off x="4650791" y="1599830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8" t="2207" r="18861" b="27802"/>
          <a:stretch>
            <a:fillRect/>
          </a:stretch>
        </p:blipFill>
        <p:spPr>
          <a:xfrm>
            <a:off x="8265796" y="1614960"/>
            <a:ext cx="2880000" cy="2880000"/>
          </a:xfrm>
          <a:custGeom>
            <a:avLst/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8CAFC5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单击此处添加标题</a:t>
            </a:r>
            <a:endParaRPr lang="zh-CN" altLang="en-US" sz="2800" b="1" dirty="0">
              <a:solidFill>
                <a:srgbClr val="8CAFC5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  <a:defRPr/>
            </a:pP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等线 Light" panose="02010600030101010101" pitchFamily="2" charset="-122"/>
              </a:rPr>
              <a:t>The user can demonstrate on a projector or computer, or print</a:t>
            </a:r>
            <a:endParaRPr lang="en-US" altLang="zh-CN" sz="8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020696" y="1771030"/>
            <a:ext cx="3536951" cy="3536951"/>
          </a:xfrm>
          <a:prstGeom prst="ellipse">
            <a:avLst/>
          </a:prstGeom>
          <a:solidFill>
            <a:srgbClr val="8CAFC5"/>
          </a:solidFill>
          <a:ln w="149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9081" y="2608481"/>
            <a:ext cx="20601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02</a:t>
            </a:r>
            <a:endParaRPr lang="zh-CN" altLang="en-US" sz="115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51465" y="2516187"/>
            <a:ext cx="4926349" cy="2046639"/>
            <a:chOff x="7032793" y="2497975"/>
            <a:chExt cx="4926349" cy="2046639"/>
          </a:xfrm>
        </p:grpSpPr>
        <p:sp>
          <p:nvSpPr>
            <p:cNvPr id="16" name="矩形 15"/>
            <p:cNvSpPr/>
            <p:nvPr/>
          </p:nvSpPr>
          <p:spPr>
            <a:xfrm>
              <a:off x="7032793" y="2497975"/>
              <a:ext cx="49263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zh-CN" altLang="en-US" sz="6000" b="1" dirty="0">
                  <a:ln w="0"/>
                  <a:solidFill>
                    <a:srgbClr val="7F7E7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工作业绩结果</a:t>
              </a:r>
              <a:endParaRPr lang="zh-CN" altLang="en-US" sz="60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32793" y="3372434"/>
              <a:ext cx="4926349" cy="1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 Ipsum available, but the  majority have suffered alteration some form, by injected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humour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, or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randomThere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are many variations of passages of Lorem Ipsum available, but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8CAFC5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单击此处添加标题</a:t>
            </a:r>
            <a:endParaRPr lang="zh-CN" altLang="en-US" sz="2800" b="1" dirty="0">
              <a:solidFill>
                <a:srgbClr val="8CAFC5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  <a:defRPr/>
            </a:pP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等线 Light" panose="02010600030101010101" pitchFamily="2" charset="-122"/>
              </a:rPr>
              <a:t>The user can demonstrate on a projector or computer, or print</a:t>
            </a:r>
            <a:endParaRPr lang="en-US" altLang="zh-CN" sz="8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等线 Light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47876" y="2037521"/>
            <a:ext cx="2009723" cy="2000018"/>
            <a:chOff x="304800" y="673100"/>
            <a:chExt cx="4000500" cy="4000500"/>
          </a:xfrm>
          <a:solidFill>
            <a:srgbClr val="8CAFC5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3214206" y="3339853"/>
            <a:ext cx="468318" cy="4683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61031" y="275310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zh-CN" altLang="en-US" sz="2400" b="1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02316" y="4037539"/>
            <a:ext cx="2821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There are many variations of passages of Lorem Ipsum available, but the  majority have suffered alteration some form, by injected </a:t>
            </a:r>
            <a:r>
              <a:rPr lang="en-US" altLang="zh-CN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humour</a:t>
            </a:r>
            <a:endParaRPr lang="en-US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88091" y="2037521"/>
            <a:ext cx="2000018" cy="2000018"/>
            <a:chOff x="304800" y="673100"/>
            <a:chExt cx="4000500" cy="4000500"/>
          </a:xfrm>
          <a:solidFill>
            <a:srgbClr val="DCE6EC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736660" y="3339853"/>
            <a:ext cx="468318" cy="4683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01245" y="275310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7F7E7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zh-CN" altLang="en-US" sz="2400" b="1" dirty="0">
              <a:solidFill>
                <a:srgbClr val="7F7E7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42530" y="4037539"/>
            <a:ext cx="2739611" cy="198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There are many variations of passages of Lorem Ipsum available, but the  majority have suffered alteration some form, by injected </a:t>
            </a:r>
            <a:r>
              <a:rPr lang="en-US" altLang="zh-CN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humour</a:t>
            </a:r>
            <a:endParaRPr lang="en-US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728305" y="2037521"/>
            <a:ext cx="2000018" cy="2000018"/>
            <a:chOff x="304800" y="673100"/>
            <a:chExt cx="4000500" cy="4000500"/>
          </a:xfrm>
          <a:solidFill>
            <a:srgbClr val="BDBDBD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10344899" y="3342571"/>
            <a:ext cx="468318" cy="4683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941459" y="275310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  <a:endParaRPr lang="zh-CN" altLang="en-US" sz="2400" b="1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82744" y="4037539"/>
            <a:ext cx="2739611" cy="198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There are many variations of passages of Lorem Ipsum available, but the  majority have suffered alteration some form, by injected </a:t>
            </a:r>
            <a:r>
              <a:rPr lang="en-US" altLang="zh-CN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humour</a:t>
            </a:r>
            <a:endParaRPr lang="en-US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211625"/>
            <a:ext cx="12263688" cy="1939733"/>
            <a:chOff x="0" y="5195703"/>
            <a:chExt cx="12263688" cy="1939733"/>
          </a:xfrm>
        </p:grpSpPr>
        <p:sp>
          <p:nvSpPr>
            <p:cNvPr id="35" name="任意多边形 34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>
            <a:off x="-71688" y="-317961"/>
            <a:ext cx="12263688" cy="1939733"/>
            <a:chOff x="0" y="5195703"/>
            <a:chExt cx="12263688" cy="1939733"/>
          </a:xfrm>
        </p:grpSpPr>
        <p:sp>
          <p:nvSpPr>
            <p:cNvPr id="39" name="任意多边形 3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5575" y="212326"/>
            <a:ext cx="11865939" cy="6456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495" y="256618"/>
            <a:ext cx="3799199" cy="576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AFC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单击此处添加标题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CAFC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830" y="781148"/>
            <a:ext cx="532794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等线 Light" panose="02010600030101010101" pitchFamily="2" charset="-122"/>
                <a:cs typeface="+mn-cs"/>
              </a:rPr>
              <a:t>The user can demonstrate on a projector or computer, or print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等线 Light" panose="02010600030101010101" pitchFamily="2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69720" y="1585857"/>
            <a:ext cx="2678561" cy="3964936"/>
            <a:chOff x="1569720" y="1585857"/>
            <a:chExt cx="2678561" cy="3964936"/>
          </a:xfrm>
          <a:solidFill>
            <a:srgbClr val="8CAFC5"/>
          </a:solidFill>
        </p:grpSpPr>
        <p:sp>
          <p:nvSpPr>
            <p:cNvPr id="50" name="Freeform: Shape 16"/>
            <p:cNvSpPr/>
            <p:nvPr/>
          </p:nvSpPr>
          <p:spPr>
            <a:xfrm>
              <a:off x="1569720" y="2001383"/>
              <a:ext cx="2678561" cy="3549410"/>
            </a:xfrm>
            <a:custGeom>
              <a:avLst/>
              <a:gdLst>
                <a:gd name="connsiteX0" fmla="*/ 0 w 3275465"/>
                <a:gd name="connsiteY0" fmla="*/ 0 h 4340379"/>
                <a:gd name="connsiteX1" fmla="*/ 3275465 w 3275465"/>
                <a:gd name="connsiteY1" fmla="*/ 0 h 4340379"/>
                <a:gd name="connsiteX2" fmla="*/ 3275465 w 3275465"/>
                <a:gd name="connsiteY2" fmla="*/ 2873103 h 4340379"/>
                <a:gd name="connsiteX3" fmla="*/ 0 w 3275465"/>
                <a:gd name="connsiteY3" fmla="*/ 4340379 h 4340379"/>
                <a:gd name="connsiteX4" fmla="*/ 0 w 3275465"/>
                <a:gd name="connsiteY4" fmla="*/ 0 h 434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5465" h="4340379">
                  <a:moveTo>
                    <a:pt x="0" y="0"/>
                  </a:moveTo>
                  <a:lnTo>
                    <a:pt x="3275465" y="0"/>
                  </a:lnTo>
                  <a:lnTo>
                    <a:pt x="3275465" y="2873103"/>
                  </a:lnTo>
                  <a:lnTo>
                    <a:pt x="0" y="4340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2752875" y="1585857"/>
              <a:ext cx="312250" cy="312250"/>
            </a:xfrm>
            <a:custGeom>
              <a:avLst/>
              <a:gdLst>
                <a:gd name="T0" fmla="*/ 302 w 596"/>
                <a:gd name="T1" fmla="*/ 536 h 596"/>
                <a:gd name="T2" fmla="*/ 291 w 596"/>
                <a:gd name="T3" fmla="*/ 534 h 596"/>
                <a:gd name="T4" fmla="*/ 110 w 596"/>
                <a:gd name="T5" fmla="*/ 350 h 596"/>
                <a:gd name="T6" fmla="*/ 112 w 596"/>
                <a:gd name="T7" fmla="*/ 342 h 596"/>
                <a:gd name="T8" fmla="*/ 119 w 596"/>
                <a:gd name="T9" fmla="*/ 338 h 596"/>
                <a:gd name="T10" fmla="*/ 219 w 596"/>
                <a:gd name="T11" fmla="*/ 87 h 596"/>
                <a:gd name="T12" fmla="*/ 228 w 596"/>
                <a:gd name="T13" fmla="*/ 80 h 596"/>
                <a:gd name="T14" fmla="*/ 374 w 596"/>
                <a:gd name="T15" fmla="*/ 83 h 596"/>
                <a:gd name="T16" fmla="*/ 378 w 596"/>
                <a:gd name="T17" fmla="*/ 338 h 596"/>
                <a:gd name="T18" fmla="*/ 482 w 596"/>
                <a:gd name="T19" fmla="*/ 340 h 596"/>
                <a:gd name="T20" fmla="*/ 487 w 596"/>
                <a:gd name="T21" fmla="*/ 347 h 596"/>
                <a:gd name="T22" fmla="*/ 483 w 596"/>
                <a:gd name="T23" fmla="*/ 356 h 596"/>
                <a:gd name="T24" fmla="*/ 268 w 596"/>
                <a:gd name="T25" fmla="*/ 2 h 596"/>
                <a:gd name="T26" fmla="*/ 225 w 596"/>
                <a:gd name="T27" fmla="*/ 10 h 596"/>
                <a:gd name="T28" fmla="*/ 184 w 596"/>
                <a:gd name="T29" fmla="*/ 23 h 596"/>
                <a:gd name="T30" fmla="*/ 145 w 596"/>
                <a:gd name="T31" fmla="*/ 42 h 596"/>
                <a:gd name="T32" fmla="*/ 109 w 596"/>
                <a:gd name="T33" fmla="*/ 68 h 596"/>
                <a:gd name="T34" fmla="*/ 77 w 596"/>
                <a:gd name="T35" fmla="*/ 99 h 596"/>
                <a:gd name="T36" fmla="*/ 49 w 596"/>
                <a:gd name="T37" fmla="*/ 133 h 596"/>
                <a:gd name="T38" fmla="*/ 29 w 596"/>
                <a:gd name="T39" fmla="*/ 171 h 596"/>
                <a:gd name="T40" fmla="*/ 13 w 596"/>
                <a:gd name="T41" fmla="*/ 212 h 596"/>
                <a:gd name="T42" fmla="*/ 3 w 596"/>
                <a:gd name="T43" fmla="*/ 254 h 596"/>
                <a:gd name="T44" fmla="*/ 0 w 596"/>
                <a:gd name="T45" fmla="*/ 298 h 596"/>
                <a:gd name="T46" fmla="*/ 3 w 596"/>
                <a:gd name="T47" fmla="*/ 343 h 596"/>
                <a:gd name="T48" fmla="*/ 13 w 596"/>
                <a:gd name="T49" fmla="*/ 386 h 596"/>
                <a:gd name="T50" fmla="*/ 29 w 596"/>
                <a:gd name="T51" fmla="*/ 426 h 596"/>
                <a:gd name="T52" fmla="*/ 49 w 596"/>
                <a:gd name="T53" fmla="*/ 464 h 596"/>
                <a:gd name="T54" fmla="*/ 77 w 596"/>
                <a:gd name="T55" fmla="*/ 498 h 596"/>
                <a:gd name="T56" fmla="*/ 109 w 596"/>
                <a:gd name="T57" fmla="*/ 529 h 596"/>
                <a:gd name="T58" fmla="*/ 145 w 596"/>
                <a:gd name="T59" fmla="*/ 554 h 596"/>
                <a:gd name="T60" fmla="*/ 184 w 596"/>
                <a:gd name="T61" fmla="*/ 574 h 596"/>
                <a:gd name="T62" fmla="*/ 225 w 596"/>
                <a:gd name="T63" fmla="*/ 588 h 596"/>
                <a:gd name="T64" fmla="*/ 268 w 596"/>
                <a:gd name="T65" fmla="*/ 595 h 596"/>
                <a:gd name="T66" fmla="*/ 313 w 596"/>
                <a:gd name="T67" fmla="*/ 596 h 596"/>
                <a:gd name="T68" fmla="*/ 356 w 596"/>
                <a:gd name="T69" fmla="*/ 591 h 596"/>
                <a:gd name="T70" fmla="*/ 398 w 596"/>
                <a:gd name="T71" fmla="*/ 579 h 596"/>
                <a:gd name="T72" fmla="*/ 438 w 596"/>
                <a:gd name="T73" fmla="*/ 562 h 596"/>
                <a:gd name="T74" fmla="*/ 475 w 596"/>
                <a:gd name="T75" fmla="*/ 538 h 596"/>
                <a:gd name="T76" fmla="*/ 508 w 596"/>
                <a:gd name="T77" fmla="*/ 509 h 596"/>
                <a:gd name="T78" fmla="*/ 537 w 596"/>
                <a:gd name="T79" fmla="*/ 475 h 596"/>
                <a:gd name="T80" fmla="*/ 561 w 596"/>
                <a:gd name="T81" fmla="*/ 439 h 596"/>
                <a:gd name="T82" fmla="*/ 578 w 596"/>
                <a:gd name="T83" fmla="*/ 399 h 596"/>
                <a:gd name="T84" fmla="*/ 590 w 596"/>
                <a:gd name="T85" fmla="*/ 358 h 596"/>
                <a:gd name="T86" fmla="*/ 596 w 596"/>
                <a:gd name="T87" fmla="*/ 313 h 596"/>
                <a:gd name="T88" fmla="*/ 595 w 596"/>
                <a:gd name="T89" fmla="*/ 268 h 596"/>
                <a:gd name="T90" fmla="*/ 586 w 596"/>
                <a:gd name="T91" fmla="*/ 224 h 596"/>
                <a:gd name="T92" fmla="*/ 572 w 596"/>
                <a:gd name="T93" fmla="*/ 183 h 596"/>
                <a:gd name="T94" fmla="*/ 552 w 596"/>
                <a:gd name="T95" fmla="*/ 144 h 596"/>
                <a:gd name="T96" fmla="*/ 528 w 596"/>
                <a:gd name="T97" fmla="*/ 109 h 596"/>
                <a:gd name="T98" fmla="*/ 498 w 596"/>
                <a:gd name="T99" fmla="*/ 78 h 596"/>
                <a:gd name="T100" fmla="*/ 464 w 596"/>
                <a:gd name="T101" fmla="*/ 52 h 596"/>
                <a:gd name="T102" fmla="*/ 427 w 596"/>
                <a:gd name="T103" fmla="*/ 30 h 596"/>
                <a:gd name="T104" fmla="*/ 386 w 596"/>
                <a:gd name="T105" fmla="*/ 14 h 596"/>
                <a:gd name="T106" fmla="*/ 343 w 596"/>
                <a:gd name="T107" fmla="*/ 5 h 596"/>
                <a:gd name="T108" fmla="*/ 298 w 596"/>
                <a:gd name="T10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6" h="596">
                  <a:moveTo>
                    <a:pt x="483" y="356"/>
                  </a:moveTo>
                  <a:lnTo>
                    <a:pt x="305" y="534"/>
                  </a:lnTo>
                  <a:lnTo>
                    <a:pt x="302" y="536"/>
                  </a:lnTo>
                  <a:lnTo>
                    <a:pt x="298" y="537"/>
                  </a:lnTo>
                  <a:lnTo>
                    <a:pt x="294" y="536"/>
                  </a:lnTo>
                  <a:lnTo>
                    <a:pt x="291" y="534"/>
                  </a:lnTo>
                  <a:lnTo>
                    <a:pt x="112" y="356"/>
                  </a:lnTo>
                  <a:lnTo>
                    <a:pt x="111" y="353"/>
                  </a:lnTo>
                  <a:lnTo>
                    <a:pt x="110" y="350"/>
                  </a:lnTo>
                  <a:lnTo>
                    <a:pt x="109" y="347"/>
                  </a:lnTo>
                  <a:lnTo>
                    <a:pt x="110" y="345"/>
                  </a:lnTo>
                  <a:lnTo>
                    <a:pt x="112" y="342"/>
                  </a:lnTo>
                  <a:lnTo>
                    <a:pt x="114" y="340"/>
                  </a:lnTo>
                  <a:lnTo>
                    <a:pt x="116" y="339"/>
                  </a:lnTo>
                  <a:lnTo>
                    <a:pt x="119" y="338"/>
                  </a:lnTo>
                  <a:lnTo>
                    <a:pt x="219" y="338"/>
                  </a:lnTo>
                  <a:lnTo>
                    <a:pt x="219" y="90"/>
                  </a:lnTo>
                  <a:lnTo>
                    <a:pt x="219" y="87"/>
                  </a:lnTo>
                  <a:lnTo>
                    <a:pt x="221" y="83"/>
                  </a:lnTo>
                  <a:lnTo>
                    <a:pt x="224" y="81"/>
                  </a:lnTo>
                  <a:lnTo>
                    <a:pt x="228" y="80"/>
                  </a:lnTo>
                  <a:lnTo>
                    <a:pt x="368" y="80"/>
                  </a:lnTo>
                  <a:lnTo>
                    <a:pt x="371" y="81"/>
                  </a:lnTo>
                  <a:lnTo>
                    <a:pt x="374" y="83"/>
                  </a:lnTo>
                  <a:lnTo>
                    <a:pt x="376" y="87"/>
                  </a:lnTo>
                  <a:lnTo>
                    <a:pt x="378" y="90"/>
                  </a:lnTo>
                  <a:lnTo>
                    <a:pt x="378" y="338"/>
                  </a:lnTo>
                  <a:lnTo>
                    <a:pt x="477" y="338"/>
                  </a:lnTo>
                  <a:lnTo>
                    <a:pt x="479" y="338"/>
                  </a:lnTo>
                  <a:lnTo>
                    <a:pt x="482" y="340"/>
                  </a:lnTo>
                  <a:lnTo>
                    <a:pt x="484" y="342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3"/>
                  </a:lnTo>
                  <a:lnTo>
                    <a:pt x="483" y="356"/>
                  </a:lnTo>
                  <a:close/>
                  <a:moveTo>
                    <a:pt x="298" y="0"/>
                  </a:moveTo>
                  <a:lnTo>
                    <a:pt x="282" y="1"/>
                  </a:lnTo>
                  <a:lnTo>
                    <a:pt x="268" y="2"/>
                  </a:lnTo>
                  <a:lnTo>
                    <a:pt x="253" y="3"/>
                  </a:lnTo>
                  <a:lnTo>
                    <a:pt x="239" y="7"/>
                  </a:lnTo>
                  <a:lnTo>
                    <a:pt x="225" y="10"/>
                  </a:lnTo>
                  <a:lnTo>
                    <a:pt x="211" y="13"/>
                  </a:lnTo>
                  <a:lnTo>
                    <a:pt x="197" y="18"/>
                  </a:lnTo>
                  <a:lnTo>
                    <a:pt x="184" y="23"/>
                  </a:lnTo>
                  <a:lnTo>
                    <a:pt x="170" y="29"/>
                  </a:lnTo>
                  <a:lnTo>
                    <a:pt x="157" y="36"/>
                  </a:lnTo>
                  <a:lnTo>
                    <a:pt x="145" y="42"/>
                  </a:lnTo>
                  <a:lnTo>
                    <a:pt x="132" y="51"/>
                  </a:lnTo>
                  <a:lnTo>
                    <a:pt x="121" y="59"/>
                  </a:lnTo>
                  <a:lnTo>
                    <a:pt x="109" y="68"/>
                  </a:lnTo>
                  <a:lnTo>
                    <a:pt x="98" y="78"/>
                  </a:lnTo>
                  <a:lnTo>
                    <a:pt x="87" y="88"/>
                  </a:lnTo>
                  <a:lnTo>
                    <a:pt x="77" y="99"/>
                  </a:lnTo>
                  <a:lnTo>
                    <a:pt x="68" y="110"/>
                  </a:lnTo>
                  <a:lnTo>
                    <a:pt x="58" y="121"/>
                  </a:lnTo>
                  <a:lnTo>
                    <a:pt x="49" y="133"/>
                  </a:lnTo>
                  <a:lnTo>
                    <a:pt x="42" y="146"/>
                  </a:lnTo>
                  <a:lnTo>
                    <a:pt x="35" y="158"/>
                  </a:lnTo>
                  <a:lnTo>
                    <a:pt x="29" y="171"/>
                  </a:lnTo>
                  <a:lnTo>
                    <a:pt x="22" y="185"/>
                  </a:lnTo>
                  <a:lnTo>
                    <a:pt x="17" y="198"/>
                  </a:lnTo>
                  <a:lnTo>
                    <a:pt x="13" y="212"/>
                  </a:lnTo>
                  <a:lnTo>
                    <a:pt x="9" y="226"/>
                  </a:lnTo>
                  <a:lnTo>
                    <a:pt x="6" y="240"/>
                  </a:lnTo>
                  <a:lnTo>
                    <a:pt x="3" y="254"/>
                  </a:lnTo>
                  <a:lnTo>
                    <a:pt x="2" y="269"/>
                  </a:lnTo>
                  <a:lnTo>
                    <a:pt x="1" y="284"/>
                  </a:lnTo>
                  <a:lnTo>
                    <a:pt x="0" y="298"/>
                  </a:lnTo>
                  <a:lnTo>
                    <a:pt x="1" y="313"/>
                  </a:lnTo>
                  <a:lnTo>
                    <a:pt x="2" y="329"/>
                  </a:lnTo>
                  <a:lnTo>
                    <a:pt x="3" y="343"/>
                  </a:lnTo>
                  <a:lnTo>
                    <a:pt x="6" y="358"/>
                  </a:lnTo>
                  <a:lnTo>
                    <a:pt x="9" y="372"/>
                  </a:lnTo>
                  <a:lnTo>
                    <a:pt x="13" y="386"/>
                  </a:lnTo>
                  <a:lnTo>
                    <a:pt x="17" y="399"/>
                  </a:lnTo>
                  <a:lnTo>
                    <a:pt x="22" y="413"/>
                  </a:lnTo>
                  <a:lnTo>
                    <a:pt x="29" y="426"/>
                  </a:lnTo>
                  <a:lnTo>
                    <a:pt x="35" y="439"/>
                  </a:lnTo>
                  <a:lnTo>
                    <a:pt x="42" y="452"/>
                  </a:lnTo>
                  <a:lnTo>
                    <a:pt x="49" y="464"/>
                  </a:lnTo>
                  <a:lnTo>
                    <a:pt x="58" y="475"/>
                  </a:lnTo>
                  <a:lnTo>
                    <a:pt x="68" y="487"/>
                  </a:lnTo>
                  <a:lnTo>
                    <a:pt x="77" y="498"/>
                  </a:lnTo>
                  <a:lnTo>
                    <a:pt x="87" y="509"/>
                  </a:lnTo>
                  <a:lnTo>
                    <a:pt x="98" y="520"/>
                  </a:lnTo>
                  <a:lnTo>
                    <a:pt x="109" y="529"/>
                  </a:lnTo>
                  <a:lnTo>
                    <a:pt x="121" y="538"/>
                  </a:lnTo>
                  <a:lnTo>
                    <a:pt x="132" y="547"/>
                  </a:lnTo>
                  <a:lnTo>
                    <a:pt x="145" y="554"/>
                  </a:lnTo>
                  <a:lnTo>
                    <a:pt x="157" y="562"/>
                  </a:lnTo>
                  <a:lnTo>
                    <a:pt x="170" y="568"/>
                  </a:lnTo>
                  <a:lnTo>
                    <a:pt x="184" y="574"/>
                  </a:lnTo>
                  <a:lnTo>
                    <a:pt x="197" y="579"/>
                  </a:lnTo>
                  <a:lnTo>
                    <a:pt x="211" y="583"/>
                  </a:lnTo>
                  <a:lnTo>
                    <a:pt x="225" y="588"/>
                  </a:lnTo>
                  <a:lnTo>
                    <a:pt x="239" y="591"/>
                  </a:lnTo>
                  <a:lnTo>
                    <a:pt x="253" y="593"/>
                  </a:lnTo>
                  <a:lnTo>
                    <a:pt x="268" y="595"/>
                  </a:lnTo>
                  <a:lnTo>
                    <a:pt x="282" y="596"/>
                  </a:lnTo>
                  <a:lnTo>
                    <a:pt x="298" y="596"/>
                  </a:lnTo>
                  <a:lnTo>
                    <a:pt x="313" y="596"/>
                  </a:lnTo>
                  <a:lnTo>
                    <a:pt x="328" y="595"/>
                  </a:lnTo>
                  <a:lnTo>
                    <a:pt x="342" y="593"/>
                  </a:lnTo>
                  <a:lnTo>
                    <a:pt x="356" y="591"/>
                  </a:lnTo>
                  <a:lnTo>
                    <a:pt x="371" y="588"/>
                  </a:lnTo>
                  <a:lnTo>
                    <a:pt x="385" y="583"/>
                  </a:lnTo>
                  <a:lnTo>
                    <a:pt x="398" y="579"/>
                  </a:lnTo>
                  <a:lnTo>
                    <a:pt x="412" y="574"/>
                  </a:lnTo>
                  <a:lnTo>
                    <a:pt x="425" y="568"/>
                  </a:lnTo>
                  <a:lnTo>
                    <a:pt x="438" y="562"/>
                  </a:lnTo>
                  <a:lnTo>
                    <a:pt x="451" y="554"/>
                  </a:lnTo>
                  <a:lnTo>
                    <a:pt x="463" y="547"/>
                  </a:lnTo>
                  <a:lnTo>
                    <a:pt x="475" y="538"/>
                  </a:lnTo>
                  <a:lnTo>
                    <a:pt x="487" y="529"/>
                  </a:lnTo>
                  <a:lnTo>
                    <a:pt x="497" y="520"/>
                  </a:lnTo>
                  <a:lnTo>
                    <a:pt x="508" y="509"/>
                  </a:lnTo>
                  <a:lnTo>
                    <a:pt x="519" y="498"/>
                  </a:lnTo>
                  <a:lnTo>
                    <a:pt x="529" y="487"/>
                  </a:lnTo>
                  <a:lnTo>
                    <a:pt x="537" y="475"/>
                  </a:lnTo>
                  <a:lnTo>
                    <a:pt x="546" y="464"/>
                  </a:lnTo>
                  <a:lnTo>
                    <a:pt x="554" y="452"/>
                  </a:lnTo>
                  <a:lnTo>
                    <a:pt x="561" y="439"/>
                  </a:lnTo>
                  <a:lnTo>
                    <a:pt x="568" y="426"/>
                  </a:lnTo>
                  <a:lnTo>
                    <a:pt x="573" y="413"/>
                  </a:lnTo>
                  <a:lnTo>
                    <a:pt x="578" y="399"/>
                  </a:lnTo>
                  <a:lnTo>
                    <a:pt x="583" y="386"/>
                  </a:lnTo>
                  <a:lnTo>
                    <a:pt x="587" y="372"/>
                  </a:lnTo>
                  <a:lnTo>
                    <a:pt x="590" y="358"/>
                  </a:lnTo>
                  <a:lnTo>
                    <a:pt x="592" y="343"/>
                  </a:lnTo>
                  <a:lnTo>
                    <a:pt x="595" y="329"/>
                  </a:lnTo>
                  <a:lnTo>
                    <a:pt x="596" y="313"/>
                  </a:lnTo>
                  <a:lnTo>
                    <a:pt x="596" y="298"/>
                  </a:lnTo>
                  <a:lnTo>
                    <a:pt x="596" y="283"/>
                  </a:lnTo>
                  <a:lnTo>
                    <a:pt x="595" y="268"/>
                  </a:lnTo>
                  <a:lnTo>
                    <a:pt x="592" y="253"/>
                  </a:lnTo>
                  <a:lnTo>
                    <a:pt x="589" y="239"/>
                  </a:lnTo>
                  <a:lnTo>
                    <a:pt x="586" y="224"/>
                  </a:lnTo>
                  <a:lnTo>
                    <a:pt x="583" y="210"/>
                  </a:lnTo>
                  <a:lnTo>
                    <a:pt x="577" y="197"/>
                  </a:lnTo>
                  <a:lnTo>
                    <a:pt x="572" y="183"/>
                  </a:lnTo>
                  <a:lnTo>
                    <a:pt x="567" y="170"/>
                  </a:lnTo>
                  <a:lnTo>
                    <a:pt x="560" y="157"/>
                  </a:lnTo>
                  <a:lnTo>
                    <a:pt x="552" y="144"/>
                  </a:lnTo>
                  <a:lnTo>
                    <a:pt x="545" y="132"/>
                  </a:lnTo>
                  <a:lnTo>
                    <a:pt x="536" y="120"/>
                  </a:lnTo>
                  <a:lnTo>
                    <a:pt x="528" y="109"/>
                  </a:lnTo>
                  <a:lnTo>
                    <a:pt x="518" y="99"/>
                  </a:lnTo>
                  <a:lnTo>
                    <a:pt x="508" y="88"/>
                  </a:lnTo>
                  <a:lnTo>
                    <a:pt x="498" y="78"/>
                  </a:lnTo>
                  <a:lnTo>
                    <a:pt x="488" y="69"/>
                  </a:lnTo>
                  <a:lnTo>
                    <a:pt x="476" y="60"/>
                  </a:lnTo>
                  <a:lnTo>
                    <a:pt x="464" y="52"/>
                  </a:lnTo>
                  <a:lnTo>
                    <a:pt x="452" y="43"/>
                  </a:lnTo>
                  <a:lnTo>
                    <a:pt x="440" y="37"/>
                  </a:lnTo>
                  <a:lnTo>
                    <a:pt x="427" y="30"/>
                  </a:lnTo>
                  <a:lnTo>
                    <a:pt x="413" y="24"/>
                  </a:lnTo>
                  <a:lnTo>
                    <a:pt x="400" y="19"/>
                  </a:lnTo>
                  <a:lnTo>
                    <a:pt x="386" y="14"/>
                  </a:lnTo>
                  <a:lnTo>
                    <a:pt x="372" y="10"/>
                  </a:lnTo>
                  <a:lnTo>
                    <a:pt x="358" y="7"/>
                  </a:lnTo>
                  <a:lnTo>
                    <a:pt x="343" y="5"/>
                  </a:lnTo>
                  <a:lnTo>
                    <a:pt x="328" y="2"/>
                  </a:lnTo>
                  <a:lnTo>
                    <a:pt x="313" y="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43721" y="1916806"/>
            <a:ext cx="2678561" cy="3964936"/>
            <a:chOff x="7943721" y="1916806"/>
            <a:chExt cx="2678561" cy="3964936"/>
          </a:xfrm>
          <a:solidFill>
            <a:srgbClr val="DCE6EC"/>
          </a:solidFill>
        </p:grpSpPr>
        <p:sp>
          <p:nvSpPr>
            <p:cNvPr id="53" name="Freeform: Shape 19"/>
            <p:cNvSpPr/>
            <p:nvPr/>
          </p:nvSpPr>
          <p:spPr>
            <a:xfrm flipH="1" flipV="1">
              <a:off x="7943721" y="1916806"/>
              <a:ext cx="2678561" cy="3549410"/>
            </a:xfrm>
            <a:custGeom>
              <a:avLst/>
              <a:gdLst>
                <a:gd name="connsiteX0" fmla="*/ 0 w 3275465"/>
                <a:gd name="connsiteY0" fmla="*/ 0 h 4340379"/>
                <a:gd name="connsiteX1" fmla="*/ 3275465 w 3275465"/>
                <a:gd name="connsiteY1" fmla="*/ 0 h 4340379"/>
                <a:gd name="connsiteX2" fmla="*/ 3275465 w 3275465"/>
                <a:gd name="connsiteY2" fmla="*/ 2873103 h 4340379"/>
                <a:gd name="connsiteX3" fmla="*/ 0 w 3275465"/>
                <a:gd name="connsiteY3" fmla="*/ 4340379 h 4340379"/>
                <a:gd name="connsiteX4" fmla="*/ 0 w 3275465"/>
                <a:gd name="connsiteY4" fmla="*/ 0 h 434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5465" h="4340379">
                  <a:moveTo>
                    <a:pt x="0" y="0"/>
                  </a:moveTo>
                  <a:lnTo>
                    <a:pt x="3275465" y="0"/>
                  </a:lnTo>
                  <a:lnTo>
                    <a:pt x="3275465" y="2873103"/>
                  </a:lnTo>
                  <a:lnTo>
                    <a:pt x="0" y="4340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9126876" y="5569492"/>
              <a:ext cx="312250" cy="312250"/>
            </a:xfrm>
            <a:custGeom>
              <a:avLst/>
              <a:gdLst>
                <a:gd name="T0" fmla="*/ 482 w 597"/>
                <a:gd name="T1" fmla="*/ 257 h 596"/>
                <a:gd name="T2" fmla="*/ 377 w 597"/>
                <a:gd name="T3" fmla="*/ 259 h 596"/>
                <a:gd name="T4" fmla="*/ 375 w 597"/>
                <a:gd name="T5" fmla="*/ 514 h 596"/>
                <a:gd name="T6" fmla="*/ 228 w 597"/>
                <a:gd name="T7" fmla="*/ 518 h 596"/>
                <a:gd name="T8" fmla="*/ 220 w 597"/>
                <a:gd name="T9" fmla="*/ 511 h 596"/>
                <a:gd name="T10" fmla="*/ 119 w 597"/>
                <a:gd name="T11" fmla="*/ 259 h 596"/>
                <a:gd name="T12" fmla="*/ 112 w 597"/>
                <a:gd name="T13" fmla="*/ 255 h 596"/>
                <a:gd name="T14" fmla="*/ 109 w 597"/>
                <a:gd name="T15" fmla="*/ 248 h 596"/>
                <a:gd name="T16" fmla="*/ 291 w 597"/>
                <a:gd name="T17" fmla="*/ 63 h 596"/>
                <a:gd name="T18" fmla="*/ 302 w 597"/>
                <a:gd name="T19" fmla="*/ 61 h 596"/>
                <a:gd name="T20" fmla="*/ 485 w 597"/>
                <a:gd name="T21" fmla="*/ 244 h 596"/>
                <a:gd name="T22" fmla="*/ 486 w 597"/>
                <a:gd name="T23" fmla="*/ 253 h 596"/>
                <a:gd name="T24" fmla="*/ 486 w 597"/>
                <a:gd name="T25" fmla="*/ 68 h 596"/>
                <a:gd name="T26" fmla="*/ 451 w 597"/>
                <a:gd name="T27" fmla="*/ 42 h 596"/>
                <a:gd name="T28" fmla="*/ 412 w 597"/>
                <a:gd name="T29" fmla="*/ 23 h 596"/>
                <a:gd name="T30" fmla="*/ 371 w 597"/>
                <a:gd name="T31" fmla="*/ 10 h 596"/>
                <a:gd name="T32" fmla="*/ 328 w 597"/>
                <a:gd name="T33" fmla="*/ 2 h 596"/>
                <a:gd name="T34" fmla="*/ 283 w 597"/>
                <a:gd name="T35" fmla="*/ 1 h 596"/>
                <a:gd name="T36" fmla="*/ 239 w 597"/>
                <a:gd name="T37" fmla="*/ 7 h 596"/>
                <a:gd name="T38" fmla="*/ 198 w 597"/>
                <a:gd name="T39" fmla="*/ 18 h 596"/>
                <a:gd name="T40" fmla="*/ 158 w 597"/>
                <a:gd name="T41" fmla="*/ 36 h 596"/>
                <a:gd name="T42" fmla="*/ 121 w 597"/>
                <a:gd name="T43" fmla="*/ 59 h 596"/>
                <a:gd name="T44" fmla="*/ 88 w 597"/>
                <a:gd name="T45" fmla="*/ 88 h 596"/>
                <a:gd name="T46" fmla="*/ 59 w 597"/>
                <a:gd name="T47" fmla="*/ 121 h 596"/>
                <a:gd name="T48" fmla="*/ 35 w 597"/>
                <a:gd name="T49" fmla="*/ 158 h 596"/>
                <a:gd name="T50" fmla="*/ 18 w 597"/>
                <a:gd name="T51" fmla="*/ 198 h 596"/>
                <a:gd name="T52" fmla="*/ 6 w 597"/>
                <a:gd name="T53" fmla="*/ 240 h 596"/>
                <a:gd name="T54" fmla="*/ 0 w 597"/>
                <a:gd name="T55" fmla="*/ 284 h 596"/>
                <a:gd name="T56" fmla="*/ 1 w 597"/>
                <a:gd name="T57" fmla="*/ 329 h 596"/>
                <a:gd name="T58" fmla="*/ 10 w 597"/>
                <a:gd name="T59" fmla="*/ 373 h 596"/>
                <a:gd name="T60" fmla="*/ 24 w 597"/>
                <a:gd name="T61" fmla="*/ 415 h 596"/>
                <a:gd name="T62" fmla="*/ 44 w 597"/>
                <a:gd name="T63" fmla="*/ 453 h 596"/>
                <a:gd name="T64" fmla="*/ 68 w 597"/>
                <a:gd name="T65" fmla="*/ 488 h 596"/>
                <a:gd name="T66" fmla="*/ 98 w 597"/>
                <a:gd name="T67" fmla="*/ 519 h 596"/>
                <a:gd name="T68" fmla="*/ 132 w 597"/>
                <a:gd name="T69" fmla="*/ 546 h 596"/>
                <a:gd name="T70" fmla="*/ 169 w 597"/>
                <a:gd name="T71" fmla="*/ 567 h 596"/>
                <a:gd name="T72" fmla="*/ 210 w 597"/>
                <a:gd name="T73" fmla="*/ 583 h 596"/>
                <a:gd name="T74" fmla="*/ 253 w 597"/>
                <a:gd name="T75" fmla="*/ 593 h 596"/>
                <a:gd name="T76" fmla="*/ 298 w 597"/>
                <a:gd name="T77" fmla="*/ 596 h 596"/>
                <a:gd name="T78" fmla="*/ 343 w 597"/>
                <a:gd name="T79" fmla="*/ 593 h 596"/>
                <a:gd name="T80" fmla="*/ 385 w 597"/>
                <a:gd name="T81" fmla="*/ 583 h 596"/>
                <a:gd name="T82" fmla="*/ 426 w 597"/>
                <a:gd name="T83" fmla="*/ 568 h 596"/>
                <a:gd name="T84" fmla="*/ 464 w 597"/>
                <a:gd name="T85" fmla="*/ 547 h 596"/>
                <a:gd name="T86" fmla="*/ 498 w 597"/>
                <a:gd name="T87" fmla="*/ 520 h 596"/>
                <a:gd name="T88" fmla="*/ 528 w 597"/>
                <a:gd name="T89" fmla="*/ 487 h 596"/>
                <a:gd name="T90" fmla="*/ 554 w 597"/>
                <a:gd name="T91" fmla="*/ 452 h 596"/>
                <a:gd name="T92" fmla="*/ 574 w 597"/>
                <a:gd name="T93" fmla="*/ 413 h 596"/>
                <a:gd name="T94" fmla="*/ 587 w 597"/>
                <a:gd name="T95" fmla="*/ 372 h 596"/>
                <a:gd name="T96" fmla="*/ 594 w 597"/>
                <a:gd name="T97" fmla="*/ 329 h 596"/>
                <a:gd name="T98" fmla="*/ 595 w 597"/>
                <a:gd name="T99" fmla="*/ 284 h 596"/>
                <a:gd name="T100" fmla="*/ 590 w 597"/>
                <a:gd name="T101" fmla="*/ 240 h 596"/>
                <a:gd name="T102" fmla="*/ 579 w 597"/>
                <a:gd name="T103" fmla="*/ 198 h 596"/>
                <a:gd name="T104" fmla="*/ 561 w 597"/>
                <a:gd name="T105" fmla="*/ 158 h 596"/>
                <a:gd name="T106" fmla="*/ 538 w 597"/>
                <a:gd name="T107" fmla="*/ 121 h 596"/>
                <a:gd name="T108" fmla="*/ 509 w 597"/>
                <a:gd name="T109" fmla="*/ 8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7" h="596">
                  <a:moveTo>
                    <a:pt x="486" y="253"/>
                  </a:moveTo>
                  <a:lnTo>
                    <a:pt x="484" y="255"/>
                  </a:lnTo>
                  <a:lnTo>
                    <a:pt x="482" y="257"/>
                  </a:lnTo>
                  <a:lnTo>
                    <a:pt x="480" y="258"/>
                  </a:lnTo>
                  <a:lnTo>
                    <a:pt x="477" y="259"/>
                  </a:lnTo>
                  <a:lnTo>
                    <a:pt x="377" y="259"/>
                  </a:lnTo>
                  <a:lnTo>
                    <a:pt x="377" y="507"/>
                  </a:lnTo>
                  <a:lnTo>
                    <a:pt x="377" y="511"/>
                  </a:lnTo>
                  <a:lnTo>
                    <a:pt x="375" y="514"/>
                  </a:lnTo>
                  <a:lnTo>
                    <a:pt x="372" y="516"/>
                  </a:lnTo>
                  <a:lnTo>
                    <a:pt x="368" y="518"/>
                  </a:lnTo>
                  <a:lnTo>
                    <a:pt x="228" y="518"/>
                  </a:lnTo>
                  <a:lnTo>
                    <a:pt x="225" y="516"/>
                  </a:lnTo>
                  <a:lnTo>
                    <a:pt x="222" y="514"/>
                  </a:lnTo>
                  <a:lnTo>
                    <a:pt x="220" y="511"/>
                  </a:lnTo>
                  <a:lnTo>
                    <a:pt x="219" y="507"/>
                  </a:lnTo>
                  <a:lnTo>
                    <a:pt x="219" y="259"/>
                  </a:lnTo>
                  <a:lnTo>
                    <a:pt x="119" y="259"/>
                  </a:lnTo>
                  <a:lnTo>
                    <a:pt x="117" y="258"/>
                  </a:lnTo>
                  <a:lnTo>
                    <a:pt x="114" y="257"/>
                  </a:lnTo>
                  <a:lnTo>
                    <a:pt x="112" y="255"/>
                  </a:lnTo>
                  <a:lnTo>
                    <a:pt x="111" y="253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11" y="244"/>
                  </a:lnTo>
                  <a:lnTo>
                    <a:pt x="113" y="242"/>
                  </a:lnTo>
                  <a:lnTo>
                    <a:pt x="291" y="63"/>
                  </a:lnTo>
                  <a:lnTo>
                    <a:pt x="294" y="61"/>
                  </a:lnTo>
                  <a:lnTo>
                    <a:pt x="298" y="61"/>
                  </a:lnTo>
                  <a:lnTo>
                    <a:pt x="302" y="61"/>
                  </a:lnTo>
                  <a:lnTo>
                    <a:pt x="305" y="63"/>
                  </a:lnTo>
                  <a:lnTo>
                    <a:pt x="484" y="242"/>
                  </a:lnTo>
                  <a:lnTo>
                    <a:pt x="485" y="244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6" y="253"/>
                  </a:lnTo>
                  <a:close/>
                  <a:moveTo>
                    <a:pt x="509" y="88"/>
                  </a:moveTo>
                  <a:lnTo>
                    <a:pt x="498" y="78"/>
                  </a:lnTo>
                  <a:lnTo>
                    <a:pt x="486" y="68"/>
                  </a:lnTo>
                  <a:lnTo>
                    <a:pt x="476" y="59"/>
                  </a:lnTo>
                  <a:lnTo>
                    <a:pt x="464" y="51"/>
                  </a:lnTo>
                  <a:lnTo>
                    <a:pt x="451" y="42"/>
                  </a:lnTo>
                  <a:lnTo>
                    <a:pt x="439" y="36"/>
                  </a:lnTo>
                  <a:lnTo>
                    <a:pt x="426" y="29"/>
                  </a:lnTo>
                  <a:lnTo>
                    <a:pt x="412" y="23"/>
                  </a:lnTo>
                  <a:lnTo>
                    <a:pt x="399" y="18"/>
                  </a:lnTo>
                  <a:lnTo>
                    <a:pt x="385" y="13"/>
                  </a:lnTo>
                  <a:lnTo>
                    <a:pt x="371" y="10"/>
                  </a:lnTo>
                  <a:lnTo>
                    <a:pt x="357" y="7"/>
                  </a:lnTo>
                  <a:lnTo>
                    <a:pt x="343" y="3"/>
                  </a:lnTo>
                  <a:lnTo>
                    <a:pt x="328" y="2"/>
                  </a:lnTo>
                  <a:lnTo>
                    <a:pt x="312" y="1"/>
                  </a:lnTo>
                  <a:lnTo>
                    <a:pt x="298" y="0"/>
                  </a:lnTo>
                  <a:lnTo>
                    <a:pt x="283" y="1"/>
                  </a:lnTo>
                  <a:lnTo>
                    <a:pt x="268" y="2"/>
                  </a:lnTo>
                  <a:lnTo>
                    <a:pt x="254" y="3"/>
                  </a:lnTo>
                  <a:lnTo>
                    <a:pt x="239" y="7"/>
                  </a:lnTo>
                  <a:lnTo>
                    <a:pt x="225" y="10"/>
                  </a:lnTo>
                  <a:lnTo>
                    <a:pt x="211" y="13"/>
                  </a:lnTo>
                  <a:lnTo>
                    <a:pt x="198" y="18"/>
                  </a:lnTo>
                  <a:lnTo>
                    <a:pt x="184" y="23"/>
                  </a:lnTo>
                  <a:lnTo>
                    <a:pt x="171" y="29"/>
                  </a:lnTo>
                  <a:lnTo>
                    <a:pt x="158" y="36"/>
                  </a:lnTo>
                  <a:lnTo>
                    <a:pt x="145" y="42"/>
                  </a:lnTo>
                  <a:lnTo>
                    <a:pt x="133" y="51"/>
                  </a:lnTo>
                  <a:lnTo>
                    <a:pt x="121" y="59"/>
                  </a:lnTo>
                  <a:lnTo>
                    <a:pt x="109" y="68"/>
                  </a:lnTo>
                  <a:lnTo>
                    <a:pt x="99" y="78"/>
                  </a:lnTo>
                  <a:lnTo>
                    <a:pt x="88" y="88"/>
                  </a:lnTo>
                  <a:lnTo>
                    <a:pt x="77" y="99"/>
                  </a:lnTo>
                  <a:lnTo>
                    <a:pt x="67" y="110"/>
                  </a:lnTo>
                  <a:lnTo>
                    <a:pt x="59" y="121"/>
                  </a:lnTo>
                  <a:lnTo>
                    <a:pt x="50" y="133"/>
                  </a:lnTo>
                  <a:lnTo>
                    <a:pt x="43" y="146"/>
                  </a:lnTo>
                  <a:lnTo>
                    <a:pt x="35" y="158"/>
                  </a:lnTo>
                  <a:lnTo>
                    <a:pt x="28" y="171"/>
                  </a:lnTo>
                  <a:lnTo>
                    <a:pt x="23" y="185"/>
                  </a:lnTo>
                  <a:lnTo>
                    <a:pt x="18" y="198"/>
                  </a:lnTo>
                  <a:lnTo>
                    <a:pt x="13" y="212"/>
                  </a:lnTo>
                  <a:lnTo>
                    <a:pt x="9" y="226"/>
                  </a:lnTo>
                  <a:lnTo>
                    <a:pt x="6" y="240"/>
                  </a:lnTo>
                  <a:lnTo>
                    <a:pt x="4" y="254"/>
                  </a:lnTo>
                  <a:lnTo>
                    <a:pt x="1" y="269"/>
                  </a:lnTo>
                  <a:lnTo>
                    <a:pt x="0" y="284"/>
                  </a:lnTo>
                  <a:lnTo>
                    <a:pt x="0" y="298"/>
                  </a:lnTo>
                  <a:lnTo>
                    <a:pt x="0" y="313"/>
                  </a:lnTo>
                  <a:lnTo>
                    <a:pt x="1" y="329"/>
                  </a:lnTo>
                  <a:lnTo>
                    <a:pt x="4" y="344"/>
                  </a:lnTo>
                  <a:lnTo>
                    <a:pt x="6" y="359"/>
                  </a:lnTo>
                  <a:lnTo>
                    <a:pt x="10" y="373"/>
                  </a:lnTo>
                  <a:lnTo>
                    <a:pt x="13" y="387"/>
                  </a:lnTo>
                  <a:lnTo>
                    <a:pt x="19" y="401"/>
                  </a:lnTo>
                  <a:lnTo>
                    <a:pt x="24" y="415"/>
                  </a:lnTo>
                  <a:lnTo>
                    <a:pt x="30" y="428"/>
                  </a:lnTo>
                  <a:lnTo>
                    <a:pt x="36" y="441"/>
                  </a:lnTo>
                  <a:lnTo>
                    <a:pt x="44" y="453"/>
                  </a:lnTo>
                  <a:lnTo>
                    <a:pt x="51" y="465"/>
                  </a:lnTo>
                  <a:lnTo>
                    <a:pt x="60" y="477"/>
                  </a:lnTo>
                  <a:lnTo>
                    <a:pt x="68" y="488"/>
                  </a:lnTo>
                  <a:lnTo>
                    <a:pt x="78" y="499"/>
                  </a:lnTo>
                  <a:lnTo>
                    <a:pt x="88" y="509"/>
                  </a:lnTo>
                  <a:lnTo>
                    <a:pt x="98" y="519"/>
                  </a:lnTo>
                  <a:lnTo>
                    <a:pt x="108" y="528"/>
                  </a:lnTo>
                  <a:lnTo>
                    <a:pt x="120" y="537"/>
                  </a:lnTo>
                  <a:lnTo>
                    <a:pt x="132" y="546"/>
                  </a:lnTo>
                  <a:lnTo>
                    <a:pt x="144" y="553"/>
                  </a:lnTo>
                  <a:lnTo>
                    <a:pt x="156" y="561"/>
                  </a:lnTo>
                  <a:lnTo>
                    <a:pt x="169" y="567"/>
                  </a:lnTo>
                  <a:lnTo>
                    <a:pt x="182" y="573"/>
                  </a:lnTo>
                  <a:lnTo>
                    <a:pt x="196" y="578"/>
                  </a:lnTo>
                  <a:lnTo>
                    <a:pt x="210" y="583"/>
                  </a:lnTo>
                  <a:lnTo>
                    <a:pt x="224" y="587"/>
                  </a:lnTo>
                  <a:lnTo>
                    <a:pt x="238" y="591"/>
                  </a:lnTo>
                  <a:lnTo>
                    <a:pt x="253" y="593"/>
                  </a:lnTo>
                  <a:lnTo>
                    <a:pt x="268" y="595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596"/>
                  </a:lnTo>
                  <a:lnTo>
                    <a:pt x="328" y="595"/>
                  </a:lnTo>
                  <a:lnTo>
                    <a:pt x="343" y="593"/>
                  </a:lnTo>
                  <a:lnTo>
                    <a:pt x="357" y="591"/>
                  </a:lnTo>
                  <a:lnTo>
                    <a:pt x="371" y="588"/>
                  </a:lnTo>
                  <a:lnTo>
                    <a:pt x="385" y="583"/>
                  </a:lnTo>
                  <a:lnTo>
                    <a:pt x="399" y="579"/>
                  </a:lnTo>
                  <a:lnTo>
                    <a:pt x="412" y="574"/>
                  </a:lnTo>
                  <a:lnTo>
                    <a:pt x="426" y="568"/>
                  </a:lnTo>
                  <a:lnTo>
                    <a:pt x="439" y="562"/>
                  </a:lnTo>
                  <a:lnTo>
                    <a:pt x="451" y="554"/>
                  </a:lnTo>
                  <a:lnTo>
                    <a:pt x="464" y="547"/>
                  </a:lnTo>
                  <a:lnTo>
                    <a:pt x="476" y="538"/>
                  </a:lnTo>
                  <a:lnTo>
                    <a:pt x="486" y="529"/>
                  </a:lnTo>
                  <a:lnTo>
                    <a:pt x="498" y="520"/>
                  </a:lnTo>
                  <a:lnTo>
                    <a:pt x="509" y="509"/>
                  </a:lnTo>
                  <a:lnTo>
                    <a:pt x="519" y="498"/>
                  </a:lnTo>
                  <a:lnTo>
                    <a:pt x="528" y="487"/>
                  </a:lnTo>
                  <a:lnTo>
                    <a:pt x="538" y="475"/>
                  </a:lnTo>
                  <a:lnTo>
                    <a:pt x="546" y="464"/>
                  </a:lnTo>
                  <a:lnTo>
                    <a:pt x="554" y="452"/>
                  </a:lnTo>
                  <a:lnTo>
                    <a:pt x="561" y="439"/>
                  </a:lnTo>
                  <a:lnTo>
                    <a:pt x="567" y="426"/>
                  </a:lnTo>
                  <a:lnTo>
                    <a:pt x="574" y="413"/>
                  </a:lnTo>
                  <a:lnTo>
                    <a:pt x="579" y="399"/>
                  </a:lnTo>
                  <a:lnTo>
                    <a:pt x="584" y="386"/>
                  </a:lnTo>
                  <a:lnTo>
                    <a:pt x="587" y="372"/>
                  </a:lnTo>
                  <a:lnTo>
                    <a:pt x="590" y="358"/>
                  </a:lnTo>
                  <a:lnTo>
                    <a:pt x="593" y="343"/>
                  </a:lnTo>
                  <a:lnTo>
                    <a:pt x="594" y="329"/>
                  </a:lnTo>
                  <a:lnTo>
                    <a:pt x="595" y="313"/>
                  </a:lnTo>
                  <a:lnTo>
                    <a:pt x="597" y="298"/>
                  </a:lnTo>
                  <a:lnTo>
                    <a:pt x="595" y="284"/>
                  </a:lnTo>
                  <a:lnTo>
                    <a:pt x="594" y="269"/>
                  </a:lnTo>
                  <a:lnTo>
                    <a:pt x="593" y="254"/>
                  </a:lnTo>
                  <a:lnTo>
                    <a:pt x="590" y="240"/>
                  </a:lnTo>
                  <a:lnTo>
                    <a:pt x="587" y="226"/>
                  </a:lnTo>
                  <a:lnTo>
                    <a:pt x="584" y="212"/>
                  </a:lnTo>
                  <a:lnTo>
                    <a:pt x="579" y="198"/>
                  </a:lnTo>
                  <a:lnTo>
                    <a:pt x="574" y="185"/>
                  </a:lnTo>
                  <a:lnTo>
                    <a:pt x="567" y="171"/>
                  </a:lnTo>
                  <a:lnTo>
                    <a:pt x="561" y="158"/>
                  </a:lnTo>
                  <a:lnTo>
                    <a:pt x="554" y="146"/>
                  </a:lnTo>
                  <a:lnTo>
                    <a:pt x="546" y="133"/>
                  </a:lnTo>
                  <a:lnTo>
                    <a:pt x="538" y="121"/>
                  </a:lnTo>
                  <a:lnTo>
                    <a:pt x="528" y="110"/>
                  </a:lnTo>
                  <a:lnTo>
                    <a:pt x="519" y="99"/>
                  </a:lnTo>
                  <a:lnTo>
                    <a:pt x="509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28700" y="1482580"/>
            <a:ext cx="10134600" cy="4502439"/>
            <a:chOff x="1028700" y="1482580"/>
            <a:chExt cx="10134600" cy="4502439"/>
          </a:xfrm>
        </p:grpSpPr>
        <p:cxnSp>
          <p:nvCxnSpPr>
            <p:cNvPr id="56" name="Straight Connector 4"/>
            <p:cNvCxnSpPr/>
            <p:nvPr/>
          </p:nvCxnSpPr>
          <p:spPr>
            <a:xfrm flipV="1">
              <a:off x="1028700" y="1482580"/>
              <a:ext cx="10134600" cy="450243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7" name="Oval 8"/>
            <p:cNvSpPr/>
            <p:nvPr/>
          </p:nvSpPr>
          <p:spPr>
            <a:xfrm>
              <a:off x="5157898" y="2797394"/>
              <a:ext cx="1876206" cy="1876206"/>
            </a:xfrm>
            <a:prstGeom prst="ellipse">
              <a:avLst/>
            </a:prstGeom>
            <a:solidFill>
              <a:srgbClr val="7F7E7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5597515" y="3226004"/>
              <a:ext cx="996970" cy="1015589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文本框1"/>
          <p:cNvSpPr txBox="1"/>
          <p:nvPr/>
        </p:nvSpPr>
        <p:spPr>
          <a:xfrm>
            <a:off x="2086996" y="24280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0" name="文本框2"/>
          <p:cNvSpPr/>
          <p:nvPr/>
        </p:nvSpPr>
        <p:spPr>
          <a:xfrm>
            <a:off x="1838694" y="2797394"/>
            <a:ext cx="2066264" cy="108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</a:t>
            </a:r>
            <a:endParaRPr lang="en-US" altLang="en-US" sz="1100" dirty="0">
              <a:solidFill>
                <a:prstClr val="whit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  <p:sp>
        <p:nvSpPr>
          <p:cNvPr id="61" name="文本框1"/>
          <p:cNvSpPr txBox="1"/>
          <p:nvPr/>
        </p:nvSpPr>
        <p:spPr>
          <a:xfrm>
            <a:off x="8471963" y="32226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7F7E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id-ID" b="1" dirty="0">
              <a:solidFill>
                <a:srgbClr val="7F7E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2" name="文本框2"/>
          <p:cNvSpPr/>
          <p:nvPr/>
        </p:nvSpPr>
        <p:spPr>
          <a:xfrm>
            <a:off x="8223661" y="3591957"/>
            <a:ext cx="2066264" cy="108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  <a:defRPr/>
            </a:pPr>
            <a:r>
              <a:rPr lang="zh-CN" altLang="en-US" sz="1100" dirty="0">
                <a:solidFill>
                  <a:srgbClr val="7F7E7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此处添加详细文本描述，建议与标题相关并符合整体语言风格，此处添加此处添加详细文本描述，建议</a:t>
            </a:r>
            <a:endParaRPr lang="en-US" altLang="en-US" sz="1100" dirty="0">
              <a:solidFill>
                <a:srgbClr val="7F7E7F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792" y="352869"/>
            <a:ext cx="11530417" cy="615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262118"/>
            <a:ext cx="12263688" cy="1939733"/>
            <a:chOff x="0" y="5195703"/>
            <a:chExt cx="12263688" cy="1939733"/>
          </a:xfrm>
        </p:grpSpPr>
        <p:sp>
          <p:nvSpPr>
            <p:cNvPr id="19" name="任意多边形 18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-71688" y="-278821"/>
            <a:ext cx="12263688" cy="1939733"/>
            <a:chOff x="0" y="5195703"/>
            <a:chExt cx="12263688" cy="1939733"/>
          </a:xfrm>
        </p:grpSpPr>
        <p:sp>
          <p:nvSpPr>
            <p:cNvPr id="30" name="任意多边形 29"/>
            <p:cNvSpPr/>
            <p:nvPr/>
          </p:nvSpPr>
          <p:spPr>
            <a:xfrm rot="21168611">
              <a:off x="266608" y="5413034"/>
              <a:ext cx="11997080" cy="1662297"/>
            </a:xfrm>
            <a:custGeom>
              <a:avLst/>
              <a:gdLst>
                <a:gd name="connsiteX0" fmla="*/ 404656 w 11997080"/>
                <a:gd name="connsiteY0" fmla="*/ 507987 h 1662297"/>
                <a:gd name="connsiteX1" fmla="*/ 1038995 w 11997080"/>
                <a:gd name="connsiteY1" fmla="*/ 741841 h 1662297"/>
                <a:gd name="connsiteX2" fmla="*/ 1238357 w 11997080"/>
                <a:gd name="connsiteY2" fmla="*/ 849340 h 1662297"/>
                <a:gd name="connsiteX3" fmla="*/ 0 w 11997080"/>
                <a:gd name="connsiteY3" fmla="*/ 693122 h 1662297"/>
                <a:gd name="connsiteX4" fmla="*/ 0 w 11997080"/>
                <a:gd name="connsiteY4" fmla="*/ 588647 h 1662297"/>
                <a:gd name="connsiteX5" fmla="*/ 404656 w 11997080"/>
                <a:gd name="connsiteY5" fmla="*/ 507987 h 1662297"/>
                <a:gd name="connsiteX6" fmla="*/ 10628711 w 11997080"/>
                <a:gd name="connsiteY6" fmla="*/ 25192 h 1662297"/>
                <a:gd name="connsiteX7" fmla="*/ 11893508 w 11997080"/>
                <a:gd name="connsiteY7" fmla="*/ 518803 h 1662297"/>
                <a:gd name="connsiteX8" fmla="*/ 11997080 w 11997080"/>
                <a:gd name="connsiteY8" fmla="*/ 635221 h 1662297"/>
                <a:gd name="connsiteX9" fmla="*/ 11867516 w 11997080"/>
                <a:gd name="connsiteY9" fmla="*/ 1662297 h 1662297"/>
                <a:gd name="connsiteX10" fmla="*/ 7682789 w 11997080"/>
                <a:gd name="connsiteY10" fmla="*/ 1662297 h 1662297"/>
                <a:gd name="connsiteX11" fmla="*/ 4334190 w 11997080"/>
                <a:gd name="connsiteY11" fmla="*/ 1239875 h 1662297"/>
                <a:gd name="connsiteX12" fmla="*/ 4649236 w 11997080"/>
                <a:gd name="connsiteY12" fmla="*/ 1149087 h 1662297"/>
                <a:gd name="connsiteX13" fmla="*/ 9989088 w 11997080"/>
                <a:gd name="connsiteY13" fmla="*/ 1234 h 1662297"/>
                <a:gd name="connsiteX14" fmla="*/ 10628711 w 11997080"/>
                <a:gd name="connsiteY14" fmla="*/ 25192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97080" h="1662297">
                  <a:moveTo>
                    <a:pt x="404656" y="507987"/>
                  </a:moveTo>
                  <a:cubicBezTo>
                    <a:pt x="601166" y="529091"/>
                    <a:pt x="810162" y="621856"/>
                    <a:pt x="1038995" y="741841"/>
                  </a:cubicBezTo>
                  <a:lnTo>
                    <a:pt x="1238357" y="849340"/>
                  </a:lnTo>
                  <a:lnTo>
                    <a:pt x="0" y="693122"/>
                  </a:lnTo>
                  <a:lnTo>
                    <a:pt x="0" y="588647"/>
                  </a:lnTo>
                  <a:cubicBezTo>
                    <a:pt x="130300" y="514400"/>
                    <a:pt x="264293" y="492912"/>
                    <a:pt x="404656" y="507987"/>
                  </a:cubicBezTo>
                  <a:close/>
                  <a:moveTo>
                    <a:pt x="10628711" y="25192"/>
                  </a:moveTo>
                  <a:cubicBezTo>
                    <a:pt x="11157812" y="80631"/>
                    <a:pt x="11599151" y="231699"/>
                    <a:pt x="11893508" y="518803"/>
                  </a:cubicBezTo>
                  <a:lnTo>
                    <a:pt x="11997080" y="635221"/>
                  </a:lnTo>
                  <a:lnTo>
                    <a:pt x="11867516" y="1662297"/>
                  </a:lnTo>
                  <a:lnTo>
                    <a:pt x="7682789" y="1662297"/>
                  </a:lnTo>
                  <a:lnTo>
                    <a:pt x="4334190" y="1239875"/>
                  </a:lnTo>
                  <a:lnTo>
                    <a:pt x="4649236" y="1149087"/>
                  </a:lnTo>
                  <a:cubicBezTo>
                    <a:pt x="6001870" y="753166"/>
                    <a:pt x="8273581" y="34989"/>
                    <a:pt x="9989088" y="1234"/>
                  </a:cubicBezTo>
                  <a:cubicBezTo>
                    <a:pt x="10212849" y="-3169"/>
                    <a:pt x="10427149" y="4073"/>
                    <a:pt x="10628711" y="2519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8641" flipH="1">
              <a:off x="922491" y="5780819"/>
              <a:ext cx="11282346" cy="1354617"/>
            </a:xfrm>
            <a:custGeom>
              <a:avLst/>
              <a:gdLst>
                <a:gd name="connsiteX0" fmla="*/ 5902 w 11282346"/>
                <a:gd name="connsiteY0" fmla="*/ 680499 h 1354617"/>
                <a:gd name="connsiteX1" fmla="*/ 0 w 11282346"/>
                <a:gd name="connsiteY1" fmla="*/ 800710 h 1354617"/>
                <a:gd name="connsiteX2" fmla="*/ 262408 w 11282346"/>
                <a:gd name="connsiteY2" fmla="*/ 813593 h 1354617"/>
                <a:gd name="connsiteX3" fmla="*/ 129341 w 11282346"/>
                <a:gd name="connsiteY3" fmla="*/ 741841 h 1354617"/>
                <a:gd name="connsiteX4" fmla="*/ 9407570 w 11282346"/>
                <a:gd name="connsiteY4" fmla="*/ 3642 h 1354617"/>
                <a:gd name="connsiteX5" fmla="*/ 9079434 w 11282346"/>
                <a:gd name="connsiteY5" fmla="*/ 1234 h 1354617"/>
                <a:gd name="connsiteX6" fmla="*/ 4485659 w 11282346"/>
                <a:gd name="connsiteY6" fmla="*/ 928933 h 1354617"/>
                <a:gd name="connsiteX7" fmla="*/ 4218496 w 11282346"/>
                <a:gd name="connsiteY7" fmla="*/ 1007817 h 1354617"/>
                <a:gd name="connsiteX8" fmla="*/ 11282346 w 11282346"/>
                <a:gd name="connsiteY8" fmla="*/ 1354617 h 1354617"/>
                <a:gd name="connsiteX9" fmla="*/ 11282346 w 11282346"/>
                <a:gd name="connsiteY9" fmla="*/ 808714 h 1354617"/>
                <a:gd name="connsiteX10" fmla="*/ 11281412 w 11282346"/>
                <a:gd name="connsiteY10" fmla="*/ 808193 h 1354617"/>
                <a:gd name="connsiteX11" fmla="*/ 11100836 w 11282346"/>
                <a:gd name="connsiteY11" fmla="*/ 650294 h 1354617"/>
                <a:gd name="connsiteX12" fmla="*/ 9407570 w 11282346"/>
                <a:gd name="connsiteY12" fmla="*/ 3642 h 13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2346" h="1354617">
                  <a:moveTo>
                    <a:pt x="5902" y="680499"/>
                  </a:moveTo>
                  <a:lnTo>
                    <a:pt x="0" y="800710"/>
                  </a:lnTo>
                  <a:lnTo>
                    <a:pt x="262408" y="813593"/>
                  </a:lnTo>
                  <a:lnTo>
                    <a:pt x="129341" y="741841"/>
                  </a:lnTo>
                  <a:close/>
                  <a:moveTo>
                    <a:pt x="9407570" y="3642"/>
                  </a:moveTo>
                  <a:cubicBezTo>
                    <a:pt x="9300830" y="-258"/>
                    <a:pt x="9191315" y="-967"/>
                    <a:pt x="9079434" y="1234"/>
                  </a:cubicBezTo>
                  <a:cubicBezTo>
                    <a:pt x="7649844" y="29364"/>
                    <a:pt x="5834002" y="532786"/>
                    <a:pt x="4485659" y="928933"/>
                  </a:cubicBezTo>
                  <a:lnTo>
                    <a:pt x="4218496" y="1007817"/>
                  </a:lnTo>
                  <a:lnTo>
                    <a:pt x="11282346" y="1354617"/>
                  </a:lnTo>
                  <a:lnTo>
                    <a:pt x="11282346" y="808714"/>
                  </a:lnTo>
                  <a:lnTo>
                    <a:pt x="11281412" y="808193"/>
                  </a:lnTo>
                  <a:cubicBezTo>
                    <a:pt x="11231513" y="774283"/>
                    <a:pt x="11171756" y="722427"/>
                    <a:pt x="11100836" y="650294"/>
                  </a:cubicBezTo>
                  <a:cubicBezTo>
                    <a:pt x="10765963" y="214566"/>
                    <a:pt x="10154752" y="30942"/>
                    <a:pt x="9407570" y="3642"/>
                  </a:cubicBezTo>
                  <a:close/>
                </a:path>
              </a:pathLst>
            </a:custGeom>
            <a:solidFill>
              <a:srgbClr val="DCE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0" y="5195703"/>
              <a:ext cx="12192000" cy="1662297"/>
            </a:xfrm>
            <a:custGeom>
              <a:avLst/>
              <a:gdLst>
                <a:gd name="connsiteX0" fmla="*/ 9989088 w 12192000"/>
                <a:gd name="connsiteY0" fmla="*/ 1234 h 1662297"/>
                <a:gd name="connsiteX1" fmla="*/ 12010490 w 12192000"/>
                <a:gd name="connsiteY1" fmla="*/ 650294 h 1662297"/>
                <a:gd name="connsiteX2" fmla="*/ 12191066 w 12192000"/>
                <a:gd name="connsiteY2" fmla="*/ 808193 h 1662297"/>
                <a:gd name="connsiteX3" fmla="*/ 12192000 w 12192000"/>
                <a:gd name="connsiteY3" fmla="*/ 808714 h 1662297"/>
                <a:gd name="connsiteX4" fmla="*/ 12192000 w 12192000"/>
                <a:gd name="connsiteY4" fmla="*/ 1662297 h 1662297"/>
                <a:gd name="connsiteX5" fmla="*/ 0 w 12192000"/>
                <a:gd name="connsiteY5" fmla="*/ 1662297 h 1662297"/>
                <a:gd name="connsiteX6" fmla="*/ 0 w 12192000"/>
                <a:gd name="connsiteY6" fmla="*/ 588647 h 1662297"/>
                <a:gd name="connsiteX7" fmla="*/ 3657601 w 12192000"/>
                <a:gd name="connsiteY7" fmla="*/ 1400305 h 1662297"/>
                <a:gd name="connsiteX8" fmla="*/ 9989088 w 12192000"/>
                <a:gd name="connsiteY8" fmla="*/ 1234 h 166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662297">
                  <a:moveTo>
                    <a:pt x="9989088" y="1234"/>
                  </a:moveTo>
                  <a:cubicBezTo>
                    <a:pt x="10884135" y="-16377"/>
                    <a:pt x="11627778" y="152319"/>
                    <a:pt x="12010490" y="650294"/>
                  </a:cubicBezTo>
                  <a:cubicBezTo>
                    <a:pt x="12081410" y="722427"/>
                    <a:pt x="12141167" y="774283"/>
                    <a:pt x="12191066" y="808193"/>
                  </a:cubicBezTo>
                  <a:lnTo>
                    <a:pt x="12192000" y="808714"/>
                  </a:lnTo>
                  <a:lnTo>
                    <a:pt x="12192000" y="1662297"/>
                  </a:lnTo>
                  <a:lnTo>
                    <a:pt x="0" y="1662297"/>
                  </a:lnTo>
                  <a:lnTo>
                    <a:pt x="0" y="588647"/>
                  </a:lnTo>
                  <a:cubicBezTo>
                    <a:pt x="833919" y="113467"/>
                    <a:pt x="1819098" y="1799285"/>
                    <a:pt x="3657601" y="1400305"/>
                  </a:cubicBezTo>
                  <a:cubicBezTo>
                    <a:pt x="4425595" y="1307998"/>
                    <a:pt x="7701745" y="46241"/>
                    <a:pt x="9989088" y="1234"/>
                  </a:cubicBezTo>
                  <a:close/>
                </a:path>
              </a:pathLst>
            </a:custGeom>
            <a:solidFill>
              <a:srgbClr val="8C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020696" y="1771030"/>
            <a:ext cx="3536951" cy="3536951"/>
          </a:xfrm>
          <a:prstGeom prst="ellipse">
            <a:avLst/>
          </a:prstGeom>
          <a:solidFill>
            <a:srgbClr val="8CAFC5"/>
          </a:solidFill>
          <a:ln w="1492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9081" y="2608481"/>
            <a:ext cx="20601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03</a:t>
            </a:r>
            <a:endParaRPr lang="zh-CN" altLang="en-US" sz="115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51465" y="2516187"/>
            <a:ext cx="4926349" cy="2046639"/>
            <a:chOff x="7032793" y="2497975"/>
            <a:chExt cx="4926349" cy="2046639"/>
          </a:xfrm>
        </p:grpSpPr>
        <p:sp>
          <p:nvSpPr>
            <p:cNvPr id="16" name="矩形 15"/>
            <p:cNvSpPr/>
            <p:nvPr/>
          </p:nvSpPr>
          <p:spPr>
            <a:xfrm>
              <a:off x="7032793" y="2497975"/>
              <a:ext cx="49263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zh-CN" altLang="en-US" sz="6000" b="1" dirty="0">
                  <a:ln w="0"/>
                  <a:solidFill>
                    <a:srgbClr val="7F7E7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存在问题分析</a:t>
              </a:r>
              <a:endParaRPr lang="zh-CN" altLang="en-US" sz="6000" b="1" dirty="0">
                <a:ln w="0"/>
                <a:solidFill>
                  <a:srgbClr val="7F7E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32793" y="3372434"/>
              <a:ext cx="4926349" cy="1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There are many variations of passages of Lorem Ipsum available, but the  majority have suffered alteration some form, by injected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humour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, or </a:t>
              </a:r>
              <a:r>
                <a:rPr lang="en-US" altLang="zh-CN" sz="1200" dirty="0" err="1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randomThere</a:t>
              </a: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 are many variations of passages of Lorem Ipsum available, but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3604</Words>
  <Application>WPS 演示</Application>
  <PresentationFormat>宽屏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站酷小薇LOGO体</vt:lpstr>
      <vt:lpstr>MV Boli</vt:lpstr>
      <vt:lpstr>等线</vt:lpstr>
      <vt:lpstr>思源黑体 CN Normal</vt:lpstr>
      <vt:lpstr>黑体</vt:lpstr>
      <vt:lpstr>Calibri</vt:lpstr>
      <vt:lpstr>思源黑体 CN Bold</vt:lpstr>
      <vt:lpstr>思源黑体 CN Regular</vt:lpstr>
      <vt:lpstr>Century Gothic</vt:lpstr>
      <vt:lpstr>等线 Light</vt:lpstr>
      <vt:lpstr>幼圆</vt:lpstr>
      <vt:lpstr>Arial Unicode MS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刘llc181</dc:creator>
  <cp:lastModifiedBy>Administrator</cp:lastModifiedBy>
  <cp:revision>20</cp:revision>
  <dcterms:created xsi:type="dcterms:W3CDTF">2020-05-26T08:14:00Z</dcterms:created>
  <dcterms:modified xsi:type="dcterms:W3CDTF">2021-09-10T01:17:08Z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38B78875F2184A11BAEA3B6F899BE531</vt:lpwstr>
  </property>
  <property fmtid="{D5CDD505-2E9C-101B-9397-08002B2CF9AE}" pid="3" name="KSOProductBuildVer">
    <vt:lpwstr>2052-11.1.0.10700</vt:lpwstr>
  </property>
</Properties>
</file>