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7" r:id="rId3"/>
    <p:sldId id="260" r:id="rId5"/>
    <p:sldId id="292" r:id="rId6"/>
    <p:sldId id="258" r:id="rId7"/>
    <p:sldId id="259" r:id="rId8"/>
    <p:sldId id="261" r:id="rId9"/>
    <p:sldId id="275" r:id="rId10"/>
    <p:sldId id="293" r:id="rId11"/>
    <p:sldId id="297" r:id="rId12"/>
    <p:sldId id="263" r:id="rId13"/>
    <p:sldId id="277" r:id="rId14"/>
    <p:sldId id="294" r:id="rId15"/>
    <p:sldId id="265" r:id="rId16"/>
    <p:sldId id="269" r:id="rId17"/>
    <p:sldId id="267" r:id="rId18"/>
    <p:sldId id="268" r:id="rId19"/>
    <p:sldId id="295" r:id="rId20"/>
    <p:sldId id="298" r:id="rId21"/>
    <p:sldId id="299" r:id="rId22"/>
    <p:sldId id="296" r:id="rId23"/>
    <p:sldId id="280" r:id="rId24"/>
    <p:sldId id="281" r:id="rId25"/>
    <p:sldId id="300" r:id="rId26"/>
  </p:sldIdLst>
  <p:sldSz cx="9144000" cy="5143500" type="screen16x9"/>
  <p:notesSz cx="6858000" cy="9144000"/>
  <p:custDataLst>
    <p:tags r:id="rId31"/>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3470DC8-BB54-4691-8F69-29E2B7C57233}">
          <p14:sldIdLst>
            <p14:sldId id="260"/>
            <p14:sldId id="292"/>
            <p14:sldId id="258"/>
            <p14:sldId id="259"/>
            <p14:sldId id="261"/>
            <p14:sldId id="275"/>
            <p14:sldId id="293"/>
            <p14:sldId id="297"/>
            <p14:sldId id="263"/>
            <p14:sldId id="277"/>
            <p14:sldId id="294"/>
            <p14:sldId id="265"/>
            <p14:sldId id="269"/>
            <p14:sldId id="267"/>
            <p14:sldId id="268"/>
            <p14:sldId id="295"/>
            <p14:sldId id="298"/>
            <p14:sldId id="299"/>
            <p14:sldId id="296"/>
            <p14:sldId id="280"/>
            <p14:sldId id="281"/>
            <p14:sldId id="300"/>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5269"/>
    <a:srgbClr val="507587"/>
    <a:srgbClr val="475059"/>
    <a:srgbClr val="606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showGuides="1">
      <p:cViewPr varScale="1">
        <p:scale>
          <a:sx n="149" d="100"/>
          <a:sy n="149" d="100"/>
        </p:scale>
        <p:origin x="744" y="114"/>
      </p:cViewPr>
      <p:guideLst>
        <p:guide orient="horz" pos="2126"/>
        <p:guide pos="3880"/>
        <p:guide orient="horz" pos="1620"/>
        <p:guide pos="2856"/>
      </p:guideLst>
    </p:cSldViewPr>
  </p:slideViewPr>
  <p:notesTextViewPr>
    <p:cViewPr>
      <p:scale>
        <a:sx n="1" d="1"/>
        <a:sy n="1" d="1"/>
      </p:scale>
      <p:origin x="0" y="0"/>
    </p:cViewPr>
  </p:notesTextViewPr>
  <p:sorterViewPr>
    <p:cViewPr>
      <p:scale>
        <a:sx n="100" d="100"/>
        <a:sy n="100" d="100"/>
      </p:scale>
      <p:origin x="0" y="3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8122E-5C28-43BB-8554-42707B89D9D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61278-7C26-423C-AB26-7B336397DF2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70DE4AC-6885-5641-8E69-315334AC16AB}" type="slidenum">
              <a:rPr lang="es-ES_tradnl" smtClean="0"/>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70DE4AC-6885-5641-8E69-315334AC16AB}" type="slidenum">
              <a:rPr lang="es-ES_tradnl" smtClean="0"/>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461278-7C26-423C-AB26-7B336397DF2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Image Backgroun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Image Backgroun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Simple title with background 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What we d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General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5_Image Background">
    <p:bg>
      <p:bgPr>
        <a:solidFill>
          <a:schemeClr val="accent5"/>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1_Image Background with 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Simple title with background 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Image Background with tit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imple title with background 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144304" y="142399"/>
            <a:ext cx="8854916" cy="485870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9.xml"/><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9.jpeg"/><Relationship Id="rId1" Type="http://schemas.openxmlformats.org/officeDocument/2006/relationships/image" Target="../media/image8.em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占位符 36"/>
          <p:cNvPicPr>
            <a:picLocks noGrp="1" noChangeAspect="1"/>
          </p:cNvPicPr>
          <p:nvPr>
            <p:ph type="pic" sz="quarter" idx="4294967295"/>
          </p:nvPr>
        </p:nvPicPr>
        <p:blipFill>
          <a:blip r:embed="rId1">
            <a:extLst>
              <a:ext uri="{28A0092B-C50C-407E-A947-70E740481C1C}">
                <a14:useLocalDpi xmlns:a14="http://schemas.microsoft.com/office/drawing/2010/main" val="0"/>
              </a:ext>
            </a:extLst>
          </a:blip>
          <a:stretch>
            <a:fillRect/>
          </a:stretch>
        </p:blipFill>
        <p:spPr>
          <a:xfrm>
            <a:off x="6763" y="0"/>
            <a:ext cx="9130473" cy="5143500"/>
          </a:xfrm>
          <a:custGeom>
            <a:avLst/>
            <a:gdLst>
              <a:gd name="connsiteX0" fmla="*/ 0 w 11658600"/>
              <a:gd name="connsiteY0" fmla="*/ 0 h 6477000"/>
              <a:gd name="connsiteX1" fmla="*/ 11658600 w 11658600"/>
              <a:gd name="connsiteY1" fmla="*/ 0 h 6477000"/>
              <a:gd name="connsiteX2" fmla="*/ 11658600 w 11658600"/>
              <a:gd name="connsiteY2" fmla="*/ 6477000 h 6477000"/>
              <a:gd name="connsiteX3" fmla="*/ 0 w 11658600"/>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11658600" h="6477000">
                <a:moveTo>
                  <a:pt x="0" y="0"/>
                </a:moveTo>
                <a:lnTo>
                  <a:pt x="11658600" y="0"/>
                </a:lnTo>
                <a:lnTo>
                  <a:pt x="11658600" y="6477000"/>
                </a:lnTo>
                <a:lnTo>
                  <a:pt x="0" y="6477000"/>
                </a:lnTo>
                <a:close/>
              </a:path>
            </a:pathLst>
          </a:custGeom>
        </p:spPr>
      </p:pic>
      <p:sp>
        <p:nvSpPr>
          <p:cNvPr id="18" name="矩形 17"/>
          <p:cNvSpPr/>
          <p:nvPr/>
        </p:nvSpPr>
        <p:spPr>
          <a:xfrm>
            <a:off x="-14682" y="0"/>
            <a:ext cx="9144000" cy="5129237"/>
          </a:xfrm>
          <a:prstGeom prst="rect">
            <a:avLst/>
          </a:prstGeom>
          <a:solidFill>
            <a:schemeClr val="accent3">
              <a:alpha val="6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16" name="矩形 15"/>
          <p:cNvSpPr/>
          <p:nvPr/>
        </p:nvSpPr>
        <p:spPr>
          <a:xfrm>
            <a:off x="144304" y="142399"/>
            <a:ext cx="8854916" cy="485870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9" name="组合 18"/>
          <p:cNvGrpSpPr/>
          <p:nvPr/>
        </p:nvGrpSpPr>
        <p:grpSpPr>
          <a:xfrm>
            <a:off x="819627" y="812007"/>
            <a:ext cx="7508081" cy="3470434"/>
            <a:chOff x="1721" y="1705"/>
            <a:chExt cx="15765" cy="7287"/>
          </a:xfrm>
        </p:grpSpPr>
        <p:cxnSp>
          <p:nvCxnSpPr>
            <p:cNvPr id="20" name="肘形连接符 19"/>
            <p:cNvCxnSpPr/>
            <p:nvPr/>
          </p:nvCxnSpPr>
          <p:spPr>
            <a:xfrm flipV="1">
              <a:off x="1743" y="1741"/>
              <a:ext cx="1739" cy="742"/>
            </a:xfrm>
            <a:prstGeom prst="bentConnector3">
              <a:avLst>
                <a:gd name="adj1" fmla="val -197"/>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a:off x="15771" y="1705"/>
              <a:ext cx="1715" cy="779"/>
            </a:xfrm>
            <a:prstGeom prst="bentConnector3">
              <a:avLst>
                <a:gd name="adj1" fmla="val 100894"/>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a:off x="1721" y="8177"/>
              <a:ext cx="1839" cy="815"/>
            </a:xfrm>
            <a:prstGeom prst="bentConnector3">
              <a:avLst>
                <a:gd name="adj1" fmla="val -1004"/>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flipV="1">
              <a:off x="15578" y="8000"/>
              <a:ext cx="1908" cy="992"/>
            </a:xfrm>
            <a:prstGeom prst="bentConnector3">
              <a:avLst>
                <a:gd name="adj1" fmla="val 99174"/>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527017" y="2788905"/>
            <a:ext cx="6090426" cy="13143"/>
          </a:xfrm>
          <a:prstGeom prst="line">
            <a:avLst/>
          </a:prstGeom>
          <a:ln w="15875">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文本框 39"/>
          <p:cNvSpPr txBox="1"/>
          <p:nvPr/>
        </p:nvSpPr>
        <p:spPr>
          <a:xfrm>
            <a:off x="2094548" y="1304309"/>
            <a:ext cx="4955381" cy="807913"/>
          </a:xfrm>
          <a:prstGeom prst="rect">
            <a:avLst/>
          </a:prstGeom>
          <a:noFill/>
          <a:effectLst>
            <a:outerShdw blurRad="50800" dist="38100" dir="2700000" algn="tl" rotWithShape="0">
              <a:prstClr val="black">
                <a:alpha val="40000"/>
              </a:prstClr>
            </a:outerShdw>
          </a:effectLst>
        </p:spPr>
        <p:txBody>
          <a:bodyPr wrap="square" lIns="68580" tIns="34290" rIns="68580" bIns="34290" rtlCol="0">
            <a:spAutoFit/>
          </a:bodyPr>
          <a:lstStyle/>
          <a:p>
            <a:pPr algn="ctr"/>
            <a:r>
              <a:rPr lang="zh-CN" altLang="en-US" sz="4800" b="1" spc="600" dirty="0" smtClean="0">
                <a:solidFill>
                  <a:schemeClr val="bg1"/>
                </a:solidFill>
                <a:latin typeface="微软雅黑" panose="020B0503020204020204" charset="-122"/>
                <a:ea typeface="微软雅黑" panose="020B0503020204020204" charset="-122"/>
              </a:rPr>
              <a:t>融资商业计划书</a:t>
            </a:r>
            <a:endParaRPr lang="en-US" altLang="zh-CN" sz="4800" b="1" spc="600" dirty="0">
              <a:solidFill>
                <a:schemeClr val="bg1"/>
              </a:solidFill>
              <a:latin typeface="微软雅黑" panose="020B0503020204020204" charset="-122"/>
              <a:ea typeface="微软雅黑" panose="020B0503020204020204" charset="-122"/>
            </a:endParaRPr>
          </a:p>
        </p:txBody>
      </p:sp>
      <p:sp>
        <p:nvSpPr>
          <p:cNvPr id="36" name="文本框 42"/>
          <p:cNvSpPr txBox="1"/>
          <p:nvPr/>
        </p:nvSpPr>
        <p:spPr>
          <a:xfrm>
            <a:off x="2466023" y="2258732"/>
            <a:ext cx="4212431" cy="346249"/>
          </a:xfrm>
          <a:prstGeom prst="rect">
            <a:avLst/>
          </a:prstGeom>
          <a:noFill/>
          <a:effectLst>
            <a:outerShdw blurRad="50800" dist="38100" dir="2700000" algn="tl" rotWithShape="0">
              <a:prstClr val="black">
                <a:alpha val="40000"/>
              </a:prstClr>
            </a:outerShdw>
          </a:effectLst>
        </p:spPr>
        <p:txBody>
          <a:bodyPr wrap="square" lIns="68580" tIns="34290" rIns="68580" bIns="34290" rtlCol="0">
            <a:spAutoFit/>
          </a:bodyPr>
          <a:lstStyle/>
          <a:p>
            <a:pPr algn="ctr"/>
            <a:r>
              <a:rPr lang="en-US" altLang="zh-CN" sz="1800" dirty="0" smtClean="0">
                <a:solidFill>
                  <a:schemeClr val="bg1"/>
                </a:solidFill>
                <a:latin typeface="微软雅黑" panose="020B0503020204020204" charset="-122"/>
                <a:ea typeface="微软雅黑" panose="020B0503020204020204" charset="-122"/>
              </a:rPr>
              <a:t>PLEASE ADD YOUR TITLE IN HERE</a:t>
            </a:r>
            <a:endParaRPr lang="zh-CN" altLang="en-US" sz="1800" dirty="0">
              <a:solidFill>
                <a:schemeClr val="bg1"/>
              </a:solidFill>
              <a:latin typeface="微软雅黑" panose="020B0503020204020204" charset="-122"/>
              <a:ea typeface="微软雅黑" panose="020B0503020204020204" charset="-122"/>
            </a:endParaRPr>
          </a:p>
        </p:txBody>
      </p:sp>
      <p:sp>
        <p:nvSpPr>
          <p:cNvPr id="38" name="圆角矩形 37"/>
          <p:cNvSpPr/>
          <p:nvPr/>
        </p:nvSpPr>
        <p:spPr>
          <a:xfrm>
            <a:off x="4009073" y="3735352"/>
            <a:ext cx="1125379" cy="27051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lumMod val="65000"/>
                    <a:lumOff val="35000"/>
                  </a:schemeClr>
                </a:solidFill>
                <a:latin typeface="微软雅黑" panose="020B0503020204020204" charset="-122"/>
                <a:ea typeface="微软雅黑" panose="020B0503020204020204" charset="-122"/>
              </a:rPr>
              <a:t>NEXT</a:t>
            </a:r>
            <a:endParaRPr lang="en-US" altLang="zh-CN" b="1" dirty="0">
              <a:solidFill>
                <a:schemeClr val="tx1">
                  <a:lumMod val="65000"/>
                  <a:lumOff val="35000"/>
                </a:schemeClr>
              </a:solidFill>
              <a:latin typeface="微软雅黑" panose="020B0503020204020204" charset="-122"/>
              <a:ea typeface="微软雅黑" panose="020B0503020204020204" charset="-122"/>
            </a:endParaRPr>
          </a:p>
        </p:txBody>
      </p:sp>
      <p:sp>
        <p:nvSpPr>
          <p:cNvPr id="39" name="房子"/>
          <p:cNvSpPr/>
          <p:nvPr/>
        </p:nvSpPr>
        <p:spPr bwMode="auto">
          <a:xfrm>
            <a:off x="3603078" y="3096243"/>
            <a:ext cx="256699" cy="256699"/>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0" name="文本框 46"/>
          <p:cNvSpPr txBox="1"/>
          <p:nvPr/>
        </p:nvSpPr>
        <p:spPr>
          <a:xfrm>
            <a:off x="3932167" y="3096243"/>
            <a:ext cx="1928336" cy="288608"/>
          </a:xfrm>
          <a:prstGeom prst="rect">
            <a:avLst/>
          </a:prstGeom>
          <a:noFill/>
          <a:effectLst>
            <a:outerShdw blurRad="50800" dist="38100" dir="2700000" algn="tl" rotWithShape="0">
              <a:prstClr val="black">
                <a:alpha val="40000"/>
              </a:prstClr>
            </a:outerShdw>
          </a:effectLst>
        </p:spPr>
        <p:txBody>
          <a:bodyPr wrap="square" lIns="68580" tIns="34290" rIns="68580" bIns="34290" rtlCol="0">
            <a:spAutoFit/>
          </a:bodyPr>
          <a:lstStyle/>
          <a:p>
            <a:pPr algn="l"/>
            <a:r>
              <a:rPr lang="en-US" altLang="zh-CN" dirty="0">
                <a:solidFill>
                  <a:schemeClr val="bg1"/>
                </a:solidFill>
                <a:latin typeface="微软雅黑" panose="020B0503020204020204" charset="-122"/>
                <a:ea typeface="微软雅黑" panose="020B0503020204020204" charset="-122"/>
              </a:rPr>
              <a:t>N</a:t>
            </a:r>
            <a:r>
              <a:rPr lang="zh-CN" altLang="en-US" dirty="0">
                <a:solidFill>
                  <a:schemeClr val="bg1"/>
                </a:solidFill>
                <a:latin typeface="微软雅黑" panose="020B0503020204020204" charset="-122"/>
                <a:ea typeface="微软雅黑" panose="020B0503020204020204" charset="-122"/>
              </a:rPr>
              <a:t>ame of company</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edge">
                                      <p:cBhvr>
                                        <p:cTn id="11" dur="500"/>
                                        <p:tgtEl>
                                          <p:spTgt spid="16"/>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ppt_y</p:attrName>
                                        </p:attrNameLst>
                                      </p:cBhvr>
                                      <p:tavLst>
                                        <p:tav tm="0">
                                          <p:val>
                                            <p:strVal val="#ppt_y+#ppt_h*1.125000"/>
                                          </p:val>
                                        </p:tav>
                                        <p:tav tm="100000">
                                          <p:val>
                                            <p:strVal val="#ppt_y"/>
                                          </p:val>
                                        </p:tav>
                                      </p:tavLst>
                                    </p:anim>
                                    <p:animEffect transition="in" filter="wipe(up)">
                                      <p:cBhvr>
                                        <p:cTn id="21" dur="500"/>
                                        <p:tgtEl>
                                          <p:spTgt spid="32"/>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ppt_y</p:attrName>
                                        </p:attrNameLst>
                                      </p:cBhvr>
                                      <p:tavLst>
                                        <p:tav tm="0">
                                          <p:val>
                                            <p:strVal val="#ppt_y+#ppt_h*1.125000"/>
                                          </p:val>
                                        </p:tav>
                                        <p:tav tm="100000">
                                          <p:val>
                                            <p:strVal val="#ppt_y"/>
                                          </p:val>
                                        </p:tav>
                                      </p:tavLst>
                                    </p:anim>
                                    <p:animEffect transition="in" filter="wipe(up)">
                                      <p:cBhvr>
                                        <p:cTn id="26" dur="500"/>
                                        <p:tgtEl>
                                          <p:spTgt spid="3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anim calcmode="lin" valueType="num">
                                      <p:cBhvr>
                                        <p:cTn id="35" dur="500" fill="hold"/>
                                        <p:tgtEl>
                                          <p:spTgt spid="39"/>
                                        </p:tgtEl>
                                        <p:attrNameLst>
                                          <p:attrName>ppt_x</p:attrName>
                                        </p:attrNameLst>
                                      </p:cBhvr>
                                      <p:tavLst>
                                        <p:tav tm="0">
                                          <p:val>
                                            <p:strVal val="#ppt_x"/>
                                          </p:val>
                                        </p:tav>
                                        <p:tav tm="100000">
                                          <p:val>
                                            <p:strVal val="#ppt_x"/>
                                          </p:val>
                                        </p:tav>
                                      </p:tavLst>
                                    </p:anim>
                                    <p:anim calcmode="lin" valueType="num">
                                      <p:cBhvr>
                                        <p:cTn id="36" dur="500" fill="hold"/>
                                        <p:tgtEl>
                                          <p:spTgt spid="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anim calcmode="lin" valueType="num">
                                      <p:cBhvr>
                                        <p:cTn id="40" dur="500" fill="hold"/>
                                        <p:tgtEl>
                                          <p:spTgt spid="40"/>
                                        </p:tgtEl>
                                        <p:attrNameLst>
                                          <p:attrName>ppt_x</p:attrName>
                                        </p:attrNameLst>
                                      </p:cBhvr>
                                      <p:tavLst>
                                        <p:tav tm="0">
                                          <p:val>
                                            <p:strVal val="#ppt_x"/>
                                          </p:val>
                                        </p:tav>
                                        <p:tav tm="100000">
                                          <p:val>
                                            <p:strVal val="#ppt_x"/>
                                          </p:val>
                                        </p:tav>
                                      </p:tavLst>
                                    </p:anim>
                                    <p:anim calcmode="lin" valueType="num">
                                      <p:cBhvr>
                                        <p:cTn id="41" dur="500" fill="hold"/>
                                        <p:tgtEl>
                                          <p:spTgt spid="4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bldLvl="0" animBg="1"/>
      <p:bldP spid="32" grpId="0" animBg="1"/>
      <p:bldP spid="36" grpId="0" animBg="1"/>
      <p:bldP spid="38" grpId="0" animBg="1"/>
      <p:bldP spid="39" grpId="0" animBg="1"/>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redondeado 33"/>
          <p:cNvSpPr/>
          <p:nvPr/>
        </p:nvSpPr>
        <p:spPr>
          <a:xfrm flipV="1">
            <a:off x="1320516" y="3599035"/>
            <a:ext cx="880214" cy="27000"/>
          </a:xfrm>
          <a:prstGeom prst="roundRect">
            <a:avLst/>
          </a:prstGeom>
          <a:solidFill>
            <a:srgbClr val="6067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7" name="Rectángulo redondeado 36"/>
          <p:cNvSpPr/>
          <p:nvPr/>
        </p:nvSpPr>
        <p:spPr>
          <a:xfrm flipV="1">
            <a:off x="3198002" y="3599035"/>
            <a:ext cx="880214" cy="27000"/>
          </a:xfrm>
          <a:prstGeom prst="roundRect">
            <a:avLst/>
          </a:prstGeom>
          <a:solidFill>
            <a:srgbClr val="6067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40" name="Rectángulo redondeado 39"/>
          <p:cNvSpPr/>
          <p:nvPr/>
        </p:nvSpPr>
        <p:spPr>
          <a:xfrm flipV="1">
            <a:off x="5080321" y="3599035"/>
            <a:ext cx="880214" cy="27000"/>
          </a:xfrm>
          <a:prstGeom prst="roundRect">
            <a:avLst/>
          </a:prstGeom>
          <a:solidFill>
            <a:srgbClr val="6067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43" name="Rectángulo redondeado 42"/>
          <p:cNvSpPr/>
          <p:nvPr/>
        </p:nvSpPr>
        <p:spPr>
          <a:xfrm flipV="1">
            <a:off x="6968389" y="3599035"/>
            <a:ext cx="880214" cy="27000"/>
          </a:xfrm>
          <a:prstGeom prst="roundRect">
            <a:avLst/>
          </a:prstGeom>
          <a:solidFill>
            <a:srgbClr val="6067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3" name="Rectángulo 22"/>
          <p:cNvSpPr/>
          <p:nvPr/>
        </p:nvSpPr>
        <p:spPr>
          <a:xfrm>
            <a:off x="904889" y="1601516"/>
            <a:ext cx="1665510" cy="2922815"/>
          </a:xfrm>
          <a:prstGeom prst="rect">
            <a:avLst/>
          </a:prstGeom>
          <a:noFill/>
          <a:ln w="19050">
            <a:solidFill>
              <a:srgbClr val="24526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4" name="Rectángulo 23"/>
          <p:cNvSpPr/>
          <p:nvPr/>
        </p:nvSpPr>
        <p:spPr>
          <a:xfrm>
            <a:off x="2797610" y="1601516"/>
            <a:ext cx="1665510" cy="2922815"/>
          </a:xfrm>
          <a:prstGeom prst="rect">
            <a:avLst/>
          </a:prstGeom>
          <a:noFill/>
          <a:ln w="19050">
            <a:solidFill>
              <a:srgbClr val="24526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solidFill>
                <a:schemeClr val="accent2"/>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5" name="Rectángulo 24"/>
          <p:cNvSpPr/>
          <p:nvPr/>
        </p:nvSpPr>
        <p:spPr>
          <a:xfrm>
            <a:off x="4667084" y="1601516"/>
            <a:ext cx="1665510" cy="2922815"/>
          </a:xfrm>
          <a:prstGeom prst="rect">
            <a:avLst/>
          </a:prstGeom>
          <a:noFill/>
          <a:ln w="19050">
            <a:solidFill>
              <a:srgbClr val="24526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6" name="Rectángulo 25"/>
          <p:cNvSpPr/>
          <p:nvPr/>
        </p:nvSpPr>
        <p:spPr>
          <a:xfrm>
            <a:off x="6549440" y="1601516"/>
            <a:ext cx="1665510" cy="2922815"/>
          </a:xfrm>
          <a:prstGeom prst="rect">
            <a:avLst/>
          </a:prstGeom>
          <a:noFill/>
          <a:ln w="19050">
            <a:solidFill>
              <a:srgbClr val="24526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0" name="Text Placeholder 5"/>
          <p:cNvSpPr txBox="1"/>
          <p:nvPr/>
        </p:nvSpPr>
        <p:spPr>
          <a:xfrm>
            <a:off x="904889" y="3306465"/>
            <a:ext cx="1665510"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pPr algn="ctr"/>
            <a:r>
              <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XXXX</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1" name="Text Placeholder 5"/>
          <p:cNvSpPr txBox="1"/>
          <p:nvPr/>
        </p:nvSpPr>
        <p:spPr>
          <a:xfrm>
            <a:off x="904889" y="3739513"/>
            <a:ext cx="1665510"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ct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XXXX</a:t>
            </a:r>
            <a:endPar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3" name="Text Placeholder 5"/>
          <p:cNvSpPr txBox="1"/>
          <p:nvPr/>
        </p:nvSpPr>
        <p:spPr>
          <a:xfrm>
            <a:off x="2797609" y="3306465"/>
            <a:ext cx="1620008"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pPr algn="ctr"/>
            <a:r>
              <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XXXX</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4" name="Text Placeholder 5"/>
          <p:cNvSpPr txBox="1"/>
          <p:nvPr/>
        </p:nvSpPr>
        <p:spPr>
          <a:xfrm>
            <a:off x="2797609" y="3739513"/>
            <a:ext cx="1620008"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ct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a:t>
            </a:r>
            <a:endPar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6" name="Text Placeholder 5"/>
          <p:cNvSpPr txBox="1"/>
          <p:nvPr/>
        </p:nvSpPr>
        <p:spPr>
          <a:xfrm>
            <a:off x="4818009" y="3306465"/>
            <a:ext cx="1423580"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pPr algn="ctr"/>
            <a:r>
              <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7" name="Text Placeholder 5"/>
          <p:cNvSpPr txBox="1"/>
          <p:nvPr/>
        </p:nvSpPr>
        <p:spPr>
          <a:xfrm>
            <a:off x="4818009" y="3739513"/>
            <a:ext cx="1423580"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ct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XXXX</a:t>
            </a:r>
            <a:endPar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9" name="Text Placeholder 5"/>
          <p:cNvSpPr txBox="1"/>
          <p:nvPr/>
        </p:nvSpPr>
        <p:spPr>
          <a:xfrm>
            <a:off x="6688681" y="3306465"/>
            <a:ext cx="1423580"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pPr algn="ctr"/>
            <a:r>
              <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60" name="Text Placeholder 5"/>
          <p:cNvSpPr txBox="1"/>
          <p:nvPr/>
        </p:nvSpPr>
        <p:spPr>
          <a:xfrm>
            <a:off x="6688681" y="3739513"/>
            <a:ext cx="1423580"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ct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XXXX</a:t>
            </a:r>
            <a:endPar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nvGrpSpPr>
          <p:cNvPr id="65" name="Group 64"/>
          <p:cNvGrpSpPr/>
          <p:nvPr/>
        </p:nvGrpSpPr>
        <p:grpSpPr>
          <a:xfrm>
            <a:off x="1564783" y="4180958"/>
            <a:ext cx="345723" cy="226535"/>
            <a:chOff x="5757863" y="2919413"/>
            <a:chExt cx="695324" cy="455612"/>
          </a:xfrm>
          <a:solidFill>
            <a:srgbClr val="245269"/>
          </a:solidFill>
        </p:grpSpPr>
        <p:sp>
          <p:nvSpPr>
            <p:cNvPr id="66"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67" name="Freeform 478"/>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68" name="Freeform 479"/>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69" name="Group 68"/>
          <p:cNvGrpSpPr/>
          <p:nvPr/>
        </p:nvGrpSpPr>
        <p:grpSpPr>
          <a:xfrm>
            <a:off x="3434752" y="4180958"/>
            <a:ext cx="345723" cy="226535"/>
            <a:chOff x="5757863" y="2919413"/>
            <a:chExt cx="695324" cy="455612"/>
          </a:xfrm>
          <a:solidFill>
            <a:srgbClr val="245269"/>
          </a:solidFill>
        </p:grpSpPr>
        <p:sp>
          <p:nvSpPr>
            <p:cNvPr id="70"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71" name="Freeform 478"/>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72" name="Freeform 479"/>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73" name="Group 72"/>
          <p:cNvGrpSpPr/>
          <p:nvPr/>
        </p:nvGrpSpPr>
        <p:grpSpPr>
          <a:xfrm>
            <a:off x="5356937" y="4222140"/>
            <a:ext cx="345723" cy="226535"/>
            <a:chOff x="5757863" y="2919413"/>
            <a:chExt cx="695324" cy="455612"/>
          </a:xfrm>
          <a:solidFill>
            <a:srgbClr val="245269"/>
          </a:solidFill>
        </p:grpSpPr>
        <p:sp>
          <p:nvSpPr>
            <p:cNvPr id="74"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75" name="Freeform 478"/>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76" name="Freeform 479"/>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77" name="Group 76"/>
          <p:cNvGrpSpPr/>
          <p:nvPr/>
        </p:nvGrpSpPr>
        <p:grpSpPr>
          <a:xfrm>
            <a:off x="7235634" y="4171091"/>
            <a:ext cx="345723" cy="226535"/>
            <a:chOff x="5757863" y="2919413"/>
            <a:chExt cx="695324" cy="455612"/>
          </a:xfrm>
          <a:solidFill>
            <a:srgbClr val="245269"/>
          </a:solidFill>
        </p:grpSpPr>
        <p:sp>
          <p:nvSpPr>
            <p:cNvPr id="78"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79" name="Freeform 478"/>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80" name="Freeform 479"/>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pic>
        <p:nvPicPr>
          <p:cNvPr id="6" name="图片占位符 5"/>
          <p:cNvPicPr>
            <a:picLocks noGrp="1" noChangeAspect="1"/>
          </p:cNvPicPr>
          <p:nvPr>
            <p:ph type="pic" sz="quarter" idx="4294967295"/>
          </p:nvPr>
        </p:nvPicPr>
        <p:blipFill>
          <a:blip r:embed="rId1">
            <a:extLst>
              <a:ext uri="{28A0092B-C50C-407E-A947-70E740481C1C}">
                <a14:useLocalDpi xmlns:a14="http://schemas.microsoft.com/office/drawing/2010/main" val="0"/>
              </a:ext>
            </a:extLst>
          </a:blip>
          <a:stretch>
            <a:fillRect/>
          </a:stretch>
        </p:blipFill>
        <p:spPr>
          <a:xfrm>
            <a:off x="1026690" y="1737632"/>
            <a:ext cx="1419158" cy="1423580"/>
          </a:xfrm>
          <a:prstGeom prst="rect">
            <a:avLst/>
          </a:prstGeom>
        </p:spPr>
      </p:pic>
      <p:pic>
        <p:nvPicPr>
          <p:cNvPr id="10" name="图片占位符 9"/>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tretch>
            <a:fillRect/>
          </a:stretch>
        </p:blipFill>
        <p:spPr>
          <a:xfrm>
            <a:off x="2906631" y="1737632"/>
            <a:ext cx="1423580" cy="1423580"/>
          </a:xfrm>
          <a:prstGeom prst="rect">
            <a:avLst/>
          </a:prstGeom>
        </p:spPr>
      </p:pic>
      <p:pic>
        <p:nvPicPr>
          <p:cNvPr id="13" name="图片占位符 12"/>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4800613" y="1737632"/>
            <a:ext cx="1423580" cy="1423580"/>
          </a:xfrm>
          <a:prstGeom prst="rect">
            <a:avLst/>
          </a:prstGeom>
        </p:spPr>
      </p:pic>
      <p:pic>
        <p:nvPicPr>
          <p:cNvPr id="15" name="图片占位符 14"/>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6688681" y="1737632"/>
            <a:ext cx="1423580" cy="1423580"/>
          </a:xfrm>
          <a:prstGeom prst="rect">
            <a:avLst/>
          </a:prstGeom>
        </p:spPr>
      </p:pic>
      <p:sp>
        <p:nvSpPr>
          <p:cNvPr id="41" name="Заголовок 1"/>
          <p:cNvSpPr txBox="1"/>
          <p:nvPr/>
        </p:nvSpPr>
        <p:spPr>
          <a:xfrm>
            <a:off x="1580812" y="800950"/>
            <a:ext cx="5967663" cy="50742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000" b="1" spc="75"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ABOUT OUR TEAM</a:t>
            </a:r>
            <a:endParaRPr lang="ru-RU" sz="3000" b="1" spc="75"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42" name="Подзаголовок 2"/>
          <p:cNvSpPr txBox="1"/>
          <p:nvPr/>
        </p:nvSpPr>
        <p:spPr>
          <a:xfrm>
            <a:off x="3081332" y="490539"/>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en-US" sz="900" i="1" dirty="0">
                <a:solidFill>
                  <a:schemeClr val="bg1">
                    <a:lumMod val="7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5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Team Section</a:t>
            </a:r>
            <a:endParaRPr lang="ru-RU"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anim calcmode="lin" valueType="num">
                                      <p:cBhvr>
                                        <p:cTn id="32" dur="1000" fill="hold"/>
                                        <p:tgtEl>
                                          <p:spTgt spid="51"/>
                                        </p:tgtEl>
                                        <p:attrNameLst>
                                          <p:attrName>ppt_x</p:attrName>
                                        </p:attrNameLst>
                                      </p:cBhvr>
                                      <p:tavLst>
                                        <p:tav tm="0">
                                          <p:val>
                                            <p:strVal val="#ppt_x"/>
                                          </p:val>
                                        </p:tav>
                                        <p:tav tm="100000">
                                          <p:val>
                                            <p:strVal val="#ppt_x"/>
                                          </p:val>
                                        </p:tav>
                                      </p:tavLst>
                                    </p:anim>
                                    <p:anim calcmode="lin" valueType="num">
                                      <p:cBhvr>
                                        <p:cTn id="33" dur="1000" fill="hold"/>
                                        <p:tgtEl>
                                          <p:spTgt spid="5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anim calcmode="lin" valueType="num">
                                      <p:cBhvr>
                                        <p:cTn id="37" dur="1000" fill="hold"/>
                                        <p:tgtEl>
                                          <p:spTgt spid="65"/>
                                        </p:tgtEl>
                                        <p:attrNameLst>
                                          <p:attrName>ppt_x</p:attrName>
                                        </p:attrNameLst>
                                      </p:cBhvr>
                                      <p:tavLst>
                                        <p:tav tm="0">
                                          <p:val>
                                            <p:strVal val="#ppt_x"/>
                                          </p:val>
                                        </p:tav>
                                        <p:tav tm="100000">
                                          <p:val>
                                            <p:strVal val="#ppt_x"/>
                                          </p:val>
                                        </p:tav>
                                      </p:tavLst>
                                    </p:anim>
                                    <p:anim calcmode="lin" valueType="num">
                                      <p:cBhvr>
                                        <p:cTn id="38" dur="1000" fill="hold"/>
                                        <p:tgtEl>
                                          <p:spTgt spid="6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anim calcmode="lin" valueType="num">
                                      <p:cBhvr>
                                        <p:cTn id="63" dur="1000" fill="hold"/>
                                        <p:tgtEl>
                                          <p:spTgt spid="54"/>
                                        </p:tgtEl>
                                        <p:attrNameLst>
                                          <p:attrName>ppt_x</p:attrName>
                                        </p:attrNameLst>
                                      </p:cBhvr>
                                      <p:tavLst>
                                        <p:tav tm="0">
                                          <p:val>
                                            <p:strVal val="#ppt_x"/>
                                          </p:val>
                                        </p:tav>
                                        <p:tav tm="100000">
                                          <p:val>
                                            <p:strVal val="#ppt_x"/>
                                          </p:val>
                                        </p:tav>
                                      </p:tavLst>
                                    </p:anim>
                                    <p:anim calcmode="lin" valueType="num">
                                      <p:cBhvr>
                                        <p:cTn id="64" dur="1000" fill="hold"/>
                                        <p:tgtEl>
                                          <p:spTgt spid="5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par>
                          <p:cTn id="75" fill="hold">
                            <p:stCondLst>
                              <p:cond delay="2500"/>
                            </p:stCondLst>
                            <p:childTnLst>
                              <p:par>
                                <p:cTn id="76" presetID="42" presetClass="entr" presetSubtype="0"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1000"/>
                                        <p:tgtEl>
                                          <p:spTgt spid="56"/>
                                        </p:tgtEl>
                                      </p:cBhvr>
                                    </p:animEffect>
                                    <p:anim calcmode="lin" valueType="num">
                                      <p:cBhvr>
                                        <p:cTn id="89" dur="1000" fill="hold"/>
                                        <p:tgtEl>
                                          <p:spTgt spid="56"/>
                                        </p:tgtEl>
                                        <p:attrNameLst>
                                          <p:attrName>ppt_x</p:attrName>
                                        </p:attrNameLst>
                                      </p:cBhvr>
                                      <p:tavLst>
                                        <p:tav tm="0">
                                          <p:val>
                                            <p:strVal val="#ppt_x"/>
                                          </p:val>
                                        </p:tav>
                                        <p:tav tm="100000">
                                          <p:val>
                                            <p:strVal val="#ppt_x"/>
                                          </p:val>
                                        </p:tav>
                                      </p:tavLst>
                                    </p:anim>
                                    <p:anim calcmode="lin" valueType="num">
                                      <p:cBhvr>
                                        <p:cTn id="90" dur="1000" fill="hold"/>
                                        <p:tgtEl>
                                          <p:spTgt spid="5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1000"/>
                                        <p:tgtEl>
                                          <p:spTgt spid="57"/>
                                        </p:tgtEl>
                                      </p:cBhvr>
                                    </p:animEffect>
                                    <p:anim calcmode="lin" valueType="num">
                                      <p:cBhvr>
                                        <p:cTn id="94" dur="1000" fill="hold"/>
                                        <p:tgtEl>
                                          <p:spTgt spid="57"/>
                                        </p:tgtEl>
                                        <p:attrNameLst>
                                          <p:attrName>ppt_x</p:attrName>
                                        </p:attrNameLst>
                                      </p:cBhvr>
                                      <p:tavLst>
                                        <p:tav tm="0">
                                          <p:val>
                                            <p:strVal val="#ppt_x"/>
                                          </p:val>
                                        </p:tav>
                                        <p:tav tm="100000">
                                          <p:val>
                                            <p:strVal val="#ppt_x"/>
                                          </p:val>
                                        </p:tav>
                                      </p:tavLst>
                                    </p:anim>
                                    <p:anim calcmode="lin" valueType="num">
                                      <p:cBhvr>
                                        <p:cTn id="95" dur="1000" fill="hold"/>
                                        <p:tgtEl>
                                          <p:spTgt spid="57"/>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1000"/>
                                        <p:tgtEl>
                                          <p:spTgt spid="73"/>
                                        </p:tgtEl>
                                      </p:cBhvr>
                                    </p:animEffect>
                                    <p:anim calcmode="lin" valueType="num">
                                      <p:cBhvr>
                                        <p:cTn id="99" dur="1000" fill="hold"/>
                                        <p:tgtEl>
                                          <p:spTgt spid="73"/>
                                        </p:tgtEl>
                                        <p:attrNameLst>
                                          <p:attrName>ppt_x</p:attrName>
                                        </p:attrNameLst>
                                      </p:cBhvr>
                                      <p:tavLst>
                                        <p:tav tm="0">
                                          <p:val>
                                            <p:strVal val="#ppt_x"/>
                                          </p:val>
                                        </p:tav>
                                        <p:tav tm="100000">
                                          <p:val>
                                            <p:strVal val="#ppt_x"/>
                                          </p:val>
                                        </p:tav>
                                      </p:tavLst>
                                    </p:anim>
                                    <p:anim calcmode="lin" valueType="num">
                                      <p:cBhvr>
                                        <p:cTn id="100" dur="1000" fill="hold"/>
                                        <p:tgtEl>
                                          <p:spTgt spid="73"/>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1000"/>
                                        <p:tgtEl>
                                          <p:spTgt spid="26"/>
                                        </p:tgtEl>
                                      </p:cBhvr>
                                    </p:animEffect>
                                    <p:anim calcmode="lin" valueType="num">
                                      <p:cBhvr>
                                        <p:cTn id="116" dur="1000" fill="hold"/>
                                        <p:tgtEl>
                                          <p:spTgt spid="26"/>
                                        </p:tgtEl>
                                        <p:attrNameLst>
                                          <p:attrName>ppt_x</p:attrName>
                                        </p:attrNameLst>
                                      </p:cBhvr>
                                      <p:tavLst>
                                        <p:tav tm="0">
                                          <p:val>
                                            <p:strVal val="#ppt_x"/>
                                          </p:val>
                                        </p:tav>
                                        <p:tav tm="100000">
                                          <p:val>
                                            <p:strVal val="#ppt_x"/>
                                          </p:val>
                                        </p:tav>
                                      </p:tavLst>
                                    </p:anim>
                                    <p:anim calcmode="lin" valueType="num">
                                      <p:cBhvr>
                                        <p:cTn id="117" dur="1000" fill="hold"/>
                                        <p:tgtEl>
                                          <p:spTgt spid="26"/>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77"/>
                                        </p:tgtEl>
                                        <p:attrNameLst>
                                          <p:attrName>style.visibility</p:attrName>
                                        </p:attrNameLst>
                                      </p:cBhvr>
                                      <p:to>
                                        <p:strVal val="visible"/>
                                      </p:to>
                                    </p:set>
                                    <p:animEffect transition="in" filter="fade">
                                      <p:cBhvr>
                                        <p:cTn id="130" dur="1000"/>
                                        <p:tgtEl>
                                          <p:spTgt spid="77"/>
                                        </p:tgtEl>
                                      </p:cBhvr>
                                    </p:animEffect>
                                    <p:anim calcmode="lin" valueType="num">
                                      <p:cBhvr>
                                        <p:cTn id="131" dur="1000" fill="hold"/>
                                        <p:tgtEl>
                                          <p:spTgt spid="77"/>
                                        </p:tgtEl>
                                        <p:attrNameLst>
                                          <p:attrName>ppt_x</p:attrName>
                                        </p:attrNameLst>
                                      </p:cBhvr>
                                      <p:tavLst>
                                        <p:tav tm="0">
                                          <p:val>
                                            <p:strVal val="#ppt_x"/>
                                          </p:val>
                                        </p:tav>
                                        <p:tav tm="100000">
                                          <p:val>
                                            <p:strVal val="#ppt_x"/>
                                          </p:val>
                                        </p:tav>
                                      </p:tavLst>
                                    </p:anim>
                                    <p:anim calcmode="lin" valueType="num">
                                      <p:cBhvr>
                                        <p:cTn id="132" dur="1000" fill="hold"/>
                                        <p:tgtEl>
                                          <p:spTgt spid="7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fade">
                                      <p:cBhvr>
                                        <p:cTn id="135" dur="1000"/>
                                        <p:tgtEl>
                                          <p:spTgt spid="15"/>
                                        </p:tgtEl>
                                      </p:cBhvr>
                                    </p:animEffect>
                                    <p:anim calcmode="lin" valueType="num">
                                      <p:cBhvr>
                                        <p:cTn id="136" dur="1000" fill="hold"/>
                                        <p:tgtEl>
                                          <p:spTgt spid="15"/>
                                        </p:tgtEl>
                                        <p:attrNameLst>
                                          <p:attrName>ppt_x</p:attrName>
                                        </p:attrNameLst>
                                      </p:cBhvr>
                                      <p:tavLst>
                                        <p:tav tm="0">
                                          <p:val>
                                            <p:strVal val="#ppt_x"/>
                                          </p:val>
                                        </p:tav>
                                        <p:tav tm="100000">
                                          <p:val>
                                            <p:strVal val="#ppt_x"/>
                                          </p:val>
                                        </p:tav>
                                      </p:tavLst>
                                    </p:anim>
                                    <p:anim calcmode="lin" valueType="num">
                                      <p:cBhvr>
                                        <p:cTn id="1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0" grpId="0" animBg="1"/>
      <p:bldP spid="43" grpId="0" animBg="1"/>
      <p:bldP spid="23" grpId="0" animBg="1"/>
      <p:bldP spid="24" grpId="0" animBg="1"/>
      <p:bldP spid="25" grpId="0" animBg="1"/>
      <p:bldP spid="26" grpId="0" animBg="1"/>
      <p:bldP spid="50" grpId="0"/>
      <p:bldP spid="51" grpId="0"/>
      <p:bldP spid="53" grpId="0"/>
      <p:bldP spid="54" grpId="0"/>
      <p:bldP spid="56" grpId="0"/>
      <p:bldP spid="57" grpId="0"/>
      <p:bldP spid="59" grpId="0"/>
      <p:bldP spid="6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
          <p:cNvSpPr txBox="1"/>
          <p:nvPr/>
        </p:nvSpPr>
        <p:spPr>
          <a:xfrm>
            <a:off x="3080084" y="800135"/>
            <a:ext cx="2983832" cy="634256"/>
          </a:xfrm>
          <a:prstGeom prst="rect">
            <a:avLst/>
          </a:prstGeom>
        </p:spPr>
        <p:txBody>
          <a:bodyPr lIns="68580" tIns="34290" rIns="68580" bIns="3429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spc="75"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产品展示</a:t>
            </a:r>
            <a:endParaRPr lang="en-US" sz="3000" spc="75"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algn="ctr"/>
            <a:endParaRPr lang="ru-RU" sz="3000" b="1" spc="75"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15" name="Подзаголовок 2"/>
          <p:cNvSpPr txBox="1"/>
          <p:nvPr/>
        </p:nvSpPr>
        <p:spPr>
          <a:xfrm>
            <a:off x="3080167" y="491944"/>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en-US" sz="900" i="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5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12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Team Section</a:t>
            </a:r>
            <a:endParaRPr lang="ru-RU" sz="12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p:txBody>
      </p:sp>
      <p:sp>
        <p:nvSpPr>
          <p:cNvPr id="17" name="Подзаголовок 2"/>
          <p:cNvSpPr txBox="1"/>
          <p:nvPr/>
        </p:nvSpPr>
        <p:spPr>
          <a:xfrm>
            <a:off x="787238" y="3476841"/>
            <a:ext cx="2170370" cy="10517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525"/>
              </a:lnSpc>
              <a:spcBef>
                <a:spcPts val="900"/>
              </a:spcBef>
              <a:buNone/>
            </a:pPr>
            <a:r>
              <a:rPr lang="en-US" sz="800" i="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4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11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Web Designer</a:t>
            </a:r>
            <a:endParaRPr lang="en-US" sz="11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a:p>
            <a:pPr marL="0" indent="0" algn="ctr">
              <a:lnSpc>
                <a:spcPts val="525"/>
              </a:lnSpc>
              <a:spcBef>
                <a:spcPts val="900"/>
              </a:spcBef>
              <a:buNone/>
            </a:pPr>
            <a:r>
              <a:rPr lang="en-US" sz="800" b="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MARCUS ROBBINSON</a:t>
            </a:r>
            <a:endParaRPr lang="en-US" sz="800" b="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ctr">
              <a:lnSpc>
                <a:spcPts val="1350"/>
              </a:lnSpc>
              <a:spcBef>
                <a:spcPts val="900"/>
              </a:spcBef>
              <a:buNone/>
            </a:pPr>
            <a:r>
              <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请输入内容</a:t>
            </a:r>
            <a:endPar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19" name="Подзаголовок 2"/>
          <p:cNvSpPr txBox="1"/>
          <p:nvPr/>
        </p:nvSpPr>
        <p:spPr>
          <a:xfrm>
            <a:off x="3351140" y="3476840"/>
            <a:ext cx="2170371" cy="10517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525"/>
              </a:lnSpc>
              <a:spcBef>
                <a:spcPts val="900"/>
              </a:spcBef>
              <a:buNone/>
            </a:pPr>
            <a:r>
              <a:rPr lang="en-US" sz="800" i="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4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11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SMM Manager</a:t>
            </a:r>
            <a:endParaRPr lang="en-US" sz="11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a:p>
            <a:pPr marL="0" indent="0" algn="ctr">
              <a:lnSpc>
                <a:spcPts val="525"/>
              </a:lnSpc>
              <a:spcBef>
                <a:spcPts val="900"/>
              </a:spcBef>
              <a:buNone/>
            </a:pPr>
            <a:r>
              <a:rPr lang="en-US" sz="800" b="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ALISSIA BURTON</a:t>
            </a:r>
            <a:endParaRPr lang="en-US" sz="800" b="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ctr">
              <a:lnSpc>
                <a:spcPts val="1350"/>
              </a:lnSpc>
              <a:spcBef>
                <a:spcPts val="900"/>
              </a:spcBef>
              <a:buNone/>
            </a:pPr>
            <a:r>
              <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请输入内容</a:t>
            </a:r>
            <a:endPar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ctr">
              <a:lnSpc>
                <a:spcPts val="1350"/>
              </a:lnSpc>
              <a:spcBef>
                <a:spcPts val="900"/>
              </a:spcBef>
              <a:buNone/>
            </a:pPr>
            <a:endPar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1" name="Подзаголовок 2"/>
          <p:cNvSpPr txBox="1"/>
          <p:nvPr/>
        </p:nvSpPr>
        <p:spPr>
          <a:xfrm>
            <a:off x="5937269" y="3414992"/>
            <a:ext cx="2170372" cy="10517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525"/>
              </a:lnSpc>
              <a:spcBef>
                <a:spcPts val="900"/>
              </a:spcBef>
              <a:buNone/>
            </a:pPr>
            <a:r>
              <a:rPr lang="en-US" sz="800" i="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4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11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rPr>
              <a:t>Assistant Director</a:t>
            </a:r>
            <a:endParaRPr lang="en-US" sz="1100" i="1" dirty="0">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a:p>
            <a:pPr marL="0" indent="0" algn="ctr">
              <a:lnSpc>
                <a:spcPts val="525"/>
              </a:lnSpc>
              <a:spcBef>
                <a:spcPts val="900"/>
              </a:spcBef>
              <a:buNone/>
            </a:pPr>
            <a:r>
              <a:rPr lang="en-US" sz="800" b="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VERONICA CATBERTH</a:t>
            </a:r>
            <a:endParaRPr lang="en-US" sz="800" b="1"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ctr">
              <a:lnSpc>
                <a:spcPts val="1350"/>
              </a:lnSpc>
              <a:spcBef>
                <a:spcPts val="900"/>
              </a:spcBef>
              <a:buNone/>
            </a:pPr>
            <a:r>
              <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请输入内容</a:t>
            </a:r>
            <a:endPar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ctr">
              <a:lnSpc>
                <a:spcPts val="1350"/>
              </a:lnSpc>
              <a:spcBef>
                <a:spcPts val="900"/>
              </a:spcBef>
              <a:buNone/>
            </a:pPr>
            <a:endParaRPr lang="en-US" sz="800"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3" name="Ромб 21"/>
          <p:cNvSpPr/>
          <p:nvPr/>
        </p:nvSpPr>
        <p:spPr>
          <a:xfrm>
            <a:off x="1298682" y="1624244"/>
            <a:ext cx="1494191" cy="1494191"/>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5" name="Ромб 22"/>
          <p:cNvSpPr/>
          <p:nvPr/>
        </p:nvSpPr>
        <p:spPr>
          <a:xfrm>
            <a:off x="3906665" y="1629136"/>
            <a:ext cx="1494191" cy="1494191"/>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6" name="Ромб 23"/>
          <p:cNvSpPr/>
          <p:nvPr/>
        </p:nvSpPr>
        <p:spPr>
          <a:xfrm>
            <a:off x="6481276" y="1634029"/>
            <a:ext cx="1494191" cy="1494191"/>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27" name="图片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1242" y="1634030"/>
            <a:ext cx="1481023" cy="1484405"/>
          </a:xfrm>
          <a:prstGeom prst="diamond">
            <a:avLst/>
          </a:prstGeom>
        </p:spPr>
      </p:pic>
      <p:pic>
        <p:nvPicPr>
          <p:cNvPr id="28" name="图片占位符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454" y="1634030"/>
            <a:ext cx="1484405" cy="1484405"/>
          </a:xfrm>
          <a:prstGeom prst="diamond">
            <a:avLst/>
          </a:prstGeom>
        </p:spPr>
      </p:pic>
      <p:pic>
        <p:nvPicPr>
          <p:cNvPr id="29" name="图片占位符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356" y="1648318"/>
            <a:ext cx="1484405" cy="1484405"/>
          </a:xfrm>
          <a:prstGeom prst="diamond">
            <a:avLst/>
          </a:prstGeom>
        </p:spPr>
      </p:pic>
    </p:spTree>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400" fill="hold"/>
                                        <p:tgtEl>
                                          <p:spTgt spid="23"/>
                                        </p:tgtEl>
                                        <p:attrNameLst>
                                          <p:attrName>ppt_x</p:attrName>
                                        </p:attrNameLst>
                                      </p:cBhvr>
                                      <p:tavLst>
                                        <p:tav tm="0">
                                          <p:val>
                                            <p:strVal val="#ppt_x"/>
                                          </p:val>
                                        </p:tav>
                                        <p:tav tm="100000">
                                          <p:val>
                                            <p:strVal val="#ppt_x"/>
                                          </p:val>
                                        </p:tav>
                                      </p:tavLst>
                                    </p:anim>
                                    <p:anim calcmode="lin" valueType="num">
                                      <p:cBhvr additive="base">
                                        <p:cTn id="16" dur="4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4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400" fill="hold"/>
                                        <p:tgtEl>
                                          <p:spTgt spid="25"/>
                                        </p:tgtEl>
                                        <p:attrNameLst>
                                          <p:attrName>ppt_x</p:attrName>
                                        </p:attrNameLst>
                                      </p:cBhvr>
                                      <p:tavLst>
                                        <p:tav tm="0">
                                          <p:val>
                                            <p:strVal val="#ppt_x"/>
                                          </p:val>
                                        </p:tav>
                                        <p:tav tm="100000">
                                          <p:val>
                                            <p:strVal val="#ppt_x"/>
                                          </p:val>
                                        </p:tav>
                                      </p:tavLst>
                                    </p:anim>
                                    <p:anim calcmode="lin" valueType="num">
                                      <p:cBhvr additive="base">
                                        <p:cTn id="33" dur="4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4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400" fill="hold"/>
                                        <p:tgtEl>
                                          <p:spTgt spid="26"/>
                                        </p:tgtEl>
                                        <p:attrNameLst>
                                          <p:attrName>ppt_x</p:attrName>
                                        </p:attrNameLst>
                                      </p:cBhvr>
                                      <p:tavLst>
                                        <p:tav tm="0">
                                          <p:val>
                                            <p:strVal val="#ppt_x"/>
                                          </p:val>
                                        </p:tav>
                                        <p:tav tm="100000">
                                          <p:val>
                                            <p:strVal val="#ppt_x"/>
                                          </p:val>
                                        </p:tav>
                                      </p:tavLst>
                                    </p:anim>
                                    <p:anim calcmode="lin" valueType="num">
                                      <p:cBhvr additive="base">
                                        <p:cTn id="45" dur="4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9" grpId="0"/>
      <p:bldP spid="21" grpId="0"/>
      <p:bldP spid="23"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44304" y="142399"/>
            <a:ext cx="8854916" cy="485870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组合 5"/>
          <p:cNvGrpSpPr/>
          <p:nvPr/>
        </p:nvGrpSpPr>
        <p:grpSpPr>
          <a:xfrm>
            <a:off x="3709036" y="791528"/>
            <a:ext cx="1726406" cy="1726406"/>
            <a:chOff x="7840" y="1666"/>
            <a:chExt cx="3872" cy="3872"/>
          </a:xfrm>
        </p:grpSpPr>
        <p:sp>
          <p:nvSpPr>
            <p:cNvPr id="4" name="椭圆 3"/>
            <p:cNvSpPr/>
            <p:nvPr/>
          </p:nvSpPr>
          <p:spPr>
            <a:xfrm>
              <a:off x="7840" y="1666"/>
              <a:ext cx="3872" cy="3872"/>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768090" y="1107475"/>
            <a:ext cx="1607820" cy="1084912"/>
          </a:xfrm>
          <a:prstGeom prst="rect">
            <a:avLst/>
          </a:prstGeom>
          <a:noFill/>
        </p:spPr>
        <p:txBody>
          <a:bodyPr wrap="square" lIns="68580" tIns="34290" rIns="68580" bIns="34290" rtlCol="0">
            <a:spAutoFit/>
          </a:bodyPr>
          <a:lstStyle/>
          <a:p>
            <a:pPr algn="ctr"/>
            <a:r>
              <a:rPr lang="en-US" altLang="zh-CN" sz="3300" dirty="0">
                <a:solidFill>
                  <a:schemeClr val="bg1"/>
                </a:solidFill>
                <a:latin typeface="Franklin Gothic Demi Cond" panose="020B0706030402020204" charset="0"/>
              </a:rPr>
              <a:t>Part </a:t>
            </a:r>
            <a:r>
              <a:rPr lang="en-US" altLang="zh-CN" sz="3300" dirty="0" smtClean="0">
                <a:solidFill>
                  <a:schemeClr val="bg1"/>
                </a:solidFill>
                <a:latin typeface="Franklin Gothic Demi Cond" panose="020B0706030402020204" charset="0"/>
              </a:rPr>
              <a:t>Three</a:t>
            </a:r>
            <a:endParaRPr lang="en-US" altLang="zh-CN" sz="3000" dirty="0">
              <a:solidFill>
                <a:schemeClr val="bg1"/>
              </a:solidFill>
              <a:latin typeface="Franklin Gothic Demi Cond" panose="020B0706030402020204" charset="0"/>
            </a:endParaRPr>
          </a:p>
        </p:txBody>
      </p:sp>
      <p:sp>
        <p:nvSpPr>
          <p:cNvPr id="11" name="文本框 10"/>
          <p:cNvSpPr txBox="1"/>
          <p:nvPr/>
        </p:nvSpPr>
        <p:spPr>
          <a:xfrm>
            <a:off x="2765107" y="2848451"/>
            <a:ext cx="3612833" cy="500137"/>
          </a:xfrm>
          <a:prstGeom prst="rect">
            <a:avLst/>
          </a:prstGeom>
          <a:noFill/>
        </p:spPr>
        <p:txBody>
          <a:bodyPr wrap="square" lIns="68580" tIns="34290" rIns="68580" bIns="34290" rtlCol="0">
            <a:spAutoFit/>
          </a:bodyP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mn-ea"/>
              </a:rPr>
              <a:t>产品运营</a:t>
            </a:r>
            <a:endParaRPr lang="zh-CN" altLang="en-US" sz="28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 name="文本框 7"/>
          <p:cNvSpPr txBox="1"/>
          <p:nvPr/>
        </p:nvSpPr>
        <p:spPr>
          <a:xfrm>
            <a:off x="1092676" y="3503930"/>
            <a:ext cx="6958965" cy="437515"/>
          </a:xfrm>
          <a:prstGeom prst="rect">
            <a:avLst/>
          </a:prstGeom>
          <a:noFill/>
        </p:spPr>
        <p:txBody>
          <a:bodyPr wrap="square" lIns="68580" tIns="34290" rIns="68580" bIns="34290" rtlCol="0">
            <a:spAutoFit/>
          </a:bodyPr>
          <a:lstStyle/>
          <a:p>
            <a:pPr algn="ctr">
              <a:lnSpc>
                <a:spcPct val="20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点击输入内容</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4699495" y="1151272"/>
            <a:ext cx="3653974" cy="620968"/>
          </a:xfrm>
          <a:prstGeom prst="rect">
            <a:avLst/>
          </a:prstGeom>
        </p:spPr>
        <p:txBody>
          <a:bodyPr>
            <a:normAutofit/>
          </a:bodyPr>
          <a:lstStyle/>
          <a:p>
            <a:r>
              <a:rPr lang="zh-CN" altLang="en-US" sz="2800" dirty="0">
                <a:latin typeface="Calibri" panose="020F0502020204030204" pitchFamily="34" charset="0"/>
                <a:ea typeface="微软雅黑 Light" panose="020B0502040204020203" pitchFamily="34" charset="-122"/>
                <a:cs typeface="+mn-ea"/>
                <a:sym typeface="Calibri" panose="020F0502020204030204" pitchFamily="34" charset="0"/>
              </a:rPr>
              <a:t>产品运营</a:t>
            </a:r>
            <a:endParaRPr lang="en-US" sz="2800" dirty="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15" name="Text Placeholder 14"/>
          <p:cNvSpPr>
            <a:spLocks noGrp="1"/>
          </p:cNvSpPr>
          <p:nvPr>
            <p:ph type="body" sz="quarter" idx="4294967295"/>
          </p:nvPr>
        </p:nvSpPr>
        <p:spPr>
          <a:xfrm>
            <a:off x="4699495" y="1901308"/>
            <a:ext cx="3653974" cy="304142"/>
          </a:xfrm>
          <a:prstGeom prst="rect">
            <a:avLst/>
          </a:prstGeom>
        </p:spPr>
        <p:txBody>
          <a:bodyPr/>
          <a:lstStyle/>
          <a:p>
            <a:r>
              <a:rPr lang="es-ES" dirty="0">
                <a:latin typeface="Calibri" panose="020F0502020204030204" pitchFamily="34" charset="0"/>
                <a:ea typeface="微软雅黑 Light" panose="020B0502040204020203" pitchFamily="34" charset="-122"/>
                <a:cs typeface="+mn-ea"/>
                <a:sym typeface="Calibri" panose="020F0502020204030204" pitchFamily="34" charset="0"/>
              </a:rPr>
              <a:t>BUILD - ENHANCE</a:t>
            </a:r>
            <a:endParaRPr lang="en-US" dirty="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3" name="Text Placeholder 5"/>
          <p:cNvSpPr txBox="1"/>
          <p:nvPr/>
        </p:nvSpPr>
        <p:spPr>
          <a:xfrm>
            <a:off x="5027172" y="2450929"/>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运营</a:t>
            </a:r>
            <a:r>
              <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01</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4" name="Text Placeholder 5"/>
          <p:cNvSpPr txBox="1"/>
          <p:nvPr/>
        </p:nvSpPr>
        <p:spPr>
          <a:xfrm>
            <a:off x="5027171" y="2641812"/>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Lorem</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ipsum</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dolor sit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amet</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consectetur</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adipiscing</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elit</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t>
            </a:r>
            <a:endPar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nvGrpSpPr>
          <p:cNvPr id="2" name="Group 1"/>
          <p:cNvGrpSpPr/>
          <p:nvPr/>
        </p:nvGrpSpPr>
        <p:grpSpPr>
          <a:xfrm>
            <a:off x="4796052" y="2453762"/>
            <a:ext cx="158354" cy="158354"/>
            <a:chOff x="6739940" y="3468612"/>
            <a:chExt cx="211138" cy="211138"/>
          </a:xfrm>
          <a:solidFill>
            <a:srgbClr val="245269"/>
          </a:solidFill>
        </p:grpSpPr>
        <p:sp>
          <p:nvSpPr>
            <p:cNvPr id="21" name="Freeform 455"/>
            <p:cNvSpPr>
              <a:spLocks noEditPoints="1"/>
            </p:cNvSpPr>
            <p:nvPr/>
          </p:nvSpPr>
          <p:spPr bwMode="auto">
            <a:xfrm>
              <a:off x="6739940" y="3468612"/>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2" name="Freeform 456"/>
            <p:cNvSpPr/>
            <p:nvPr/>
          </p:nvSpPr>
          <p:spPr bwMode="auto">
            <a:xfrm>
              <a:off x="6781215" y="3528937"/>
              <a:ext cx="123825" cy="74613"/>
            </a:xfrm>
            <a:custGeom>
              <a:avLst/>
              <a:gdLst>
                <a:gd name="T0" fmla="*/ 67 w 78"/>
                <a:gd name="T1" fmla="*/ 47 h 47"/>
                <a:gd name="T2" fmla="*/ 38 w 78"/>
                <a:gd name="T3" fmla="*/ 14 h 47"/>
                <a:gd name="T4" fmla="*/ 12 w 78"/>
                <a:gd name="T5" fmla="*/ 47 h 47"/>
                <a:gd name="T6" fmla="*/ 0 w 78"/>
                <a:gd name="T7" fmla="*/ 47 h 47"/>
                <a:gd name="T8" fmla="*/ 38 w 78"/>
                <a:gd name="T9" fmla="*/ 0 h 47"/>
                <a:gd name="T10" fmla="*/ 78 w 78"/>
                <a:gd name="T11" fmla="*/ 47 h 47"/>
                <a:gd name="T12" fmla="*/ 67 w 7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78" h="47">
                  <a:moveTo>
                    <a:pt x="67" y="47"/>
                  </a:moveTo>
                  <a:lnTo>
                    <a:pt x="38" y="14"/>
                  </a:lnTo>
                  <a:lnTo>
                    <a:pt x="12" y="47"/>
                  </a:lnTo>
                  <a:lnTo>
                    <a:pt x="0" y="47"/>
                  </a:lnTo>
                  <a:lnTo>
                    <a:pt x="38" y="0"/>
                  </a:lnTo>
                  <a:lnTo>
                    <a:pt x="78" y="47"/>
                  </a:lnTo>
                  <a:lnTo>
                    <a:pt x="67" y="47"/>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sp>
        <p:nvSpPr>
          <p:cNvPr id="43" name="Text Placeholder 5"/>
          <p:cNvSpPr txBox="1"/>
          <p:nvPr/>
        </p:nvSpPr>
        <p:spPr>
          <a:xfrm>
            <a:off x="5008736" y="3069149"/>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运营</a:t>
            </a:r>
            <a:r>
              <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02</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44" name="Text Placeholder 5"/>
          <p:cNvSpPr txBox="1"/>
          <p:nvPr/>
        </p:nvSpPr>
        <p:spPr>
          <a:xfrm>
            <a:off x="5008735" y="3260031"/>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Lorem</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ipsum</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dolor sit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amet</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consectetur</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adipiscing</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elit</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t>
            </a:r>
            <a:endPar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nvGrpSpPr>
          <p:cNvPr id="3" name="Group 2"/>
          <p:cNvGrpSpPr/>
          <p:nvPr/>
        </p:nvGrpSpPr>
        <p:grpSpPr>
          <a:xfrm>
            <a:off x="4777616" y="3071982"/>
            <a:ext cx="158354" cy="158354"/>
            <a:chOff x="6715359" y="4292905"/>
            <a:chExt cx="211138" cy="211138"/>
          </a:xfrm>
          <a:solidFill>
            <a:srgbClr val="245269"/>
          </a:solidFill>
        </p:grpSpPr>
        <p:sp>
          <p:nvSpPr>
            <p:cNvPr id="45" name="Freeform 455"/>
            <p:cNvSpPr>
              <a:spLocks noEditPoints="1"/>
            </p:cNvSpPr>
            <p:nvPr/>
          </p:nvSpPr>
          <p:spPr bwMode="auto">
            <a:xfrm>
              <a:off x="6715359" y="4292905"/>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46" name="Freeform 456"/>
            <p:cNvSpPr/>
            <p:nvPr/>
          </p:nvSpPr>
          <p:spPr bwMode="auto">
            <a:xfrm>
              <a:off x="6756634" y="4353230"/>
              <a:ext cx="123825" cy="74613"/>
            </a:xfrm>
            <a:custGeom>
              <a:avLst/>
              <a:gdLst>
                <a:gd name="T0" fmla="*/ 67 w 78"/>
                <a:gd name="T1" fmla="*/ 47 h 47"/>
                <a:gd name="T2" fmla="*/ 38 w 78"/>
                <a:gd name="T3" fmla="*/ 14 h 47"/>
                <a:gd name="T4" fmla="*/ 12 w 78"/>
                <a:gd name="T5" fmla="*/ 47 h 47"/>
                <a:gd name="T6" fmla="*/ 0 w 78"/>
                <a:gd name="T7" fmla="*/ 47 h 47"/>
                <a:gd name="T8" fmla="*/ 38 w 78"/>
                <a:gd name="T9" fmla="*/ 0 h 47"/>
                <a:gd name="T10" fmla="*/ 78 w 78"/>
                <a:gd name="T11" fmla="*/ 47 h 47"/>
                <a:gd name="T12" fmla="*/ 67 w 7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78" h="47">
                  <a:moveTo>
                    <a:pt x="67" y="47"/>
                  </a:moveTo>
                  <a:lnTo>
                    <a:pt x="38" y="14"/>
                  </a:lnTo>
                  <a:lnTo>
                    <a:pt x="12" y="47"/>
                  </a:lnTo>
                  <a:lnTo>
                    <a:pt x="0" y="47"/>
                  </a:lnTo>
                  <a:lnTo>
                    <a:pt x="38" y="0"/>
                  </a:lnTo>
                  <a:lnTo>
                    <a:pt x="78" y="47"/>
                  </a:lnTo>
                  <a:lnTo>
                    <a:pt x="67" y="47"/>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sp>
        <p:nvSpPr>
          <p:cNvPr id="48" name="Text Placeholder 5"/>
          <p:cNvSpPr txBox="1"/>
          <p:nvPr/>
        </p:nvSpPr>
        <p:spPr>
          <a:xfrm>
            <a:off x="5015743" y="3771058"/>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运营</a:t>
            </a:r>
            <a:r>
              <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03</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49" name="Text Placeholder 5"/>
          <p:cNvSpPr txBox="1"/>
          <p:nvPr/>
        </p:nvSpPr>
        <p:spPr>
          <a:xfrm>
            <a:off x="5015741" y="3961941"/>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Lorem</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ipsum</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dolor sit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amet</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consectetur</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adipiscing</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 </a:t>
            </a:r>
            <a:r>
              <a:rPr 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elit</a:t>
            </a:r>
            <a:r>
              <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a:t>
            </a:r>
            <a:endParaRPr lang="en-US" sz="800" b="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nvGrpSpPr>
          <p:cNvPr id="5" name="Group 4"/>
          <p:cNvGrpSpPr/>
          <p:nvPr/>
        </p:nvGrpSpPr>
        <p:grpSpPr>
          <a:xfrm>
            <a:off x="4784623" y="3773891"/>
            <a:ext cx="158354" cy="158354"/>
            <a:chOff x="6724701" y="5228784"/>
            <a:chExt cx="211138" cy="211138"/>
          </a:xfrm>
          <a:solidFill>
            <a:srgbClr val="245269"/>
          </a:solidFill>
        </p:grpSpPr>
        <p:sp>
          <p:nvSpPr>
            <p:cNvPr id="58" name="Freeform 455"/>
            <p:cNvSpPr>
              <a:spLocks noEditPoints="1"/>
            </p:cNvSpPr>
            <p:nvPr/>
          </p:nvSpPr>
          <p:spPr bwMode="auto">
            <a:xfrm>
              <a:off x="6724701" y="5228784"/>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59" name="Freeform 456"/>
            <p:cNvSpPr/>
            <p:nvPr/>
          </p:nvSpPr>
          <p:spPr bwMode="auto">
            <a:xfrm>
              <a:off x="6765976" y="5289109"/>
              <a:ext cx="123825" cy="74613"/>
            </a:xfrm>
            <a:custGeom>
              <a:avLst/>
              <a:gdLst>
                <a:gd name="T0" fmla="*/ 67 w 78"/>
                <a:gd name="T1" fmla="*/ 47 h 47"/>
                <a:gd name="T2" fmla="*/ 38 w 78"/>
                <a:gd name="T3" fmla="*/ 14 h 47"/>
                <a:gd name="T4" fmla="*/ 12 w 78"/>
                <a:gd name="T5" fmla="*/ 47 h 47"/>
                <a:gd name="T6" fmla="*/ 0 w 78"/>
                <a:gd name="T7" fmla="*/ 47 h 47"/>
                <a:gd name="T8" fmla="*/ 38 w 78"/>
                <a:gd name="T9" fmla="*/ 0 h 47"/>
                <a:gd name="T10" fmla="*/ 78 w 78"/>
                <a:gd name="T11" fmla="*/ 47 h 47"/>
                <a:gd name="T12" fmla="*/ 67 w 7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78" h="47">
                  <a:moveTo>
                    <a:pt x="67" y="47"/>
                  </a:moveTo>
                  <a:lnTo>
                    <a:pt x="38" y="14"/>
                  </a:lnTo>
                  <a:lnTo>
                    <a:pt x="12" y="47"/>
                  </a:lnTo>
                  <a:lnTo>
                    <a:pt x="0" y="47"/>
                  </a:lnTo>
                  <a:lnTo>
                    <a:pt x="38" y="0"/>
                  </a:lnTo>
                  <a:lnTo>
                    <a:pt x="78" y="47"/>
                  </a:lnTo>
                  <a:lnTo>
                    <a:pt x="67" y="47"/>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sp>
        <p:nvSpPr>
          <p:cNvPr id="50" name="Rectangle 49"/>
          <p:cNvSpPr/>
          <p:nvPr userDrawn="1"/>
        </p:nvSpPr>
        <p:spPr>
          <a:xfrm>
            <a:off x="3879041" y="486604"/>
            <a:ext cx="4791009" cy="429611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3" name="文本框 32"/>
          <p:cNvSpPr txBox="1"/>
          <p:nvPr/>
        </p:nvSpPr>
        <p:spPr>
          <a:xfrm>
            <a:off x="753078" y="-251937"/>
            <a:ext cx="2320187" cy="5609228"/>
          </a:xfrm>
          <a:prstGeom prst="rect">
            <a:avLst/>
          </a:prstGeom>
          <a:noFill/>
        </p:spPr>
        <p:txBody>
          <a:bodyPr wrap="none" lIns="68580" tIns="34290" rIns="68580" bIns="34290" rtlCol="0">
            <a:spAutoFit/>
          </a:bodyPr>
          <a:lstStyle/>
          <a:p>
            <a:r>
              <a:rPr lang="en-US" altLang="zh-CN" sz="360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rPr>
              <a:t>S</a:t>
            </a:r>
            <a:endParaRPr lang="zh-CN" altLang="en-US" sz="360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2000"/>
                                        <p:tgtEl>
                                          <p:spTgt spid="50"/>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265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315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365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4150"/>
                            </p:stCondLst>
                            <p:childTnLst>
                              <p:par>
                                <p:cTn id="25" presetID="10"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46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515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565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615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665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par>
                          <p:cTn id="48" fill="hold">
                            <p:stCondLst>
                              <p:cond delay="715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5" grpId="0" build="p"/>
      <p:bldP spid="53" grpId="0"/>
      <p:bldP spid="54" grpId="0"/>
      <p:bldP spid="43" grpId="0"/>
      <p:bldP spid="44" grpId="0"/>
      <p:bldP spid="48" grpId="0"/>
      <p:bldP spid="49" grpId="0"/>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4294967295"/>
          </p:nvPr>
        </p:nvSpPr>
        <p:spPr>
          <a:xfrm>
            <a:off x="4772240" y="1123299"/>
            <a:ext cx="3653974" cy="620968"/>
          </a:xfrm>
          <a:prstGeom prst="rect">
            <a:avLst/>
          </a:prstGeom>
        </p:spPr>
        <p:txBody>
          <a:bodyPr>
            <a:normAutofit/>
          </a:bodyPr>
          <a:lstStyle/>
          <a:p>
            <a:r>
              <a:rPr lang="zh-CN" altLang="en-US" sz="2800" dirty="0">
                <a:latin typeface="Calibri" panose="020F0502020204030204" pitchFamily="34" charset="0"/>
                <a:ea typeface="微软雅黑 Light" panose="020B0502040204020203" pitchFamily="34" charset="-122"/>
                <a:cs typeface="+mn-ea"/>
                <a:sym typeface="Calibri" panose="020F0502020204030204" pitchFamily="34" charset="0"/>
              </a:rPr>
              <a:t>优势分析</a:t>
            </a:r>
            <a:endParaRPr lang="en-US" sz="2800" dirty="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7" name="Text Placeholder 6"/>
          <p:cNvSpPr>
            <a:spLocks noGrp="1"/>
          </p:cNvSpPr>
          <p:nvPr>
            <p:ph type="body" sz="quarter" idx="4294967295"/>
          </p:nvPr>
        </p:nvSpPr>
        <p:spPr>
          <a:xfrm>
            <a:off x="4772795" y="1872981"/>
            <a:ext cx="3652838" cy="304800"/>
          </a:xfrm>
          <a:prstGeom prst="rect">
            <a:avLst/>
          </a:prstGeom>
        </p:spPr>
        <p:txBody>
          <a:bodyPr/>
          <a:lstStyle/>
          <a:p>
            <a:r>
              <a:rPr lang="es-ES" dirty="0">
                <a:latin typeface="Calibri" panose="020F0502020204030204" pitchFamily="34" charset="0"/>
                <a:ea typeface="微软雅黑 Light" panose="020B0502040204020203" pitchFamily="34" charset="-122"/>
                <a:cs typeface="+mn-ea"/>
                <a:sym typeface="Calibri" panose="020F0502020204030204" pitchFamily="34" charset="0"/>
              </a:rPr>
              <a:t>RESOLVE - REDUCE</a:t>
            </a:r>
            <a:endParaRPr lang="en-US" dirty="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2" name="Text Placeholder 5"/>
          <p:cNvSpPr txBox="1"/>
          <p:nvPr/>
        </p:nvSpPr>
        <p:spPr>
          <a:xfrm>
            <a:off x="5099917" y="2422956"/>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我们的优势</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3" name="Text Placeholder 5"/>
          <p:cNvSpPr txBox="1"/>
          <p:nvPr/>
        </p:nvSpPr>
        <p:spPr>
          <a:xfrm>
            <a:off x="5099916" y="2613839"/>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5" name="Text Placeholder 5"/>
          <p:cNvSpPr txBox="1"/>
          <p:nvPr/>
        </p:nvSpPr>
        <p:spPr>
          <a:xfrm>
            <a:off x="5081481" y="3041176"/>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我们的优势</a:t>
            </a:r>
            <a:endPar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6" name="Text Placeholder 5"/>
          <p:cNvSpPr txBox="1"/>
          <p:nvPr/>
        </p:nvSpPr>
        <p:spPr>
          <a:xfrm>
            <a:off x="5099895" y="3201578"/>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8" name="Text Placeholder 5"/>
          <p:cNvSpPr txBox="1"/>
          <p:nvPr/>
        </p:nvSpPr>
        <p:spPr>
          <a:xfrm>
            <a:off x="5088488" y="3743085"/>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我们的优势</a:t>
            </a:r>
            <a:endPar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9" name="Text Placeholder 5"/>
          <p:cNvSpPr txBox="1"/>
          <p:nvPr/>
        </p:nvSpPr>
        <p:spPr>
          <a:xfrm>
            <a:off x="5081501" y="3876183"/>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nvGrpSpPr>
          <p:cNvPr id="2" name="Group 1"/>
          <p:cNvGrpSpPr/>
          <p:nvPr/>
        </p:nvGrpSpPr>
        <p:grpSpPr>
          <a:xfrm>
            <a:off x="4832977" y="2407987"/>
            <a:ext cx="158354" cy="158354"/>
            <a:chOff x="6692180" y="3444875"/>
            <a:chExt cx="211138" cy="211138"/>
          </a:xfrm>
          <a:solidFill>
            <a:srgbClr val="245269"/>
          </a:solidFill>
        </p:grpSpPr>
        <p:sp>
          <p:nvSpPr>
            <p:cNvPr id="30" name="Freeform 451"/>
            <p:cNvSpPr>
              <a:spLocks noEditPoints="1"/>
            </p:cNvSpPr>
            <p:nvPr/>
          </p:nvSpPr>
          <p:spPr bwMode="auto">
            <a:xfrm>
              <a:off x="6692180" y="3444875"/>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1" name="Freeform 452"/>
            <p:cNvSpPr/>
            <p:nvPr/>
          </p:nvSpPr>
          <p:spPr bwMode="auto">
            <a:xfrm>
              <a:off x="6766792" y="3486150"/>
              <a:ext cx="76200" cy="123825"/>
            </a:xfrm>
            <a:custGeom>
              <a:avLst/>
              <a:gdLst>
                <a:gd name="T0" fmla="*/ 0 w 48"/>
                <a:gd name="T1" fmla="*/ 66 h 78"/>
                <a:gd name="T2" fmla="*/ 34 w 48"/>
                <a:gd name="T3" fmla="*/ 38 h 78"/>
                <a:gd name="T4" fmla="*/ 0 w 48"/>
                <a:gd name="T5" fmla="*/ 12 h 78"/>
                <a:gd name="T6" fmla="*/ 0 w 48"/>
                <a:gd name="T7" fmla="*/ 0 h 78"/>
                <a:gd name="T8" fmla="*/ 48 w 48"/>
                <a:gd name="T9" fmla="*/ 38 h 78"/>
                <a:gd name="T10" fmla="*/ 0 w 48"/>
                <a:gd name="T11" fmla="*/ 78 h 78"/>
                <a:gd name="T12" fmla="*/ 0 w 48"/>
                <a:gd name="T13" fmla="*/ 66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0" y="66"/>
                  </a:moveTo>
                  <a:lnTo>
                    <a:pt x="34" y="38"/>
                  </a:lnTo>
                  <a:lnTo>
                    <a:pt x="0" y="12"/>
                  </a:lnTo>
                  <a:lnTo>
                    <a:pt x="0" y="0"/>
                  </a:lnTo>
                  <a:lnTo>
                    <a:pt x="48" y="38"/>
                  </a:lnTo>
                  <a:lnTo>
                    <a:pt x="0" y="78"/>
                  </a:lnTo>
                  <a:lnTo>
                    <a:pt x="0" y="66"/>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3" name="Group 2"/>
          <p:cNvGrpSpPr/>
          <p:nvPr/>
        </p:nvGrpSpPr>
        <p:grpSpPr>
          <a:xfrm>
            <a:off x="4838822" y="3043660"/>
            <a:ext cx="158354" cy="158354"/>
            <a:chOff x="6699973" y="4292439"/>
            <a:chExt cx="211138" cy="211138"/>
          </a:xfrm>
          <a:solidFill>
            <a:srgbClr val="245269"/>
          </a:solidFill>
        </p:grpSpPr>
        <p:sp>
          <p:nvSpPr>
            <p:cNvPr id="32" name="Freeform 451"/>
            <p:cNvSpPr>
              <a:spLocks noEditPoints="1"/>
            </p:cNvSpPr>
            <p:nvPr/>
          </p:nvSpPr>
          <p:spPr bwMode="auto">
            <a:xfrm>
              <a:off x="6699973" y="4292439"/>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3" name="Freeform 452"/>
            <p:cNvSpPr/>
            <p:nvPr/>
          </p:nvSpPr>
          <p:spPr bwMode="auto">
            <a:xfrm>
              <a:off x="6774585" y="4333714"/>
              <a:ext cx="76200" cy="123825"/>
            </a:xfrm>
            <a:custGeom>
              <a:avLst/>
              <a:gdLst>
                <a:gd name="T0" fmla="*/ 0 w 48"/>
                <a:gd name="T1" fmla="*/ 66 h 78"/>
                <a:gd name="T2" fmla="*/ 34 w 48"/>
                <a:gd name="T3" fmla="*/ 38 h 78"/>
                <a:gd name="T4" fmla="*/ 0 w 48"/>
                <a:gd name="T5" fmla="*/ 12 h 78"/>
                <a:gd name="T6" fmla="*/ 0 w 48"/>
                <a:gd name="T7" fmla="*/ 0 h 78"/>
                <a:gd name="T8" fmla="*/ 48 w 48"/>
                <a:gd name="T9" fmla="*/ 38 h 78"/>
                <a:gd name="T10" fmla="*/ 0 w 48"/>
                <a:gd name="T11" fmla="*/ 78 h 78"/>
                <a:gd name="T12" fmla="*/ 0 w 48"/>
                <a:gd name="T13" fmla="*/ 66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0" y="66"/>
                  </a:moveTo>
                  <a:lnTo>
                    <a:pt x="34" y="38"/>
                  </a:lnTo>
                  <a:lnTo>
                    <a:pt x="0" y="12"/>
                  </a:lnTo>
                  <a:lnTo>
                    <a:pt x="0" y="0"/>
                  </a:lnTo>
                  <a:lnTo>
                    <a:pt x="48" y="38"/>
                  </a:lnTo>
                  <a:lnTo>
                    <a:pt x="0" y="78"/>
                  </a:lnTo>
                  <a:lnTo>
                    <a:pt x="0" y="66"/>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4" name="Group 3"/>
          <p:cNvGrpSpPr/>
          <p:nvPr/>
        </p:nvGrpSpPr>
        <p:grpSpPr>
          <a:xfrm>
            <a:off x="4816309" y="3752217"/>
            <a:ext cx="158354" cy="158354"/>
            <a:chOff x="6669956" y="5237182"/>
            <a:chExt cx="211138" cy="211138"/>
          </a:xfrm>
          <a:solidFill>
            <a:srgbClr val="245269"/>
          </a:solidFill>
        </p:grpSpPr>
        <p:sp>
          <p:nvSpPr>
            <p:cNvPr id="34" name="Freeform 451"/>
            <p:cNvSpPr>
              <a:spLocks noEditPoints="1"/>
            </p:cNvSpPr>
            <p:nvPr/>
          </p:nvSpPr>
          <p:spPr bwMode="auto">
            <a:xfrm>
              <a:off x="6669956" y="5237182"/>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5" name="Freeform 452"/>
            <p:cNvSpPr/>
            <p:nvPr/>
          </p:nvSpPr>
          <p:spPr bwMode="auto">
            <a:xfrm>
              <a:off x="6744568" y="5278457"/>
              <a:ext cx="76200" cy="123825"/>
            </a:xfrm>
            <a:custGeom>
              <a:avLst/>
              <a:gdLst>
                <a:gd name="T0" fmla="*/ 0 w 48"/>
                <a:gd name="T1" fmla="*/ 66 h 78"/>
                <a:gd name="T2" fmla="*/ 34 w 48"/>
                <a:gd name="T3" fmla="*/ 38 h 78"/>
                <a:gd name="T4" fmla="*/ 0 w 48"/>
                <a:gd name="T5" fmla="*/ 12 h 78"/>
                <a:gd name="T6" fmla="*/ 0 w 48"/>
                <a:gd name="T7" fmla="*/ 0 h 78"/>
                <a:gd name="T8" fmla="*/ 48 w 48"/>
                <a:gd name="T9" fmla="*/ 38 h 78"/>
                <a:gd name="T10" fmla="*/ 0 w 48"/>
                <a:gd name="T11" fmla="*/ 78 h 78"/>
                <a:gd name="T12" fmla="*/ 0 w 48"/>
                <a:gd name="T13" fmla="*/ 66 h 78"/>
              </a:gdLst>
              <a:ahLst/>
              <a:cxnLst>
                <a:cxn ang="0">
                  <a:pos x="T0" y="T1"/>
                </a:cxn>
                <a:cxn ang="0">
                  <a:pos x="T2" y="T3"/>
                </a:cxn>
                <a:cxn ang="0">
                  <a:pos x="T4" y="T5"/>
                </a:cxn>
                <a:cxn ang="0">
                  <a:pos x="T6" y="T7"/>
                </a:cxn>
                <a:cxn ang="0">
                  <a:pos x="T8" y="T9"/>
                </a:cxn>
                <a:cxn ang="0">
                  <a:pos x="T10" y="T11"/>
                </a:cxn>
                <a:cxn ang="0">
                  <a:pos x="T12" y="T13"/>
                </a:cxn>
              </a:cxnLst>
              <a:rect l="0" t="0" r="r" b="b"/>
              <a:pathLst>
                <a:path w="48" h="78">
                  <a:moveTo>
                    <a:pt x="0" y="66"/>
                  </a:moveTo>
                  <a:lnTo>
                    <a:pt x="34" y="38"/>
                  </a:lnTo>
                  <a:lnTo>
                    <a:pt x="0" y="12"/>
                  </a:lnTo>
                  <a:lnTo>
                    <a:pt x="0" y="0"/>
                  </a:lnTo>
                  <a:lnTo>
                    <a:pt x="48" y="38"/>
                  </a:lnTo>
                  <a:lnTo>
                    <a:pt x="0" y="78"/>
                  </a:lnTo>
                  <a:lnTo>
                    <a:pt x="0" y="66"/>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sp>
        <p:nvSpPr>
          <p:cNvPr id="27" name="Rectangle 9"/>
          <p:cNvSpPr/>
          <p:nvPr/>
        </p:nvSpPr>
        <p:spPr>
          <a:xfrm>
            <a:off x="3870151" y="458611"/>
            <a:ext cx="4791009" cy="429611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9" name="文本框 8"/>
          <p:cNvSpPr txBox="1"/>
          <p:nvPr/>
        </p:nvSpPr>
        <p:spPr>
          <a:xfrm>
            <a:off x="461379" y="517351"/>
            <a:ext cx="3189815" cy="4108817"/>
          </a:xfrm>
          <a:prstGeom prst="rect">
            <a:avLst/>
          </a:prstGeom>
          <a:noFill/>
        </p:spPr>
        <p:txBody>
          <a:bodyPr wrap="none" lIns="68580" tIns="34290" rIns="68580" bIns="34290" rtlCol="0">
            <a:spAutoFit/>
          </a:bodyPr>
          <a:lstStyle/>
          <a:p>
            <a:pPr algn="ctr"/>
            <a:r>
              <a:rPr lang="en-US" altLang="zh-CN" sz="263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rPr>
              <a:t>W</a:t>
            </a:r>
            <a:endParaRPr lang="zh-CN" altLang="en-US" sz="263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endParaRPr>
          </a:p>
        </p:txBody>
      </p:sp>
    </p:spTree>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par>
                          <p:cTn id="8" fill="hold">
                            <p:stCondLst>
                              <p:cond delay="2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265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315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36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41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46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515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65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615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665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715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7" grpId="0" build="p"/>
      <p:bldP spid="22" grpId="0"/>
      <p:bldP spid="23" grpId="0"/>
      <p:bldP spid="25" grpId="0"/>
      <p:bldP spid="26" grpId="0"/>
      <p:bldP spid="28" grpId="0"/>
      <p:bldP spid="29" grpId="0"/>
      <p:bldP spid="2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1089190" y="1057982"/>
            <a:ext cx="4105275" cy="620968"/>
          </a:xfrm>
          <a:prstGeom prst="rect">
            <a:avLst/>
          </a:prstGeom>
        </p:spPr>
        <p:txBody>
          <a:bodyPr>
            <a:normAutofit/>
          </a:bodyPr>
          <a:lstStyle/>
          <a:p>
            <a:r>
              <a:rPr lang="zh-CN" altLang="en-US" sz="2800" dirty="0">
                <a:latin typeface="Calibri" panose="020F0502020204030204" pitchFamily="34" charset="0"/>
                <a:ea typeface="微软雅黑 Light" panose="020B0502040204020203" pitchFamily="34" charset="-122"/>
                <a:cs typeface="+mn-ea"/>
                <a:sym typeface="Calibri" panose="020F0502020204030204" pitchFamily="34" charset="0"/>
              </a:rPr>
              <a:t>机会的选择</a:t>
            </a:r>
            <a:endParaRPr lang="en-US" sz="2800" dirty="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19" name="Text Placeholder 5"/>
          <p:cNvSpPr txBox="1"/>
          <p:nvPr/>
        </p:nvSpPr>
        <p:spPr>
          <a:xfrm>
            <a:off x="1388225" y="2146261"/>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我们的机遇</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0" name="Text Placeholder 5"/>
          <p:cNvSpPr txBox="1"/>
          <p:nvPr/>
        </p:nvSpPr>
        <p:spPr>
          <a:xfrm>
            <a:off x="1388223" y="2337144"/>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2" name="Text Placeholder 5"/>
          <p:cNvSpPr txBox="1"/>
          <p:nvPr/>
        </p:nvSpPr>
        <p:spPr>
          <a:xfrm>
            <a:off x="1369789" y="2764481"/>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我们的机遇</a:t>
            </a:r>
            <a:endPar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3" name="Text Placeholder 5"/>
          <p:cNvSpPr txBox="1"/>
          <p:nvPr/>
        </p:nvSpPr>
        <p:spPr>
          <a:xfrm>
            <a:off x="1369787" y="2955363"/>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5" name="Text Placeholder 5"/>
          <p:cNvSpPr txBox="1"/>
          <p:nvPr/>
        </p:nvSpPr>
        <p:spPr>
          <a:xfrm>
            <a:off x="1376796" y="3466390"/>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我们的机遇</a:t>
            </a:r>
            <a:endPar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6" name="Text Placeholder 5"/>
          <p:cNvSpPr txBox="1"/>
          <p:nvPr/>
        </p:nvSpPr>
        <p:spPr>
          <a:xfrm>
            <a:off x="1376794" y="3657273"/>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nvGrpSpPr>
          <p:cNvPr id="2" name="Group 1"/>
          <p:cNvGrpSpPr/>
          <p:nvPr/>
        </p:nvGrpSpPr>
        <p:grpSpPr>
          <a:xfrm>
            <a:off x="1180742" y="2138032"/>
            <a:ext cx="158354" cy="158354"/>
            <a:chOff x="1076081" y="3261235"/>
            <a:chExt cx="211138" cy="211138"/>
          </a:xfrm>
          <a:solidFill>
            <a:srgbClr val="245269"/>
          </a:solidFill>
        </p:grpSpPr>
        <p:sp>
          <p:nvSpPr>
            <p:cNvPr id="27" name="Freeform 453"/>
            <p:cNvSpPr>
              <a:spLocks noEditPoints="1"/>
            </p:cNvSpPr>
            <p:nvPr/>
          </p:nvSpPr>
          <p:spPr bwMode="auto">
            <a:xfrm>
              <a:off x="1076081" y="3261235"/>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8" name="Freeform 454"/>
            <p:cNvSpPr/>
            <p:nvPr/>
          </p:nvSpPr>
          <p:spPr bwMode="auto">
            <a:xfrm>
              <a:off x="1136406" y="3305685"/>
              <a:ext cx="74613" cy="125413"/>
            </a:xfrm>
            <a:custGeom>
              <a:avLst/>
              <a:gdLst>
                <a:gd name="T0" fmla="*/ 47 w 47"/>
                <a:gd name="T1" fmla="*/ 12 h 79"/>
                <a:gd name="T2" fmla="*/ 14 w 47"/>
                <a:gd name="T3" fmla="*/ 41 h 79"/>
                <a:gd name="T4" fmla="*/ 47 w 47"/>
                <a:gd name="T5" fmla="*/ 67 h 79"/>
                <a:gd name="T6" fmla="*/ 47 w 47"/>
                <a:gd name="T7" fmla="*/ 79 h 79"/>
                <a:gd name="T8" fmla="*/ 0 w 47"/>
                <a:gd name="T9" fmla="*/ 41 h 79"/>
                <a:gd name="T10" fmla="*/ 47 w 47"/>
                <a:gd name="T11" fmla="*/ 0 h 79"/>
                <a:gd name="T12" fmla="*/ 47 w 47"/>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47" h="79">
                  <a:moveTo>
                    <a:pt x="47" y="12"/>
                  </a:moveTo>
                  <a:lnTo>
                    <a:pt x="14" y="41"/>
                  </a:lnTo>
                  <a:lnTo>
                    <a:pt x="47" y="67"/>
                  </a:lnTo>
                  <a:lnTo>
                    <a:pt x="47" y="79"/>
                  </a:lnTo>
                  <a:lnTo>
                    <a:pt x="0" y="41"/>
                  </a:lnTo>
                  <a:lnTo>
                    <a:pt x="47" y="0"/>
                  </a:lnTo>
                  <a:lnTo>
                    <a:pt x="47" y="12"/>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3" name="Group 2"/>
          <p:cNvGrpSpPr/>
          <p:nvPr/>
        </p:nvGrpSpPr>
        <p:grpSpPr>
          <a:xfrm>
            <a:off x="1180742" y="2742411"/>
            <a:ext cx="158354" cy="158354"/>
            <a:chOff x="1076081" y="4067074"/>
            <a:chExt cx="211138" cy="211138"/>
          </a:xfrm>
          <a:solidFill>
            <a:srgbClr val="245269"/>
          </a:solidFill>
        </p:grpSpPr>
        <p:sp>
          <p:nvSpPr>
            <p:cNvPr id="29" name="Freeform 453"/>
            <p:cNvSpPr>
              <a:spLocks noEditPoints="1"/>
            </p:cNvSpPr>
            <p:nvPr/>
          </p:nvSpPr>
          <p:spPr bwMode="auto">
            <a:xfrm>
              <a:off x="1076081" y="4067074"/>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0" name="Freeform 454"/>
            <p:cNvSpPr/>
            <p:nvPr/>
          </p:nvSpPr>
          <p:spPr bwMode="auto">
            <a:xfrm>
              <a:off x="1136406" y="4111524"/>
              <a:ext cx="74613" cy="125413"/>
            </a:xfrm>
            <a:custGeom>
              <a:avLst/>
              <a:gdLst>
                <a:gd name="T0" fmla="*/ 47 w 47"/>
                <a:gd name="T1" fmla="*/ 12 h 79"/>
                <a:gd name="T2" fmla="*/ 14 w 47"/>
                <a:gd name="T3" fmla="*/ 41 h 79"/>
                <a:gd name="T4" fmla="*/ 47 w 47"/>
                <a:gd name="T5" fmla="*/ 67 h 79"/>
                <a:gd name="T6" fmla="*/ 47 w 47"/>
                <a:gd name="T7" fmla="*/ 79 h 79"/>
                <a:gd name="T8" fmla="*/ 0 w 47"/>
                <a:gd name="T9" fmla="*/ 41 h 79"/>
                <a:gd name="T10" fmla="*/ 47 w 47"/>
                <a:gd name="T11" fmla="*/ 0 h 79"/>
                <a:gd name="T12" fmla="*/ 47 w 47"/>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47" h="79">
                  <a:moveTo>
                    <a:pt x="47" y="12"/>
                  </a:moveTo>
                  <a:lnTo>
                    <a:pt x="14" y="41"/>
                  </a:lnTo>
                  <a:lnTo>
                    <a:pt x="47" y="67"/>
                  </a:lnTo>
                  <a:lnTo>
                    <a:pt x="47" y="79"/>
                  </a:lnTo>
                  <a:lnTo>
                    <a:pt x="0" y="41"/>
                  </a:lnTo>
                  <a:lnTo>
                    <a:pt x="47" y="0"/>
                  </a:lnTo>
                  <a:lnTo>
                    <a:pt x="47" y="12"/>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4" name="Group 3"/>
          <p:cNvGrpSpPr/>
          <p:nvPr/>
        </p:nvGrpSpPr>
        <p:grpSpPr>
          <a:xfrm>
            <a:off x="1180742" y="3460059"/>
            <a:ext cx="158354" cy="158354"/>
            <a:chOff x="1076081" y="5023938"/>
            <a:chExt cx="211138" cy="211138"/>
          </a:xfrm>
          <a:solidFill>
            <a:srgbClr val="245269"/>
          </a:solidFill>
        </p:grpSpPr>
        <p:sp>
          <p:nvSpPr>
            <p:cNvPr id="31" name="Freeform 453"/>
            <p:cNvSpPr>
              <a:spLocks noEditPoints="1"/>
            </p:cNvSpPr>
            <p:nvPr/>
          </p:nvSpPr>
          <p:spPr bwMode="auto">
            <a:xfrm>
              <a:off x="1076081" y="5023938"/>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2" name="Freeform 454"/>
            <p:cNvSpPr/>
            <p:nvPr/>
          </p:nvSpPr>
          <p:spPr bwMode="auto">
            <a:xfrm>
              <a:off x="1136406" y="5068388"/>
              <a:ext cx="74613" cy="125413"/>
            </a:xfrm>
            <a:custGeom>
              <a:avLst/>
              <a:gdLst>
                <a:gd name="T0" fmla="*/ 47 w 47"/>
                <a:gd name="T1" fmla="*/ 12 h 79"/>
                <a:gd name="T2" fmla="*/ 14 w 47"/>
                <a:gd name="T3" fmla="*/ 41 h 79"/>
                <a:gd name="T4" fmla="*/ 47 w 47"/>
                <a:gd name="T5" fmla="*/ 67 h 79"/>
                <a:gd name="T6" fmla="*/ 47 w 47"/>
                <a:gd name="T7" fmla="*/ 79 h 79"/>
                <a:gd name="T8" fmla="*/ 0 w 47"/>
                <a:gd name="T9" fmla="*/ 41 h 79"/>
                <a:gd name="T10" fmla="*/ 47 w 47"/>
                <a:gd name="T11" fmla="*/ 0 h 79"/>
                <a:gd name="T12" fmla="*/ 47 w 47"/>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47" h="79">
                  <a:moveTo>
                    <a:pt x="47" y="12"/>
                  </a:moveTo>
                  <a:lnTo>
                    <a:pt x="14" y="41"/>
                  </a:lnTo>
                  <a:lnTo>
                    <a:pt x="47" y="67"/>
                  </a:lnTo>
                  <a:lnTo>
                    <a:pt x="47" y="79"/>
                  </a:lnTo>
                  <a:lnTo>
                    <a:pt x="0" y="41"/>
                  </a:lnTo>
                  <a:lnTo>
                    <a:pt x="47" y="0"/>
                  </a:lnTo>
                  <a:lnTo>
                    <a:pt x="47" y="12"/>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sp>
        <p:nvSpPr>
          <p:cNvPr id="10" name="Rectangle 9"/>
          <p:cNvSpPr/>
          <p:nvPr userDrawn="1"/>
        </p:nvSpPr>
        <p:spPr>
          <a:xfrm>
            <a:off x="550646" y="408558"/>
            <a:ext cx="4791009" cy="429611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3" name="文本框 32"/>
          <p:cNvSpPr txBox="1"/>
          <p:nvPr/>
        </p:nvSpPr>
        <p:spPr>
          <a:xfrm>
            <a:off x="5572326" y="-237955"/>
            <a:ext cx="3261149" cy="5609228"/>
          </a:xfrm>
          <a:prstGeom prst="rect">
            <a:avLst/>
          </a:prstGeom>
          <a:noFill/>
        </p:spPr>
        <p:txBody>
          <a:bodyPr wrap="none" lIns="68580" tIns="34290" rIns="68580" bIns="34290" rtlCol="0">
            <a:spAutoFit/>
          </a:bodyPr>
          <a:lstStyle/>
          <a:p>
            <a:pPr algn="ctr"/>
            <a:r>
              <a:rPr lang="en-US" altLang="zh-CN" sz="360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rPr>
              <a:t>O</a:t>
            </a:r>
            <a:endParaRPr lang="zh-CN" altLang="en-US" sz="360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9" grpId="0"/>
      <p:bldP spid="20" grpId="0"/>
      <p:bldP spid="22" grpId="0"/>
      <p:bldP spid="23" grpId="0"/>
      <p:bldP spid="25" grpId="0"/>
      <p:bldP spid="2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1172953" y="961334"/>
            <a:ext cx="4357007" cy="620968"/>
          </a:xfrm>
          <a:prstGeom prst="rect">
            <a:avLst/>
          </a:prstGeom>
        </p:spPr>
        <p:txBody>
          <a:bodyPr>
            <a:normAutofit/>
          </a:bodyPr>
          <a:lstStyle/>
          <a:p>
            <a:r>
              <a:rPr lang="zh-CN" altLang="en-US" sz="2800" dirty="0">
                <a:latin typeface="Calibri" panose="020F0502020204030204" pitchFamily="34" charset="0"/>
                <a:ea typeface="微软雅黑 Light" panose="020B0502040204020203" pitchFamily="34" charset="-122"/>
                <a:cs typeface="+mn-ea"/>
                <a:sym typeface="Calibri" panose="020F0502020204030204" pitchFamily="34" charset="0"/>
              </a:rPr>
              <a:t>项目分析</a:t>
            </a:r>
            <a:endParaRPr lang="en-US" sz="2800" dirty="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10" name="Rectangle 9"/>
          <p:cNvSpPr/>
          <p:nvPr userDrawn="1"/>
        </p:nvSpPr>
        <p:spPr>
          <a:xfrm>
            <a:off x="550646" y="408558"/>
            <a:ext cx="4791009" cy="429611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rgbClr val="245269"/>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19" name="Text Placeholder 5"/>
          <p:cNvSpPr txBox="1"/>
          <p:nvPr/>
        </p:nvSpPr>
        <p:spPr>
          <a:xfrm>
            <a:off x="1451690" y="2017937"/>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分析原因</a:t>
            </a:r>
            <a:r>
              <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01</a:t>
            </a:r>
            <a:endParaRPr 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0" name="Text Placeholder 5"/>
          <p:cNvSpPr txBox="1"/>
          <p:nvPr/>
        </p:nvSpPr>
        <p:spPr>
          <a:xfrm>
            <a:off x="1451688" y="2208820"/>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2" name="Text Placeholder 5"/>
          <p:cNvSpPr txBox="1"/>
          <p:nvPr/>
        </p:nvSpPr>
        <p:spPr>
          <a:xfrm>
            <a:off x="1433254" y="2636157"/>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分析原因</a:t>
            </a:r>
            <a:r>
              <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02</a:t>
            </a:r>
            <a:endPar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3" name="Text Placeholder 5"/>
          <p:cNvSpPr txBox="1"/>
          <p:nvPr/>
        </p:nvSpPr>
        <p:spPr>
          <a:xfrm>
            <a:off x="1433252" y="2827039"/>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5" name="Text Placeholder 5"/>
          <p:cNvSpPr txBox="1"/>
          <p:nvPr/>
        </p:nvSpPr>
        <p:spPr>
          <a:xfrm>
            <a:off x="1440261" y="3338066"/>
            <a:ext cx="3254544" cy="160196"/>
          </a:xfrm>
          <a:prstGeom prst="rect">
            <a:avLst/>
          </a:prstGeom>
        </p:spPr>
        <p:txBody>
          <a:bodyPr lIns="68580" tIns="34290" rIns="68580" bIns="34290" anchor="ctr"/>
          <a:lstStyle>
            <a:lvl1pPr indent="0">
              <a:lnSpc>
                <a:spcPct val="80000"/>
              </a:lnSpc>
              <a:spcBef>
                <a:spcPts val="0"/>
              </a:spcBef>
              <a:buFont typeface="Arial" panose="020B0604020202020204"/>
              <a:buNone/>
              <a:defRPr sz="2000" b="1" i="0">
                <a:ln>
                  <a:noFill/>
                </a:ln>
                <a:solidFill>
                  <a:schemeClr val="bg1">
                    <a:lumMod val="75000"/>
                  </a:schemeClr>
                </a:solidFill>
                <a:latin typeface="Lato Black" charset="0"/>
                <a:ea typeface="Lato Black" charset="0"/>
                <a:cs typeface="Lato Black" charset="0"/>
              </a:defRPr>
            </a:lvl1pPr>
            <a:lvl2pPr indent="0">
              <a:lnSpc>
                <a:spcPct val="90000"/>
              </a:lnSpc>
              <a:spcBef>
                <a:spcPts val="500"/>
              </a:spcBef>
              <a:buFont typeface="Arial" panose="020B0604020202020204"/>
              <a:buNone/>
              <a:defRPr sz="2400">
                <a:latin typeface="Lemon/Milk" charset="0"/>
                <a:ea typeface="Lemon/Milk" charset="0"/>
                <a:cs typeface="Lemon/Milk" charset="0"/>
              </a:defRPr>
            </a:lvl2pPr>
            <a:lvl3pPr indent="0">
              <a:lnSpc>
                <a:spcPct val="90000"/>
              </a:lnSpc>
              <a:spcBef>
                <a:spcPts val="500"/>
              </a:spcBef>
              <a:buFont typeface="Arial" panose="020B0604020202020204"/>
              <a:buNone/>
              <a:defRPr sz="2000">
                <a:latin typeface="Lemon/Milk" charset="0"/>
                <a:ea typeface="Lemon/Milk" charset="0"/>
                <a:cs typeface="Lemon/Milk" charset="0"/>
              </a:defRPr>
            </a:lvl3pPr>
            <a:lvl4pPr indent="0">
              <a:lnSpc>
                <a:spcPct val="90000"/>
              </a:lnSpc>
              <a:spcBef>
                <a:spcPts val="500"/>
              </a:spcBef>
              <a:buFont typeface="Arial" panose="020B0604020202020204"/>
              <a:buNone/>
              <a:defRPr>
                <a:latin typeface="Lemon/Milk" charset="0"/>
                <a:ea typeface="Lemon/Milk" charset="0"/>
                <a:cs typeface="Lemon/Milk" charset="0"/>
              </a:defRPr>
            </a:lvl4pPr>
            <a:lvl5pPr indent="0">
              <a:lnSpc>
                <a:spcPct val="90000"/>
              </a:lnSpc>
              <a:spcBef>
                <a:spcPts val="500"/>
              </a:spcBef>
              <a:buFont typeface="Arial" panose="020B0604020202020204"/>
              <a:buNone/>
              <a:defRPr>
                <a:latin typeface="Lemon/Milk" charset="0"/>
                <a:ea typeface="Lemon/Milk" charset="0"/>
                <a:cs typeface="Lemon/Milk" charset="0"/>
              </a:defRPr>
            </a:lvl5pPr>
            <a:lvl6pPr marL="2514600" indent="-228600">
              <a:lnSpc>
                <a:spcPct val="90000"/>
              </a:lnSpc>
              <a:spcBef>
                <a:spcPts val="500"/>
              </a:spcBef>
              <a:buFont typeface="Arial" panose="020B0604020202020204"/>
              <a:buChar char="•"/>
            </a:lvl6pPr>
            <a:lvl7pPr marL="2971800" indent="-228600">
              <a:lnSpc>
                <a:spcPct val="90000"/>
              </a:lnSpc>
              <a:spcBef>
                <a:spcPts val="500"/>
              </a:spcBef>
              <a:buFont typeface="Arial" panose="020B0604020202020204"/>
              <a:buChar char="•"/>
            </a:lvl7pPr>
            <a:lvl8pPr marL="3429000" indent="-228600">
              <a:lnSpc>
                <a:spcPct val="90000"/>
              </a:lnSpc>
              <a:spcBef>
                <a:spcPts val="500"/>
              </a:spcBef>
              <a:buFont typeface="Arial" panose="020B0604020202020204"/>
              <a:buChar char="•"/>
            </a:lvl8pPr>
            <a:lvl9pPr marL="3886200" indent="-228600">
              <a:lnSpc>
                <a:spcPct val="90000"/>
              </a:lnSpc>
              <a:spcBef>
                <a:spcPts val="500"/>
              </a:spcBef>
              <a:buFont typeface="Arial" panose="020B0604020202020204"/>
              <a:buChar char="•"/>
            </a:lvl9pPr>
          </a:lstStyle>
          <a:p>
            <a:r>
              <a:rPr lang="zh-CN" altLang="en-US"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分析原因</a:t>
            </a:r>
            <a:r>
              <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03</a:t>
            </a:r>
            <a:endParaRPr lang="en-US" altLang="zh-CN" sz="900" dirty="0">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6" name="Text Placeholder 5"/>
          <p:cNvSpPr txBox="1"/>
          <p:nvPr/>
        </p:nvSpPr>
        <p:spPr>
          <a:xfrm>
            <a:off x="1440259" y="3528949"/>
            <a:ext cx="3254544" cy="366564"/>
          </a:xfrm>
          <a:prstGeom prst="rect">
            <a:avLst/>
          </a:prstGeom>
        </p:spPr>
        <p:txBody>
          <a:bodyPr lIns="51435" tIns="25718" rIns="51435" bIns="25718">
            <a:noAutofit/>
          </a:bodyPr>
          <a:lstStyle>
            <a:defPPr>
              <a:defRPr lang="es-ES_tradnl"/>
            </a:defPPr>
            <a:lvl1pPr lvl="0" indent="0" algn="just" defTabSz="685800">
              <a:lnSpc>
                <a:spcPct val="120000"/>
              </a:lnSpc>
              <a:spcBef>
                <a:spcPts val="750"/>
              </a:spcBef>
              <a:buFont typeface="Arial" panose="020B0604020202020204" pitchFamily="34" charset="0"/>
              <a:buNone/>
              <a:defRPr sz="1200" b="1">
                <a:solidFill>
                  <a:schemeClr val="bg1">
                    <a:lumMod val="50000"/>
                  </a:schemeClr>
                </a:solidFill>
                <a:latin typeface="Lato Regular"/>
                <a:ea typeface="Open Sans Light" panose="020B0306030504020204" pitchFamily="34" charset="0"/>
                <a:cs typeface="Lato Regular"/>
              </a:defRPr>
            </a:lvl1pPr>
            <a:lvl2pPr marL="514350" indent="-171450" defTabSz="685800">
              <a:lnSpc>
                <a:spcPct val="90000"/>
              </a:lnSpc>
              <a:spcBef>
                <a:spcPts val="375"/>
              </a:spcBef>
              <a:buFont typeface="Arial" panose="020B0604020202020204" pitchFamily="34" charset="0"/>
              <a:buChar char="•"/>
              <a:defRPr sz="1500">
                <a:ea typeface="Open Sans Light" panose="020B0306030504020204" pitchFamily="34" charset="0"/>
                <a:cs typeface="Open Sans Light" panose="020B0306030504020204" pitchFamily="34" charset="0"/>
              </a:defRPr>
            </a:lvl2pPr>
            <a:lvl3pPr marL="857250" indent="-171450" defTabSz="685800">
              <a:lnSpc>
                <a:spcPct val="90000"/>
              </a:lnSpc>
              <a:spcBef>
                <a:spcPts val="375"/>
              </a:spcBef>
              <a:buFont typeface="Arial" panose="020B0604020202020204" pitchFamily="34" charset="0"/>
              <a:buChar char="•"/>
              <a:defRPr sz="1400">
                <a:ea typeface="Open Sans Light" panose="020B0306030504020204" pitchFamily="34" charset="0"/>
                <a:cs typeface="Open Sans Light" panose="020B0306030504020204" pitchFamily="34" charset="0"/>
              </a:defRPr>
            </a:lvl3pPr>
            <a:lvl4pPr marL="12001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4pPr>
            <a:lvl5pPr marL="1543050" indent="-171450" defTabSz="685800">
              <a:lnSpc>
                <a:spcPct val="90000"/>
              </a:lnSpc>
              <a:spcBef>
                <a:spcPts val="375"/>
              </a:spcBef>
              <a:buFont typeface="Arial" panose="020B0604020202020204" pitchFamily="34" charset="0"/>
              <a:buChar char="•"/>
              <a:defRPr sz="1200">
                <a:ea typeface="Open Sans Light" panose="020B0306030504020204" pitchFamily="34" charset="0"/>
                <a:cs typeface="Open Sans Light" panose="020B0306030504020204" pitchFamily="34" charset="0"/>
              </a:defRPr>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pPr algn="l"/>
            <a:r>
              <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rPr>
              <a:t>点击输入内容</a:t>
            </a:r>
            <a:endParaRPr lang="zh-CN" altLang="en-US" sz="800" b="0" dirty="0" err="1">
              <a:solidFill>
                <a:schemeClr val="tx1"/>
              </a:solidFill>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nvGrpSpPr>
          <p:cNvPr id="2" name="Group 1"/>
          <p:cNvGrpSpPr/>
          <p:nvPr/>
        </p:nvGrpSpPr>
        <p:grpSpPr>
          <a:xfrm>
            <a:off x="1244207" y="2017162"/>
            <a:ext cx="158354" cy="158354"/>
            <a:chOff x="1076081" y="3261235"/>
            <a:chExt cx="211138" cy="211138"/>
          </a:xfrm>
          <a:solidFill>
            <a:srgbClr val="245269"/>
          </a:solidFill>
        </p:grpSpPr>
        <p:sp>
          <p:nvSpPr>
            <p:cNvPr id="27" name="Freeform 453"/>
            <p:cNvSpPr>
              <a:spLocks noEditPoints="1"/>
            </p:cNvSpPr>
            <p:nvPr/>
          </p:nvSpPr>
          <p:spPr bwMode="auto">
            <a:xfrm>
              <a:off x="1076081" y="3261235"/>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28" name="Freeform 454"/>
            <p:cNvSpPr/>
            <p:nvPr/>
          </p:nvSpPr>
          <p:spPr bwMode="auto">
            <a:xfrm>
              <a:off x="1136406" y="3305685"/>
              <a:ext cx="74613" cy="125413"/>
            </a:xfrm>
            <a:custGeom>
              <a:avLst/>
              <a:gdLst>
                <a:gd name="T0" fmla="*/ 47 w 47"/>
                <a:gd name="T1" fmla="*/ 12 h 79"/>
                <a:gd name="T2" fmla="*/ 14 w 47"/>
                <a:gd name="T3" fmla="*/ 41 h 79"/>
                <a:gd name="T4" fmla="*/ 47 w 47"/>
                <a:gd name="T5" fmla="*/ 67 h 79"/>
                <a:gd name="T6" fmla="*/ 47 w 47"/>
                <a:gd name="T7" fmla="*/ 79 h 79"/>
                <a:gd name="T8" fmla="*/ 0 w 47"/>
                <a:gd name="T9" fmla="*/ 41 h 79"/>
                <a:gd name="T10" fmla="*/ 47 w 47"/>
                <a:gd name="T11" fmla="*/ 0 h 79"/>
                <a:gd name="T12" fmla="*/ 47 w 47"/>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47" h="79">
                  <a:moveTo>
                    <a:pt x="47" y="12"/>
                  </a:moveTo>
                  <a:lnTo>
                    <a:pt x="14" y="41"/>
                  </a:lnTo>
                  <a:lnTo>
                    <a:pt x="47" y="67"/>
                  </a:lnTo>
                  <a:lnTo>
                    <a:pt x="47" y="79"/>
                  </a:lnTo>
                  <a:lnTo>
                    <a:pt x="0" y="41"/>
                  </a:lnTo>
                  <a:lnTo>
                    <a:pt x="47" y="0"/>
                  </a:lnTo>
                  <a:lnTo>
                    <a:pt x="47" y="12"/>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3" name="Group 2"/>
          <p:cNvGrpSpPr/>
          <p:nvPr/>
        </p:nvGrpSpPr>
        <p:grpSpPr>
          <a:xfrm>
            <a:off x="1244207" y="2621541"/>
            <a:ext cx="158354" cy="158354"/>
            <a:chOff x="1076081" y="4067074"/>
            <a:chExt cx="211138" cy="211138"/>
          </a:xfrm>
          <a:solidFill>
            <a:srgbClr val="245269"/>
          </a:solidFill>
        </p:grpSpPr>
        <p:sp>
          <p:nvSpPr>
            <p:cNvPr id="29" name="Freeform 453"/>
            <p:cNvSpPr>
              <a:spLocks noEditPoints="1"/>
            </p:cNvSpPr>
            <p:nvPr/>
          </p:nvSpPr>
          <p:spPr bwMode="auto">
            <a:xfrm>
              <a:off x="1076081" y="4067074"/>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0" name="Freeform 454"/>
            <p:cNvSpPr/>
            <p:nvPr/>
          </p:nvSpPr>
          <p:spPr bwMode="auto">
            <a:xfrm>
              <a:off x="1136406" y="4111524"/>
              <a:ext cx="74613" cy="125413"/>
            </a:xfrm>
            <a:custGeom>
              <a:avLst/>
              <a:gdLst>
                <a:gd name="T0" fmla="*/ 47 w 47"/>
                <a:gd name="T1" fmla="*/ 12 h 79"/>
                <a:gd name="T2" fmla="*/ 14 w 47"/>
                <a:gd name="T3" fmla="*/ 41 h 79"/>
                <a:gd name="T4" fmla="*/ 47 w 47"/>
                <a:gd name="T5" fmla="*/ 67 h 79"/>
                <a:gd name="T6" fmla="*/ 47 w 47"/>
                <a:gd name="T7" fmla="*/ 79 h 79"/>
                <a:gd name="T8" fmla="*/ 0 w 47"/>
                <a:gd name="T9" fmla="*/ 41 h 79"/>
                <a:gd name="T10" fmla="*/ 47 w 47"/>
                <a:gd name="T11" fmla="*/ 0 h 79"/>
                <a:gd name="T12" fmla="*/ 47 w 47"/>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47" h="79">
                  <a:moveTo>
                    <a:pt x="47" y="12"/>
                  </a:moveTo>
                  <a:lnTo>
                    <a:pt x="14" y="41"/>
                  </a:lnTo>
                  <a:lnTo>
                    <a:pt x="47" y="67"/>
                  </a:lnTo>
                  <a:lnTo>
                    <a:pt x="47" y="79"/>
                  </a:lnTo>
                  <a:lnTo>
                    <a:pt x="0" y="41"/>
                  </a:lnTo>
                  <a:lnTo>
                    <a:pt x="47" y="0"/>
                  </a:lnTo>
                  <a:lnTo>
                    <a:pt x="47" y="12"/>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grpSp>
        <p:nvGrpSpPr>
          <p:cNvPr id="4" name="Group 3"/>
          <p:cNvGrpSpPr/>
          <p:nvPr/>
        </p:nvGrpSpPr>
        <p:grpSpPr>
          <a:xfrm>
            <a:off x="1244207" y="3339189"/>
            <a:ext cx="158354" cy="158354"/>
            <a:chOff x="1076081" y="5023938"/>
            <a:chExt cx="211138" cy="211138"/>
          </a:xfrm>
          <a:solidFill>
            <a:srgbClr val="245269"/>
          </a:solidFill>
        </p:grpSpPr>
        <p:sp>
          <p:nvSpPr>
            <p:cNvPr id="31" name="Freeform 453"/>
            <p:cNvSpPr>
              <a:spLocks noEditPoints="1"/>
            </p:cNvSpPr>
            <p:nvPr/>
          </p:nvSpPr>
          <p:spPr bwMode="auto">
            <a:xfrm>
              <a:off x="1076081" y="5023938"/>
              <a:ext cx="211138" cy="211138"/>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32" name="Freeform 454"/>
            <p:cNvSpPr/>
            <p:nvPr/>
          </p:nvSpPr>
          <p:spPr bwMode="auto">
            <a:xfrm>
              <a:off x="1136406" y="5068388"/>
              <a:ext cx="74613" cy="125413"/>
            </a:xfrm>
            <a:custGeom>
              <a:avLst/>
              <a:gdLst>
                <a:gd name="T0" fmla="*/ 47 w 47"/>
                <a:gd name="T1" fmla="*/ 12 h 79"/>
                <a:gd name="T2" fmla="*/ 14 w 47"/>
                <a:gd name="T3" fmla="*/ 41 h 79"/>
                <a:gd name="T4" fmla="*/ 47 w 47"/>
                <a:gd name="T5" fmla="*/ 67 h 79"/>
                <a:gd name="T6" fmla="*/ 47 w 47"/>
                <a:gd name="T7" fmla="*/ 79 h 79"/>
                <a:gd name="T8" fmla="*/ 0 w 47"/>
                <a:gd name="T9" fmla="*/ 41 h 79"/>
                <a:gd name="T10" fmla="*/ 47 w 47"/>
                <a:gd name="T11" fmla="*/ 0 h 79"/>
                <a:gd name="T12" fmla="*/ 47 w 47"/>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47" h="79">
                  <a:moveTo>
                    <a:pt x="47" y="12"/>
                  </a:moveTo>
                  <a:lnTo>
                    <a:pt x="14" y="41"/>
                  </a:lnTo>
                  <a:lnTo>
                    <a:pt x="47" y="67"/>
                  </a:lnTo>
                  <a:lnTo>
                    <a:pt x="47" y="79"/>
                  </a:lnTo>
                  <a:lnTo>
                    <a:pt x="0" y="41"/>
                  </a:lnTo>
                  <a:lnTo>
                    <a:pt x="47" y="0"/>
                  </a:lnTo>
                  <a:lnTo>
                    <a:pt x="47" y="12"/>
                  </a:lnTo>
                  <a:close/>
                </a:path>
              </a:pathLst>
            </a:custGeom>
            <a:grpFill/>
            <a:ln w="9525">
              <a:solidFill>
                <a:srgbClr val="000000"/>
              </a:solidFill>
              <a:round/>
            </a:ln>
          </p:spPr>
          <p:txBody>
            <a:bodyPr vert="horz" wrap="square" lIns="91440" tIns="45720" rIns="91440" bIns="45720" numCol="1" anchor="t" anchorCtr="0" compatLnSpc="1"/>
            <a:lstStyle/>
            <a:p>
              <a:endParaRPr lang="id-ID">
                <a:latin typeface="Calibri" panose="020F0502020204030204" pitchFamily="34" charset="0"/>
                <a:ea typeface="微软雅黑 Light" panose="020B0502040204020203" pitchFamily="34" charset="-122"/>
                <a:cs typeface="+mn-ea"/>
                <a:sym typeface="Calibri" panose="020F0502020204030204" pitchFamily="34" charset="0"/>
              </a:endParaRPr>
            </a:p>
          </p:txBody>
        </p:sp>
      </p:grpSp>
      <p:sp>
        <p:nvSpPr>
          <p:cNvPr id="24" name="文本框 23"/>
          <p:cNvSpPr txBox="1"/>
          <p:nvPr/>
        </p:nvSpPr>
        <p:spPr>
          <a:xfrm>
            <a:off x="6074688" y="-219293"/>
            <a:ext cx="2424383" cy="5609228"/>
          </a:xfrm>
          <a:prstGeom prst="rect">
            <a:avLst/>
          </a:prstGeom>
          <a:noFill/>
        </p:spPr>
        <p:txBody>
          <a:bodyPr wrap="none" lIns="68580" tIns="34290" rIns="68580" bIns="34290" rtlCol="0">
            <a:spAutoFit/>
          </a:bodyPr>
          <a:lstStyle/>
          <a:p>
            <a:pPr algn="ctr"/>
            <a:r>
              <a:rPr lang="en-US" altLang="zh-CN" sz="360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rPr>
              <a:t>T</a:t>
            </a:r>
            <a:endParaRPr lang="zh-CN" altLang="en-US" sz="36000" b="1" dirty="0">
              <a:blipFill>
                <a:blip r:embed="rId1"/>
                <a:stretch>
                  <a:fillRect/>
                </a:stretch>
              </a:blipFill>
              <a:latin typeface="Calibri" panose="020F0502020204030204" pitchFamily="34" charset="0"/>
              <a:ea typeface="微软雅黑 Light" panose="020B0502040204020203" pitchFamily="34" charset="-122"/>
              <a:sym typeface="Calibri" panose="020F050202020403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P spid="19" grpId="0"/>
      <p:bldP spid="20" grpId="0"/>
      <p:bldP spid="22" grpId="0"/>
      <p:bldP spid="23"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44304" y="142399"/>
            <a:ext cx="8854916" cy="485870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组合 5"/>
          <p:cNvGrpSpPr/>
          <p:nvPr/>
        </p:nvGrpSpPr>
        <p:grpSpPr>
          <a:xfrm>
            <a:off x="3709036" y="791528"/>
            <a:ext cx="1726406" cy="1726406"/>
            <a:chOff x="7840" y="1666"/>
            <a:chExt cx="3872" cy="3872"/>
          </a:xfrm>
        </p:grpSpPr>
        <p:sp>
          <p:nvSpPr>
            <p:cNvPr id="4" name="椭圆 3"/>
            <p:cNvSpPr/>
            <p:nvPr/>
          </p:nvSpPr>
          <p:spPr>
            <a:xfrm>
              <a:off x="7840" y="1666"/>
              <a:ext cx="3872" cy="3872"/>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768090" y="1387405"/>
            <a:ext cx="1607820" cy="577081"/>
          </a:xfrm>
          <a:prstGeom prst="rect">
            <a:avLst/>
          </a:prstGeom>
          <a:noFill/>
        </p:spPr>
        <p:txBody>
          <a:bodyPr wrap="square" lIns="68580" tIns="34290" rIns="68580" bIns="34290" rtlCol="0">
            <a:spAutoFit/>
          </a:bodyPr>
          <a:lstStyle/>
          <a:p>
            <a:pPr algn="ctr"/>
            <a:r>
              <a:rPr lang="en-US" altLang="zh-CN" sz="3300" dirty="0">
                <a:solidFill>
                  <a:schemeClr val="bg1"/>
                </a:solidFill>
                <a:latin typeface="Franklin Gothic Demi Cond" panose="020B0706030402020204" charset="0"/>
              </a:rPr>
              <a:t>Part </a:t>
            </a:r>
            <a:r>
              <a:rPr lang="en-US" altLang="zh-CN" sz="3300" dirty="0" smtClean="0">
                <a:solidFill>
                  <a:schemeClr val="bg1"/>
                </a:solidFill>
                <a:latin typeface="Franklin Gothic Demi Cond" panose="020B0706030402020204" charset="0"/>
              </a:rPr>
              <a:t>Four</a:t>
            </a:r>
            <a:endParaRPr lang="en-US" altLang="zh-CN" sz="3000" dirty="0">
              <a:solidFill>
                <a:schemeClr val="bg1"/>
              </a:solidFill>
              <a:latin typeface="Franklin Gothic Demi Cond" panose="020B0706030402020204" charset="0"/>
            </a:endParaRPr>
          </a:p>
        </p:txBody>
      </p:sp>
      <p:sp>
        <p:nvSpPr>
          <p:cNvPr id="11" name="文本框 10"/>
          <p:cNvSpPr txBox="1"/>
          <p:nvPr/>
        </p:nvSpPr>
        <p:spPr>
          <a:xfrm>
            <a:off x="2765107" y="2848451"/>
            <a:ext cx="3612833" cy="500137"/>
          </a:xfrm>
          <a:prstGeom prst="rect">
            <a:avLst/>
          </a:prstGeom>
          <a:noFill/>
        </p:spPr>
        <p:txBody>
          <a:bodyPr wrap="square" lIns="68580" tIns="34290" rIns="68580" bIns="34290" rtlCol="0">
            <a:spAutoFit/>
          </a:bodyPr>
          <a:lstStyle/>
          <a:p>
            <a:pPr algn="ctr"/>
            <a:r>
              <a:rPr lang="zh-CN" altLang="en-US" sz="2800" dirty="0" smtClean="0">
                <a:solidFill>
                  <a:schemeClr val="tx1">
                    <a:lumMod val="65000"/>
                    <a:lumOff val="35000"/>
                  </a:schemeClr>
                </a:solidFill>
                <a:latin typeface="微软雅黑" panose="020B0503020204020204" charset="-122"/>
                <a:ea typeface="微软雅黑" panose="020B0503020204020204" charset="-122"/>
                <a:sym typeface="+mn-ea"/>
              </a:rPr>
              <a:t>发展规划</a:t>
            </a:r>
            <a:endParaRPr lang="zh-CN" altLang="en-US" sz="28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 name="文本框 7"/>
          <p:cNvSpPr txBox="1"/>
          <p:nvPr/>
        </p:nvSpPr>
        <p:spPr>
          <a:xfrm>
            <a:off x="1092041" y="3486150"/>
            <a:ext cx="6958965" cy="437515"/>
          </a:xfrm>
          <a:prstGeom prst="rect">
            <a:avLst/>
          </a:prstGeom>
          <a:noFill/>
        </p:spPr>
        <p:txBody>
          <a:bodyPr wrap="square" lIns="68580" tIns="34290" rIns="68580" bIns="34290" rtlCol="0">
            <a:spAutoFit/>
          </a:bodyPr>
          <a:lstStyle/>
          <a:p>
            <a:pPr algn="ctr">
              <a:lnSpc>
                <a:spcPct val="200000"/>
              </a:lnSpc>
            </a:pPr>
            <a:r>
              <a:rPr lang="zh-CN" altLang="en-US" sz="1200" dirty="0" err="1">
                <a:solidFill>
                  <a:schemeClr val="tx1">
                    <a:lumMod val="65000"/>
                    <a:lumOff val="35000"/>
                  </a:schemeClr>
                </a:solidFill>
                <a:latin typeface="微软雅黑" panose="020B0503020204020204" charset="-122"/>
                <a:ea typeface="微软雅黑" panose="020B0503020204020204" charset="-122"/>
              </a:rPr>
              <a:t>点击输入内容</a:t>
            </a:r>
            <a:endParaRPr lang="zh-CN" altLang="en-US" sz="1200" dirty="0" err="1">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единительная линия 15"/>
          <p:cNvCxnSpPr/>
          <p:nvPr/>
        </p:nvCxnSpPr>
        <p:spPr>
          <a:xfrm>
            <a:off x="4568533" y="2405955"/>
            <a:ext cx="0" cy="114117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4259567" y="1975802"/>
            <a:ext cx="617933" cy="617933"/>
            <a:chOff x="5729188" y="2485107"/>
            <a:chExt cx="823910" cy="823910"/>
          </a:xfrm>
        </p:grpSpPr>
        <p:sp>
          <p:nvSpPr>
            <p:cNvPr id="11" name="Овал 10"/>
            <p:cNvSpPr/>
            <p:nvPr/>
          </p:nvSpPr>
          <p:spPr>
            <a:xfrm>
              <a:off x="5729188" y="2485107"/>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3737DD"/>
                </a:solidFill>
                <a:latin typeface="微软雅黑" panose="020B0503020204020204" charset="-122"/>
                <a:ea typeface="微软雅黑" panose="020B0503020204020204" charset="-122"/>
                <a:sym typeface="微软雅黑" panose="020B0503020204020204" charset="-122"/>
              </a:endParaRPr>
            </a:p>
          </p:txBody>
        </p:sp>
        <p:sp>
          <p:nvSpPr>
            <p:cNvPr id="14" name="Прямоугольник 13"/>
            <p:cNvSpPr/>
            <p:nvPr/>
          </p:nvSpPr>
          <p:spPr>
            <a:xfrm>
              <a:off x="5816763" y="2746112"/>
              <a:ext cx="720710" cy="362492"/>
            </a:xfrm>
            <a:prstGeom prst="rect">
              <a:avLst/>
            </a:prstGeom>
          </p:spPr>
          <p:txBody>
            <a:bodyPr wrap="none">
              <a:spAutoFit/>
            </a:bodyPr>
            <a:lstStyle/>
            <a:p>
              <a:pPr>
                <a:lnSpc>
                  <a:spcPts val="1350"/>
                </a:lnSpc>
              </a:pPr>
              <a:r>
                <a:rPr lang="en-US" sz="900"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START</a:t>
              </a:r>
              <a:endParaRPr lang="en-US" sz="900"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grpSp>
      <p:grpSp>
        <p:nvGrpSpPr>
          <p:cNvPr id="4" name="Группа 3"/>
          <p:cNvGrpSpPr/>
          <p:nvPr/>
        </p:nvGrpSpPr>
        <p:grpSpPr>
          <a:xfrm>
            <a:off x="4201964" y="3359347"/>
            <a:ext cx="748924" cy="617933"/>
            <a:chOff x="5652387" y="4329833"/>
            <a:chExt cx="998565" cy="823910"/>
          </a:xfrm>
        </p:grpSpPr>
        <p:sp>
          <p:nvSpPr>
            <p:cNvPr id="17" name="Овал 16"/>
            <p:cNvSpPr/>
            <p:nvPr/>
          </p:nvSpPr>
          <p:spPr>
            <a:xfrm>
              <a:off x="5731460" y="4329833"/>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18" name="Прямоугольник 17"/>
            <p:cNvSpPr/>
            <p:nvPr/>
          </p:nvSpPr>
          <p:spPr>
            <a:xfrm>
              <a:off x="5652387" y="4584217"/>
              <a:ext cx="998565" cy="347445"/>
            </a:xfrm>
            <a:prstGeom prst="rect">
              <a:avLst/>
            </a:prstGeom>
          </p:spPr>
          <p:txBody>
            <a:bodyPr wrap="none">
              <a:spAutoFit/>
            </a:bodyPr>
            <a:lstStyle/>
            <a:p>
              <a:pPr algn="ctr">
                <a:lnSpc>
                  <a:spcPts val="1350"/>
                </a:lnSpc>
              </a:pPr>
              <a:r>
                <a:rPr lang="zh-CN" altLang="en-US" sz="1100" dirty="0" smtClean="0">
                  <a:latin typeface="微软雅黑" panose="020B0503020204020204" charset="-122"/>
                  <a:ea typeface="微软雅黑" panose="020B0503020204020204" charset="-122"/>
                  <a:cs typeface="Lato Heavy" panose="020F0502020204030203" pitchFamily="34" charset="0"/>
                  <a:sym typeface="微软雅黑" panose="020B0503020204020204" charset="-122"/>
                </a:rPr>
                <a:t>第一季度</a:t>
              </a:r>
              <a:endParaRPr lang="en-US" sz="1100" dirty="0">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grpSp>
      <p:sp>
        <p:nvSpPr>
          <p:cNvPr id="19" name="Текст 11"/>
          <p:cNvSpPr txBox="1"/>
          <p:nvPr/>
        </p:nvSpPr>
        <p:spPr>
          <a:xfrm>
            <a:off x="1540042" y="3247375"/>
            <a:ext cx="2282009" cy="1073756"/>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规划目标</a:t>
            </a:r>
            <a:endParaRPr lang="en-US" altLang="zh-CN"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r">
              <a:buNone/>
            </a:pPr>
            <a:r>
              <a:rPr lang="en-US" sz="800" dirty="0" err="1"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a:t>
            </a:r>
            <a:r>
              <a:rPr lang="en-US" sz="800" dirty="0"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 </a:t>
            </a: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 pulvinar odio. Nam condimentum nisl at ante euismod else</a:t>
            </a:r>
            <a:r>
              <a:rPr lang="en-US" sz="800" spc="68"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a:t>
            </a:r>
            <a:endParaRPr lang="en-US" sz="800" b="1" dirty="0">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sp>
        <p:nvSpPr>
          <p:cNvPr id="9" name="Заголовок 1"/>
          <p:cNvSpPr txBox="1"/>
          <p:nvPr/>
        </p:nvSpPr>
        <p:spPr>
          <a:xfrm>
            <a:off x="1524454" y="728383"/>
            <a:ext cx="6095093" cy="10274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75"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 </a:t>
            </a:r>
            <a:r>
              <a:rPr lang="en-US" b="1" spc="75"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DEVELOPMENT PLANNING</a:t>
            </a:r>
            <a:endParaRPr lang="ru-RU" dirty="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8" name="Подзаголовок 2"/>
          <p:cNvSpPr txBox="1"/>
          <p:nvPr/>
        </p:nvSpPr>
        <p:spPr>
          <a:xfrm>
            <a:off x="3088688" y="345812"/>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en-US" sz="900" i="1" dirty="0" smtClean="0">
                <a:solidFill>
                  <a:schemeClr val="bg1">
                    <a:lumMod val="7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500" i="1" dirty="0">
                <a:solidFill>
                  <a:schemeClr val="bg1">
                    <a:lumMod val="7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 </a:t>
            </a:r>
            <a:r>
              <a:rPr lang="zh-CN" altLang="en-US" sz="1500" i="1" dirty="0" smtClean="0">
                <a:solidFill>
                  <a:schemeClr val="bg1">
                    <a:lumMod val="7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发展规划</a:t>
            </a:r>
            <a:endParaRPr lang="ru-RU"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p:txBody>
      </p:sp>
      <p:sp>
        <p:nvSpPr>
          <p:cNvPr id="30" name="Текст 11"/>
          <p:cNvSpPr txBox="1"/>
          <p:nvPr/>
        </p:nvSpPr>
        <p:spPr>
          <a:xfrm>
            <a:off x="5356395" y="1983778"/>
            <a:ext cx="2282009" cy="1073756"/>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规划目标</a:t>
            </a:r>
            <a:endParaRPr lang="en-US" altLang="zh-CN"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buNone/>
            </a:pPr>
            <a:r>
              <a:rPr lang="en-US" sz="800" dirty="0" err="1"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a:t>
            </a:r>
            <a:r>
              <a:rPr lang="en-US" sz="800" dirty="0"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 </a:t>
            </a: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 pulvinar odio. Nam condimentum nisl at ante euismod else</a:t>
            </a:r>
            <a:r>
              <a:rPr lang="en-US" sz="800" spc="68"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a:t>
            </a:r>
            <a:endParaRPr lang="en-US" sz="800" b="1" dirty="0">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cxnSp>
        <p:nvCxnSpPr>
          <p:cNvPr id="37" name="Прямая соединительная линия 36"/>
          <p:cNvCxnSpPr>
            <a:stCxn id="17" idx="4"/>
          </p:cNvCxnSpPr>
          <p:nvPr/>
        </p:nvCxnSpPr>
        <p:spPr>
          <a:xfrm flipH="1">
            <a:off x="4568533" y="3977280"/>
            <a:ext cx="1703" cy="116622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8"/>
                                        </p:tgtEl>
                                        <p:attrNameLst>
                                          <p:attrName>ppt_y</p:attrName>
                                        </p:attrNameLst>
                                      </p:cBhvr>
                                      <p:tavLst>
                                        <p:tav tm="0">
                                          <p:val>
                                            <p:strVal val="#ppt_y"/>
                                          </p:val>
                                        </p:tav>
                                        <p:tav tm="100000">
                                          <p:val>
                                            <p:strVal val="#ppt_y"/>
                                          </p:val>
                                        </p:tav>
                                      </p:tavLst>
                                    </p:anim>
                                    <p:anim calcmode="lin" valueType="num">
                                      <p:cBhvr>
                                        <p:cTn id="9"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8"/>
                                        </p:tgtEl>
                                      </p:cBhvr>
                                    </p:animEffect>
                                  </p:childTnLst>
                                </p:cTn>
                              </p:par>
                            </p:childTnLst>
                          </p:cTn>
                        </p:par>
                        <p:par>
                          <p:cTn id="12" fill="hold">
                            <p:stCondLst>
                              <p:cond delay="375"/>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400"/>
                                        <p:tgtEl>
                                          <p:spTgt spid="9"/>
                                        </p:tgtEl>
                                      </p:cBhvr>
                                    </p:animEffect>
                                  </p:childTnLst>
                                </p:cTn>
                              </p:par>
                            </p:childTnLst>
                          </p:cTn>
                        </p:par>
                        <p:par>
                          <p:cTn id="16" fill="hold">
                            <p:stCondLst>
                              <p:cond delay="875"/>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50" fill="hold"/>
                                        <p:tgtEl>
                                          <p:spTgt spid="3"/>
                                        </p:tgtEl>
                                        <p:attrNameLst>
                                          <p:attrName>ppt_x</p:attrName>
                                        </p:attrNameLst>
                                      </p:cBhvr>
                                      <p:tavLst>
                                        <p:tav tm="0">
                                          <p:val>
                                            <p:strVal val="#ppt_x"/>
                                          </p:val>
                                        </p:tav>
                                        <p:tav tm="100000">
                                          <p:val>
                                            <p:strVal val="#ppt_x"/>
                                          </p:val>
                                        </p:tav>
                                      </p:tavLst>
                                    </p:anim>
                                    <p:anim calcmode="lin" valueType="num">
                                      <p:cBhvr additive="base">
                                        <p:cTn id="20" dur="35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375"/>
                            </p:stCondLst>
                            <p:childTnLst>
                              <p:par>
                                <p:cTn id="22" presetID="22" presetClass="entr" presetSubtype="1" fill="hold" nodeType="after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wipe(up)">
                                      <p:cBhvr>
                                        <p:cTn id="24" dur="400"/>
                                        <p:tgtEl>
                                          <p:spTgt spid="30">
                                            <p:txEl>
                                              <p:pRg st="0" end="0"/>
                                            </p:txEl>
                                          </p:spTgt>
                                        </p:tgtEl>
                                      </p:cBhvr>
                                    </p:animEffect>
                                  </p:childTnLst>
                                </p:cTn>
                              </p:par>
                            </p:childTnLst>
                          </p:cTn>
                        </p:par>
                        <p:par>
                          <p:cTn id="25" fill="hold">
                            <p:stCondLst>
                              <p:cond delay="1875"/>
                            </p:stCondLst>
                            <p:childTnLst>
                              <p:par>
                                <p:cTn id="26" presetID="22" presetClass="entr" presetSubtype="1" fill="hold" nodeType="afterEffect">
                                  <p:stCondLst>
                                    <p:cond delay="0"/>
                                  </p:stCondLst>
                                  <p:childTnLst>
                                    <p:set>
                                      <p:cBhvr>
                                        <p:cTn id="27" dur="1" fill="hold">
                                          <p:stCondLst>
                                            <p:cond delay="0"/>
                                          </p:stCondLst>
                                        </p:cTn>
                                        <p:tgtEl>
                                          <p:spTgt spid="30">
                                            <p:txEl>
                                              <p:pRg st="1" end="1"/>
                                            </p:txEl>
                                          </p:spTgt>
                                        </p:tgtEl>
                                        <p:attrNameLst>
                                          <p:attrName>style.visibility</p:attrName>
                                        </p:attrNameLst>
                                      </p:cBhvr>
                                      <p:to>
                                        <p:strVal val="visible"/>
                                      </p:to>
                                    </p:set>
                                    <p:animEffect transition="in" filter="wipe(up)">
                                      <p:cBhvr>
                                        <p:cTn id="28" dur="400"/>
                                        <p:tgtEl>
                                          <p:spTgt spid="30">
                                            <p:txEl>
                                              <p:pRg st="1" end="1"/>
                                            </p:txEl>
                                          </p:spTgt>
                                        </p:tgtEl>
                                      </p:cBhvr>
                                    </p:animEffect>
                                  </p:childTnLst>
                                </p:cTn>
                              </p:par>
                            </p:childTnLst>
                          </p:cTn>
                        </p:par>
                        <p:par>
                          <p:cTn id="29" fill="hold">
                            <p:stCondLst>
                              <p:cond delay="2375"/>
                            </p:stCondLst>
                            <p:childTnLst>
                              <p:par>
                                <p:cTn id="30" presetID="22" presetClass="entr" presetSubtype="1"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250"/>
                                        <p:tgtEl>
                                          <p:spTgt spid="16"/>
                                        </p:tgtEl>
                                      </p:cBhvr>
                                    </p:animEffect>
                                  </p:childTnLst>
                                </p:cTn>
                              </p:par>
                            </p:childTnLst>
                          </p:cTn>
                        </p:par>
                        <p:par>
                          <p:cTn id="33" fill="hold">
                            <p:stCondLst>
                              <p:cond delay="2875"/>
                            </p:stCondLst>
                            <p:childTnLst>
                              <p:par>
                                <p:cTn id="34" presetID="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350" fill="hold"/>
                                        <p:tgtEl>
                                          <p:spTgt spid="4"/>
                                        </p:tgtEl>
                                        <p:attrNameLst>
                                          <p:attrName>ppt_x</p:attrName>
                                        </p:attrNameLst>
                                      </p:cBhvr>
                                      <p:tavLst>
                                        <p:tav tm="0">
                                          <p:val>
                                            <p:strVal val="#ppt_x"/>
                                          </p:val>
                                        </p:tav>
                                        <p:tav tm="100000">
                                          <p:val>
                                            <p:strVal val="#ppt_x"/>
                                          </p:val>
                                        </p:tav>
                                      </p:tavLst>
                                    </p:anim>
                                    <p:anim calcmode="lin" valueType="num">
                                      <p:cBhvr additive="base">
                                        <p:cTn id="37" dur="35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3375"/>
                            </p:stCondLst>
                            <p:childTnLst>
                              <p:par>
                                <p:cTn id="39" presetID="22" presetClass="entr" presetSubtype="1" fill="hold" nodeType="after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wipe(up)">
                                      <p:cBhvr>
                                        <p:cTn id="41" dur="400"/>
                                        <p:tgtEl>
                                          <p:spTgt spid="19">
                                            <p:txEl>
                                              <p:pRg st="0" end="0"/>
                                            </p:txEl>
                                          </p:spTgt>
                                        </p:tgtEl>
                                      </p:cBhvr>
                                    </p:animEffect>
                                  </p:childTnLst>
                                </p:cTn>
                              </p:par>
                            </p:childTnLst>
                          </p:cTn>
                        </p:par>
                        <p:par>
                          <p:cTn id="42" fill="hold">
                            <p:stCondLst>
                              <p:cond delay="3875"/>
                            </p:stCondLst>
                            <p:childTnLst>
                              <p:par>
                                <p:cTn id="43" presetID="22" presetClass="entr" presetSubtype="1" fill="hold" nodeType="after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wipe(up)">
                                      <p:cBhvr>
                                        <p:cTn id="45" dur="400"/>
                                        <p:tgtEl>
                                          <p:spTgt spid="19">
                                            <p:txEl>
                                              <p:pRg st="1" end="1"/>
                                            </p:txEl>
                                          </p:spTgt>
                                        </p:tgtEl>
                                      </p:cBhvr>
                                    </p:animEffect>
                                  </p:childTnLst>
                                </p:cTn>
                              </p:par>
                            </p:childTnLst>
                          </p:cTn>
                        </p:par>
                        <p:par>
                          <p:cTn id="46" fill="hold">
                            <p:stCondLst>
                              <p:cond delay="4375"/>
                            </p:stCondLst>
                            <p:childTnLst>
                              <p:par>
                                <p:cTn id="47" presetID="22" presetClass="entr" presetSubtype="1"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flipH="1">
            <a:off x="4578414" y="2592201"/>
            <a:ext cx="1" cy="151923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4569605" y="1383545"/>
            <a:ext cx="1" cy="151923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4572002" y="0"/>
            <a:ext cx="1" cy="151923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p:nvPr/>
        </p:nvSpPr>
        <p:spPr>
          <a:xfrm>
            <a:off x="5358697" y="906869"/>
            <a:ext cx="2356066" cy="1073756"/>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规划目标</a:t>
            </a:r>
            <a:endParaRPr lang="en-US" altLang="zh-CN"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buNone/>
            </a:pPr>
            <a:r>
              <a:rPr lang="en-US" sz="800" dirty="0" err="1"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a:t>
            </a:r>
            <a:r>
              <a:rPr lang="en-US" sz="800" dirty="0"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 </a:t>
            </a: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 pulvinar odio. Nam condimentum nisl at ante euismod else.</a:t>
            </a:r>
            <a:endParaRPr lang="en-US" sz="800" b="1" dirty="0">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2" name="Группа 1"/>
          <p:cNvGrpSpPr/>
          <p:nvPr/>
        </p:nvGrpSpPr>
        <p:grpSpPr>
          <a:xfrm>
            <a:off x="4200639" y="901304"/>
            <a:ext cx="748922" cy="617933"/>
            <a:chOff x="5600858" y="1201739"/>
            <a:chExt cx="998563"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8" name="Прямоугольник 7"/>
            <p:cNvSpPr/>
            <p:nvPr/>
          </p:nvSpPr>
          <p:spPr>
            <a:xfrm>
              <a:off x="5600858" y="1467968"/>
              <a:ext cx="998563" cy="347445"/>
            </a:xfrm>
            <a:prstGeom prst="rect">
              <a:avLst/>
            </a:prstGeom>
          </p:spPr>
          <p:txBody>
            <a:bodyPr wrap="none">
              <a:spAutoFit/>
            </a:bodyPr>
            <a:lstStyle/>
            <a:p>
              <a:pPr>
                <a:lnSpc>
                  <a:spcPts val="1350"/>
                </a:lnSpc>
              </a:pPr>
              <a:r>
                <a:rPr lang="zh-CN" altLang="en-US" sz="1100" dirty="0" smtClean="0">
                  <a:latin typeface="微软雅黑" panose="020B0503020204020204" charset="-122"/>
                  <a:ea typeface="微软雅黑" panose="020B0503020204020204" charset="-122"/>
                  <a:cs typeface="Lato Heavy" panose="020F0502020204030203" pitchFamily="34" charset="0"/>
                  <a:sym typeface="微软雅黑" panose="020B0503020204020204" charset="-122"/>
                </a:rPr>
                <a:t>第二季度</a:t>
              </a:r>
              <a:endParaRPr lang="en-US" sz="1100" dirty="0">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grpSp>
      <p:grpSp>
        <p:nvGrpSpPr>
          <p:cNvPr id="3" name="Группа 2"/>
          <p:cNvGrpSpPr/>
          <p:nvPr/>
        </p:nvGrpSpPr>
        <p:grpSpPr>
          <a:xfrm>
            <a:off x="4200639" y="2284849"/>
            <a:ext cx="748922" cy="617933"/>
            <a:chOff x="5600858" y="3046465"/>
            <a:chExt cx="998563"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11" name="Прямоугольник 10"/>
            <p:cNvSpPr/>
            <p:nvPr/>
          </p:nvSpPr>
          <p:spPr>
            <a:xfrm>
              <a:off x="5600858" y="3286003"/>
              <a:ext cx="998563" cy="347445"/>
            </a:xfrm>
            <a:prstGeom prst="rect">
              <a:avLst/>
            </a:prstGeom>
          </p:spPr>
          <p:txBody>
            <a:bodyPr wrap="none">
              <a:spAutoFit/>
            </a:bodyPr>
            <a:lstStyle/>
            <a:p>
              <a:pPr>
                <a:lnSpc>
                  <a:spcPts val="1350"/>
                </a:lnSpc>
              </a:pPr>
              <a:r>
                <a:rPr lang="zh-CN" altLang="en-US" sz="1100" dirty="0" smtClean="0">
                  <a:latin typeface="微软雅黑" panose="020B0503020204020204" charset="-122"/>
                  <a:ea typeface="微软雅黑" panose="020B0503020204020204" charset="-122"/>
                  <a:cs typeface="Lato Heavy" panose="020F0502020204030203" pitchFamily="34" charset="0"/>
                  <a:sym typeface="微软雅黑" panose="020B0503020204020204" charset="-122"/>
                </a:rPr>
                <a:t>第三季度</a:t>
              </a:r>
              <a:endParaRPr lang="en-US" sz="1100" dirty="0">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grpSp>
      <p:sp>
        <p:nvSpPr>
          <p:cNvPr id="12" name="Текст 11"/>
          <p:cNvSpPr txBox="1"/>
          <p:nvPr/>
        </p:nvSpPr>
        <p:spPr>
          <a:xfrm>
            <a:off x="1477501" y="2326190"/>
            <a:ext cx="2322350" cy="1073756"/>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规划目标</a:t>
            </a:r>
            <a:endParaRPr lang="en-US"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r">
              <a:lnSpc>
                <a:spcPts val="1350"/>
              </a:lnSpc>
              <a:buNone/>
            </a:pPr>
            <a:r>
              <a:rPr lang="en-US" sz="800" dirty="0" err="1"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a:t>
            </a:r>
            <a:r>
              <a:rPr lang="en-US" sz="800" dirty="0"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 </a:t>
            </a: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 pulvinar odio. Nam condimentum nisl at ante euismod else.</a:t>
            </a:r>
            <a:endParaRPr lang="en-US" sz="800" b="1" dirty="0">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4" name="Группа 3"/>
          <p:cNvGrpSpPr/>
          <p:nvPr/>
        </p:nvGrpSpPr>
        <p:grpSpPr>
          <a:xfrm>
            <a:off x="4192665" y="3678628"/>
            <a:ext cx="748923" cy="617933"/>
            <a:chOff x="5590226" y="4904838"/>
            <a:chExt cx="998564"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15" name="Прямоугольник 14"/>
            <p:cNvSpPr/>
            <p:nvPr/>
          </p:nvSpPr>
          <p:spPr>
            <a:xfrm>
              <a:off x="5590226" y="5171252"/>
              <a:ext cx="998564" cy="347445"/>
            </a:xfrm>
            <a:prstGeom prst="rect">
              <a:avLst/>
            </a:prstGeom>
          </p:spPr>
          <p:txBody>
            <a:bodyPr wrap="none">
              <a:spAutoFit/>
            </a:bodyPr>
            <a:lstStyle/>
            <a:p>
              <a:pPr>
                <a:lnSpc>
                  <a:spcPts val="1350"/>
                </a:lnSpc>
              </a:pPr>
              <a:r>
                <a:rPr lang="zh-CN" altLang="en-US" sz="1100" b="1" dirty="0" smtClean="0">
                  <a:solidFill>
                    <a:schemeClr val="bg1"/>
                  </a:solidFill>
                  <a:latin typeface="微软雅黑" panose="020B0503020204020204" charset="-122"/>
                  <a:ea typeface="微软雅黑" panose="020B0503020204020204" charset="-122"/>
                  <a:sym typeface="微软雅黑" panose="020B0503020204020204" charset="-122"/>
                </a:rPr>
                <a:t>第三季度</a:t>
              </a:r>
              <a:endParaRPr lang="en-US" sz="11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6" name="Текст 11"/>
          <p:cNvSpPr txBox="1"/>
          <p:nvPr/>
        </p:nvSpPr>
        <p:spPr>
          <a:xfrm>
            <a:off x="5357395" y="3687793"/>
            <a:ext cx="2269646" cy="1073756"/>
          </a:xfrm>
          <a:prstGeom prst="rect">
            <a:avLst/>
          </a:prstGeom>
        </p:spPr>
        <p:txBody>
          <a:bodyPr lIns="68580" tIns="34290" rIns="68580" bIns="3429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rPr>
              <a:t>规划目标</a:t>
            </a:r>
            <a:endParaRPr lang="en-US" sz="900" b="1" dirty="0" smtClean="0">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nSpc>
                <a:spcPts val="1350"/>
              </a:lnSpc>
              <a:buNone/>
            </a:pPr>
            <a:r>
              <a:rPr lang="en-US" sz="800" dirty="0" err="1"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a:t>
            </a:r>
            <a:r>
              <a:rPr lang="en-US" sz="800" dirty="0"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 </a:t>
            </a: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 pulvinar odio. Nam condimentum nisl at ante euismod else.</a:t>
            </a:r>
            <a:endParaRPr lang="en-US" sz="800" b="1" dirty="0">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5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50" fill="hold"/>
                                        <p:tgtEl>
                                          <p:spTgt spid="2"/>
                                        </p:tgtEl>
                                        <p:attrNameLst>
                                          <p:attrName>ppt_x</p:attrName>
                                        </p:attrNameLst>
                                      </p:cBhvr>
                                      <p:tavLst>
                                        <p:tav tm="0">
                                          <p:val>
                                            <p:strVal val="#ppt_x"/>
                                          </p:val>
                                        </p:tav>
                                        <p:tav tm="100000">
                                          <p:val>
                                            <p:strVal val="#ppt_x"/>
                                          </p:val>
                                        </p:tav>
                                      </p:tavLst>
                                    </p:anim>
                                    <p:anim calcmode="lin" valueType="num">
                                      <p:cBhvr additive="base">
                                        <p:cTn id="12" dur="3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400"/>
                                        <p:tgtEl>
                                          <p:spTgt spid="6">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400"/>
                                        <p:tgtEl>
                                          <p:spTgt spid="6">
                                            <p:txEl>
                                              <p:pRg st="1" end="1"/>
                                            </p:txEl>
                                          </p:spTgt>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250"/>
                                        <p:tgtEl>
                                          <p:spTgt spid="32"/>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350" fill="hold"/>
                                        <p:tgtEl>
                                          <p:spTgt spid="3"/>
                                        </p:tgtEl>
                                        <p:attrNameLst>
                                          <p:attrName>ppt_x</p:attrName>
                                        </p:attrNameLst>
                                      </p:cBhvr>
                                      <p:tavLst>
                                        <p:tav tm="0">
                                          <p:val>
                                            <p:strVal val="#ppt_x"/>
                                          </p:val>
                                        </p:tav>
                                        <p:tav tm="100000">
                                          <p:val>
                                            <p:strVal val="#ppt_x"/>
                                          </p:val>
                                        </p:tav>
                                      </p:tavLst>
                                    </p:anim>
                                    <p:anim calcmode="lin" valueType="num">
                                      <p:cBhvr additive="base">
                                        <p:cTn id="29" dur="3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up)">
                                      <p:cBhvr>
                                        <p:cTn id="33" dur="400"/>
                                        <p:tgtEl>
                                          <p:spTgt spid="12">
                                            <p:txEl>
                                              <p:pRg st="0" end="0"/>
                                            </p:txEl>
                                          </p:spTgt>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up)">
                                      <p:cBhvr>
                                        <p:cTn id="37" dur="400"/>
                                        <p:tgtEl>
                                          <p:spTgt spid="12">
                                            <p:txEl>
                                              <p:pRg st="1" end="1"/>
                                            </p:txEl>
                                          </p:spTgt>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250"/>
                                        <p:tgtEl>
                                          <p:spTgt spid="33"/>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350" fill="hold"/>
                                        <p:tgtEl>
                                          <p:spTgt spid="4"/>
                                        </p:tgtEl>
                                        <p:attrNameLst>
                                          <p:attrName>ppt_x</p:attrName>
                                        </p:attrNameLst>
                                      </p:cBhvr>
                                      <p:tavLst>
                                        <p:tav tm="0">
                                          <p:val>
                                            <p:strVal val="#ppt_x"/>
                                          </p:val>
                                        </p:tav>
                                        <p:tav tm="100000">
                                          <p:val>
                                            <p:strVal val="#ppt_x"/>
                                          </p:val>
                                        </p:tav>
                                      </p:tavLst>
                                    </p:anim>
                                    <p:anim calcmode="lin" valueType="num">
                                      <p:cBhvr additive="base">
                                        <p:cTn id="46" dur="35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up)">
                                      <p:cBhvr>
                                        <p:cTn id="50" dur="400"/>
                                        <p:tgtEl>
                                          <p:spTgt spid="16">
                                            <p:txEl>
                                              <p:pRg st="0" end="0"/>
                                            </p:txEl>
                                          </p:spTgt>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wipe(up)">
                                      <p:cBhvr>
                                        <p:cTn id="54" dur="4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
          <p:cNvSpPr txBox="1"/>
          <p:nvPr/>
        </p:nvSpPr>
        <p:spPr>
          <a:xfrm>
            <a:off x="7151406" y="559824"/>
            <a:ext cx="1373981" cy="345281"/>
          </a:xfrm>
          <a:prstGeom prst="rect">
            <a:avLst/>
          </a:prstGeom>
          <a:noFill/>
        </p:spPr>
        <p:txBody>
          <a:bodyPr wrap="square" lIns="68580" tIns="34290" rIns="68580" bIns="34290" rtlCol="0">
            <a:spAutoFit/>
          </a:bodyPr>
          <a:lstStyle/>
          <a:p>
            <a:pPr algn="r"/>
            <a:r>
              <a:rPr lang="en-US" altLang="zh-CN" sz="1800">
                <a:latin typeface="华文细黑" panose="02010600040101010101" charset="-122"/>
                <a:ea typeface="华文细黑" panose="02010600040101010101" charset="-122"/>
              </a:rPr>
              <a:t>CONTENTS</a:t>
            </a:r>
            <a:endParaRPr lang="en-US" altLang="zh-CN" sz="1800">
              <a:latin typeface="华文细黑" panose="02010600040101010101" charset="-122"/>
              <a:ea typeface="华文细黑" panose="02010600040101010101" charset="-122"/>
            </a:endParaRPr>
          </a:p>
        </p:txBody>
      </p:sp>
      <p:cxnSp>
        <p:nvCxnSpPr>
          <p:cNvPr id="39" name="直接连接符 38"/>
          <p:cNvCxnSpPr/>
          <p:nvPr/>
        </p:nvCxnSpPr>
        <p:spPr>
          <a:xfrm>
            <a:off x="8659213" y="565062"/>
            <a:ext cx="0" cy="3124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7"/>
          <p:cNvSpPr txBox="1"/>
          <p:nvPr/>
        </p:nvSpPr>
        <p:spPr>
          <a:xfrm>
            <a:off x="3330357" y="1241584"/>
            <a:ext cx="461708" cy="576263"/>
          </a:xfrm>
          <a:prstGeom prst="rect">
            <a:avLst/>
          </a:prstGeom>
          <a:noFill/>
        </p:spPr>
        <p:txBody>
          <a:bodyPr wrap="square" lIns="68580" tIns="34290" rIns="68580" bIns="34290" rtlCol="0">
            <a:spAutoFit/>
          </a:bodyPr>
          <a:lstStyle/>
          <a:p>
            <a:pPr algn="ctr"/>
            <a:r>
              <a:rPr lang="en-US" altLang="zh-CN" sz="3300">
                <a:latin typeface="华文细黑" panose="02010600040101010101" charset="-122"/>
                <a:ea typeface="华文细黑" panose="02010600040101010101" charset="-122"/>
              </a:rPr>
              <a:t>1</a:t>
            </a:r>
            <a:endParaRPr lang="en-US" altLang="zh-CN" sz="3300">
              <a:latin typeface="华文细黑" panose="02010600040101010101" charset="-122"/>
              <a:ea typeface="华文细黑" panose="02010600040101010101" charset="-122"/>
            </a:endParaRPr>
          </a:p>
        </p:txBody>
      </p:sp>
      <p:cxnSp>
        <p:nvCxnSpPr>
          <p:cNvPr id="41" name="直接连接符 40"/>
          <p:cNvCxnSpPr/>
          <p:nvPr/>
        </p:nvCxnSpPr>
        <p:spPr>
          <a:xfrm>
            <a:off x="3869949" y="1299210"/>
            <a:ext cx="0" cy="416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15"/>
          <p:cNvSpPr txBox="1"/>
          <p:nvPr/>
        </p:nvSpPr>
        <p:spPr>
          <a:xfrm>
            <a:off x="4031398" y="1211104"/>
            <a:ext cx="3647696" cy="577081"/>
          </a:xfrm>
          <a:prstGeom prst="rect">
            <a:avLst/>
          </a:prstGeom>
          <a:noFill/>
        </p:spPr>
        <p:txBody>
          <a:bodyPr wrap="square" lIns="68580" tIns="34290" rIns="68580" bIns="34290" rtlCol="0">
            <a:spAutoFit/>
          </a:bodyPr>
          <a:lstStyle/>
          <a:p>
            <a:pPr algn="l">
              <a:lnSpc>
                <a:spcPct val="150000"/>
              </a:lnSpc>
            </a:pPr>
            <a:r>
              <a:rPr lang="en-US" altLang="zh-CN" dirty="0">
                <a:solidFill>
                  <a:schemeClr val="tx1"/>
                </a:solidFill>
                <a:latin typeface="华文细黑" panose="02010600040101010101" charset="-122"/>
                <a:ea typeface="华文细黑" panose="02010600040101010101" charset="-122"/>
                <a:sym typeface="+mn-ea"/>
              </a:rPr>
              <a:t>PART </a:t>
            </a:r>
            <a:r>
              <a:rPr lang="en-US" altLang="zh-CN" dirty="0" smtClean="0">
                <a:solidFill>
                  <a:schemeClr val="tx1"/>
                </a:solidFill>
                <a:latin typeface="华文细黑" panose="02010600040101010101" charset="-122"/>
                <a:ea typeface="华文细黑" panose="02010600040101010101" charset="-122"/>
                <a:sym typeface="+mn-ea"/>
              </a:rPr>
              <a:t>ONE    </a:t>
            </a:r>
            <a:r>
              <a:rPr lang="zh-CN" altLang="en-US" b="1" dirty="0" smtClean="0">
                <a:solidFill>
                  <a:schemeClr val="tx1"/>
                </a:solidFill>
                <a:latin typeface="华文细黑" panose="02010600040101010101" charset="-122"/>
                <a:ea typeface="华文细黑" panose="02010600040101010101" charset="-122"/>
                <a:sym typeface="+mn-ea"/>
              </a:rPr>
              <a:t>公司介绍</a:t>
            </a:r>
            <a:endParaRPr lang="en-US" altLang="zh-CN" b="1" dirty="0">
              <a:solidFill>
                <a:schemeClr val="tx1"/>
              </a:solidFill>
              <a:latin typeface="华文细黑" panose="02010600040101010101" charset="-122"/>
              <a:ea typeface="华文细黑" panose="02010600040101010101" charset="-122"/>
              <a:sym typeface="+mn-ea"/>
            </a:endParaRPr>
          </a:p>
          <a:p>
            <a:pPr algn="l">
              <a:lnSpc>
                <a:spcPct val="150000"/>
              </a:lnSpc>
            </a:pPr>
            <a:r>
              <a:rPr lang="zh-CN" altLang="en-US" sz="800" dirty="0">
                <a:latin typeface="华文细黑" panose="02010600040101010101" charset="-122"/>
                <a:ea typeface="华文细黑" panose="02010600040101010101" charset="-122"/>
                <a:sym typeface="+mn-ea"/>
              </a:rPr>
              <a:t>If you are ever in trouble, don't try to be brave, just run, just run away. </a:t>
            </a:r>
            <a:endParaRPr lang="zh-CN" altLang="en-US" sz="800" b="1" dirty="0">
              <a:latin typeface="华文细黑" panose="02010600040101010101" charset="-122"/>
              <a:ea typeface="华文细黑" panose="02010600040101010101" charset="-122"/>
              <a:sym typeface="+mn-ea"/>
            </a:endParaRPr>
          </a:p>
        </p:txBody>
      </p:sp>
      <p:sp>
        <p:nvSpPr>
          <p:cNvPr id="43" name="文本框 9"/>
          <p:cNvSpPr txBox="1"/>
          <p:nvPr/>
        </p:nvSpPr>
        <p:spPr>
          <a:xfrm>
            <a:off x="3330357" y="2073592"/>
            <a:ext cx="461708" cy="576263"/>
          </a:xfrm>
          <a:prstGeom prst="rect">
            <a:avLst/>
          </a:prstGeom>
          <a:noFill/>
        </p:spPr>
        <p:txBody>
          <a:bodyPr wrap="square" lIns="68580" tIns="34290" rIns="68580" bIns="34290" rtlCol="0">
            <a:spAutoFit/>
          </a:bodyPr>
          <a:lstStyle/>
          <a:p>
            <a:pPr algn="ctr"/>
            <a:r>
              <a:rPr lang="en-US" altLang="zh-CN" sz="3300">
                <a:latin typeface="华文细黑" panose="02010600040101010101" charset="-122"/>
                <a:ea typeface="华文细黑" panose="02010600040101010101" charset="-122"/>
              </a:rPr>
              <a:t>2</a:t>
            </a:r>
            <a:endParaRPr lang="en-US" altLang="zh-CN" sz="3300">
              <a:latin typeface="华文细黑" panose="02010600040101010101" charset="-122"/>
              <a:ea typeface="华文细黑" panose="02010600040101010101" charset="-122"/>
            </a:endParaRPr>
          </a:p>
        </p:txBody>
      </p:sp>
      <p:cxnSp>
        <p:nvCxnSpPr>
          <p:cNvPr id="44" name="直接连接符 43"/>
          <p:cNvCxnSpPr/>
          <p:nvPr/>
        </p:nvCxnSpPr>
        <p:spPr>
          <a:xfrm>
            <a:off x="3869949" y="2131219"/>
            <a:ext cx="0" cy="416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文本框 11"/>
          <p:cNvSpPr txBox="1"/>
          <p:nvPr/>
        </p:nvSpPr>
        <p:spPr>
          <a:xfrm>
            <a:off x="4031398" y="2043113"/>
            <a:ext cx="3647696" cy="577081"/>
          </a:xfrm>
          <a:prstGeom prst="rect">
            <a:avLst/>
          </a:prstGeom>
          <a:noFill/>
        </p:spPr>
        <p:txBody>
          <a:bodyPr wrap="square" lIns="68580" tIns="34290" rIns="68580" bIns="34290" rtlCol="0">
            <a:spAutoFit/>
          </a:bodyPr>
          <a:lstStyle/>
          <a:p>
            <a:pPr algn="l">
              <a:lnSpc>
                <a:spcPct val="150000"/>
              </a:lnSpc>
            </a:pPr>
            <a:r>
              <a:rPr lang="en-US" altLang="zh-CN" dirty="0">
                <a:solidFill>
                  <a:schemeClr val="tx1"/>
                </a:solidFill>
                <a:latin typeface="华文细黑" panose="02010600040101010101" charset="-122"/>
                <a:ea typeface="华文细黑" panose="02010600040101010101" charset="-122"/>
                <a:sym typeface="+mn-ea"/>
              </a:rPr>
              <a:t>PART </a:t>
            </a:r>
            <a:r>
              <a:rPr lang="en-US" altLang="zh-CN" dirty="0" smtClean="0">
                <a:solidFill>
                  <a:schemeClr val="tx1"/>
                </a:solidFill>
                <a:latin typeface="华文细黑" panose="02010600040101010101" charset="-122"/>
                <a:ea typeface="华文细黑" panose="02010600040101010101" charset="-122"/>
                <a:sym typeface="+mn-ea"/>
              </a:rPr>
              <a:t>ONE    </a:t>
            </a:r>
            <a:r>
              <a:rPr lang="zh-CN" altLang="en-US" b="1" dirty="0" smtClean="0">
                <a:solidFill>
                  <a:schemeClr val="tx1"/>
                </a:solidFill>
                <a:latin typeface="华文细黑" panose="02010600040101010101" charset="-122"/>
                <a:ea typeface="华文细黑" panose="02010600040101010101" charset="-122"/>
                <a:sym typeface="+mn-ea"/>
              </a:rPr>
              <a:t>项目介绍</a:t>
            </a:r>
            <a:endParaRPr lang="en-US" altLang="zh-CN" b="1" dirty="0">
              <a:solidFill>
                <a:schemeClr val="tx1"/>
              </a:solidFill>
              <a:latin typeface="华文细黑" panose="02010600040101010101" charset="-122"/>
              <a:ea typeface="华文细黑" panose="02010600040101010101" charset="-122"/>
              <a:sym typeface="+mn-ea"/>
            </a:endParaRPr>
          </a:p>
          <a:p>
            <a:pPr algn="l">
              <a:lnSpc>
                <a:spcPct val="150000"/>
              </a:lnSpc>
            </a:pPr>
            <a:r>
              <a:rPr lang="zh-CN" altLang="en-US" sz="800" dirty="0">
                <a:latin typeface="华文细黑" panose="02010600040101010101" charset="-122"/>
                <a:ea typeface="华文细黑" panose="02010600040101010101" charset="-122"/>
                <a:sym typeface="+mn-ea"/>
              </a:rPr>
              <a:t>If you are ever in trouble, don't try to be brave, just run, just run away. </a:t>
            </a:r>
            <a:endParaRPr lang="zh-CN" altLang="en-US" sz="800" b="1" dirty="0">
              <a:latin typeface="华文细黑" panose="02010600040101010101" charset="-122"/>
              <a:ea typeface="华文细黑" panose="02010600040101010101" charset="-122"/>
              <a:sym typeface="+mn-ea"/>
            </a:endParaRPr>
          </a:p>
        </p:txBody>
      </p:sp>
      <p:sp>
        <p:nvSpPr>
          <p:cNvPr id="46" name="文本框 12"/>
          <p:cNvSpPr txBox="1"/>
          <p:nvPr/>
        </p:nvSpPr>
        <p:spPr>
          <a:xfrm>
            <a:off x="3330357" y="2895600"/>
            <a:ext cx="461708" cy="576263"/>
          </a:xfrm>
          <a:prstGeom prst="rect">
            <a:avLst/>
          </a:prstGeom>
          <a:noFill/>
        </p:spPr>
        <p:txBody>
          <a:bodyPr wrap="square" lIns="68580" tIns="34290" rIns="68580" bIns="34290" rtlCol="0">
            <a:spAutoFit/>
          </a:bodyPr>
          <a:lstStyle/>
          <a:p>
            <a:pPr algn="ctr"/>
            <a:r>
              <a:rPr lang="en-US" altLang="zh-CN" sz="3300">
                <a:latin typeface="华文细黑" panose="02010600040101010101" charset="-122"/>
                <a:ea typeface="华文细黑" panose="02010600040101010101" charset="-122"/>
              </a:rPr>
              <a:t>3</a:t>
            </a:r>
            <a:endParaRPr lang="en-US" altLang="zh-CN" sz="3300">
              <a:latin typeface="华文细黑" panose="02010600040101010101" charset="-122"/>
              <a:ea typeface="华文细黑" panose="02010600040101010101" charset="-122"/>
            </a:endParaRPr>
          </a:p>
        </p:txBody>
      </p:sp>
      <p:cxnSp>
        <p:nvCxnSpPr>
          <p:cNvPr id="47" name="直接连接符 46"/>
          <p:cNvCxnSpPr/>
          <p:nvPr/>
        </p:nvCxnSpPr>
        <p:spPr>
          <a:xfrm>
            <a:off x="3869949" y="2953227"/>
            <a:ext cx="0" cy="416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14"/>
          <p:cNvSpPr txBox="1"/>
          <p:nvPr/>
        </p:nvSpPr>
        <p:spPr>
          <a:xfrm>
            <a:off x="4031398" y="2865121"/>
            <a:ext cx="3647696" cy="577081"/>
          </a:xfrm>
          <a:prstGeom prst="rect">
            <a:avLst/>
          </a:prstGeom>
          <a:noFill/>
        </p:spPr>
        <p:txBody>
          <a:bodyPr wrap="square" lIns="68580" tIns="34290" rIns="68580" bIns="34290" rtlCol="0">
            <a:spAutoFit/>
          </a:bodyPr>
          <a:lstStyle/>
          <a:p>
            <a:pPr algn="l">
              <a:lnSpc>
                <a:spcPct val="150000"/>
              </a:lnSpc>
            </a:pPr>
            <a:r>
              <a:rPr lang="en-US" altLang="zh-CN" dirty="0">
                <a:solidFill>
                  <a:schemeClr val="tx1"/>
                </a:solidFill>
                <a:latin typeface="华文细黑" panose="02010600040101010101" charset="-122"/>
                <a:ea typeface="华文细黑" panose="02010600040101010101" charset="-122"/>
                <a:sym typeface="+mn-ea"/>
              </a:rPr>
              <a:t>PART </a:t>
            </a:r>
            <a:r>
              <a:rPr lang="en-US" altLang="zh-CN" dirty="0" smtClean="0">
                <a:solidFill>
                  <a:schemeClr val="tx1"/>
                </a:solidFill>
                <a:latin typeface="华文细黑" panose="02010600040101010101" charset="-122"/>
                <a:ea typeface="华文细黑" panose="02010600040101010101" charset="-122"/>
                <a:sym typeface="+mn-ea"/>
              </a:rPr>
              <a:t>ONE    </a:t>
            </a:r>
            <a:r>
              <a:rPr lang="zh-CN" altLang="en-US" b="1" dirty="0" smtClean="0">
                <a:solidFill>
                  <a:schemeClr val="tx1"/>
                </a:solidFill>
                <a:latin typeface="华文细黑" panose="02010600040101010101" charset="-122"/>
                <a:ea typeface="华文细黑" panose="02010600040101010101" charset="-122"/>
                <a:sym typeface="+mn-ea"/>
              </a:rPr>
              <a:t>产品运营</a:t>
            </a:r>
            <a:endParaRPr lang="en-US" altLang="zh-CN" b="1" dirty="0">
              <a:solidFill>
                <a:schemeClr val="tx1"/>
              </a:solidFill>
              <a:latin typeface="华文细黑" panose="02010600040101010101" charset="-122"/>
              <a:ea typeface="华文细黑" panose="02010600040101010101" charset="-122"/>
              <a:sym typeface="+mn-ea"/>
            </a:endParaRPr>
          </a:p>
          <a:p>
            <a:pPr algn="l">
              <a:lnSpc>
                <a:spcPct val="150000"/>
              </a:lnSpc>
            </a:pPr>
            <a:r>
              <a:rPr lang="zh-CN" altLang="en-US" sz="800" dirty="0">
                <a:latin typeface="华文细黑" panose="02010600040101010101" charset="-122"/>
                <a:ea typeface="华文细黑" panose="02010600040101010101" charset="-122"/>
                <a:sym typeface="+mn-ea"/>
              </a:rPr>
              <a:t>If you are ever in trouble, don't try to be brave, just run, just run away. </a:t>
            </a:r>
            <a:endParaRPr lang="zh-CN" altLang="en-US" sz="800" b="1" dirty="0">
              <a:latin typeface="华文细黑" panose="02010600040101010101" charset="-122"/>
              <a:ea typeface="华文细黑" panose="02010600040101010101" charset="-122"/>
              <a:sym typeface="+mn-ea"/>
            </a:endParaRPr>
          </a:p>
        </p:txBody>
      </p:sp>
      <p:sp>
        <p:nvSpPr>
          <p:cNvPr id="49" name="文本框 16"/>
          <p:cNvSpPr txBox="1"/>
          <p:nvPr/>
        </p:nvSpPr>
        <p:spPr>
          <a:xfrm>
            <a:off x="3330357" y="3727609"/>
            <a:ext cx="461708" cy="576263"/>
          </a:xfrm>
          <a:prstGeom prst="rect">
            <a:avLst/>
          </a:prstGeom>
          <a:noFill/>
        </p:spPr>
        <p:txBody>
          <a:bodyPr wrap="square" lIns="68580" tIns="34290" rIns="68580" bIns="34290" rtlCol="0">
            <a:spAutoFit/>
          </a:bodyPr>
          <a:lstStyle/>
          <a:p>
            <a:pPr algn="ctr"/>
            <a:r>
              <a:rPr lang="en-US" altLang="zh-CN" sz="3300">
                <a:latin typeface="华文细黑" panose="02010600040101010101" charset="-122"/>
                <a:ea typeface="华文细黑" panose="02010600040101010101" charset="-122"/>
              </a:rPr>
              <a:t>4</a:t>
            </a:r>
            <a:endParaRPr lang="en-US" altLang="zh-CN" sz="3300">
              <a:latin typeface="华文细黑" panose="02010600040101010101" charset="-122"/>
              <a:ea typeface="华文细黑" panose="02010600040101010101" charset="-122"/>
            </a:endParaRPr>
          </a:p>
        </p:txBody>
      </p:sp>
      <p:cxnSp>
        <p:nvCxnSpPr>
          <p:cNvPr id="50" name="直接连接符 49"/>
          <p:cNvCxnSpPr/>
          <p:nvPr/>
        </p:nvCxnSpPr>
        <p:spPr>
          <a:xfrm>
            <a:off x="3869949" y="3785235"/>
            <a:ext cx="0" cy="416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18"/>
          <p:cNvSpPr txBox="1"/>
          <p:nvPr/>
        </p:nvSpPr>
        <p:spPr>
          <a:xfrm>
            <a:off x="4031398" y="3697129"/>
            <a:ext cx="3647696" cy="577081"/>
          </a:xfrm>
          <a:prstGeom prst="rect">
            <a:avLst/>
          </a:prstGeom>
          <a:noFill/>
        </p:spPr>
        <p:txBody>
          <a:bodyPr wrap="square" lIns="68580" tIns="34290" rIns="68580" bIns="34290" rtlCol="0">
            <a:spAutoFit/>
          </a:bodyPr>
          <a:lstStyle/>
          <a:p>
            <a:pPr algn="l">
              <a:lnSpc>
                <a:spcPct val="150000"/>
              </a:lnSpc>
            </a:pPr>
            <a:r>
              <a:rPr lang="en-US" altLang="zh-CN" dirty="0">
                <a:solidFill>
                  <a:schemeClr val="tx1"/>
                </a:solidFill>
                <a:latin typeface="华文细黑" panose="02010600040101010101" charset="-122"/>
                <a:ea typeface="华文细黑" panose="02010600040101010101" charset="-122"/>
                <a:sym typeface="+mn-ea"/>
              </a:rPr>
              <a:t>PART </a:t>
            </a:r>
            <a:r>
              <a:rPr lang="en-US" altLang="zh-CN" dirty="0" smtClean="0">
                <a:solidFill>
                  <a:schemeClr val="tx1"/>
                </a:solidFill>
                <a:latin typeface="华文细黑" panose="02010600040101010101" charset="-122"/>
                <a:ea typeface="华文细黑" panose="02010600040101010101" charset="-122"/>
                <a:sym typeface="+mn-ea"/>
              </a:rPr>
              <a:t>ONE    </a:t>
            </a:r>
            <a:r>
              <a:rPr lang="zh-CN" altLang="en-US" b="1" dirty="0" smtClean="0">
                <a:solidFill>
                  <a:schemeClr val="tx1"/>
                </a:solidFill>
                <a:latin typeface="华文细黑" panose="02010600040101010101" charset="-122"/>
                <a:ea typeface="华文细黑" panose="02010600040101010101" charset="-122"/>
                <a:sym typeface="+mn-ea"/>
              </a:rPr>
              <a:t>融资需求</a:t>
            </a:r>
            <a:endParaRPr lang="en-US" altLang="zh-CN" b="1" dirty="0">
              <a:solidFill>
                <a:schemeClr val="tx1"/>
              </a:solidFill>
              <a:latin typeface="华文细黑" panose="02010600040101010101" charset="-122"/>
              <a:ea typeface="华文细黑" panose="02010600040101010101" charset="-122"/>
              <a:sym typeface="+mn-ea"/>
            </a:endParaRPr>
          </a:p>
          <a:p>
            <a:pPr algn="l">
              <a:lnSpc>
                <a:spcPct val="150000"/>
              </a:lnSpc>
            </a:pPr>
            <a:r>
              <a:rPr lang="zh-CN" altLang="en-US" sz="800" dirty="0">
                <a:latin typeface="华文细黑" panose="02010600040101010101" charset="-122"/>
                <a:ea typeface="华文细黑" panose="02010600040101010101" charset="-122"/>
                <a:sym typeface="+mn-ea"/>
              </a:rPr>
              <a:t>If you are ever in trouble, don't try to be brave, just run, just run away. </a:t>
            </a:r>
            <a:endParaRPr lang="zh-CN" altLang="en-US" sz="800" b="1" dirty="0">
              <a:latin typeface="华文细黑" panose="02010600040101010101" charset="-122"/>
              <a:ea typeface="华文细黑" panose="02010600040101010101" charset="-122"/>
              <a:sym typeface="+mn-ea"/>
            </a:endParaRPr>
          </a:p>
        </p:txBody>
      </p:sp>
      <p:pic>
        <p:nvPicPr>
          <p:cNvPr id="1026" name="Picture 2" descr="E:\PPT改稿\商务\479baedf12da7070750b4e303366e09c.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960" y="140001"/>
            <a:ext cx="2423160" cy="4851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6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1"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5000"/>
                            </p:stCondLst>
                            <p:childTnLst>
                              <p:par>
                                <p:cTn id="52" presetID="22" presetClass="entr" presetSubtype="1"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up)">
                                      <p:cBhvr>
                                        <p:cTn id="54" dur="500"/>
                                        <p:tgtEl>
                                          <p:spTgt spid="47"/>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up)">
                                      <p:cBhvr>
                                        <p:cTn id="68" dur="500"/>
                                        <p:tgtEl>
                                          <p:spTgt spid="50"/>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0" grpId="0"/>
      <p:bldP spid="42" grpId="0"/>
      <p:bldP spid="43" grpId="0"/>
      <p:bldP spid="45" grpId="0"/>
      <p:bldP spid="46" grpId="0"/>
      <p:bldP spid="48" grpId="0"/>
      <p:bldP spid="49"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44304" y="142399"/>
            <a:ext cx="8854916" cy="485870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组合 5"/>
          <p:cNvGrpSpPr/>
          <p:nvPr/>
        </p:nvGrpSpPr>
        <p:grpSpPr>
          <a:xfrm>
            <a:off x="3709036" y="791528"/>
            <a:ext cx="1726406" cy="1726406"/>
            <a:chOff x="7840" y="1666"/>
            <a:chExt cx="3872" cy="3872"/>
          </a:xfrm>
        </p:grpSpPr>
        <p:sp>
          <p:nvSpPr>
            <p:cNvPr id="4" name="椭圆 3"/>
            <p:cNvSpPr/>
            <p:nvPr/>
          </p:nvSpPr>
          <p:spPr>
            <a:xfrm>
              <a:off x="7840" y="1666"/>
              <a:ext cx="3872" cy="3872"/>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768090" y="1387405"/>
            <a:ext cx="1607820" cy="577081"/>
          </a:xfrm>
          <a:prstGeom prst="rect">
            <a:avLst/>
          </a:prstGeom>
          <a:noFill/>
        </p:spPr>
        <p:txBody>
          <a:bodyPr wrap="square" lIns="68580" tIns="34290" rIns="68580" bIns="34290" rtlCol="0">
            <a:spAutoFit/>
          </a:bodyPr>
          <a:lstStyle/>
          <a:p>
            <a:pPr algn="ctr"/>
            <a:r>
              <a:rPr lang="en-US" altLang="zh-CN" sz="3300" dirty="0">
                <a:solidFill>
                  <a:schemeClr val="bg1"/>
                </a:solidFill>
                <a:latin typeface="Franklin Gothic Demi Cond" panose="020B0706030402020204" charset="0"/>
              </a:rPr>
              <a:t>Part </a:t>
            </a:r>
            <a:r>
              <a:rPr lang="en-US" altLang="zh-CN" sz="3300" dirty="0" smtClean="0">
                <a:solidFill>
                  <a:schemeClr val="bg1"/>
                </a:solidFill>
                <a:latin typeface="Franklin Gothic Demi Cond" panose="020B0706030402020204" charset="0"/>
              </a:rPr>
              <a:t>Five</a:t>
            </a:r>
            <a:endParaRPr lang="en-US" altLang="zh-CN" sz="3000" dirty="0">
              <a:solidFill>
                <a:schemeClr val="bg1"/>
              </a:solidFill>
              <a:latin typeface="Franklin Gothic Demi Cond" panose="020B0706030402020204" charset="0"/>
            </a:endParaRPr>
          </a:p>
        </p:txBody>
      </p:sp>
      <p:sp>
        <p:nvSpPr>
          <p:cNvPr id="11" name="文本框 10"/>
          <p:cNvSpPr txBox="1"/>
          <p:nvPr/>
        </p:nvSpPr>
        <p:spPr>
          <a:xfrm>
            <a:off x="2765107" y="2848451"/>
            <a:ext cx="3612833" cy="500137"/>
          </a:xfrm>
          <a:prstGeom prst="rect">
            <a:avLst/>
          </a:prstGeom>
          <a:noFill/>
        </p:spPr>
        <p:txBody>
          <a:bodyPr wrap="square" lIns="68580" tIns="34290" rIns="68580" bIns="34290" rtlCol="0">
            <a:spAutoFit/>
          </a:bodyP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mn-ea"/>
              </a:rPr>
              <a:t>融资需求</a:t>
            </a:r>
            <a:endParaRPr lang="zh-CN" altLang="en-US" sz="28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 name="文本框 7"/>
          <p:cNvSpPr txBox="1"/>
          <p:nvPr/>
        </p:nvSpPr>
        <p:spPr>
          <a:xfrm>
            <a:off x="1092041" y="3486150"/>
            <a:ext cx="6958965" cy="437515"/>
          </a:xfrm>
          <a:prstGeom prst="rect">
            <a:avLst/>
          </a:prstGeom>
          <a:noFill/>
        </p:spPr>
        <p:txBody>
          <a:bodyPr wrap="square" lIns="68580" tIns="34290" rIns="68580" bIns="34290" rtlCol="0">
            <a:spAutoFit/>
          </a:bodyPr>
          <a:lstStyle/>
          <a:p>
            <a:pPr algn="ctr">
              <a:lnSpc>
                <a:spcPct val="200000"/>
              </a:lnSpc>
            </a:pPr>
            <a:r>
              <a:rPr lang="zh-CN" altLang="en-US" sz="1200" dirty="0" err="1">
                <a:solidFill>
                  <a:schemeClr val="tx1">
                    <a:lumMod val="65000"/>
                    <a:lumOff val="35000"/>
                  </a:schemeClr>
                </a:solidFill>
                <a:latin typeface="微软雅黑" panose="020B0503020204020204" charset="-122"/>
                <a:ea typeface="微软雅黑" panose="020B0503020204020204" charset="-122"/>
              </a:rPr>
              <a:t>点击输入内容</a:t>
            </a:r>
            <a:endParaRPr lang="zh-CN" altLang="en-US" sz="1200" dirty="0" err="1">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1473" y="1078004"/>
            <a:ext cx="4046220" cy="2962236"/>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250"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4535814" y="778988"/>
            <a:ext cx="5886482" cy="1121846"/>
          </a:xfrm>
          <a:prstGeom prst="rect">
            <a:avLst/>
          </a:prstGeom>
          <a:noFill/>
        </p:spPr>
        <p:txBody>
          <a:bodyPr wrap="square" lIns="68580" tIns="34290" rIns="68580" bIns="34290" rtlCol="0">
            <a:spAutoFit/>
          </a:bodyPr>
          <a:lstStyle/>
          <a:p>
            <a:pPr algn="l">
              <a:lnSpc>
                <a:spcPct val="120000"/>
              </a:lnSpc>
            </a:pPr>
            <a:r>
              <a:rPr lang="zh-CN" altLang="en-US" sz="3300" spc="300" dirty="0" smtClean="0">
                <a:solidFill>
                  <a:srgbClr val="282828"/>
                </a:solidFill>
                <a:latin typeface="+mj-ea"/>
                <a:ea typeface="+mj-ea"/>
              </a:rPr>
              <a:t>融资需求</a:t>
            </a:r>
            <a:endParaRPr lang="en-US" altLang="zh-CN" sz="3300" spc="300" dirty="0" smtClean="0">
              <a:solidFill>
                <a:srgbClr val="282828"/>
              </a:solidFill>
              <a:latin typeface="+mj-ea"/>
              <a:ea typeface="+mj-ea"/>
            </a:endParaRPr>
          </a:p>
          <a:p>
            <a:pPr>
              <a:lnSpc>
                <a:spcPct val="120000"/>
              </a:lnSpc>
            </a:pPr>
            <a:r>
              <a:rPr lang="en-US" altLang="zh-CN" sz="2400" spc="300" dirty="0" smtClean="0">
                <a:solidFill>
                  <a:srgbClr val="282828"/>
                </a:solidFill>
                <a:latin typeface="+mj-ea"/>
                <a:ea typeface="+mj-ea"/>
              </a:rPr>
              <a:t>FINANCING DEMAND</a:t>
            </a:r>
            <a:endParaRPr lang="en-US" altLang="zh-CN" sz="2400" spc="300" dirty="0">
              <a:solidFill>
                <a:srgbClr val="282828"/>
              </a:solidFill>
              <a:latin typeface="+mj-ea"/>
              <a:ea typeface="+mj-ea"/>
            </a:endParaRPr>
          </a:p>
        </p:txBody>
      </p:sp>
      <p:sp>
        <p:nvSpPr>
          <p:cNvPr id="11" name="矩形 10"/>
          <p:cNvSpPr/>
          <p:nvPr/>
        </p:nvSpPr>
        <p:spPr>
          <a:xfrm>
            <a:off x="4567725" y="2251646"/>
            <a:ext cx="4107638" cy="623248"/>
          </a:xfrm>
          <a:prstGeom prst="rect">
            <a:avLst/>
          </a:prstGeom>
        </p:spPr>
        <p:txBody>
          <a:bodyPr wrap="square" lIns="68580" tIns="34290" rIns="68580" bIns="34290">
            <a:spAutoFit/>
          </a:bodyPr>
          <a:lstStyle/>
          <a:p>
            <a:pPr algn="l">
              <a:lnSpc>
                <a:spcPct val="150000"/>
              </a:lnSpc>
            </a:pPr>
            <a:r>
              <a:rPr lang="zh-CN" altLang="en-US" sz="800" dirty="0">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100" dirty="0">
              <a:solidFill>
                <a:schemeClr val="tx1">
                  <a:lumMod val="75000"/>
                  <a:lumOff val="25000"/>
                </a:schemeClr>
              </a:solidFill>
              <a:latin typeface="Open Sans" panose="020B0606030504020204" charset="0"/>
              <a:ea typeface="Open Sans" panose="020B0606030504020204" charset="0"/>
              <a:cs typeface="Open Sans" panose="020B0606030504020204" charset="0"/>
            </a:endParaRPr>
          </a:p>
        </p:txBody>
      </p:sp>
      <p:cxnSp>
        <p:nvCxnSpPr>
          <p:cNvPr id="12" name="直接连接符 11"/>
          <p:cNvCxnSpPr/>
          <p:nvPr/>
        </p:nvCxnSpPr>
        <p:spPr>
          <a:xfrm>
            <a:off x="4627672" y="1948954"/>
            <a:ext cx="3577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567469" y="3296324"/>
            <a:ext cx="861488" cy="861488"/>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椭圆 13"/>
          <p:cNvSpPr/>
          <p:nvPr/>
        </p:nvSpPr>
        <p:spPr>
          <a:xfrm>
            <a:off x="5057308" y="3296324"/>
            <a:ext cx="861488" cy="861488"/>
          </a:xfrm>
          <a:prstGeom prst="ellipse">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文本框 255"/>
          <p:cNvSpPr txBox="1"/>
          <p:nvPr/>
        </p:nvSpPr>
        <p:spPr>
          <a:xfrm>
            <a:off x="4648848" y="3507777"/>
            <a:ext cx="1194904" cy="437674"/>
          </a:xfrm>
          <a:prstGeom prst="rect">
            <a:avLst/>
          </a:prstGeom>
          <a:noFill/>
        </p:spPr>
        <p:txBody>
          <a:bodyPr wrap="square" lIns="68580" tIns="34290" rIns="68580" bIns="34290" rtlCol="0">
            <a:spAutoFit/>
          </a:bodyPr>
          <a:lstStyle/>
          <a:p>
            <a:pPr algn="ctr"/>
            <a:r>
              <a:rPr lang="en-US" altLang="zh-CN" sz="2400" dirty="0">
                <a:solidFill>
                  <a:schemeClr val="bg1"/>
                </a:solidFill>
                <a:latin typeface="AXIS Std M" panose="020B0600000000000000" pitchFamily="34" charset="-128"/>
                <a:ea typeface="AXIS Std M" panose="020B0600000000000000" pitchFamily="34" charset="-128"/>
                <a:cs typeface="Open Sans" panose="020B0606030504020204" charset="0"/>
              </a:rPr>
              <a:t>A  +  N</a:t>
            </a:r>
            <a:endParaRPr lang="zh-CN" altLang="en-US" sz="2400" dirty="0">
              <a:solidFill>
                <a:schemeClr val="bg1"/>
              </a:solidFill>
              <a:latin typeface="AXIS Std M" panose="020B0600000000000000" pitchFamily="34" charset="-128"/>
              <a:ea typeface="AXIS Std M" panose="020B0600000000000000" pitchFamily="34" charset="-128"/>
              <a:cs typeface="Open Sans" panose="020B0606030504020204" charset="0"/>
            </a:endParaRPr>
          </a:p>
        </p:txBody>
      </p:sp>
      <p:sp>
        <p:nvSpPr>
          <p:cNvPr id="21" name="矩形 20"/>
          <p:cNvSpPr/>
          <p:nvPr/>
        </p:nvSpPr>
        <p:spPr>
          <a:xfrm>
            <a:off x="6108171" y="3572633"/>
            <a:ext cx="2566988" cy="623248"/>
          </a:xfrm>
          <a:prstGeom prst="rect">
            <a:avLst/>
          </a:prstGeom>
        </p:spPr>
        <p:txBody>
          <a:bodyPr wrap="square" lIns="68580" tIns="34290" rIns="68580" bIns="34290">
            <a:spAutoFit/>
          </a:bodyPr>
          <a:lstStyle/>
          <a:p>
            <a:pPr algn="l">
              <a:lnSpc>
                <a:spcPct val="150000"/>
              </a:lnSpc>
            </a:pPr>
            <a:r>
              <a:rPr lang="zh-CN" altLang="en-US" sz="800">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100" dirty="0">
              <a:solidFill>
                <a:schemeClr val="tx1">
                  <a:lumMod val="75000"/>
                  <a:lumOff val="25000"/>
                </a:schemeClr>
              </a:solidFill>
              <a:latin typeface="Open Sans" panose="020B0606030504020204" charset="0"/>
              <a:cs typeface="Open Sans" panose="020B0606030504020204" charset="0"/>
            </a:endParaRPr>
          </a:p>
        </p:txBody>
      </p:sp>
      <p:sp>
        <p:nvSpPr>
          <p:cNvPr id="22" name="文本框 257"/>
          <p:cNvSpPr txBox="1"/>
          <p:nvPr/>
        </p:nvSpPr>
        <p:spPr>
          <a:xfrm>
            <a:off x="6080641" y="3296337"/>
            <a:ext cx="2487692" cy="284693"/>
          </a:xfrm>
          <a:prstGeom prst="rect">
            <a:avLst/>
          </a:prstGeom>
          <a:noFill/>
        </p:spPr>
        <p:txBody>
          <a:bodyPr wrap="square" lIns="68580" tIns="34290" rIns="68580" bIns="34290" rtlCol="0">
            <a:spAutoFit/>
          </a:bodyPr>
          <a:lstStyle/>
          <a:p>
            <a:r>
              <a:rPr lang="zh-CN" altLang="en-US" dirty="0">
                <a:latin typeface="华文细黑" panose="02010600040101010101" charset="-122"/>
                <a:ea typeface="华文细黑" panose="02010600040101010101" charset="-122"/>
                <a:cs typeface="Open Sans" panose="020B0606030504020204" charset="0"/>
              </a:rPr>
              <a:t>资金需求</a:t>
            </a:r>
            <a:endParaRPr lang="en-US" altLang="zh-CN" dirty="0">
              <a:latin typeface="华文细黑" panose="02010600040101010101" charset="-122"/>
              <a:ea typeface="华文细黑" panose="02010600040101010101" charset="-122"/>
              <a:cs typeface="Open Sans" panose="020B0606030504020204" charset="0"/>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35" presetClass="entr" presetSubtype="0" fill="hold" grpId="1"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style.rotation</p:attrName>
                                        </p:attrNameLst>
                                      </p:cBhvr>
                                      <p:tavLst>
                                        <p:tav tm="0">
                                          <p:val>
                                            <p:fltVal val="720"/>
                                          </p:val>
                                        </p:tav>
                                        <p:tav tm="100000">
                                          <p:val>
                                            <p:fltVal val="0"/>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ppt_w</p:attrName>
                                        </p:attrNameLst>
                                      </p:cBhvr>
                                      <p:tavLst>
                                        <p:tav tm="0">
                                          <p:val>
                                            <p:fltVal val="0"/>
                                          </p:val>
                                        </p:tav>
                                        <p:tav tm="100000">
                                          <p:val>
                                            <p:strVal val="#ppt_w"/>
                                          </p:val>
                                        </p:tav>
                                      </p:tavLst>
                                    </p:anim>
                                  </p:childTnLst>
                                </p:cTn>
                              </p:par>
                              <p:par>
                                <p:cTn id="29" presetID="35" presetClass="entr"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style.rotation</p:attrName>
                                        </p:attrNameLst>
                                      </p:cBhvr>
                                      <p:tavLst>
                                        <p:tav tm="0">
                                          <p:val>
                                            <p:fltVal val="720"/>
                                          </p:val>
                                        </p:tav>
                                        <p:tav tm="100000">
                                          <p:val>
                                            <p:fltVal val="0"/>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ppt_w</p:attrName>
                                        </p:attrNameLst>
                                      </p:cBhvr>
                                      <p:tavLst>
                                        <p:tav tm="0">
                                          <p:val>
                                            <p:fltVal val="0"/>
                                          </p:val>
                                        </p:tav>
                                        <p:tav tm="100000">
                                          <p:val>
                                            <p:strVal val="#ppt_w"/>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000"/>
                            </p:stCondLst>
                            <p:childTnLst>
                              <p:par>
                                <p:cTn id="42" presetID="29"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ppt_x</p:attrName>
                                        </p:attrNameLst>
                                      </p:cBhvr>
                                      <p:tavLst>
                                        <p:tav tm="0">
                                          <p:val>
                                            <p:strVal val="#ppt_x-.2"/>
                                          </p:val>
                                        </p:tav>
                                        <p:tav tm="100000">
                                          <p:val>
                                            <p:strVal val="#ppt_x"/>
                                          </p:val>
                                        </p:tav>
                                      </p:tavLst>
                                    </p:anim>
                                    <p:anim calcmode="lin" valueType="num">
                                      <p:cBhvr>
                                        <p:cTn id="45"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6" dur="500"/>
                                        <p:tgtEl>
                                          <p:spTgt spid="22"/>
                                        </p:tgtEl>
                                      </p:cBhvr>
                                    </p:animEffect>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1" grpId="0"/>
      <p:bldP spid="13" grpId="0" animBg="1"/>
      <p:bldP spid="13" grpId="1" animBg="1"/>
      <p:bldP spid="14" grpId="0" animBg="1"/>
      <p:bldP spid="14" grpId="1" animBg="1"/>
      <p:bldP spid="15"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p:cNvSpPr txBox="1"/>
          <p:nvPr/>
        </p:nvSpPr>
        <p:spPr>
          <a:xfrm>
            <a:off x="700207" y="763901"/>
            <a:ext cx="5553383" cy="542978"/>
          </a:xfrm>
          <a:prstGeom prst="rect">
            <a:avLst/>
          </a:prstGeom>
        </p:spPr>
        <p:txBody>
          <a:bodyPr lIns="68580" tIns="34290" rIns="68580" bIns="3429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75"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FINANCING </a:t>
            </a:r>
            <a:r>
              <a:rPr lang="en-US" b="1" spc="75"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DEMAND</a:t>
            </a:r>
            <a:endParaRPr lang="en-US" sz="3000" b="1" spc="75"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endParaRPr lang="ru-RU" sz="3000" b="1" spc="75"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7" name="Текст 11"/>
          <p:cNvSpPr txBox="1"/>
          <p:nvPr/>
        </p:nvSpPr>
        <p:spPr>
          <a:xfrm>
            <a:off x="2425515" y="2144342"/>
            <a:ext cx="2102770" cy="1178684"/>
          </a:xfrm>
          <a:prstGeom prst="rect">
            <a:avLst/>
          </a:prstGeom>
        </p:spPr>
        <p:txBody>
          <a:bodyPr lIns="68580" tIns="34290" rIns="68580" bIns="3429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WEB DEVELOPMENT</a:t>
            </a:r>
            <a:endPar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a:lnSpc>
                <a:spcPts val="1350"/>
              </a:lnSpc>
            </a:pPr>
            <a:r>
              <a:rPr lang="en-US" sz="800" kern="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 et pulvinar odio. Nam condimentum nisl at ante euismod else. </a:t>
            </a:r>
            <a:r>
              <a:rPr lang="it-IT"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Nulla facilisi. </a:t>
            </a:r>
            <a:endParaRPr lang="en-US" sz="800" b="1"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28" name="Группа 9"/>
          <p:cNvGrpSpPr/>
          <p:nvPr/>
        </p:nvGrpSpPr>
        <p:grpSpPr>
          <a:xfrm>
            <a:off x="1762347" y="1893148"/>
            <a:ext cx="546287" cy="502388"/>
            <a:chOff x="935665" y="3221665"/>
            <a:chExt cx="728383" cy="669851"/>
          </a:xfrm>
        </p:grpSpPr>
        <p:sp>
          <p:nvSpPr>
            <p:cNvPr id="29" name="Текст 11"/>
            <p:cNvSpPr txBox="1"/>
            <p:nvPr/>
          </p:nvSpPr>
          <p:spPr>
            <a:xfrm>
              <a:off x="978197" y="3388510"/>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01</a:t>
              </a:r>
              <a:endPar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30" name="Прямоугольник 1"/>
            <p:cNvSpPr/>
            <p:nvPr/>
          </p:nvSpPr>
          <p:spPr>
            <a:xfrm>
              <a:off x="935665" y="3221665"/>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latin typeface="微软雅黑" panose="020B0503020204020204" charset="-122"/>
                <a:ea typeface="微软雅黑" panose="020B0503020204020204" charset="-122"/>
                <a:sym typeface="微软雅黑" panose="020B0503020204020204" charset="-122"/>
              </a:endParaRPr>
            </a:p>
          </p:txBody>
        </p:sp>
      </p:grpSp>
      <p:sp>
        <p:nvSpPr>
          <p:cNvPr id="31" name="Текст 11"/>
          <p:cNvSpPr txBox="1"/>
          <p:nvPr/>
        </p:nvSpPr>
        <p:spPr>
          <a:xfrm>
            <a:off x="5352232" y="2144342"/>
            <a:ext cx="2102770" cy="1178684"/>
          </a:xfrm>
          <a:prstGeom prst="rect">
            <a:avLst/>
          </a:prstGeom>
        </p:spPr>
        <p:txBody>
          <a:bodyPr lIns="68580" tIns="34290" rIns="68580" bIns="3429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MOBILE APP</a:t>
            </a:r>
            <a:endPar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a:lnSpc>
                <a:spcPts val="1350"/>
              </a:lnSpc>
            </a:pPr>
            <a:r>
              <a:rPr lang="en-US" sz="800" kern="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 et pulvinar odio. Nam condimentum nisl at ante euismod else. </a:t>
            </a:r>
            <a:endParaRPr lang="en-US" sz="800" b="1"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32" name="Группа 49"/>
          <p:cNvGrpSpPr/>
          <p:nvPr/>
        </p:nvGrpSpPr>
        <p:grpSpPr>
          <a:xfrm>
            <a:off x="4689064" y="1893148"/>
            <a:ext cx="530338" cy="502388"/>
            <a:chOff x="6252085" y="1910584"/>
            <a:chExt cx="707117" cy="669851"/>
          </a:xfrm>
        </p:grpSpPr>
        <p:sp>
          <p:nvSpPr>
            <p:cNvPr id="33" name="Текст 11"/>
            <p:cNvSpPr txBox="1"/>
            <p:nvPr/>
          </p:nvSpPr>
          <p:spPr>
            <a:xfrm>
              <a:off x="6273351" y="2077429"/>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02</a:t>
              </a:r>
              <a:endPar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36" name="Прямоугольник 18"/>
            <p:cNvSpPr/>
            <p:nvPr/>
          </p:nvSpPr>
          <p:spPr>
            <a:xfrm>
              <a:off x="6252085" y="1910584"/>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latin typeface="微软雅黑" panose="020B0503020204020204" charset="-122"/>
                <a:ea typeface="微软雅黑" panose="020B0503020204020204" charset="-122"/>
                <a:sym typeface="微软雅黑" panose="020B0503020204020204" charset="-122"/>
              </a:endParaRPr>
            </a:p>
          </p:txBody>
        </p:sp>
      </p:grpSp>
      <p:sp>
        <p:nvSpPr>
          <p:cNvPr id="37" name="Текст 11"/>
          <p:cNvSpPr txBox="1"/>
          <p:nvPr/>
        </p:nvSpPr>
        <p:spPr>
          <a:xfrm>
            <a:off x="2457414" y="3463829"/>
            <a:ext cx="2102770" cy="1178684"/>
          </a:xfrm>
          <a:prstGeom prst="rect">
            <a:avLst/>
          </a:prstGeom>
        </p:spPr>
        <p:txBody>
          <a:bodyPr lIns="68580" tIns="34290" rIns="68580" bIns="3429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SEO PROMOTION</a:t>
            </a:r>
            <a:endPar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a:lnSpc>
                <a:spcPts val="1350"/>
              </a:lnSpc>
            </a:pPr>
            <a:r>
              <a:rPr lang="en-US" sz="800" kern="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 et pulvinar odio. Nam condimentum nisl at ante euismod else. </a:t>
            </a:r>
            <a:r>
              <a:rPr lang="it-IT"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Nulla facilisi. </a:t>
            </a:r>
            <a:endParaRPr lang="en-US" sz="800" b="1"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38" name="Группа 50"/>
          <p:cNvGrpSpPr/>
          <p:nvPr/>
        </p:nvGrpSpPr>
        <p:grpSpPr>
          <a:xfrm>
            <a:off x="1794245" y="3212635"/>
            <a:ext cx="538313" cy="502388"/>
            <a:chOff x="2392327" y="4115068"/>
            <a:chExt cx="717750" cy="669851"/>
          </a:xfrm>
        </p:grpSpPr>
        <p:sp>
          <p:nvSpPr>
            <p:cNvPr id="39" name="Текст 11"/>
            <p:cNvSpPr txBox="1"/>
            <p:nvPr/>
          </p:nvSpPr>
          <p:spPr>
            <a:xfrm>
              <a:off x="2424226"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03</a:t>
              </a:r>
              <a:endPar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40" name="Прямоугольник 30"/>
            <p:cNvSpPr/>
            <p:nvPr/>
          </p:nvSpPr>
          <p:spPr>
            <a:xfrm>
              <a:off x="239232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latin typeface="微软雅黑" panose="020B0503020204020204" charset="-122"/>
                <a:ea typeface="微软雅黑" panose="020B0503020204020204" charset="-122"/>
                <a:sym typeface="微软雅黑" panose="020B0503020204020204" charset="-122"/>
              </a:endParaRPr>
            </a:p>
          </p:txBody>
        </p:sp>
      </p:grpSp>
      <p:sp>
        <p:nvSpPr>
          <p:cNvPr id="41" name="Текст 11"/>
          <p:cNvSpPr txBox="1"/>
          <p:nvPr/>
        </p:nvSpPr>
        <p:spPr>
          <a:xfrm>
            <a:off x="5341269" y="3463829"/>
            <a:ext cx="2102770" cy="1178684"/>
          </a:xfrm>
          <a:prstGeom prst="rect">
            <a:avLst/>
          </a:prstGeom>
        </p:spPr>
        <p:txBody>
          <a:bodyPr lIns="68580" tIns="34290" rIns="68580" bIns="3429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MARKETING RESEARCH</a:t>
            </a:r>
            <a:endParaRPr lang="en-US" sz="9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a:lnSpc>
                <a:spcPts val="1350"/>
              </a:lnSpc>
            </a:pPr>
            <a:r>
              <a:rPr lang="en-US" sz="800" kern="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 et pulvinar odio. Nam condimentum nisl at ante euismod else. </a:t>
            </a:r>
            <a:r>
              <a:rPr lang="it-IT"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Nulla facilisi. </a:t>
            </a:r>
            <a:endParaRPr lang="en-US" sz="800" b="1"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42" name="Группа 51"/>
          <p:cNvGrpSpPr/>
          <p:nvPr/>
        </p:nvGrpSpPr>
        <p:grpSpPr>
          <a:xfrm>
            <a:off x="4720963" y="3212635"/>
            <a:ext cx="522363" cy="502388"/>
            <a:chOff x="6294617" y="4115068"/>
            <a:chExt cx="696484" cy="669851"/>
          </a:xfrm>
        </p:grpSpPr>
        <p:sp>
          <p:nvSpPr>
            <p:cNvPr id="43" name="Текст 11"/>
            <p:cNvSpPr txBox="1"/>
            <p:nvPr/>
          </p:nvSpPr>
          <p:spPr>
            <a:xfrm>
              <a:off x="6305250" y="4281913"/>
              <a:ext cx="685851" cy="39995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04</a:t>
              </a:r>
              <a:endParaRPr lang="en-US" sz="20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44" name="Прямоугольник 26"/>
            <p:cNvSpPr/>
            <p:nvPr/>
          </p:nvSpPr>
          <p:spPr>
            <a:xfrm>
              <a:off x="629461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a:latin typeface="微软雅黑" panose="020B0503020204020204" charset="-122"/>
                <a:ea typeface="微软雅黑" panose="020B0503020204020204" charset="-122"/>
                <a:sym typeface="微软雅黑" panose="020B0503020204020204" charset="-122"/>
              </a:endParaRPr>
            </a:p>
          </p:txBody>
        </p:sp>
      </p:grpSp>
      <p:cxnSp>
        <p:nvCxnSpPr>
          <p:cNvPr id="45" name="Прямая соединительная линия 32"/>
          <p:cNvCxnSpPr/>
          <p:nvPr/>
        </p:nvCxnSpPr>
        <p:spPr>
          <a:xfrm>
            <a:off x="2493132" y="2018282"/>
            <a:ext cx="557143"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6"/>
          <p:cNvCxnSpPr/>
          <p:nvPr/>
        </p:nvCxnSpPr>
        <p:spPr>
          <a:xfrm>
            <a:off x="5434120" y="2018282"/>
            <a:ext cx="557143"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7"/>
          <p:cNvCxnSpPr/>
          <p:nvPr/>
        </p:nvCxnSpPr>
        <p:spPr>
          <a:xfrm>
            <a:off x="2519259" y="3340825"/>
            <a:ext cx="557143"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8"/>
          <p:cNvCxnSpPr/>
          <p:nvPr/>
        </p:nvCxnSpPr>
        <p:spPr>
          <a:xfrm>
            <a:off x="5434120" y="3340825"/>
            <a:ext cx="557143"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9" name="Подзаголовок 2"/>
          <p:cNvSpPr txBox="1"/>
          <p:nvPr/>
        </p:nvSpPr>
        <p:spPr>
          <a:xfrm>
            <a:off x="722911" y="522697"/>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50"/>
              </a:lnSpc>
              <a:spcBef>
                <a:spcPts val="900"/>
              </a:spcBef>
              <a:buNone/>
            </a:pPr>
            <a:r>
              <a:rPr lang="en-US" sz="900" i="1" dirty="0">
                <a:solidFill>
                  <a:schemeClr val="bg1">
                    <a:lumMod val="7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5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zh-CN" altLang="en-US" sz="1500" i="1" dirty="0" smtClean="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融资</a:t>
            </a:r>
            <a:r>
              <a:rPr lang="zh-CN" altLang="en-US" sz="1200" i="1" dirty="0" smtClean="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需求</a:t>
            </a:r>
            <a:endParaRPr lang="ru-RU"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300" fill="hold"/>
                                        <p:tgtEl>
                                          <p:spTgt spid="49"/>
                                        </p:tgtEl>
                                        <p:attrNameLst>
                                          <p:attrName>ppt_x</p:attrName>
                                        </p:attrNameLst>
                                      </p:cBhvr>
                                      <p:tavLst>
                                        <p:tav tm="0">
                                          <p:val>
                                            <p:strVal val="0-#ppt_w/2"/>
                                          </p:val>
                                        </p:tav>
                                        <p:tav tm="100000">
                                          <p:val>
                                            <p:strVal val="#ppt_x"/>
                                          </p:val>
                                        </p:tav>
                                      </p:tavLst>
                                    </p:anim>
                                    <p:anim calcmode="lin" valueType="num">
                                      <p:cBhvr additive="base">
                                        <p:cTn id="8" dur="3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300" fill="hold"/>
                                        <p:tgtEl>
                                          <p:spTgt spid="26"/>
                                        </p:tgtEl>
                                        <p:attrNameLst>
                                          <p:attrName>ppt_x</p:attrName>
                                        </p:attrNameLst>
                                      </p:cBhvr>
                                      <p:tavLst>
                                        <p:tav tm="0">
                                          <p:val>
                                            <p:strVal val="0-#ppt_w/2"/>
                                          </p:val>
                                        </p:tav>
                                        <p:tav tm="100000">
                                          <p:val>
                                            <p:strVal val="#ppt_x"/>
                                          </p:val>
                                        </p:tav>
                                      </p:tavLst>
                                    </p:anim>
                                    <p:anim calcmode="lin" valueType="num">
                                      <p:cBhvr additive="base">
                                        <p:cTn id="14" dur="3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300" fill="hold"/>
                                        <p:tgtEl>
                                          <p:spTgt spid="28"/>
                                        </p:tgtEl>
                                        <p:attrNameLst>
                                          <p:attrName>ppt_x</p:attrName>
                                        </p:attrNameLst>
                                      </p:cBhvr>
                                      <p:tavLst>
                                        <p:tav tm="0">
                                          <p:val>
                                            <p:strVal val="0-#ppt_w/2"/>
                                          </p:val>
                                        </p:tav>
                                        <p:tav tm="100000">
                                          <p:val>
                                            <p:strVal val="#ppt_x"/>
                                          </p:val>
                                        </p:tav>
                                      </p:tavLst>
                                    </p:anim>
                                    <p:anim calcmode="lin" valueType="num">
                                      <p:cBhvr additive="base">
                                        <p:cTn id="20" dur="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25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400"/>
                                        <p:tgtEl>
                                          <p:spTgt spid="2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7">
                                            <p:txEl>
                                              <p:pRg st="1" end="1"/>
                                            </p:txEl>
                                          </p:spTgt>
                                        </p:tgtEl>
                                        <p:attrNameLst>
                                          <p:attrName>style.visibility</p:attrName>
                                        </p:attrNameLst>
                                      </p:cBhvr>
                                      <p:to>
                                        <p:strVal val="visible"/>
                                      </p:to>
                                    </p:set>
                                    <p:animEffect transition="in" filter="wipe(up)">
                                      <p:cBhvr>
                                        <p:cTn id="35" dur="300"/>
                                        <p:tgtEl>
                                          <p:spTgt spid="2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300" fill="hold"/>
                                        <p:tgtEl>
                                          <p:spTgt spid="32"/>
                                        </p:tgtEl>
                                        <p:attrNameLst>
                                          <p:attrName>ppt_x</p:attrName>
                                        </p:attrNameLst>
                                      </p:cBhvr>
                                      <p:tavLst>
                                        <p:tav tm="0">
                                          <p:val>
                                            <p:strVal val="0-#ppt_w/2"/>
                                          </p:val>
                                        </p:tav>
                                        <p:tav tm="100000">
                                          <p:val>
                                            <p:strVal val="#ppt_x"/>
                                          </p:val>
                                        </p:tav>
                                      </p:tavLst>
                                    </p:anim>
                                    <p:anim calcmode="lin" valueType="num">
                                      <p:cBhvr additive="base">
                                        <p:cTn id="41" dur="3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25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4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400"/>
                                        <p:tgtEl>
                                          <p:spTgt spid="3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1">
                                            <p:txEl>
                                              <p:pRg st="1" end="1"/>
                                            </p:txEl>
                                          </p:spTgt>
                                        </p:tgtEl>
                                        <p:attrNameLst>
                                          <p:attrName>style.visibility</p:attrName>
                                        </p:attrNameLst>
                                      </p:cBhvr>
                                      <p:to>
                                        <p:strVal val="visible"/>
                                      </p:to>
                                    </p:set>
                                    <p:animEffect transition="in" filter="wipe(up)">
                                      <p:cBhvr>
                                        <p:cTn id="61" dur="300"/>
                                        <p:tgtEl>
                                          <p:spTgt spid="31">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300" fill="hold"/>
                                        <p:tgtEl>
                                          <p:spTgt spid="38"/>
                                        </p:tgtEl>
                                        <p:attrNameLst>
                                          <p:attrName>ppt_x</p:attrName>
                                        </p:attrNameLst>
                                      </p:cBhvr>
                                      <p:tavLst>
                                        <p:tav tm="0">
                                          <p:val>
                                            <p:strVal val="0-#ppt_w/2"/>
                                          </p:val>
                                        </p:tav>
                                        <p:tav tm="100000">
                                          <p:val>
                                            <p:strVal val="#ppt_x"/>
                                          </p:val>
                                        </p:tav>
                                      </p:tavLst>
                                    </p:anim>
                                    <p:anim calcmode="lin" valueType="num">
                                      <p:cBhvr additive="base">
                                        <p:cTn id="67" dur="3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25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400"/>
                                        <p:tgtEl>
                                          <p:spTgt spid="3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7">
                                            <p:txEl>
                                              <p:pRg st="1" end="1"/>
                                            </p:txEl>
                                          </p:spTgt>
                                        </p:tgtEl>
                                        <p:attrNameLst>
                                          <p:attrName>style.visibility</p:attrName>
                                        </p:attrNameLst>
                                      </p:cBhvr>
                                      <p:to>
                                        <p:strVal val="visible"/>
                                      </p:to>
                                    </p:set>
                                    <p:animEffect transition="in" filter="wipe(up)">
                                      <p:cBhvr>
                                        <p:cTn id="82" dur="300"/>
                                        <p:tgtEl>
                                          <p:spTgt spid="3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300" fill="hold"/>
                                        <p:tgtEl>
                                          <p:spTgt spid="42"/>
                                        </p:tgtEl>
                                        <p:attrNameLst>
                                          <p:attrName>ppt_x</p:attrName>
                                        </p:attrNameLst>
                                      </p:cBhvr>
                                      <p:tavLst>
                                        <p:tav tm="0">
                                          <p:val>
                                            <p:strVal val="0-#ppt_w/2"/>
                                          </p:val>
                                        </p:tav>
                                        <p:tav tm="100000">
                                          <p:val>
                                            <p:strVal val="#ppt_x"/>
                                          </p:val>
                                        </p:tav>
                                      </p:tavLst>
                                    </p:anim>
                                    <p:anim calcmode="lin" valueType="num">
                                      <p:cBhvr additive="base">
                                        <p:cTn id="88" dur="3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left)">
                                      <p:cBhvr>
                                        <p:cTn id="93" dur="25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1">
                                            <p:txEl>
                                              <p:pRg st="0" end="0"/>
                                            </p:txEl>
                                          </p:spTgt>
                                        </p:tgtEl>
                                        <p:attrNameLst>
                                          <p:attrName>style.visibility</p:attrName>
                                        </p:attrNameLst>
                                      </p:cBhvr>
                                      <p:to>
                                        <p:strVal val="visible"/>
                                      </p:to>
                                    </p:set>
                                    <p:animEffect transition="in" filter="fade">
                                      <p:cBhvr>
                                        <p:cTn id="98" dur="400"/>
                                        <p:tgtEl>
                                          <p:spTgt spid="41">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41">
                                            <p:txEl>
                                              <p:pRg st="1" end="1"/>
                                            </p:txEl>
                                          </p:spTgt>
                                        </p:tgtEl>
                                        <p:attrNameLst>
                                          <p:attrName>style.visibility</p:attrName>
                                        </p:attrNameLst>
                                      </p:cBhvr>
                                      <p:to>
                                        <p:strVal val="visible"/>
                                      </p:to>
                                    </p:set>
                                    <p:animEffect transition="in" filter="wipe(up)">
                                      <p:cBhvr>
                                        <p:cTn id="103" dur="3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占位符 36"/>
          <p:cNvPicPr>
            <a:picLocks noGrp="1" noChangeAspect="1"/>
          </p:cNvPicPr>
          <p:nvPr>
            <p:ph type="pic" sz="quarter" idx="4294967295"/>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custGeom>
            <a:avLst/>
            <a:gdLst>
              <a:gd name="connsiteX0" fmla="*/ 0 w 11658600"/>
              <a:gd name="connsiteY0" fmla="*/ 0 h 6477000"/>
              <a:gd name="connsiteX1" fmla="*/ 11658600 w 11658600"/>
              <a:gd name="connsiteY1" fmla="*/ 0 h 6477000"/>
              <a:gd name="connsiteX2" fmla="*/ 11658600 w 11658600"/>
              <a:gd name="connsiteY2" fmla="*/ 6477000 h 6477000"/>
              <a:gd name="connsiteX3" fmla="*/ 0 w 11658600"/>
              <a:gd name="connsiteY3" fmla="*/ 6477000 h 6477000"/>
            </a:gdLst>
            <a:ahLst/>
            <a:cxnLst>
              <a:cxn ang="0">
                <a:pos x="connsiteX0" y="connsiteY0"/>
              </a:cxn>
              <a:cxn ang="0">
                <a:pos x="connsiteX1" y="connsiteY1"/>
              </a:cxn>
              <a:cxn ang="0">
                <a:pos x="connsiteX2" y="connsiteY2"/>
              </a:cxn>
              <a:cxn ang="0">
                <a:pos x="connsiteX3" y="connsiteY3"/>
              </a:cxn>
            </a:cxnLst>
            <a:rect l="l" t="t" r="r" b="b"/>
            <a:pathLst>
              <a:path w="11658600" h="6477000">
                <a:moveTo>
                  <a:pt x="0" y="0"/>
                </a:moveTo>
                <a:lnTo>
                  <a:pt x="11658600" y="0"/>
                </a:lnTo>
                <a:lnTo>
                  <a:pt x="11658600" y="6477000"/>
                </a:lnTo>
                <a:lnTo>
                  <a:pt x="0" y="6477000"/>
                </a:lnTo>
                <a:close/>
              </a:path>
            </a:pathLst>
          </a:custGeom>
        </p:spPr>
      </p:pic>
      <p:sp>
        <p:nvSpPr>
          <p:cNvPr id="18" name="矩形 17"/>
          <p:cNvSpPr/>
          <p:nvPr/>
        </p:nvSpPr>
        <p:spPr>
          <a:xfrm>
            <a:off x="0" y="4931"/>
            <a:ext cx="9144000" cy="5129237"/>
          </a:xfrm>
          <a:prstGeom prst="rect">
            <a:avLst/>
          </a:prstGeom>
          <a:solidFill>
            <a:schemeClr val="accent3">
              <a:alpha val="6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Calibri" panose="020F0502020204030204" pitchFamily="34" charset="0"/>
              <a:ea typeface="微软雅黑 Light" panose="020B0502040204020203" pitchFamily="34" charset="-122"/>
              <a:cs typeface="+mn-ea"/>
              <a:sym typeface="Calibri" panose="020F0502020204030204" pitchFamily="34" charset="0"/>
            </a:endParaRPr>
          </a:p>
        </p:txBody>
      </p:sp>
      <p:sp>
        <p:nvSpPr>
          <p:cNvPr id="16" name="矩形 15"/>
          <p:cNvSpPr/>
          <p:nvPr/>
        </p:nvSpPr>
        <p:spPr>
          <a:xfrm>
            <a:off x="144304" y="142399"/>
            <a:ext cx="8854916" cy="485870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9" name="组合 18"/>
          <p:cNvGrpSpPr/>
          <p:nvPr/>
        </p:nvGrpSpPr>
        <p:grpSpPr>
          <a:xfrm>
            <a:off x="819627" y="812007"/>
            <a:ext cx="7508081" cy="3470434"/>
            <a:chOff x="1721" y="1705"/>
            <a:chExt cx="15765" cy="7287"/>
          </a:xfrm>
        </p:grpSpPr>
        <p:cxnSp>
          <p:nvCxnSpPr>
            <p:cNvPr id="20" name="肘形连接符 19"/>
            <p:cNvCxnSpPr/>
            <p:nvPr/>
          </p:nvCxnSpPr>
          <p:spPr>
            <a:xfrm flipV="1">
              <a:off x="1743" y="1741"/>
              <a:ext cx="1739" cy="742"/>
            </a:xfrm>
            <a:prstGeom prst="bentConnector3">
              <a:avLst>
                <a:gd name="adj1" fmla="val -197"/>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肘形连接符 21"/>
            <p:cNvCxnSpPr/>
            <p:nvPr/>
          </p:nvCxnSpPr>
          <p:spPr>
            <a:xfrm>
              <a:off x="15771" y="1705"/>
              <a:ext cx="1715" cy="779"/>
            </a:xfrm>
            <a:prstGeom prst="bentConnector3">
              <a:avLst>
                <a:gd name="adj1" fmla="val 100894"/>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a:off x="1721" y="8177"/>
              <a:ext cx="1839" cy="815"/>
            </a:xfrm>
            <a:prstGeom prst="bentConnector3">
              <a:avLst>
                <a:gd name="adj1" fmla="val -1004"/>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flipV="1">
              <a:off x="15578" y="8000"/>
              <a:ext cx="1908" cy="992"/>
            </a:xfrm>
            <a:prstGeom prst="bentConnector3">
              <a:avLst>
                <a:gd name="adj1" fmla="val 99174"/>
              </a:avLst>
            </a:prstGeom>
            <a:ln w="285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29" name="直接连接符 28"/>
          <p:cNvCxnSpPr/>
          <p:nvPr/>
        </p:nvCxnSpPr>
        <p:spPr>
          <a:xfrm>
            <a:off x="1527017" y="2788905"/>
            <a:ext cx="6090426" cy="13143"/>
          </a:xfrm>
          <a:prstGeom prst="line">
            <a:avLst/>
          </a:prstGeom>
          <a:ln w="15875">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2" name="文本框 39"/>
          <p:cNvSpPr txBox="1"/>
          <p:nvPr/>
        </p:nvSpPr>
        <p:spPr>
          <a:xfrm>
            <a:off x="2094548" y="1304309"/>
            <a:ext cx="4955381" cy="807913"/>
          </a:xfrm>
          <a:prstGeom prst="rect">
            <a:avLst/>
          </a:prstGeom>
          <a:noFill/>
          <a:effectLst>
            <a:outerShdw blurRad="50800" dist="38100" dir="2700000" algn="tl" rotWithShape="0">
              <a:prstClr val="black">
                <a:alpha val="40000"/>
              </a:prstClr>
            </a:outerShdw>
          </a:effectLst>
        </p:spPr>
        <p:txBody>
          <a:bodyPr wrap="square" lIns="68580" tIns="34290" rIns="68580" bIns="34290" rtlCol="0">
            <a:spAutoFit/>
          </a:bodyPr>
          <a:lstStyle/>
          <a:p>
            <a:pPr algn="ctr"/>
            <a:r>
              <a:rPr lang="zh-CN" altLang="en-US" sz="4800" b="1" spc="600" dirty="0" smtClean="0">
                <a:solidFill>
                  <a:schemeClr val="bg1"/>
                </a:solidFill>
                <a:latin typeface="微软雅黑" panose="020B0503020204020204" charset="-122"/>
                <a:ea typeface="微软雅黑" panose="020B0503020204020204" charset="-122"/>
              </a:rPr>
              <a:t>携手 共创辉煌</a:t>
            </a:r>
            <a:endParaRPr lang="en-US" altLang="zh-CN" sz="4800" b="1" spc="600" dirty="0">
              <a:solidFill>
                <a:schemeClr val="bg1"/>
              </a:solidFill>
              <a:latin typeface="微软雅黑" panose="020B0503020204020204" charset="-122"/>
              <a:ea typeface="微软雅黑" panose="020B0503020204020204" charset="-122"/>
            </a:endParaRPr>
          </a:p>
        </p:txBody>
      </p:sp>
      <p:sp>
        <p:nvSpPr>
          <p:cNvPr id="36" name="文本框 42"/>
          <p:cNvSpPr txBox="1"/>
          <p:nvPr/>
        </p:nvSpPr>
        <p:spPr>
          <a:xfrm>
            <a:off x="2466023" y="2258732"/>
            <a:ext cx="4212431" cy="346249"/>
          </a:xfrm>
          <a:prstGeom prst="rect">
            <a:avLst/>
          </a:prstGeom>
          <a:noFill/>
          <a:effectLst>
            <a:outerShdw blurRad="50800" dist="38100" dir="2700000" algn="tl" rotWithShape="0">
              <a:prstClr val="black">
                <a:alpha val="40000"/>
              </a:prstClr>
            </a:outerShdw>
          </a:effectLst>
        </p:spPr>
        <p:txBody>
          <a:bodyPr wrap="square" lIns="68580" tIns="34290" rIns="68580" bIns="34290" rtlCol="0">
            <a:spAutoFit/>
          </a:bodyPr>
          <a:lstStyle/>
          <a:p>
            <a:pPr algn="ctr"/>
            <a:r>
              <a:rPr lang="en-US" altLang="zh-CN" sz="1800" dirty="0" smtClean="0">
                <a:solidFill>
                  <a:schemeClr val="bg1"/>
                </a:solidFill>
                <a:latin typeface="微软雅黑" panose="020B0503020204020204" charset="-122"/>
                <a:ea typeface="微软雅黑" panose="020B0503020204020204" charset="-122"/>
              </a:rPr>
              <a:t>PLEASE ADD YOUR TITLE IN HERE</a:t>
            </a:r>
            <a:endParaRPr lang="zh-CN" altLang="en-US" sz="1800" dirty="0">
              <a:solidFill>
                <a:schemeClr val="bg1"/>
              </a:solidFill>
              <a:latin typeface="微软雅黑" panose="020B0503020204020204" charset="-122"/>
              <a:ea typeface="微软雅黑" panose="020B0503020204020204" charset="-122"/>
            </a:endParaRPr>
          </a:p>
        </p:txBody>
      </p:sp>
      <p:sp>
        <p:nvSpPr>
          <p:cNvPr id="38" name="圆角矩形 37"/>
          <p:cNvSpPr/>
          <p:nvPr/>
        </p:nvSpPr>
        <p:spPr>
          <a:xfrm>
            <a:off x="4009073" y="3735352"/>
            <a:ext cx="1125379" cy="27051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lumMod val="65000"/>
                    <a:lumOff val="35000"/>
                  </a:schemeClr>
                </a:solidFill>
                <a:latin typeface="微软雅黑" panose="020B0503020204020204" charset="-122"/>
                <a:ea typeface="微软雅黑" panose="020B0503020204020204" charset="-122"/>
              </a:rPr>
              <a:t>NEXT</a:t>
            </a:r>
            <a:endParaRPr lang="en-US" altLang="zh-CN" b="1" dirty="0">
              <a:solidFill>
                <a:schemeClr val="tx1">
                  <a:lumMod val="65000"/>
                  <a:lumOff val="35000"/>
                </a:schemeClr>
              </a:solidFill>
              <a:latin typeface="微软雅黑" panose="020B0503020204020204" charset="-122"/>
              <a:ea typeface="微软雅黑" panose="020B0503020204020204" charset="-122"/>
            </a:endParaRPr>
          </a:p>
        </p:txBody>
      </p:sp>
      <p:sp>
        <p:nvSpPr>
          <p:cNvPr id="39" name="房子"/>
          <p:cNvSpPr/>
          <p:nvPr/>
        </p:nvSpPr>
        <p:spPr bwMode="auto">
          <a:xfrm>
            <a:off x="3603078" y="3096243"/>
            <a:ext cx="256699" cy="256699"/>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0" name="文本框 46"/>
          <p:cNvSpPr txBox="1"/>
          <p:nvPr/>
        </p:nvSpPr>
        <p:spPr>
          <a:xfrm>
            <a:off x="3932167" y="3096243"/>
            <a:ext cx="1928336" cy="288608"/>
          </a:xfrm>
          <a:prstGeom prst="rect">
            <a:avLst/>
          </a:prstGeom>
          <a:noFill/>
          <a:effectLst>
            <a:outerShdw blurRad="50800" dist="38100" dir="2700000" algn="tl" rotWithShape="0">
              <a:prstClr val="black">
                <a:alpha val="40000"/>
              </a:prstClr>
            </a:outerShdw>
          </a:effectLst>
        </p:spPr>
        <p:txBody>
          <a:bodyPr wrap="square" lIns="68580" tIns="34290" rIns="68580" bIns="34290" rtlCol="0">
            <a:spAutoFit/>
          </a:bodyPr>
          <a:lstStyle/>
          <a:p>
            <a:pPr algn="l"/>
            <a:r>
              <a:rPr lang="en-US" altLang="zh-CN" dirty="0">
                <a:solidFill>
                  <a:schemeClr val="bg1"/>
                </a:solidFill>
                <a:latin typeface="微软雅黑" panose="020B0503020204020204" charset="-122"/>
                <a:ea typeface="微软雅黑" panose="020B0503020204020204" charset="-122"/>
              </a:rPr>
              <a:t>N</a:t>
            </a:r>
            <a:r>
              <a:rPr lang="zh-CN" altLang="en-US" dirty="0">
                <a:solidFill>
                  <a:schemeClr val="bg1"/>
                </a:solidFill>
                <a:latin typeface="微软雅黑" panose="020B0503020204020204" charset="-122"/>
                <a:ea typeface="微软雅黑" panose="020B0503020204020204" charset="-122"/>
              </a:rPr>
              <a:t>ame of company</a:t>
            </a:r>
            <a:endParaRPr lang="zh-CN" altLang="en-US"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7000">
        <p:split orient="vert"/>
      </p:transition>
    </mc:Choice>
    <mc:Fallback>
      <p:transition spd="slow" advClick="0" advTm="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edge">
                                      <p:cBhvr>
                                        <p:cTn id="11" dur="500"/>
                                        <p:tgtEl>
                                          <p:spTgt spid="16"/>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ppt_y</p:attrName>
                                        </p:attrNameLst>
                                      </p:cBhvr>
                                      <p:tavLst>
                                        <p:tav tm="0">
                                          <p:val>
                                            <p:strVal val="#ppt_y+#ppt_h*1.125000"/>
                                          </p:val>
                                        </p:tav>
                                        <p:tav tm="100000">
                                          <p:val>
                                            <p:strVal val="#ppt_y"/>
                                          </p:val>
                                        </p:tav>
                                      </p:tavLst>
                                    </p:anim>
                                    <p:animEffect transition="in" filter="wipe(up)">
                                      <p:cBhvr>
                                        <p:cTn id="21" dur="500"/>
                                        <p:tgtEl>
                                          <p:spTgt spid="32"/>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ppt_y</p:attrName>
                                        </p:attrNameLst>
                                      </p:cBhvr>
                                      <p:tavLst>
                                        <p:tav tm="0">
                                          <p:val>
                                            <p:strVal val="#ppt_y+#ppt_h*1.125000"/>
                                          </p:val>
                                        </p:tav>
                                        <p:tav tm="100000">
                                          <p:val>
                                            <p:strVal val="#ppt_y"/>
                                          </p:val>
                                        </p:tav>
                                      </p:tavLst>
                                    </p:anim>
                                    <p:animEffect transition="in" filter="wipe(up)">
                                      <p:cBhvr>
                                        <p:cTn id="26" dur="500"/>
                                        <p:tgtEl>
                                          <p:spTgt spid="36"/>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anim calcmode="lin" valueType="num">
                                      <p:cBhvr>
                                        <p:cTn id="35" dur="500" fill="hold"/>
                                        <p:tgtEl>
                                          <p:spTgt spid="39"/>
                                        </p:tgtEl>
                                        <p:attrNameLst>
                                          <p:attrName>ppt_x</p:attrName>
                                        </p:attrNameLst>
                                      </p:cBhvr>
                                      <p:tavLst>
                                        <p:tav tm="0">
                                          <p:val>
                                            <p:strVal val="#ppt_x"/>
                                          </p:val>
                                        </p:tav>
                                        <p:tav tm="100000">
                                          <p:val>
                                            <p:strVal val="#ppt_x"/>
                                          </p:val>
                                        </p:tav>
                                      </p:tavLst>
                                    </p:anim>
                                    <p:anim calcmode="lin" valueType="num">
                                      <p:cBhvr>
                                        <p:cTn id="36" dur="500" fill="hold"/>
                                        <p:tgtEl>
                                          <p:spTgt spid="3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anim calcmode="lin" valueType="num">
                                      <p:cBhvr>
                                        <p:cTn id="40" dur="500" fill="hold"/>
                                        <p:tgtEl>
                                          <p:spTgt spid="40"/>
                                        </p:tgtEl>
                                        <p:attrNameLst>
                                          <p:attrName>ppt_x</p:attrName>
                                        </p:attrNameLst>
                                      </p:cBhvr>
                                      <p:tavLst>
                                        <p:tav tm="0">
                                          <p:val>
                                            <p:strVal val="#ppt_x"/>
                                          </p:val>
                                        </p:tav>
                                        <p:tav tm="100000">
                                          <p:val>
                                            <p:strVal val="#ppt_x"/>
                                          </p:val>
                                        </p:tav>
                                      </p:tavLst>
                                    </p:anim>
                                    <p:anim calcmode="lin" valueType="num">
                                      <p:cBhvr>
                                        <p:cTn id="41" dur="500" fill="hold"/>
                                        <p:tgtEl>
                                          <p:spTgt spid="4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bldLvl="0" animBg="1"/>
      <p:bldP spid="32" grpId="0" animBg="1"/>
      <p:bldP spid="36" grpId="0" animBg="1"/>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44304" y="142399"/>
            <a:ext cx="8854916" cy="485870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组合 5"/>
          <p:cNvGrpSpPr/>
          <p:nvPr/>
        </p:nvGrpSpPr>
        <p:grpSpPr>
          <a:xfrm>
            <a:off x="3709036" y="791528"/>
            <a:ext cx="1726406" cy="1726406"/>
            <a:chOff x="7840" y="1666"/>
            <a:chExt cx="3872" cy="3872"/>
          </a:xfrm>
        </p:grpSpPr>
        <p:sp>
          <p:nvSpPr>
            <p:cNvPr id="4" name="椭圆 3"/>
            <p:cNvSpPr/>
            <p:nvPr/>
          </p:nvSpPr>
          <p:spPr>
            <a:xfrm>
              <a:off x="7840" y="1666"/>
              <a:ext cx="3872" cy="3872"/>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768090" y="1368743"/>
            <a:ext cx="1607820" cy="571500"/>
          </a:xfrm>
          <a:prstGeom prst="rect">
            <a:avLst/>
          </a:prstGeom>
          <a:noFill/>
        </p:spPr>
        <p:txBody>
          <a:bodyPr wrap="square" lIns="68580" tIns="34290" rIns="68580" bIns="34290" rtlCol="0">
            <a:spAutoFit/>
          </a:bodyPr>
          <a:lstStyle/>
          <a:p>
            <a:pPr algn="ctr"/>
            <a:r>
              <a:rPr lang="en-US" altLang="zh-CN" sz="3300">
                <a:solidFill>
                  <a:schemeClr val="bg1"/>
                </a:solidFill>
                <a:latin typeface="Franklin Gothic Demi Cond" panose="020B0706030402020204" charset="0"/>
              </a:rPr>
              <a:t>Part One</a:t>
            </a:r>
            <a:r>
              <a:rPr lang="en-US" altLang="zh-CN" sz="3000">
                <a:solidFill>
                  <a:schemeClr val="bg1"/>
                </a:solidFill>
                <a:latin typeface="Franklin Gothic Demi Cond" panose="020B0706030402020204" charset="0"/>
              </a:rPr>
              <a:t> </a:t>
            </a:r>
            <a:endParaRPr lang="en-US" altLang="zh-CN" sz="3000">
              <a:solidFill>
                <a:schemeClr val="bg1"/>
              </a:solidFill>
              <a:latin typeface="Franklin Gothic Demi Cond" panose="020B0706030402020204" charset="0"/>
            </a:endParaRPr>
          </a:p>
        </p:txBody>
      </p:sp>
      <p:sp>
        <p:nvSpPr>
          <p:cNvPr id="11" name="文本框 10"/>
          <p:cNvSpPr txBox="1"/>
          <p:nvPr/>
        </p:nvSpPr>
        <p:spPr>
          <a:xfrm>
            <a:off x="2765107" y="2848451"/>
            <a:ext cx="3612833" cy="500137"/>
          </a:xfrm>
          <a:prstGeom prst="rect">
            <a:avLst/>
          </a:prstGeom>
          <a:noFill/>
        </p:spPr>
        <p:txBody>
          <a:bodyPr wrap="square" lIns="68580" tIns="34290" rIns="68580" bIns="34290" rtlCol="0">
            <a:spAutoFit/>
          </a:bodyP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mn-ea"/>
              </a:rPr>
              <a:t>公司介绍</a:t>
            </a:r>
            <a:endParaRPr lang="zh-CN" altLang="en-US" sz="28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Заголовок 1"/>
          <p:cNvSpPr txBox="1"/>
          <p:nvPr/>
        </p:nvSpPr>
        <p:spPr>
          <a:xfrm>
            <a:off x="1580812" y="679647"/>
            <a:ext cx="5967663" cy="50742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000" b="1" spc="75"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ABOUT OUR CAMPANY</a:t>
            </a:r>
            <a:endParaRPr lang="ru-RU" sz="3000" b="1" spc="75"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8" name="Подзаголовок 2"/>
          <p:cNvSpPr txBox="1"/>
          <p:nvPr/>
        </p:nvSpPr>
        <p:spPr>
          <a:xfrm>
            <a:off x="3081332" y="369236"/>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en-US" sz="900" i="1" dirty="0">
                <a:solidFill>
                  <a:schemeClr val="bg1">
                    <a:lumMod val="7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5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Team Section</a:t>
            </a:r>
            <a:endParaRPr lang="ru-RU"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p:txBody>
      </p:sp>
      <p:sp>
        <p:nvSpPr>
          <p:cNvPr id="9" name="Прямоугольник 25"/>
          <p:cNvSpPr/>
          <p:nvPr/>
        </p:nvSpPr>
        <p:spPr>
          <a:xfrm>
            <a:off x="1188872" y="1549066"/>
            <a:ext cx="1571625" cy="14859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10" name="Прямоугольник 26"/>
          <p:cNvSpPr/>
          <p:nvPr/>
        </p:nvSpPr>
        <p:spPr>
          <a:xfrm>
            <a:off x="3747521" y="1549066"/>
            <a:ext cx="1571625" cy="14859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11" name="Прямоугольник 27"/>
          <p:cNvSpPr/>
          <p:nvPr/>
        </p:nvSpPr>
        <p:spPr>
          <a:xfrm>
            <a:off x="6292613" y="1563353"/>
            <a:ext cx="1571625" cy="14859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12" name="Подзаголовок 2"/>
          <p:cNvSpPr txBox="1"/>
          <p:nvPr/>
        </p:nvSpPr>
        <p:spPr>
          <a:xfrm>
            <a:off x="1106178" y="3318214"/>
            <a:ext cx="2170370" cy="10517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25"/>
              </a:lnSpc>
              <a:spcBef>
                <a:spcPts val="900"/>
              </a:spcBef>
              <a:buNone/>
            </a:pPr>
            <a:r>
              <a:rPr lang="en-US" sz="800" i="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400" i="1" dirty="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zh-CN" altLang="en-US" sz="1100" i="1" dirty="0" smtClean="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地理位置</a:t>
            </a:r>
            <a:endParaRPr lang="en-US" sz="1100" i="1" dirty="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a:p>
            <a:pPr marL="0" indent="0">
              <a:lnSpc>
                <a:spcPts val="525"/>
              </a:lnSpc>
              <a:spcBef>
                <a:spcPts val="900"/>
              </a:spcBef>
              <a:buNone/>
            </a:pPr>
            <a:r>
              <a:rPr lang="en-US" sz="8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MARCUS ROBBINSON</a:t>
            </a:r>
            <a:endParaRPr lang="en-US" sz="8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nSpc>
                <a:spcPts val="1350"/>
              </a:lnSpc>
              <a:spcBef>
                <a:spcPts val="900"/>
              </a:spcBef>
              <a:buNone/>
            </a:pP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请输入内容</a:t>
            </a:r>
            <a:endParaRPr lang="en-US" sz="800" dirty="0">
              <a:solidFill>
                <a:schemeClr val="bg1">
                  <a:lumMod val="6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13" name="Подзаголовок 2"/>
          <p:cNvSpPr txBox="1"/>
          <p:nvPr/>
        </p:nvSpPr>
        <p:spPr>
          <a:xfrm>
            <a:off x="3592638" y="3318213"/>
            <a:ext cx="2170371" cy="10517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25"/>
              </a:lnSpc>
              <a:spcBef>
                <a:spcPts val="900"/>
              </a:spcBef>
              <a:buNone/>
            </a:pPr>
            <a:r>
              <a:rPr lang="en-US" sz="800" i="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400" i="1" dirty="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zh-CN" altLang="en-US" sz="1100" i="1" dirty="0" smtClean="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基础设施</a:t>
            </a:r>
            <a:endParaRPr lang="en-US" sz="1100" i="1" dirty="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a:p>
            <a:pPr marL="0" indent="0">
              <a:lnSpc>
                <a:spcPts val="525"/>
              </a:lnSpc>
              <a:spcBef>
                <a:spcPts val="900"/>
              </a:spcBef>
              <a:buNone/>
            </a:pPr>
            <a:r>
              <a:rPr lang="en-US" sz="8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ALISSIA BURTON</a:t>
            </a:r>
            <a:endParaRPr lang="en-US" sz="8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nSpc>
                <a:spcPts val="1350"/>
              </a:lnSpc>
              <a:spcBef>
                <a:spcPts val="900"/>
              </a:spcBef>
              <a:buNone/>
            </a:pP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请输入内容</a:t>
            </a:r>
            <a:endParaRPr lang="en-US" sz="800" dirty="0">
              <a:solidFill>
                <a:schemeClr val="bg1">
                  <a:lumMod val="6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nSpc>
                <a:spcPts val="1350"/>
              </a:lnSpc>
              <a:spcBef>
                <a:spcPts val="900"/>
              </a:spcBef>
              <a:buNone/>
            </a:pPr>
            <a:endParaRPr lang="en-US" sz="800" dirty="0">
              <a:solidFill>
                <a:schemeClr val="bg1">
                  <a:lumMod val="6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15" name="Подзаголовок 2"/>
          <p:cNvSpPr txBox="1"/>
          <p:nvPr/>
        </p:nvSpPr>
        <p:spPr>
          <a:xfrm>
            <a:off x="6159955" y="3270970"/>
            <a:ext cx="2170372" cy="10517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25"/>
              </a:lnSpc>
              <a:spcBef>
                <a:spcPts val="900"/>
              </a:spcBef>
              <a:buNone/>
            </a:pPr>
            <a:r>
              <a:rPr lang="en-US" sz="800" i="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400" i="1" dirty="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zh-CN" altLang="en-US" sz="1100" i="1" dirty="0" smtClean="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人文环境</a:t>
            </a:r>
            <a:endParaRPr lang="en-US" altLang="zh-CN" sz="1100" i="1" dirty="0" smtClean="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a:p>
            <a:pPr marL="0" indent="0">
              <a:lnSpc>
                <a:spcPts val="525"/>
              </a:lnSpc>
              <a:spcBef>
                <a:spcPts val="900"/>
              </a:spcBef>
              <a:buNone/>
            </a:pPr>
            <a:r>
              <a:rPr lang="en-US" sz="1100" i="1" dirty="0" smtClean="0">
                <a:solidFill>
                  <a:schemeClr val="bg2">
                    <a:lumMod val="2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800" b="1"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VERONICA </a:t>
            </a:r>
            <a:r>
              <a:rPr lang="en-US" sz="8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CATBERTH</a:t>
            </a:r>
            <a:endParaRPr lang="en-US" sz="8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nSpc>
                <a:spcPts val="1350"/>
              </a:lnSpc>
              <a:spcBef>
                <a:spcPts val="900"/>
              </a:spcBef>
              <a:buNone/>
            </a:pP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请输入内容</a:t>
            </a:r>
            <a:endParaRPr lang="en-US" sz="800" dirty="0">
              <a:solidFill>
                <a:schemeClr val="bg1">
                  <a:lumMod val="6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nSpc>
                <a:spcPts val="1350"/>
              </a:lnSpc>
              <a:spcBef>
                <a:spcPts val="900"/>
              </a:spcBef>
              <a:buNone/>
            </a:pPr>
            <a:endParaRPr lang="en-US" sz="800" dirty="0">
              <a:solidFill>
                <a:schemeClr val="bg1">
                  <a:lumMod val="6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pic>
        <p:nvPicPr>
          <p:cNvPr id="16" name="图片占位符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6177" y="1635541"/>
            <a:ext cx="1551153" cy="1487029"/>
          </a:xfrm>
          <a:prstGeom prst="rect">
            <a:avLst/>
          </a:prstGeom>
        </p:spPr>
      </p:pic>
      <p:pic>
        <p:nvPicPr>
          <p:cNvPr id="17" name="图片占位符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232" y="1635541"/>
            <a:ext cx="1551153" cy="1487029"/>
          </a:xfrm>
          <a:prstGeom prst="rect">
            <a:avLst/>
          </a:prstGeom>
        </p:spPr>
      </p:pic>
      <p:pic>
        <p:nvPicPr>
          <p:cNvPr id="18" name="图片占位符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9928" y="1660849"/>
            <a:ext cx="1551153" cy="1464906"/>
          </a:xfrm>
          <a:prstGeom prst="rect">
            <a:avLst/>
          </a:prstGeom>
        </p:spPr>
      </p:pic>
    </p:spTree>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400" fill="hold"/>
                                        <p:tgtEl>
                                          <p:spTgt spid="9"/>
                                        </p:tgtEl>
                                        <p:attrNameLst>
                                          <p:attrName>ppt_x</p:attrName>
                                        </p:attrNameLst>
                                      </p:cBhvr>
                                      <p:tavLst>
                                        <p:tav tm="0">
                                          <p:val>
                                            <p:strVal val="#ppt_x"/>
                                          </p:val>
                                        </p:tav>
                                        <p:tav tm="100000">
                                          <p:val>
                                            <p:strVal val="#ppt_x"/>
                                          </p:val>
                                        </p:tav>
                                      </p:tavLst>
                                    </p:anim>
                                    <p:anim calcmode="lin" valueType="num">
                                      <p:cBhvr additive="base">
                                        <p:cTn id="16" dur="4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400" fill="hold"/>
                                        <p:tgtEl>
                                          <p:spTgt spid="16"/>
                                        </p:tgtEl>
                                        <p:attrNameLst>
                                          <p:attrName>ppt_x</p:attrName>
                                        </p:attrNameLst>
                                      </p:cBhvr>
                                      <p:tavLst>
                                        <p:tav tm="0">
                                          <p:val>
                                            <p:strVal val="#ppt_x"/>
                                          </p:val>
                                        </p:tav>
                                        <p:tav tm="100000">
                                          <p:val>
                                            <p:strVal val="#ppt_x"/>
                                          </p:val>
                                        </p:tav>
                                      </p:tavLst>
                                    </p:anim>
                                    <p:anim calcmode="lin" valueType="num">
                                      <p:cBhvr additive="base">
                                        <p:cTn id="20" dur="4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400"/>
                                        <p:tgtEl>
                                          <p:spTgt spid="12"/>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400" fill="hold"/>
                                        <p:tgtEl>
                                          <p:spTgt spid="10"/>
                                        </p:tgtEl>
                                        <p:attrNameLst>
                                          <p:attrName>ppt_x</p:attrName>
                                        </p:attrNameLst>
                                      </p:cBhvr>
                                      <p:tavLst>
                                        <p:tav tm="0">
                                          <p:val>
                                            <p:strVal val="#ppt_x"/>
                                          </p:val>
                                        </p:tav>
                                        <p:tav tm="100000">
                                          <p:val>
                                            <p:strVal val="#ppt_x"/>
                                          </p:val>
                                        </p:tav>
                                      </p:tavLst>
                                    </p:anim>
                                    <p:anim calcmode="lin" valueType="num">
                                      <p:cBhvr additive="base">
                                        <p:cTn id="29" dur="4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400" fill="hold"/>
                                        <p:tgtEl>
                                          <p:spTgt spid="17"/>
                                        </p:tgtEl>
                                        <p:attrNameLst>
                                          <p:attrName>ppt_x</p:attrName>
                                        </p:attrNameLst>
                                      </p:cBhvr>
                                      <p:tavLst>
                                        <p:tav tm="0">
                                          <p:val>
                                            <p:strVal val="#ppt_x"/>
                                          </p:val>
                                        </p:tav>
                                        <p:tav tm="100000">
                                          <p:val>
                                            <p:strVal val="#ppt_x"/>
                                          </p:val>
                                        </p:tav>
                                      </p:tavLst>
                                    </p:anim>
                                    <p:anim calcmode="lin" valueType="num">
                                      <p:cBhvr additive="base">
                                        <p:cTn id="33" dur="4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400"/>
                                        <p:tgtEl>
                                          <p:spTgt spid="13"/>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400" fill="hold"/>
                                        <p:tgtEl>
                                          <p:spTgt spid="11"/>
                                        </p:tgtEl>
                                        <p:attrNameLst>
                                          <p:attrName>ppt_x</p:attrName>
                                        </p:attrNameLst>
                                      </p:cBhvr>
                                      <p:tavLst>
                                        <p:tav tm="0">
                                          <p:val>
                                            <p:strVal val="#ppt_x"/>
                                          </p:val>
                                        </p:tav>
                                        <p:tav tm="100000">
                                          <p:val>
                                            <p:strVal val="#ppt_x"/>
                                          </p:val>
                                        </p:tav>
                                      </p:tavLst>
                                    </p:anim>
                                    <p:anim calcmode="lin" valueType="num">
                                      <p:cBhvr additive="base">
                                        <p:cTn id="42" dur="4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400" fill="hold"/>
                                        <p:tgtEl>
                                          <p:spTgt spid="18"/>
                                        </p:tgtEl>
                                        <p:attrNameLst>
                                          <p:attrName>ppt_x</p:attrName>
                                        </p:attrNameLst>
                                      </p:cBhvr>
                                      <p:tavLst>
                                        <p:tav tm="0">
                                          <p:val>
                                            <p:strVal val="#ppt_x"/>
                                          </p:val>
                                        </p:tav>
                                        <p:tav tm="100000">
                                          <p:val>
                                            <p:strVal val="#ppt_x"/>
                                          </p:val>
                                        </p:tav>
                                      </p:tavLst>
                                    </p:anim>
                                    <p:anim calcmode="lin" valueType="num">
                                      <p:cBhvr additive="base">
                                        <p:cTn id="46" dur="4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01389" y="443389"/>
            <a:ext cx="2720309" cy="4256723"/>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6" name="文本框 9"/>
          <p:cNvSpPr txBox="1"/>
          <p:nvPr/>
        </p:nvSpPr>
        <p:spPr>
          <a:xfrm>
            <a:off x="4065775" y="782955"/>
            <a:ext cx="3361392" cy="377026"/>
          </a:xfrm>
          <a:prstGeom prst="rect">
            <a:avLst/>
          </a:prstGeom>
          <a:noFill/>
        </p:spPr>
        <p:txBody>
          <a:bodyPr wrap="square" lIns="68580" tIns="34290" rIns="68580" bIns="34290" rtlCol="0">
            <a:spAutoFit/>
          </a:bodyPr>
          <a:lstStyle/>
          <a:p>
            <a:pPr algn="l"/>
            <a:r>
              <a:rPr lang="zh-CN" altLang="en-US" sz="2000" dirty="0" smtClean="0">
                <a:latin typeface="微软雅黑" panose="020B0503020204020204" charset="-122"/>
                <a:ea typeface="微软雅黑" panose="020B0503020204020204" charset="-122"/>
              </a:rPr>
              <a:t>关于我们  </a:t>
            </a:r>
            <a:r>
              <a:rPr lang="en-US" altLang="zh-CN" sz="1500" dirty="0" smtClean="0">
                <a:latin typeface="微软雅黑" panose="020B0503020204020204" charset="-122"/>
                <a:ea typeface="微软雅黑" panose="020B0503020204020204" charset="-122"/>
              </a:rPr>
              <a:t>About our </a:t>
            </a:r>
            <a:r>
              <a:rPr lang="en-US" altLang="zh-CN" sz="1500" dirty="0" err="1" smtClean="0">
                <a:latin typeface="微软雅黑" panose="020B0503020204020204" charset="-122"/>
                <a:ea typeface="微软雅黑" panose="020B0503020204020204" charset="-122"/>
              </a:rPr>
              <a:t>campany</a:t>
            </a:r>
            <a:endParaRPr lang="en-US" altLang="zh-CN" sz="1500" dirty="0">
              <a:latin typeface="微软雅黑" panose="020B0503020204020204" charset="-122"/>
              <a:ea typeface="微软雅黑" panose="020B0503020204020204" charset="-122"/>
            </a:endParaRPr>
          </a:p>
        </p:txBody>
      </p:sp>
      <p:sp>
        <p:nvSpPr>
          <p:cNvPr id="27" name="文本框 10"/>
          <p:cNvSpPr txBox="1"/>
          <p:nvPr/>
        </p:nvSpPr>
        <p:spPr>
          <a:xfrm>
            <a:off x="4065299" y="1283018"/>
            <a:ext cx="4239721" cy="761747"/>
          </a:xfrm>
          <a:prstGeom prst="rect">
            <a:avLst/>
          </a:prstGeom>
          <a:noFill/>
        </p:spPr>
        <p:txBody>
          <a:bodyPr wrap="square" lIns="68580" tIns="34290" rIns="68580" bIns="34290" rtlCol="0">
            <a:spAutoFit/>
          </a:bodyPr>
          <a:lstStyle/>
          <a:p>
            <a:pPr algn="l">
              <a:lnSpc>
                <a:spcPct val="150000"/>
              </a:lnSpc>
            </a:pPr>
            <a:r>
              <a:rPr lang="zh-CN" altLang="en-US" dirty="0" smtClean="0">
                <a:solidFill>
                  <a:schemeClr val="tx1"/>
                </a:solidFill>
                <a:latin typeface="华文细黑" panose="02010600040101010101" charset="-122"/>
                <a:ea typeface="华文细黑" panose="02010600040101010101" charset="-122"/>
                <a:sym typeface="+mn-ea"/>
              </a:rPr>
              <a:t>添加标题</a:t>
            </a:r>
            <a:endParaRPr lang="en-US" altLang="zh-CN" dirty="0" smtClean="0">
              <a:solidFill>
                <a:schemeClr val="tx1"/>
              </a:solidFill>
              <a:latin typeface="华文细黑" panose="02010600040101010101" charset="-122"/>
              <a:ea typeface="华文细黑" panose="02010600040101010101" charset="-122"/>
              <a:sym typeface="+mn-ea"/>
            </a:endParaRPr>
          </a:p>
          <a:p>
            <a:pPr algn="l">
              <a:lnSpc>
                <a:spcPct val="150000"/>
              </a:lnSpc>
            </a:pPr>
            <a:r>
              <a:rPr lang="zh-CN" altLang="en-US" sz="800" dirty="0" smtClean="0">
                <a:latin typeface="华文细黑" panose="02010600040101010101" charset="-122"/>
                <a:ea typeface="华文细黑" panose="02010600040101010101" charset="-122"/>
                <a:sym typeface="+mn-ea"/>
              </a:rPr>
              <a:t>I </a:t>
            </a:r>
            <a:r>
              <a:rPr lang="zh-CN" altLang="en-US" sz="800" dirty="0">
                <a:latin typeface="华文细黑" panose="02010600040101010101" charset="-122"/>
                <a:ea typeface="华文细黑" panose="02010600040101010101" charset="-122"/>
                <a:sym typeface="+mn-ea"/>
              </a:rPr>
              <a:t>love you more than I've ever loved any woman. And I've waited longer for you than I've waited for any woman.</a:t>
            </a:r>
            <a:endParaRPr lang="zh-CN" altLang="en-US" sz="800" dirty="0">
              <a:latin typeface="华文细黑" panose="02010600040101010101" charset="-122"/>
              <a:ea typeface="华文细黑" panose="02010600040101010101" charset="-122"/>
              <a:sym typeface="+mn-ea"/>
            </a:endParaRPr>
          </a:p>
        </p:txBody>
      </p:sp>
      <p:sp>
        <p:nvSpPr>
          <p:cNvPr id="28" name="文本框 11"/>
          <p:cNvSpPr txBox="1"/>
          <p:nvPr/>
        </p:nvSpPr>
        <p:spPr>
          <a:xfrm>
            <a:off x="4065298" y="2376964"/>
            <a:ext cx="4238947" cy="761747"/>
          </a:xfrm>
          <a:prstGeom prst="rect">
            <a:avLst/>
          </a:prstGeom>
          <a:noFill/>
        </p:spPr>
        <p:txBody>
          <a:bodyPr wrap="square" lIns="68580" tIns="34290" rIns="68580" bIns="34290" rtlCol="0">
            <a:spAutoFit/>
          </a:bodyPr>
          <a:lstStyle/>
          <a:p>
            <a:pPr algn="l">
              <a:lnSpc>
                <a:spcPct val="150000"/>
              </a:lnSpc>
            </a:pPr>
            <a:r>
              <a:rPr lang="zh-CN" altLang="en-US" dirty="0" smtClean="0">
                <a:solidFill>
                  <a:schemeClr val="tx1"/>
                </a:solidFill>
                <a:latin typeface="华文细黑" panose="02010600040101010101" charset="-122"/>
                <a:ea typeface="华文细黑" panose="02010600040101010101" charset="-122"/>
                <a:sym typeface="+mn-ea"/>
              </a:rPr>
              <a:t>添加标题</a:t>
            </a:r>
            <a:endParaRPr lang="en-US" altLang="zh-CN" dirty="0" smtClean="0">
              <a:solidFill>
                <a:schemeClr val="tx1"/>
              </a:solidFill>
              <a:latin typeface="华文细黑" panose="02010600040101010101" charset="-122"/>
              <a:ea typeface="华文细黑" panose="02010600040101010101" charset="-122"/>
              <a:sym typeface="+mn-ea"/>
            </a:endParaRPr>
          </a:p>
          <a:p>
            <a:pPr algn="l">
              <a:lnSpc>
                <a:spcPct val="150000"/>
              </a:lnSpc>
            </a:pPr>
            <a:r>
              <a:rPr lang="zh-CN" altLang="en-US" sz="800" dirty="0" smtClean="0">
                <a:latin typeface="华文细黑" panose="02010600040101010101" charset="-122"/>
                <a:ea typeface="华文细黑" panose="02010600040101010101" charset="-122"/>
                <a:sym typeface="+mn-ea"/>
              </a:rPr>
              <a:t>I </a:t>
            </a:r>
            <a:r>
              <a:rPr lang="zh-CN" altLang="en-US" sz="800" dirty="0">
                <a:latin typeface="华文细黑" panose="02010600040101010101" charset="-122"/>
                <a:ea typeface="华文细黑" panose="02010600040101010101" charset="-122"/>
                <a:sym typeface="+mn-ea"/>
              </a:rPr>
              <a:t>love you more than I've ever loved any woman. And I've waited longer for you than I've waited for any woman.</a:t>
            </a:r>
            <a:endParaRPr lang="zh-CN" altLang="en-US" sz="800" dirty="0">
              <a:latin typeface="华文细黑" panose="02010600040101010101" charset="-122"/>
              <a:ea typeface="华文细黑" panose="02010600040101010101" charset="-122"/>
              <a:sym typeface="+mn-ea"/>
            </a:endParaRPr>
          </a:p>
        </p:txBody>
      </p:sp>
      <p:sp>
        <p:nvSpPr>
          <p:cNvPr id="29" name="文本框 12"/>
          <p:cNvSpPr txBox="1"/>
          <p:nvPr/>
        </p:nvSpPr>
        <p:spPr>
          <a:xfrm>
            <a:off x="4065775" y="3471386"/>
            <a:ext cx="4238947" cy="761747"/>
          </a:xfrm>
          <a:prstGeom prst="rect">
            <a:avLst/>
          </a:prstGeom>
          <a:noFill/>
        </p:spPr>
        <p:txBody>
          <a:bodyPr wrap="square" lIns="68580" tIns="34290" rIns="68580" bIns="34290" rtlCol="0">
            <a:spAutoFit/>
          </a:bodyPr>
          <a:lstStyle/>
          <a:p>
            <a:pPr algn="l">
              <a:lnSpc>
                <a:spcPct val="150000"/>
              </a:lnSpc>
            </a:pPr>
            <a:r>
              <a:rPr lang="zh-CN" altLang="en-US" dirty="0" smtClean="0">
                <a:solidFill>
                  <a:schemeClr val="tx1"/>
                </a:solidFill>
                <a:latin typeface="华文细黑" panose="02010600040101010101" charset="-122"/>
                <a:ea typeface="华文细黑" panose="02010600040101010101" charset="-122"/>
                <a:sym typeface="+mn-ea"/>
              </a:rPr>
              <a:t>添加标题</a:t>
            </a:r>
            <a:endParaRPr lang="en-US" altLang="zh-CN" dirty="0" smtClean="0">
              <a:solidFill>
                <a:schemeClr val="tx1"/>
              </a:solidFill>
              <a:latin typeface="华文细黑" panose="02010600040101010101" charset="-122"/>
              <a:ea typeface="华文细黑" panose="02010600040101010101" charset="-122"/>
              <a:sym typeface="+mn-ea"/>
            </a:endParaRPr>
          </a:p>
          <a:p>
            <a:pPr algn="l">
              <a:lnSpc>
                <a:spcPct val="150000"/>
              </a:lnSpc>
            </a:pPr>
            <a:r>
              <a:rPr lang="zh-CN" altLang="en-US" sz="800" dirty="0" smtClean="0">
                <a:latin typeface="华文细黑" panose="02010600040101010101" charset="-122"/>
                <a:ea typeface="华文细黑" panose="02010600040101010101" charset="-122"/>
                <a:sym typeface="+mn-ea"/>
              </a:rPr>
              <a:t>I </a:t>
            </a:r>
            <a:r>
              <a:rPr lang="zh-CN" altLang="en-US" sz="800" dirty="0">
                <a:latin typeface="华文细黑" panose="02010600040101010101" charset="-122"/>
                <a:ea typeface="华文细黑" panose="02010600040101010101" charset="-122"/>
                <a:sym typeface="+mn-ea"/>
              </a:rPr>
              <a:t>love you more than I've ever loved any woman. And I've waited longer for you than I've waited for any woman.</a:t>
            </a:r>
            <a:endParaRPr lang="zh-CN" altLang="en-US" sz="800" dirty="0">
              <a:latin typeface="华文细黑" panose="02010600040101010101" charset="-122"/>
              <a:ea typeface="华文细黑" panose="02010600040101010101" charset="-122"/>
              <a:sym typeface="+mn-ea"/>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1" presetClass="entr" presetSubtype="0" fill="hold" grpId="1" nodeType="after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6"/>
                                        </p:tgtEl>
                                        <p:attrNameLst>
                                          <p:attrName>ppt_y</p:attrName>
                                        </p:attrNameLst>
                                      </p:cBhvr>
                                      <p:tavLst>
                                        <p:tav tm="0">
                                          <p:val>
                                            <p:strVal val="#ppt_y"/>
                                          </p:val>
                                        </p:tav>
                                        <p:tav tm="100000">
                                          <p:val>
                                            <p:strVal val="#ppt_y"/>
                                          </p:val>
                                        </p:tav>
                                      </p:tavLst>
                                    </p:anim>
                                    <p:anim calcmode="lin" valueType="num">
                                      <p:cBhvr>
                                        <p:cTn id="1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6"/>
                                        </p:tgtEl>
                                      </p:cBhvr>
                                    </p:animEffect>
                                  </p:childTnLst>
                                </p:cTn>
                              </p:par>
                            </p:childTnLst>
                          </p:cTn>
                        </p:par>
                        <p:par>
                          <p:cTn id="18" fill="hold">
                            <p:stCondLst>
                              <p:cond delay="2099"/>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3099"/>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6" grpId="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7"/>
          <p:cNvPicPr>
            <a:picLocks noChangeAspect="1"/>
          </p:cNvPicPr>
          <p:nvPr/>
        </p:nvPicPr>
        <p:blipFill>
          <a:blip r:embed="rId1"/>
          <a:stretch>
            <a:fillRect/>
          </a:stretch>
        </p:blipFill>
        <p:spPr>
          <a:xfrm>
            <a:off x="605818" y="1765048"/>
            <a:ext cx="4136618" cy="2373815"/>
          </a:xfrm>
          <a:prstGeom prst="rect">
            <a:avLst/>
          </a:prstGeom>
        </p:spPr>
      </p:pic>
      <p:sp>
        <p:nvSpPr>
          <p:cNvPr id="16" name="Подзаголовок 2"/>
          <p:cNvSpPr txBox="1"/>
          <p:nvPr/>
        </p:nvSpPr>
        <p:spPr>
          <a:xfrm>
            <a:off x="5204313" y="1615061"/>
            <a:ext cx="3049350" cy="137082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50"/>
              </a:lnSpc>
              <a:spcBef>
                <a:spcPts val="900"/>
              </a:spcBef>
              <a:buNone/>
            </a:pPr>
            <a:r>
              <a:rPr lang="zh-CN" altLang="en-US" sz="1600" b="1"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添加标题</a:t>
            </a:r>
            <a:endParaRPr lang="en-US" sz="16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nSpc>
                <a:spcPts val="1350"/>
              </a:lnSpc>
              <a:spcBef>
                <a:spcPts val="900"/>
              </a:spcBef>
              <a:buNone/>
            </a:pPr>
            <a:r>
              <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Etiam vitae dui congue, semper quam vitae, luctus ligula. Sed posuere nunc in leo commod else cuprum. Praesent sed neque quis mauris luctus commodo. Morbi vitae dui. </a:t>
            </a:r>
            <a:endParaRPr lang="en-US" sz="80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17" name="Группа 1"/>
          <p:cNvGrpSpPr/>
          <p:nvPr/>
        </p:nvGrpSpPr>
        <p:grpSpPr>
          <a:xfrm>
            <a:off x="5204314" y="2997181"/>
            <a:ext cx="510347" cy="456769"/>
            <a:chOff x="6939084" y="3996241"/>
            <a:chExt cx="680463" cy="609025"/>
          </a:xfrm>
        </p:grpSpPr>
        <p:sp>
          <p:nvSpPr>
            <p:cNvPr id="18"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19"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grpSp>
      <p:sp>
        <p:nvSpPr>
          <p:cNvPr id="20" name="Текст 11"/>
          <p:cNvSpPr txBox="1"/>
          <p:nvPr/>
        </p:nvSpPr>
        <p:spPr>
          <a:xfrm>
            <a:off x="5847417" y="2919764"/>
            <a:ext cx="2406246" cy="854286"/>
          </a:xfrm>
          <a:prstGeom prst="rect">
            <a:avLst/>
          </a:prstGeom>
        </p:spPr>
        <p:txBody>
          <a:bodyPr lIns="68580" tIns="34290" rIns="68580" bIns="3429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6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添加</a:t>
            </a:r>
            <a:r>
              <a:rPr lang="zh-CN" altLang="en-US" sz="1600" b="1"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标题</a:t>
            </a:r>
            <a:endParaRPr lang="en-US" altLang="zh-CN" sz="1600" b="1"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a:lnSpc>
                <a:spcPct val="100000"/>
              </a:lnSpc>
            </a:pPr>
            <a:r>
              <a:rPr lang="en-US" sz="800" kern="0" dirty="0" err="1"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a:t>
            </a:r>
            <a:r>
              <a:rPr lang="en-US" sz="800" kern="0" dirty="0"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 </a:t>
            </a:r>
            <a:r>
              <a:rPr lang="en-US" sz="800" kern="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 pulvinar odio. Nam condimentum nisl</a:t>
            </a:r>
            <a:endParaRPr lang="en-US" sz="800" b="1"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grpSp>
        <p:nvGrpSpPr>
          <p:cNvPr id="21" name="Группа 2"/>
          <p:cNvGrpSpPr/>
          <p:nvPr/>
        </p:nvGrpSpPr>
        <p:grpSpPr>
          <a:xfrm>
            <a:off x="5204314" y="3807518"/>
            <a:ext cx="510347" cy="456769"/>
            <a:chOff x="6939084" y="5076690"/>
            <a:chExt cx="680463" cy="609025"/>
          </a:xfrm>
        </p:grpSpPr>
        <p:sp>
          <p:nvSpPr>
            <p:cNvPr id="22"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sp>
          <p:nvSpPr>
            <p:cNvPr id="23"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微软雅黑" panose="020B0503020204020204" charset="-122"/>
                <a:ea typeface="微软雅黑" panose="020B0503020204020204" charset="-122"/>
                <a:sym typeface="微软雅黑" panose="020B0503020204020204" charset="-122"/>
              </a:endParaRPr>
            </a:p>
          </p:txBody>
        </p:sp>
      </p:grpSp>
      <p:pic>
        <p:nvPicPr>
          <p:cNvPr id="25" name="图片占位符 4"/>
          <p:cNvPicPr>
            <a:picLocks noChangeAspect="1"/>
          </p:cNvPicPr>
          <p:nvPr/>
        </p:nvPicPr>
        <p:blipFill>
          <a:blip r:embed="rId2" cstate="print">
            <a:extLst>
              <a:ext uri="{28A0092B-C50C-407E-A947-70E740481C1C}">
                <a14:useLocalDpi xmlns:a14="http://schemas.microsoft.com/office/drawing/2010/main" val="0"/>
              </a:ext>
            </a:extLst>
          </a:blip>
          <a:srcRect t="2431" b="2431"/>
          <a:stretch>
            <a:fillRect/>
          </a:stretch>
        </p:blipFill>
        <p:spPr>
          <a:xfrm>
            <a:off x="1139024" y="1908313"/>
            <a:ext cx="3095045" cy="1961985"/>
          </a:xfrm>
          <a:prstGeom prst="rect">
            <a:avLst/>
          </a:prstGeom>
        </p:spPr>
      </p:pic>
      <p:sp>
        <p:nvSpPr>
          <p:cNvPr id="26" name="Заголовок 1"/>
          <p:cNvSpPr txBox="1"/>
          <p:nvPr/>
        </p:nvSpPr>
        <p:spPr>
          <a:xfrm>
            <a:off x="1580812" y="800950"/>
            <a:ext cx="5967663" cy="507420"/>
          </a:xfrm>
          <a:prstGeom prst="rect">
            <a:avLst/>
          </a:prstGeom>
        </p:spPr>
        <p:txBody>
          <a:bodyPr lIns="68580" tIns="34290" rIns="68580" bIns="3429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000" b="1" spc="75"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ABOUT OUR CAMPANY</a:t>
            </a:r>
            <a:endParaRPr lang="ru-RU" sz="3000" b="1" spc="75"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7" name="Подзаголовок 2"/>
          <p:cNvSpPr txBox="1"/>
          <p:nvPr/>
        </p:nvSpPr>
        <p:spPr>
          <a:xfrm>
            <a:off x="3081332" y="490539"/>
            <a:ext cx="2966624" cy="2813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en-US" sz="900" i="1" dirty="0">
                <a:solidFill>
                  <a:schemeClr val="bg1">
                    <a:lumMod val="7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a:t>
            </a:r>
            <a:r>
              <a:rPr lang="en-US" sz="15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 </a:t>
            </a:r>
            <a:r>
              <a:rPr lang="en-US"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rPr>
              <a:t>Team Section</a:t>
            </a:r>
            <a:endParaRPr lang="ru-RU" sz="1200" i="1" dirty="0">
              <a:solidFill>
                <a:schemeClr val="bg1">
                  <a:lumMod val="75000"/>
                </a:schemeClr>
              </a:solidFill>
              <a:latin typeface="微软雅黑" panose="020B0503020204020204" charset="-122"/>
              <a:ea typeface="微软雅黑" panose="020B0503020204020204" charset="-122"/>
              <a:cs typeface="Linux Libertine" panose="02000503000000000000" pitchFamily="2" charset="0"/>
              <a:sym typeface="微软雅黑" panose="020B0503020204020204" charset="-122"/>
            </a:endParaRPr>
          </a:p>
        </p:txBody>
      </p:sp>
      <p:sp>
        <p:nvSpPr>
          <p:cNvPr id="29" name="Текст 11"/>
          <p:cNvSpPr txBox="1"/>
          <p:nvPr/>
        </p:nvSpPr>
        <p:spPr>
          <a:xfrm>
            <a:off x="5847417" y="3720118"/>
            <a:ext cx="2406246" cy="854286"/>
          </a:xfrm>
          <a:prstGeom prst="rect">
            <a:avLst/>
          </a:prstGeom>
        </p:spPr>
        <p:txBody>
          <a:bodyPr lIns="68580" tIns="34290" rIns="68580" bIns="3429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600" b="1" dirty="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添加</a:t>
            </a:r>
            <a:r>
              <a:rPr lang="zh-CN" altLang="en-US" sz="1600" b="1"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标题</a:t>
            </a:r>
            <a:endParaRPr lang="en-US" altLang="zh-CN" sz="1600" b="1" dirty="0" smtClean="0">
              <a:solidFill>
                <a:schemeClr val="bg2">
                  <a:lumMod val="25000"/>
                </a:schemeClr>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a:lnSpc>
                <a:spcPct val="100000"/>
              </a:lnSpc>
            </a:pPr>
            <a:r>
              <a:rPr lang="en-US" sz="800" kern="0" dirty="0" err="1"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Ut</a:t>
            </a:r>
            <a:r>
              <a:rPr lang="en-US" sz="800" kern="0" dirty="0" smtClean="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 </a:t>
            </a:r>
            <a:r>
              <a:rPr lang="en-US" sz="800" kern="0"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rPr>
              <a:t>et pulvinar odio. Nam condimentum nisl</a:t>
            </a:r>
            <a:endParaRPr lang="en-US" sz="800" b="1" dirty="0">
              <a:solidFill>
                <a:schemeClr val="bg1">
                  <a:lumMod val="65000"/>
                </a:schemeClr>
              </a:solidFill>
              <a:latin typeface="微软雅黑" panose="020B0503020204020204" charset="-122"/>
              <a:ea typeface="微软雅黑" panose="020B0503020204020204" charset="-122"/>
              <a:cs typeface="Poppins" panose="02000000000000000000" pitchFamily="2" charset="0"/>
              <a:sym typeface="微软雅黑" panose="020B0503020204020204" charset="-122"/>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400" fill="hold"/>
                                        <p:tgtEl>
                                          <p:spTgt spid="13"/>
                                        </p:tgtEl>
                                        <p:attrNameLst>
                                          <p:attrName>ppt_x</p:attrName>
                                        </p:attrNameLst>
                                      </p:cBhvr>
                                      <p:tavLst>
                                        <p:tav tm="0">
                                          <p:val>
                                            <p:strVal val="#ppt_x"/>
                                          </p:val>
                                        </p:tav>
                                        <p:tav tm="100000">
                                          <p:val>
                                            <p:strVal val="#ppt_x"/>
                                          </p:val>
                                        </p:tav>
                                      </p:tavLst>
                                    </p:anim>
                                    <p:anim calcmode="lin" valueType="num">
                                      <p:cBhvr additive="base">
                                        <p:cTn id="17" dur="4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400" fill="hold"/>
                                        <p:tgtEl>
                                          <p:spTgt spid="25"/>
                                        </p:tgtEl>
                                        <p:attrNameLst>
                                          <p:attrName>ppt_x</p:attrName>
                                        </p:attrNameLst>
                                      </p:cBhvr>
                                      <p:tavLst>
                                        <p:tav tm="0">
                                          <p:val>
                                            <p:strVal val="#ppt_x"/>
                                          </p:val>
                                        </p:tav>
                                        <p:tav tm="100000">
                                          <p:val>
                                            <p:strVal val="#ppt_x"/>
                                          </p:val>
                                        </p:tav>
                                      </p:tavLst>
                                    </p:anim>
                                    <p:anim calcmode="lin" valueType="num">
                                      <p:cBhvr additive="base">
                                        <p:cTn id="21" dur="4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4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6"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8"/>
          <p:cNvPicPr>
            <a:picLocks noChangeAspect="1"/>
          </p:cNvPicPr>
          <p:nvPr/>
        </p:nvPicPr>
        <p:blipFill>
          <a:blip r:embed="rId1" cstate="print">
            <a:extLst>
              <a:ext uri="{28A0092B-C50C-407E-A947-70E740481C1C}">
                <a14:useLocalDpi xmlns:a14="http://schemas.microsoft.com/office/drawing/2010/main" val="0"/>
              </a:ext>
            </a:extLst>
          </a:blip>
          <a:srcRect t="17164" b="17164"/>
          <a:stretch>
            <a:fillRect/>
          </a:stretch>
        </p:blipFill>
        <p:spPr>
          <a:xfrm>
            <a:off x="3872882" y="2658292"/>
            <a:ext cx="4327377" cy="1894658"/>
          </a:xfrm>
          <a:prstGeom prst="rect">
            <a:avLst/>
          </a:prstGeom>
        </p:spPr>
      </p:pic>
      <p:pic>
        <p:nvPicPr>
          <p:cNvPr id="13" name="图片占位符 7"/>
          <p:cNvPicPr>
            <a:picLocks noChangeAspect="1"/>
          </p:cNvPicPr>
          <p:nvPr/>
        </p:nvPicPr>
        <p:blipFill>
          <a:blip r:embed="rId2" cstate="print">
            <a:extLst>
              <a:ext uri="{28A0092B-C50C-407E-A947-70E740481C1C}">
                <a14:useLocalDpi xmlns:a14="http://schemas.microsoft.com/office/drawing/2010/main" val="0"/>
              </a:ext>
            </a:extLst>
          </a:blip>
          <a:srcRect t="17208" b="17208"/>
          <a:stretch>
            <a:fillRect/>
          </a:stretch>
        </p:blipFill>
        <p:spPr>
          <a:xfrm>
            <a:off x="3872882" y="691753"/>
            <a:ext cx="4327377" cy="1868567"/>
          </a:xfrm>
          <a:prstGeom prst="rect">
            <a:avLst/>
          </a:prstGeom>
        </p:spPr>
      </p:pic>
      <p:pic>
        <p:nvPicPr>
          <p:cNvPr id="14" name="图片占位符 6"/>
          <p:cNvPicPr>
            <a:picLocks noChangeAspect="1"/>
          </p:cNvPicPr>
          <p:nvPr/>
        </p:nvPicPr>
        <p:blipFill>
          <a:blip r:embed="rId3" cstate="print">
            <a:extLst>
              <a:ext uri="{28A0092B-C50C-407E-A947-70E740481C1C}">
                <a14:useLocalDpi xmlns:a14="http://schemas.microsoft.com/office/drawing/2010/main" val="0"/>
              </a:ext>
            </a:extLst>
          </a:blip>
          <a:srcRect l="23666" r="23666"/>
          <a:stretch>
            <a:fillRect/>
          </a:stretch>
        </p:blipFill>
        <p:spPr>
          <a:xfrm>
            <a:off x="721467" y="691753"/>
            <a:ext cx="3050483" cy="3861197"/>
          </a:xfrm>
          <a:prstGeom prst="rect">
            <a:avLst/>
          </a:prstGeom>
        </p:spPr>
      </p:pic>
      <p:sp>
        <p:nvSpPr>
          <p:cNvPr id="15" name="Прямоугольник 18"/>
          <p:cNvSpPr/>
          <p:nvPr/>
        </p:nvSpPr>
        <p:spPr>
          <a:xfrm>
            <a:off x="3862646" y="691754"/>
            <a:ext cx="4327377" cy="1868566"/>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sp>
        <p:nvSpPr>
          <p:cNvPr id="17" name="Прямоугольник 19"/>
          <p:cNvSpPr/>
          <p:nvPr/>
        </p:nvSpPr>
        <p:spPr>
          <a:xfrm>
            <a:off x="711231" y="691753"/>
            <a:ext cx="3050483" cy="3861197"/>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sp>
        <p:nvSpPr>
          <p:cNvPr id="19" name="Прямоугольник 20"/>
          <p:cNvSpPr/>
          <p:nvPr/>
        </p:nvSpPr>
        <p:spPr>
          <a:xfrm>
            <a:off x="3862646" y="2658292"/>
            <a:ext cx="4327377" cy="1894658"/>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nvGrpSpPr>
          <p:cNvPr id="20" name="Группа 1"/>
          <p:cNvGrpSpPr/>
          <p:nvPr/>
        </p:nvGrpSpPr>
        <p:grpSpPr>
          <a:xfrm>
            <a:off x="4650352" y="1501973"/>
            <a:ext cx="2720366" cy="741741"/>
            <a:chOff x="6200469" y="2002630"/>
            <a:chExt cx="3627154" cy="988988"/>
          </a:xfrm>
        </p:grpSpPr>
        <p:sp>
          <p:nvSpPr>
            <p:cNvPr id="21" name="Текст 11"/>
            <p:cNvSpPr txBox="1"/>
            <p:nvPr/>
          </p:nvSpPr>
          <p:spPr>
            <a:xfrm>
              <a:off x="6200469" y="2391850"/>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zh-CN" altLang="en-US" sz="1100" b="1" dirty="0" smtClean="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公司分布</a:t>
              </a:r>
              <a:endParaRPr lang="en-US" sz="1100" b="1"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2" name="Прямоугольник 24"/>
            <p:cNvSpPr/>
            <p:nvPr/>
          </p:nvSpPr>
          <p:spPr>
            <a:xfrm>
              <a:off x="6936750" y="2002630"/>
              <a:ext cx="2154592" cy="362492"/>
            </a:xfrm>
            <a:prstGeom prst="rect">
              <a:avLst/>
            </a:prstGeom>
          </p:spPr>
          <p:txBody>
            <a:bodyPr wrap="square">
              <a:spAutoFit/>
            </a:bodyPr>
            <a:lstStyle/>
            <a:p>
              <a:pPr algn="ctr">
                <a:lnSpc>
                  <a:spcPts val="1350"/>
                </a:lnSpc>
              </a:pPr>
              <a:r>
                <a:rPr lang="en-US" sz="6000" b="1"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165</a:t>
              </a:r>
              <a:endParaRPr lang="en-US" sz="6000" b="1"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grpSp>
      <p:grpSp>
        <p:nvGrpSpPr>
          <p:cNvPr id="23" name="Группа 2"/>
          <p:cNvGrpSpPr/>
          <p:nvPr/>
        </p:nvGrpSpPr>
        <p:grpSpPr>
          <a:xfrm>
            <a:off x="4666145" y="3533150"/>
            <a:ext cx="2720364" cy="772449"/>
            <a:chOff x="6221535" y="4710867"/>
            <a:chExt cx="3627154" cy="1029932"/>
          </a:xfrm>
        </p:grpSpPr>
        <p:sp>
          <p:nvSpPr>
            <p:cNvPr id="24" name="Текст 11"/>
            <p:cNvSpPr txBox="1"/>
            <p:nvPr/>
          </p:nvSpPr>
          <p:spPr>
            <a:xfrm>
              <a:off x="6221535" y="5141031"/>
              <a:ext cx="3627154" cy="599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buNone/>
              </a:pPr>
              <a:r>
                <a:rPr lang="zh-CN" altLang="en-US" sz="1100" spc="68" dirty="0" smtClean="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成功案例</a:t>
              </a:r>
              <a:br>
                <a:rPr lang="en-US" sz="1100" spc="68"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br>
              <a:endParaRPr lang="en-US" sz="1100" b="1"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5" name="Прямоугольник 26"/>
            <p:cNvSpPr/>
            <p:nvPr/>
          </p:nvSpPr>
          <p:spPr>
            <a:xfrm>
              <a:off x="6506562" y="4710867"/>
              <a:ext cx="3016406" cy="546816"/>
            </a:xfrm>
            <a:prstGeom prst="rect">
              <a:avLst/>
            </a:prstGeom>
          </p:spPr>
          <p:txBody>
            <a:bodyPr wrap="square">
              <a:spAutoFit/>
            </a:bodyPr>
            <a:lstStyle/>
            <a:p>
              <a:pPr algn="ctr">
                <a:lnSpc>
                  <a:spcPts val="1350"/>
                </a:lnSpc>
              </a:pPr>
              <a:r>
                <a:rPr lang="en-US" sz="6000" b="1" dirty="0" smtClean="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2500</a:t>
              </a:r>
              <a:endParaRPr lang="en-US" sz="6000" b="1"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grpSp>
      <p:grpSp>
        <p:nvGrpSpPr>
          <p:cNvPr id="26" name="Группа 28"/>
          <p:cNvGrpSpPr/>
          <p:nvPr/>
        </p:nvGrpSpPr>
        <p:grpSpPr>
          <a:xfrm>
            <a:off x="876289" y="2623961"/>
            <a:ext cx="2720366" cy="621760"/>
            <a:chOff x="1210093" y="3278963"/>
            <a:chExt cx="3627154" cy="1016284"/>
          </a:xfrm>
        </p:grpSpPr>
        <p:sp>
          <p:nvSpPr>
            <p:cNvPr id="27" name="Текст 11"/>
            <p:cNvSpPr txBox="1"/>
            <p:nvPr/>
          </p:nvSpPr>
          <p:spPr>
            <a:xfrm>
              <a:off x="1210093" y="3695479"/>
              <a:ext cx="3627154" cy="59976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350"/>
                </a:lnSpc>
                <a:spcBef>
                  <a:spcPts val="900"/>
                </a:spcBef>
                <a:buNone/>
              </a:pPr>
              <a:r>
                <a:rPr lang="zh-CN" altLang="en-US" sz="4200" spc="53" dirty="0" smtClean="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t>公司建立时长</a:t>
              </a:r>
              <a:endParaRPr lang="en-US" sz="4200" b="1" spc="53"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a:p>
              <a:pPr marL="0" indent="0" algn="ctr">
                <a:lnSpc>
                  <a:spcPts val="1350"/>
                </a:lnSpc>
                <a:buNone/>
              </a:pPr>
              <a:br>
                <a:rPr lang="en-US" sz="900" spc="68"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rPr>
              </a:br>
              <a:endParaRPr lang="en-US" sz="900" b="1" dirty="0">
                <a:solidFill>
                  <a:schemeClr val="bg1"/>
                </a:solidFill>
                <a:latin typeface="微软雅黑" panose="020B0503020204020204" charset="-122"/>
                <a:ea typeface="微软雅黑" panose="020B0503020204020204" charset="-122"/>
                <a:cs typeface="Poppins SemiBold" panose="02000000000000000000" pitchFamily="2" charset="0"/>
                <a:sym typeface="微软雅黑" panose="020B0503020204020204" charset="-122"/>
              </a:endParaRPr>
            </a:p>
          </p:txBody>
        </p:sp>
        <p:sp>
          <p:nvSpPr>
            <p:cNvPr id="28" name="Прямоугольник 22"/>
            <p:cNvSpPr/>
            <p:nvPr/>
          </p:nvSpPr>
          <p:spPr>
            <a:xfrm>
              <a:off x="2241675" y="3278963"/>
              <a:ext cx="1563988" cy="444377"/>
            </a:xfrm>
            <a:prstGeom prst="rect">
              <a:avLst/>
            </a:prstGeom>
          </p:spPr>
          <p:txBody>
            <a:bodyPr wrap="square">
              <a:spAutoFit/>
            </a:bodyPr>
            <a:lstStyle/>
            <a:p>
              <a:pPr algn="ctr">
                <a:lnSpc>
                  <a:spcPts val="1350"/>
                </a:lnSpc>
              </a:pPr>
              <a:r>
                <a:rPr lang="en-US" sz="6000" b="1"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12</a:t>
              </a:r>
              <a:endParaRPr lang="en-US" sz="6000" b="1"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grpSp>
      <p:sp>
        <p:nvSpPr>
          <p:cNvPr id="29" name="Прямоугольник 27"/>
          <p:cNvSpPr/>
          <p:nvPr/>
        </p:nvSpPr>
        <p:spPr>
          <a:xfrm>
            <a:off x="1283758" y="1896628"/>
            <a:ext cx="1905428" cy="14514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30" name="Прямоугольник 30"/>
          <p:cNvSpPr/>
          <p:nvPr/>
        </p:nvSpPr>
        <p:spPr>
          <a:xfrm>
            <a:off x="5202563" y="1271128"/>
            <a:ext cx="1615943" cy="8495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
        <p:nvSpPr>
          <p:cNvPr id="31" name="Прямоугольник 32"/>
          <p:cNvSpPr/>
          <p:nvPr/>
        </p:nvSpPr>
        <p:spPr>
          <a:xfrm>
            <a:off x="5228599" y="3306158"/>
            <a:ext cx="1615943" cy="8495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bg1">
                  <a:lumMod val="6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500"/>
                                        <p:tgtEl>
                                          <p:spTgt spid="2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400"/>
                                        <p:tgtEl>
                                          <p:spTgt spid="2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heel(1)">
                                      <p:cBhvr>
                                        <p:cTn id="24" dur="500"/>
                                        <p:tgtEl>
                                          <p:spTgt spid="30"/>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400"/>
                                        <p:tgtEl>
                                          <p:spTgt spid="2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heel(1)">
                                      <p:cBhvr>
                                        <p:cTn id="36" dur="500"/>
                                        <p:tgtEl>
                                          <p:spTgt spid="31"/>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44304" y="142399"/>
            <a:ext cx="8854916" cy="485870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组合 5"/>
          <p:cNvGrpSpPr/>
          <p:nvPr/>
        </p:nvGrpSpPr>
        <p:grpSpPr>
          <a:xfrm>
            <a:off x="3709036" y="791528"/>
            <a:ext cx="1726406" cy="1726406"/>
            <a:chOff x="7840" y="1666"/>
            <a:chExt cx="3872" cy="3872"/>
          </a:xfrm>
        </p:grpSpPr>
        <p:sp>
          <p:nvSpPr>
            <p:cNvPr id="4" name="椭圆 3"/>
            <p:cNvSpPr/>
            <p:nvPr/>
          </p:nvSpPr>
          <p:spPr>
            <a:xfrm>
              <a:off x="7840" y="1666"/>
              <a:ext cx="3872" cy="3872"/>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40" y="1666"/>
              <a:ext cx="3872" cy="3872"/>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768090" y="1368743"/>
            <a:ext cx="1607820" cy="571500"/>
          </a:xfrm>
          <a:prstGeom prst="rect">
            <a:avLst/>
          </a:prstGeom>
          <a:noFill/>
        </p:spPr>
        <p:txBody>
          <a:bodyPr wrap="square" lIns="68580" tIns="34290" rIns="68580" bIns="34290" rtlCol="0">
            <a:spAutoFit/>
          </a:bodyPr>
          <a:lstStyle/>
          <a:p>
            <a:pPr algn="ctr"/>
            <a:r>
              <a:rPr lang="en-US" altLang="zh-CN" sz="3300" dirty="0">
                <a:solidFill>
                  <a:schemeClr val="bg1"/>
                </a:solidFill>
                <a:latin typeface="Franklin Gothic Demi Cond" panose="020B0706030402020204" charset="0"/>
              </a:rPr>
              <a:t>Part </a:t>
            </a:r>
            <a:r>
              <a:rPr lang="en-US" altLang="zh-CN" sz="3300" dirty="0" smtClean="0">
                <a:solidFill>
                  <a:schemeClr val="bg1"/>
                </a:solidFill>
                <a:latin typeface="Franklin Gothic Demi Cond" panose="020B0706030402020204" charset="0"/>
              </a:rPr>
              <a:t>Two</a:t>
            </a:r>
            <a:endParaRPr lang="en-US" altLang="zh-CN" sz="3000" dirty="0">
              <a:solidFill>
                <a:schemeClr val="bg1"/>
              </a:solidFill>
              <a:latin typeface="Franklin Gothic Demi Cond" panose="020B0706030402020204" charset="0"/>
            </a:endParaRPr>
          </a:p>
        </p:txBody>
      </p:sp>
      <p:sp>
        <p:nvSpPr>
          <p:cNvPr id="11" name="文本框 10"/>
          <p:cNvSpPr txBox="1"/>
          <p:nvPr/>
        </p:nvSpPr>
        <p:spPr>
          <a:xfrm>
            <a:off x="2765107" y="2848451"/>
            <a:ext cx="3612833" cy="500137"/>
          </a:xfrm>
          <a:prstGeom prst="rect">
            <a:avLst/>
          </a:prstGeom>
          <a:noFill/>
        </p:spPr>
        <p:txBody>
          <a:bodyPr wrap="square" lIns="68580" tIns="34290" rIns="68580" bIns="34290" rtlCol="0">
            <a:spAutoFit/>
          </a:bodyPr>
          <a:lstStyle/>
          <a:p>
            <a:pPr algn="ctr"/>
            <a:r>
              <a:rPr lang="zh-CN" altLang="en-US" sz="2800" dirty="0">
                <a:solidFill>
                  <a:schemeClr val="tx1">
                    <a:lumMod val="65000"/>
                    <a:lumOff val="35000"/>
                  </a:schemeClr>
                </a:solidFill>
                <a:latin typeface="微软雅黑" panose="020B0503020204020204" charset="-122"/>
                <a:ea typeface="微软雅黑" panose="020B0503020204020204" charset="-122"/>
                <a:sym typeface="+mn-ea"/>
              </a:rPr>
              <a:t>项目介绍</a:t>
            </a:r>
            <a:endParaRPr lang="zh-CN" altLang="en-US" sz="28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500"/>
                                        <p:tgtEl>
                                          <p:spTgt spid="3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703329">
            <a:off x="-6901" y="1110696"/>
            <a:ext cx="2877753" cy="2888577"/>
          </a:xfrm>
          <a:prstGeom prst="rect">
            <a:avLst/>
          </a:prstGeom>
          <a:noFill/>
          <a:ln>
            <a:solidFill>
              <a:srgbClr val="7E8D9A"/>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p:nvSpPr>
        <p:spPr>
          <a:xfrm rot="18953542">
            <a:off x="172307" y="1295315"/>
            <a:ext cx="2538000" cy="2538000"/>
          </a:xfrm>
          <a:prstGeom prst="rect">
            <a:avLst/>
          </a:prstGeom>
          <a:blipFill dpi="0" rotWithShape="0">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0" name="Group 74"/>
          <p:cNvGrpSpPr/>
          <p:nvPr/>
        </p:nvGrpSpPr>
        <p:grpSpPr>
          <a:xfrm>
            <a:off x="4059826" y="953692"/>
            <a:ext cx="4291072" cy="923226"/>
            <a:chOff x="336337" y="2984337"/>
            <a:chExt cx="3674749" cy="923467"/>
          </a:xfrm>
        </p:grpSpPr>
        <p:sp>
          <p:nvSpPr>
            <p:cNvPr id="76" name="文本框 11"/>
            <p:cNvSpPr txBox="1"/>
            <p:nvPr/>
          </p:nvSpPr>
          <p:spPr>
            <a:xfrm>
              <a:off x="336337" y="2984337"/>
              <a:ext cx="2245173" cy="277071"/>
            </a:xfrm>
            <a:prstGeom prst="rect">
              <a:avLst/>
            </a:prstGeom>
            <a:noFill/>
          </p:spPr>
          <p:txBody>
            <a:bodyPr wrap="none" rtlCol="0">
              <a:spAutoFit/>
            </a:bodyPr>
            <a:lstStyle/>
            <a:p>
              <a:pPr algn="l"/>
              <a:r>
                <a:rPr lang="zh-CN" altLang="en-US" sz="1200" b="1">
                  <a:solidFill>
                    <a:schemeClr val="tx1">
                      <a:lumMod val="65000"/>
                      <a:lumOff val="35000"/>
                    </a:schemeClr>
                  </a:solidFill>
                  <a:latin typeface="微软雅黑" panose="020B0503020204020204" charset="-122"/>
                  <a:ea typeface="微软雅黑" panose="020B0503020204020204" charset="-122"/>
                  <a:sym typeface="+mn-ea"/>
                </a:rPr>
                <a:t>Click here to add your title</a:t>
              </a:r>
              <a:endParaRPr lang="zh-CN" altLang="en-US" sz="1200" b="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77" name="矩形 9"/>
            <p:cNvSpPr/>
            <p:nvPr/>
          </p:nvSpPr>
          <p:spPr>
            <a:xfrm>
              <a:off x="336337" y="3192036"/>
              <a:ext cx="3674749" cy="715768"/>
            </a:xfrm>
            <a:prstGeom prst="rect">
              <a:avLst/>
            </a:prstGeom>
          </p:spPr>
          <p:txBody>
            <a:bodyPr wrap="square">
              <a:spAutoFit/>
            </a:bodyPr>
            <a:lstStyle/>
            <a:p>
              <a:pPr algn="l" fontAlgn="auto">
                <a:lnSpc>
                  <a:spcPct val="150000"/>
                </a:lnSpc>
              </a:pPr>
              <a:r>
                <a:rPr sz="9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900" dirty="0">
                <a:solidFill>
                  <a:schemeClr val="tx1">
                    <a:lumMod val="65000"/>
                    <a:lumOff val="35000"/>
                  </a:schemeClr>
                </a:solidFill>
                <a:latin typeface="微软雅黑" panose="020B0503020204020204" charset="-122"/>
                <a:ea typeface="微软雅黑" panose="020B0503020204020204" charset="-122"/>
                <a:sym typeface="+mn-ea"/>
              </a:endParaRPr>
            </a:p>
          </p:txBody>
        </p:sp>
      </p:grpSp>
      <p:cxnSp>
        <p:nvCxnSpPr>
          <p:cNvPr id="12" name="直接连接符 11"/>
          <p:cNvCxnSpPr/>
          <p:nvPr/>
        </p:nvCxnSpPr>
        <p:spPr>
          <a:xfrm>
            <a:off x="4079276" y="2020923"/>
            <a:ext cx="3560921"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3" name="Group 74"/>
          <p:cNvGrpSpPr/>
          <p:nvPr/>
        </p:nvGrpSpPr>
        <p:grpSpPr>
          <a:xfrm>
            <a:off x="4079175" y="2147633"/>
            <a:ext cx="4291072" cy="923226"/>
            <a:chOff x="336337" y="2984337"/>
            <a:chExt cx="3674749" cy="923467"/>
          </a:xfrm>
        </p:grpSpPr>
        <p:sp>
          <p:nvSpPr>
            <p:cNvPr id="14" name="文本框 11"/>
            <p:cNvSpPr txBox="1"/>
            <p:nvPr/>
          </p:nvSpPr>
          <p:spPr>
            <a:xfrm>
              <a:off x="336337" y="2984337"/>
              <a:ext cx="2245173" cy="277071"/>
            </a:xfrm>
            <a:prstGeom prst="rect">
              <a:avLst/>
            </a:prstGeom>
            <a:noFill/>
          </p:spPr>
          <p:txBody>
            <a:bodyPr wrap="none" rtlCol="0">
              <a:spAutoFit/>
            </a:bodyPr>
            <a:lstStyle/>
            <a:p>
              <a:pPr algn="l"/>
              <a:r>
                <a:rPr lang="zh-CN" altLang="en-US" sz="1200" b="1">
                  <a:solidFill>
                    <a:schemeClr val="tx1">
                      <a:lumMod val="65000"/>
                      <a:lumOff val="35000"/>
                    </a:schemeClr>
                  </a:solidFill>
                  <a:latin typeface="微软雅黑" panose="020B0503020204020204" charset="-122"/>
                  <a:ea typeface="微软雅黑" panose="020B0503020204020204" charset="-122"/>
                  <a:sym typeface="+mn-ea"/>
                </a:rPr>
                <a:t>Click here to add your title</a:t>
              </a:r>
              <a:endParaRPr lang="zh-CN" altLang="en-US" sz="12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5" name="矩形 9"/>
            <p:cNvSpPr/>
            <p:nvPr/>
          </p:nvSpPr>
          <p:spPr>
            <a:xfrm>
              <a:off x="336337" y="3192036"/>
              <a:ext cx="3674749" cy="715768"/>
            </a:xfrm>
            <a:prstGeom prst="rect">
              <a:avLst/>
            </a:prstGeom>
          </p:spPr>
          <p:txBody>
            <a:bodyPr wrap="square">
              <a:spAutoFit/>
            </a:bodyPr>
            <a:lstStyle/>
            <a:p>
              <a:pPr algn="l" fontAlgn="auto">
                <a:lnSpc>
                  <a:spcPct val="150000"/>
                </a:lnSpc>
              </a:pPr>
              <a:r>
                <a:rPr sz="9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900" dirty="0">
                <a:solidFill>
                  <a:schemeClr val="tx1">
                    <a:lumMod val="65000"/>
                    <a:lumOff val="3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4079276" y="3202305"/>
            <a:ext cx="3560921" cy="0"/>
          </a:xfrm>
          <a:prstGeom prst="line">
            <a:avLst/>
          </a:prstGeom>
          <a:ln w="12700">
            <a:solidFill>
              <a:srgbClr val="7E8D9A"/>
            </a:solidFill>
          </a:ln>
        </p:spPr>
        <p:style>
          <a:lnRef idx="1">
            <a:schemeClr val="accent1"/>
          </a:lnRef>
          <a:fillRef idx="0">
            <a:schemeClr val="accent1"/>
          </a:fillRef>
          <a:effectRef idx="0">
            <a:schemeClr val="accent1"/>
          </a:effectRef>
          <a:fontRef idx="minor">
            <a:schemeClr val="tx1"/>
          </a:fontRef>
        </p:style>
      </p:cxnSp>
      <p:grpSp>
        <p:nvGrpSpPr>
          <p:cNvPr id="17" name="Group 74"/>
          <p:cNvGrpSpPr/>
          <p:nvPr/>
        </p:nvGrpSpPr>
        <p:grpSpPr>
          <a:xfrm>
            <a:off x="4079175" y="3329015"/>
            <a:ext cx="4291072" cy="923226"/>
            <a:chOff x="336337" y="2984337"/>
            <a:chExt cx="3674749" cy="923467"/>
          </a:xfrm>
        </p:grpSpPr>
        <p:sp>
          <p:nvSpPr>
            <p:cNvPr id="32" name="文本框 11"/>
            <p:cNvSpPr txBox="1"/>
            <p:nvPr/>
          </p:nvSpPr>
          <p:spPr>
            <a:xfrm>
              <a:off x="336337" y="2984337"/>
              <a:ext cx="2245173" cy="277071"/>
            </a:xfrm>
            <a:prstGeom prst="rect">
              <a:avLst/>
            </a:prstGeom>
            <a:noFill/>
          </p:spPr>
          <p:txBody>
            <a:bodyPr wrap="none" rtlCol="0">
              <a:spAutoFit/>
            </a:bodyPr>
            <a:lstStyle/>
            <a:p>
              <a:pPr algn="l"/>
              <a:r>
                <a:rPr lang="zh-CN" altLang="en-US" sz="1200" b="1">
                  <a:solidFill>
                    <a:schemeClr val="tx1">
                      <a:lumMod val="65000"/>
                      <a:lumOff val="35000"/>
                    </a:schemeClr>
                  </a:solidFill>
                  <a:latin typeface="微软雅黑" panose="020B0503020204020204" charset="-122"/>
                  <a:ea typeface="微软雅黑" panose="020B0503020204020204" charset="-122"/>
                  <a:sym typeface="+mn-ea"/>
                </a:rPr>
                <a:t>Click here to add your title</a:t>
              </a:r>
              <a:endParaRPr lang="zh-CN" altLang="en-US" sz="1200" b="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3" name="矩形 9"/>
            <p:cNvSpPr/>
            <p:nvPr/>
          </p:nvSpPr>
          <p:spPr>
            <a:xfrm>
              <a:off x="336337" y="3192036"/>
              <a:ext cx="3674749" cy="715768"/>
            </a:xfrm>
            <a:prstGeom prst="rect">
              <a:avLst/>
            </a:prstGeom>
          </p:spPr>
          <p:txBody>
            <a:bodyPr wrap="square">
              <a:spAutoFit/>
            </a:bodyPr>
            <a:lstStyle/>
            <a:p>
              <a:pPr algn="l" fontAlgn="auto">
                <a:lnSpc>
                  <a:spcPct val="150000"/>
                </a:lnSpc>
              </a:pPr>
              <a:r>
                <a:rPr sz="900" dirty="0">
                  <a:solidFill>
                    <a:schemeClr val="tx1">
                      <a:lumMod val="65000"/>
                      <a:lumOff val="35000"/>
                    </a:schemeClr>
                  </a:solidFill>
                  <a:latin typeface="微软雅黑" panose="020B0503020204020204" charset="-122"/>
                  <a:ea typeface="微软雅黑" panose="020B0503020204020204" charset="-122"/>
                  <a:sym typeface="+mn-ea"/>
                </a:rPr>
                <a:t>No one indebted for others,while many people don't know how to cherish others.No one indebted for others,while many people don't know how to cherish others.</a:t>
              </a:r>
              <a:endParaRPr lang="zh-CN" altLang="en-US" sz="900" dirty="0">
                <a:solidFill>
                  <a:schemeClr val="tx1">
                    <a:lumMod val="65000"/>
                    <a:lumOff val="35000"/>
                  </a:schemeClr>
                </a:solidFill>
                <a:latin typeface="微软雅黑" panose="020B0503020204020204" charset="-122"/>
                <a:ea typeface="微软雅黑" panose="020B0503020204020204" charset="-122"/>
                <a:sym typeface="+mn-ea"/>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Top)">
                                      <p:cBhvr>
                                        <p:cTn id="17" dur="500"/>
                                        <p:tgtEl>
                                          <p:spTgt spid="1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Top)">
                                      <p:cBhvr>
                                        <p:cTn id="25" dur="500"/>
                                        <p:tgtEl>
                                          <p:spTgt spid="13"/>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1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lide(fromTo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1_Office 主题​​">
  <a:themeElements>
    <a:clrScheme name="自定义 13">
      <a:dk1>
        <a:srgbClr val="000000"/>
      </a:dk1>
      <a:lt1>
        <a:srgbClr val="FFFFFF"/>
      </a:lt1>
      <a:dk2>
        <a:srgbClr val="778495"/>
      </a:dk2>
      <a:lt2>
        <a:srgbClr val="F0F0F0"/>
      </a:lt2>
      <a:accent1>
        <a:srgbClr val="424242"/>
      </a:accent1>
      <a:accent2>
        <a:srgbClr val="424242"/>
      </a:accent2>
      <a:accent3>
        <a:srgbClr val="424242"/>
      </a:accent3>
      <a:accent4>
        <a:srgbClr val="424242"/>
      </a:accent4>
      <a:accent5>
        <a:srgbClr val="424242"/>
      </a:accent5>
      <a:accent6>
        <a:srgbClr val="424242"/>
      </a:accent6>
      <a:hlink>
        <a:srgbClr val="FFFFFF"/>
      </a:hlink>
      <a:folHlink>
        <a:srgbClr val="BFBFBF"/>
      </a:folHlink>
    </a:clrScheme>
    <a:fontScheme name="1remvwe1">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3570</Words>
  <Application>WPS 演示</Application>
  <PresentationFormat>全屏显示(16:9)</PresentationFormat>
  <Paragraphs>303</Paragraphs>
  <Slides>23</Slides>
  <Notes>17</Notes>
  <HiddenSlides>0</HiddenSlides>
  <MMClips>2</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23</vt:i4>
      </vt:variant>
    </vt:vector>
  </HeadingPairs>
  <TitlesOfParts>
    <vt:vector size="50" baseType="lpstr">
      <vt:lpstr>Arial</vt:lpstr>
      <vt:lpstr>宋体</vt:lpstr>
      <vt:lpstr>Wingdings</vt:lpstr>
      <vt:lpstr>Calibri</vt:lpstr>
      <vt:lpstr>微软雅黑 Light</vt:lpstr>
      <vt:lpstr>微软雅黑</vt:lpstr>
      <vt:lpstr>华文细黑</vt:lpstr>
      <vt:lpstr>Franklin Gothic Demi Cond</vt:lpstr>
      <vt:lpstr>Poppins SemiBold</vt:lpstr>
      <vt:lpstr>Wide Latin</vt:lpstr>
      <vt:lpstr>Linux Libertine</vt:lpstr>
      <vt:lpstr>Poppins</vt:lpstr>
      <vt:lpstr>Lato Heavy</vt:lpstr>
      <vt:lpstr>Arial</vt:lpstr>
      <vt:lpstr>Lato Black</vt:lpstr>
      <vt:lpstr>Segoe Print</vt:lpstr>
      <vt:lpstr>Lemon/Milk</vt:lpstr>
      <vt:lpstr>Lato Regular</vt:lpstr>
      <vt:lpstr>Open Sans Light</vt:lpstr>
      <vt:lpstr>Open Sans</vt:lpstr>
      <vt:lpstr>Agency FB</vt:lpstr>
      <vt:lpstr>Arial Unicode MS</vt:lpstr>
      <vt:lpstr>等线</vt:lpstr>
      <vt:lpstr>AXIS Std M</vt:lpstr>
      <vt:lpstr>MS UI Gothic</vt:lpstr>
      <vt:lpstr>MV Boli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小鹿ppt ；http://pptx.taobao.com</dc:title>
  <dc:creator>夏影</dc:creator>
  <dc:description>小鹿ppt ；http://pptx.taobao.com</dc:description>
  <cp:lastModifiedBy>娜娜</cp:lastModifiedBy>
  <cp:revision>55</cp:revision>
  <dcterms:created xsi:type="dcterms:W3CDTF">2017-04-19T15:30:00Z</dcterms:created>
  <dcterms:modified xsi:type="dcterms:W3CDTF">2021-09-16T16:51:49Z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654C3276BFE64C53B898B50E9CBBBA2B</vt:lpwstr>
  </property>
</Properties>
</file>