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0"/>
  </p:handoutMasterIdLst>
  <p:sldIdLst>
    <p:sldId id="256" r:id="rId3"/>
    <p:sldId id="263" r:id="rId5"/>
    <p:sldId id="259" r:id="rId6"/>
    <p:sldId id="264" r:id="rId7"/>
    <p:sldId id="265" r:id="rId8"/>
    <p:sldId id="266" r:id="rId9"/>
    <p:sldId id="267" r:id="rId10"/>
    <p:sldId id="268" r:id="rId11"/>
    <p:sldId id="260" r:id="rId12"/>
    <p:sldId id="269" r:id="rId13"/>
    <p:sldId id="273" r:id="rId14"/>
    <p:sldId id="270" r:id="rId15"/>
    <p:sldId id="271" r:id="rId16"/>
    <p:sldId id="272" r:id="rId17"/>
    <p:sldId id="261" r:id="rId18"/>
    <p:sldId id="274" r:id="rId19"/>
    <p:sldId id="275" r:id="rId20"/>
    <p:sldId id="278" r:id="rId21"/>
    <p:sldId id="276" r:id="rId22"/>
    <p:sldId id="277" r:id="rId23"/>
    <p:sldId id="262" r:id="rId24"/>
    <p:sldId id="279" r:id="rId25"/>
    <p:sldId id="280" r:id="rId26"/>
    <p:sldId id="282" r:id="rId27"/>
    <p:sldId id="281" r:id="rId28"/>
    <p:sldId id="257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525E"/>
    <a:srgbClr val="68616F"/>
    <a:srgbClr val="BFA9B9"/>
    <a:srgbClr val="6BA1C3"/>
    <a:srgbClr val="DABCC5"/>
    <a:srgbClr val="8DB1CB"/>
    <a:srgbClr val="A09AA6"/>
    <a:srgbClr val="406282"/>
    <a:srgbClr val="D1B0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>
        <p:scale>
          <a:sx n="54" d="100"/>
          <a:sy n="54" d="100"/>
        </p:scale>
        <p:origin x="588" y="3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1D599B-77A4-46BE-AB4E-0E1ACEA3BD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BBF617-F4BE-4AC5-AB17-B653A5CD645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BF617-F4BE-4AC5-AB17-B653A5CD64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BF617-F4BE-4AC5-AB17-B653A5CD64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BF617-F4BE-4AC5-AB17-B653A5CD64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BF617-F4BE-4AC5-AB17-B653A5CD64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BF617-F4BE-4AC5-AB17-B653A5CD64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BF617-F4BE-4AC5-AB17-B653A5CD64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BF617-F4BE-4AC5-AB17-B653A5CD64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BF617-F4BE-4AC5-AB17-B653A5CD64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BF617-F4BE-4AC5-AB17-B653A5CD64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BF617-F4BE-4AC5-AB17-B653A5CD64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BF617-F4BE-4AC5-AB17-B653A5CD64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BF617-F4BE-4AC5-AB17-B653A5CD64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BF617-F4BE-4AC5-AB17-B653A5CD64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BF617-F4BE-4AC5-AB17-B653A5CD64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BF617-F4BE-4AC5-AB17-B653A5CD64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BF617-F4BE-4AC5-AB17-B653A5CD64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BF617-F4BE-4AC5-AB17-B653A5CD64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BF617-F4BE-4AC5-AB17-B653A5CD64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BF617-F4BE-4AC5-AB17-B653A5CD64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BF617-F4BE-4AC5-AB17-B653A5CD64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BF617-F4BE-4AC5-AB17-B653A5CD64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BF617-F4BE-4AC5-AB17-B653A5CD64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BF617-F4BE-4AC5-AB17-B653A5CD64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BF617-F4BE-4AC5-AB17-B653A5CD64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BF617-F4BE-4AC5-AB17-B653A5CD64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BF617-F4BE-4AC5-AB17-B653A5CD64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4D18E-A3EF-41DA-B33C-972318ACB49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0EF29-934E-46D0-BEF9-C6FBA2CBB9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4D18E-A3EF-41DA-B33C-972318ACB49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0EF29-934E-46D0-BEF9-C6FBA2CBB9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4D18E-A3EF-41DA-B33C-972318ACB49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0EF29-934E-46D0-BEF9-C6FBA2CBB9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4D18E-A3EF-41DA-B33C-972318ACB49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0EF29-934E-46D0-BEF9-C6FBA2CBB9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4D18E-A3EF-41DA-B33C-972318ACB49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0EF29-934E-46D0-BEF9-C6FBA2CBB9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4D18E-A3EF-41DA-B33C-972318ACB49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0EF29-934E-46D0-BEF9-C6FBA2CBB9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4D18E-A3EF-41DA-B33C-972318ACB49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0EF29-934E-46D0-BEF9-C6FBA2CBB9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4D18E-A3EF-41DA-B33C-972318ACB49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0EF29-934E-46D0-BEF9-C6FBA2CBB9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4D18E-A3EF-41DA-B33C-972318ACB49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0EF29-934E-46D0-BEF9-C6FBA2CBB9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4D18E-A3EF-41DA-B33C-972318ACB49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0EF29-934E-46D0-BEF9-C6FBA2CBB9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4D18E-A3EF-41DA-B33C-972318ACB49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0EF29-934E-46D0-BEF9-C6FBA2CBB9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EB84D18E-A3EF-41DA-B33C-972318ACB49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F880EF29-934E-46D0-BEF9-C6FBA2CBB90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1" Type="http://schemas.openxmlformats.org/officeDocument/2006/relationships/tags" Target="../tags/tag6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1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1" Type="http://schemas.openxmlformats.org/officeDocument/2006/relationships/tags" Target="../tags/tag8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tags" Target="../tags/tag9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1" Type="http://schemas.openxmlformats.org/officeDocument/2006/relationships/tags" Target="../tags/tag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1" Type="http://schemas.openxmlformats.org/officeDocument/2006/relationships/tags" Target="../tags/tag11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1" Type="http://schemas.openxmlformats.org/officeDocument/2006/relationships/tags" Target="../tags/tag12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1" Type="http://schemas.openxmlformats.org/officeDocument/2006/relationships/tags" Target="../tags/tag13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1" Type="http://schemas.openxmlformats.org/officeDocument/2006/relationships/tags" Target="../tags/tag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1" Type="http://schemas.openxmlformats.org/officeDocument/2006/relationships/tags" Target="../tags/tag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1" Type="http://schemas.openxmlformats.org/officeDocument/2006/relationships/tags" Target="../tags/tag16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1" Type="http://schemas.openxmlformats.org/officeDocument/2006/relationships/tags" Target="../tags/tag17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1" Type="http://schemas.openxmlformats.org/officeDocument/2006/relationships/tags" Target="../tags/tag18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5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1" Type="http://schemas.openxmlformats.org/officeDocument/2006/relationships/tags" Target="../tags/tag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 useBgFill="1">
        <p:nvSpPr>
          <p:cNvPr id="7" name="矩形 6"/>
          <p:cNvSpPr/>
          <p:nvPr/>
        </p:nvSpPr>
        <p:spPr>
          <a:xfrm>
            <a:off x="264160" y="309880"/>
            <a:ext cx="11673840" cy="6258560"/>
          </a:xfrm>
          <a:prstGeom prst="rect">
            <a:avLst/>
          </a:prstGeom>
          <a:ln>
            <a:noFill/>
          </a:ln>
          <a:effectLst>
            <a:outerShdw blurRad="2159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0" y="1"/>
            <a:ext cx="12192000" cy="904240"/>
          </a:xfrm>
          <a:prstGeom prst="rect">
            <a:avLst/>
          </a:prstGeom>
          <a:solidFill>
            <a:srgbClr val="8DB1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0" y="5305584"/>
            <a:ext cx="12192000" cy="1552416"/>
          </a:xfrm>
          <a:prstGeom prst="rect">
            <a:avLst/>
          </a:prstGeom>
          <a:solidFill>
            <a:srgbClr val="DABC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928319" y="-10160"/>
            <a:ext cx="10206429" cy="6394460"/>
            <a:chOff x="928319" y="-10160"/>
            <a:chExt cx="10206429" cy="6394460"/>
          </a:xfrm>
        </p:grpSpPr>
        <p:sp>
          <p:nvSpPr>
            <p:cNvPr id="32" name="矩形 31"/>
            <p:cNvSpPr/>
            <p:nvPr/>
          </p:nvSpPr>
          <p:spPr>
            <a:xfrm>
              <a:off x="5641340" y="-10160"/>
              <a:ext cx="909320" cy="909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52400" dist="38100" dir="5400000" sx="99000" sy="99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" name="snowman_150012"/>
            <p:cNvSpPr>
              <a:spLocks noChangeAspect="1"/>
            </p:cNvSpPr>
            <p:nvPr/>
          </p:nvSpPr>
          <p:spPr bwMode="auto">
            <a:xfrm>
              <a:off x="5812450" y="139657"/>
              <a:ext cx="571727" cy="609685"/>
            </a:xfrm>
            <a:custGeom>
              <a:avLst/>
              <a:gdLst>
                <a:gd name="T0" fmla="*/ 731 w 737"/>
                <a:gd name="T1" fmla="*/ 351 h 787"/>
                <a:gd name="T2" fmla="*/ 654 w 737"/>
                <a:gd name="T3" fmla="*/ 342 h 787"/>
                <a:gd name="T4" fmla="*/ 651 w 737"/>
                <a:gd name="T5" fmla="*/ 406 h 787"/>
                <a:gd name="T6" fmla="*/ 564 w 737"/>
                <a:gd name="T7" fmla="*/ 392 h 787"/>
                <a:gd name="T8" fmla="*/ 535 w 737"/>
                <a:gd name="T9" fmla="*/ 253 h 787"/>
                <a:gd name="T10" fmla="*/ 535 w 737"/>
                <a:gd name="T11" fmla="*/ 147 h 787"/>
                <a:gd name="T12" fmla="*/ 453 w 737"/>
                <a:gd name="T13" fmla="*/ 119 h 787"/>
                <a:gd name="T14" fmla="*/ 455 w 737"/>
                <a:gd name="T15" fmla="*/ 0 h 787"/>
                <a:gd name="T16" fmla="*/ 257 w 737"/>
                <a:gd name="T17" fmla="*/ 21 h 787"/>
                <a:gd name="T18" fmla="*/ 188 w 737"/>
                <a:gd name="T19" fmla="*/ 147 h 787"/>
                <a:gd name="T20" fmla="*/ 202 w 737"/>
                <a:gd name="T21" fmla="*/ 253 h 787"/>
                <a:gd name="T22" fmla="*/ 153 w 737"/>
                <a:gd name="T23" fmla="*/ 307 h 787"/>
                <a:gd name="T24" fmla="*/ 160 w 737"/>
                <a:gd name="T25" fmla="*/ 438 h 787"/>
                <a:gd name="T26" fmla="*/ 100 w 737"/>
                <a:gd name="T27" fmla="*/ 334 h 787"/>
                <a:gd name="T28" fmla="*/ 24 w 737"/>
                <a:gd name="T29" fmla="*/ 351 h 787"/>
                <a:gd name="T30" fmla="*/ 48 w 737"/>
                <a:gd name="T31" fmla="*/ 412 h 787"/>
                <a:gd name="T32" fmla="*/ 15 w 737"/>
                <a:gd name="T33" fmla="*/ 467 h 787"/>
                <a:gd name="T34" fmla="*/ 150 w 737"/>
                <a:gd name="T35" fmla="*/ 463 h 787"/>
                <a:gd name="T36" fmla="*/ 602 w 737"/>
                <a:gd name="T37" fmla="*/ 547 h 787"/>
                <a:gd name="T38" fmla="*/ 714 w 737"/>
                <a:gd name="T39" fmla="*/ 464 h 787"/>
                <a:gd name="T40" fmla="*/ 730 w 737"/>
                <a:gd name="T41" fmla="*/ 443 h 787"/>
                <a:gd name="T42" fmla="*/ 388 w 737"/>
                <a:gd name="T43" fmla="*/ 213 h 787"/>
                <a:gd name="T44" fmla="*/ 415 w 737"/>
                <a:gd name="T45" fmla="*/ 240 h 787"/>
                <a:gd name="T46" fmla="*/ 432 w 737"/>
                <a:gd name="T47" fmla="*/ 317 h 787"/>
                <a:gd name="T48" fmla="*/ 418 w 737"/>
                <a:gd name="T49" fmla="*/ 295 h 787"/>
                <a:gd name="T50" fmla="*/ 389 w 737"/>
                <a:gd name="T51" fmla="*/ 306 h 787"/>
                <a:gd name="T52" fmla="*/ 374 w 737"/>
                <a:gd name="T53" fmla="*/ 334 h 787"/>
                <a:gd name="T54" fmla="*/ 359 w 737"/>
                <a:gd name="T55" fmla="*/ 306 h 787"/>
                <a:gd name="T56" fmla="*/ 295 w 737"/>
                <a:gd name="T57" fmla="*/ 213 h 787"/>
                <a:gd name="T58" fmla="*/ 322 w 737"/>
                <a:gd name="T59" fmla="*/ 240 h 787"/>
                <a:gd name="T60" fmla="*/ 331 w 737"/>
                <a:gd name="T61" fmla="*/ 295 h 787"/>
                <a:gd name="T62" fmla="*/ 317 w 737"/>
                <a:gd name="T63" fmla="*/ 317 h 787"/>
                <a:gd name="T64" fmla="*/ 435 w 737"/>
                <a:gd name="T65" fmla="*/ 27 h 787"/>
                <a:gd name="T66" fmla="*/ 286 w 737"/>
                <a:gd name="T67" fmla="*/ 133 h 787"/>
                <a:gd name="T68" fmla="*/ 176 w 737"/>
                <a:gd name="T69" fmla="*/ 319 h 787"/>
                <a:gd name="T70" fmla="*/ 223 w 737"/>
                <a:gd name="T71" fmla="*/ 336 h 787"/>
                <a:gd name="T72" fmla="*/ 401 w 737"/>
                <a:gd name="T73" fmla="*/ 389 h 787"/>
                <a:gd name="T74" fmla="*/ 403 w 737"/>
                <a:gd name="T75" fmla="*/ 389 h 787"/>
                <a:gd name="T76" fmla="*/ 430 w 737"/>
                <a:gd name="T77" fmla="*/ 387 h 787"/>
                <a:gd name="T78" fmla="*/ 444 w 737"/>
                <a:gd name="T79" fmla="*/ 384 h 787"/>
                <a:gd name="T80" fmla="*/ 521 w 737"/>
                <a:gd name="T81" fmla="*/ 350 h 787"/>
                <a:gd name="T82" fmla="*/ 519 w 737"/>
                <a:gd name="T83" fmla="*/ 393 h 787"/>
                <a:gd name="T84" fmla="*/ 415 w 737"/>
                <a:gd name="T85" fmla="*/ 426 h 787"/>
                <a:gd name="T86" fmla="*/ 217 w 737"/>
                <a:gd name="T87" fmla="*/ 370 h 787"/>
                <a:gd name="T88" fmla="*/ 368 w 737"/>
                <a:gd name="T89" fmla="*/ 667 h 787"/>
                <a:gd name="T90" fmla="*/ 388 w 737"/>
                <a:gd name="T91" fmla="*/ 647 h 787"/>
                <a:gd name="T92" fmla="*/ 348 w 737"/>
                <a:gd name="T93" fmla="*/ 567 h 787"/>
                <a:gd name="T94" fmla="*/ 368 w 737"/>
                <a:gd name="T95" fmla="*/ 587 h 787"/>
                <a:gd name="T96" fmla="*/ 368 w 737"/>
                <a:gd name="T97" fmla="*/ 467 h 787"/>
                <a:gd name="T98" fmla="*/ 477 w 737"/>
                <a:gd name="T99" fmla="*/ 600 h 787"/>
                <a:gd name="T100" fmla="*/ 405 w 737"/>
                <a:gd name="T101" fmla="*/ 556 h 787"/>
                <a:gd name="T102" fmla="*/ 435 w 737"/>
                <a:gd name="T103" fmla="*/ 451 h 787"/>
                <a:gd name="T104" fmla="*/ 434 w 737"/>
                <a:gd name="T105" fmla="*/ 573 h 787"/>
                <a:gd name="T106" fmla="*/ 482 w 737"/>
                <a:gd name="T107" fmla="*/ 441 h 787"/>
                <a:gd name="T108" fmla="*/ 477 w 737"/>
                <a:gd name="T109" fmla="*/ 600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37" h="787">
                  <a:moveTo>
                    <a:pt x="689" y="412"/>
                  </a:moveTo>
                  <a:lnTo>
                    <a:pt x="731" y="369"/>
                  </a:lnTo>
                  <a:cubicBezTo>
                    <a:pt x="736" y="364"/>
                    <a:pt x="736" y="356"/>
                    <a:pt x="731" y="351"/>
                  </a:cubicBezTo>
                  <a:cubicBezTo>
                    <a:pt x="726" y="345"/>
                    <a:pt x="717" y="345"/>
                    <a:pt x="712" y="351"/>
                  </a:cubicBezTo>
                  <a:lnTo>
                    <a:pt x="673" y="390"/>
                  </a:lnTo>
                  <a:lnTo>
                    <a:pt x="654" y="342"/>
                  </a:lnTo>
                  <a:cubicBezTo>
                    <a:pt x="651" y="335"/>
                    <a:pt x="644" y="332"/>
                    <a:pt x="637" y="334"/>
                  </a:cubicBezTo>
                  <a:cubicBezTo>
                    <a:pt x="630" y="337"/>
                    <a:pt x="627" y="345"/>
                    <a:pt x="629" y="352"/>
                  </a:cubicBezTo>
                  <a:lnTo>
                    <a:pt x="651" y="406"/>
                  </a:lnTo>
                  <a:lnTo>
                    <a:pt x="576" y="438"/>
                  </a:lnTo>
                  <a:cubicBezTo>
                    <a:pt x="570" y="426"/>
                    <a:pt x="562" y="413"/>
                    <a:pt x="554" y="402"/>
                  </a:cubicBezTo>
                  <a:cubicBezTo>
                    <a:pt x="557" y="399"/>
                    <a:pt x="561" y="396"/>
                    <a:pt x="564" y="392"/>
                  </a:cubicBezTo>
                  <a:cubicBezTo>
                    <a:pt x="574" y="379"/>
                    <a:pt x="576" y="362"/>
                    <a:pt x="569" y="347"/>
                  </a:cubicBezTo>
                  <a:cubicBezTo>
                    <a:pt x="559" y="326"/>
                    <a:pt x="535" y="316"/>
                    <a:pt x="514" y="324"/>
                  </a:cubicBezTo>
                  <a:cubicBezTo>
                    <a:pt x="528" y="303"/>
                    <a:pt x="535" y="279"/>
                    <a:pt x="535" y="253"/>
                  </a:cubicBezTo>
                  <a:cubicBezTo>
                    <a:pt x="535" y="219"/>
                    <a:pt x="521" y="186"/>
                    <a:pt x="497" y="160"/>
                  </a:cubicBezTo>
                  <a:lnTo>
                    <a:pt x="522" y="160"/>
                  </a:lnTo>
                  <a:cubicBezTo>
                    <a:pt x="529" y="160"/>
                    <a:pt x="535" y="154"/>
                    <a:pt x="535" y="147"/>
                  </a:cubicBezTo>
                  <a:cubicBezTo>
                    <a:pt x="535" y="139"/>
                    <a:pt x="529" y="133"/>
                    <a:pt x="522" y="133"/>
                  </a:cubicBezTo>
                  <a:lnTo>
                    <a:pt x="482" y="133"/>
                  </a:lnTo>
                  <a:cubicBezTo>
                    <a:pt x="468" y="132"/>
                    <a:pt x="458" y="128"/>
                    <a:pt x="453" y="119"/>
                  </a:cubicBezTo>
                  <a:cubicBezTo>
                    <a:pt x="438" y="93"/>
                    <a:pt x="458" y="38"/>
                    <a:pt x="467" y="19"/>
                  </a:cubicBezTo>
                  <a:cubicBezTo>
                    <a:pt x="469" y="15"/>
                    <a:pt x="469" y="10"/>
                    <a:pt x="466" y="6"/>
                  </a:cubicBezTo>
                  <a:cubicBezTo>
                    <a:pt x="464" y="2"/>
                    <a:pt x="460" y="0"/>
                    <a:pt x="455" y="0"/>
                  </a:cubicBezTo>
                  <a:lnTo>
                    <a:pt x="268" y="0"/>
                  </a:lnTo>
                  <a:cubicBezTo>
                    <a:pt x="263" y="0"/>
                    <a:pt x="259" y="3"/>
                    <a:pt x="257" y="7"/>
                  </a:cubicBezTo>
                  <a:cubicBezTo>
                    <a:pt x="254" y="11"/>
                    <a:pt x="255" y="17"/>
                    <a:pt x="257" y="21"/>
                  </a:cubicBezTo>
                  <a:cubicBezTo>
                    <a:pt x="301" y="84"/>
                    <a:pt x="263" y="123"/>
                    <a:pt x="250" y="133"/>
                  </a:cubicBezTo>
                  <a:lnTo>
                    <a:pt x="202" y="133"/>
                  </a:lnTo>
                  <a:cubicBezTo>
                    <a:pt x="194" y="133"/>
                    <a:pt x="188" y="139"/>
                    <a:pt x="188" y="147"/>
                  </a:cubicBezTo>
                  <a:cubicBezTo>
                    <a:pt x="188" y="154"/>
                    <a:pt x="194" y="160"/>
                    <a:pt x="202" y="160"/>
                  </a:cubicBezTo>
                  <a:lnTo>
                    <a:pt x="240" y="160"/>
                  </a:lnTo>
                  <a:cubicBezTo>
                    <a:pt x="215" y="186"/>
                    <a:pt x="202" y="219"/>
                    <a:pt x="202" y="253"/>
                  </a:cubicBezTo>
                  <a:cubicBezTo>
                    <a:pt x="202" y="268"/>
                    <a:pt x="204" y="282"/>
                    <a:pt x="209" y="295"/>
                  </a:cubicBezTo>
                  <a:cubicBezTo>
                    <a:pt x="200" y="291"/>
                    <a:pt x="190" y="288"/>
                    <a:pt x="181" y="288"/>
                  </a:cubicBezTo>
                  <a:cubicBezTo>
                    <a:pt x="168" y="288"/>
                    <a:pt x="158" y="294"/>
                    <a:pt x="153" y="307"/>
                  </a:cubicBezTo>
                  <a:cubicBezTo>
                    <a:pt x="151" y="311"/>
                    <a:pt x="146" y="322"/>
                    <a:pt x="150" y="338"/>
                  </a:cubicBezTo>
                  <a:cubicBezTo>
                    <a:pt x="155" y="356"/>
                    <a:pt x="170" y="373"/>
                    <a:pt x="194" y="388"/>
                  </a:cubicBezTo>
                  <a:cubicBezTo>
                    <a:pt x="180" y="403"/>
                    <a:pt x="169" y="420"/>
                    <a:pt x="160" y="438"/>
                  </a:cubicBezTo>
                  <a:lnTo>
                    <a:pt x="86" y="406"/>
                  </a:lnTo>
                  <a:lnTo>
                    <a:pt x="107" y="352"/>
                  </a:lnTo>
                  <a:cubicBezTo>
                    <a:pt x="110" y="345"/>
                    <a:pt x="107" y="337"/>
                    <a:pt x="100" y="334"/>
                  </a:cubicBezTo>
                  <a:cubicBezTo>
                    <a:pt x="93" y="332"/>
                    <a:pt x="85" y="335"/>
                    <a:pt x="83" y="342"/>
                  </a:cubicBezTo>
                  <a:lnTo>
                    <a:pt x="63" y="390"/>
                  </a:lnTo>
                  <a:lnTo>
                    <a:pt x="24" y="351"/>
                  </a:lnTo>
                  <a:cubicBezTo>
                    <a:pt x="19" y="345"/>
                    <a:pt x="11" y="345"/>
                    <a:pt x="6" y="351"/>
                  </a:cubicBezTo>
                  <a:cubicBezTo>
                    <a:pt x="0" y="356"/>
                    <a:pt x="0" y="364"/>
                    <a:pt x="6" y="369"/>
                  </a:cubicBezTo>
                  <a:lnTo>
                    <a:pt x="48" y="412"/>
                  </a:lnTo>
                  <a:lnTo>
                    <a:pt x="7" y="443"/>
                  </a:lnTo>
                  <a:cubicBezTo>
                    <a:pt x="1" y="447"/>
                    <a:pt x="0" y="455"/>
                    <a:pt x="4" y="461"/>
                  </a:cubicBezTo>
                  <a:cubicBezTo>
                    <a:pt x="7" y="465"/>
                    <a:pt x="11" y="467"/>
                    <a:pt x="15" y="467"/>
                  </a:cubicBezTo>
                  <a:cubicBezTo>
                    <a:pt x="18" y="467"/>
                    <a:pt x="21" y="466"/>
                    <a:pt x="23" y="464"/>
                  </a:cubicBezTo>
                  <a:lnTo>
                    <a:pt x="70" y="429"/>
                  </a:lnTo>
                  <a:lnTo>
                    <a:pt x="150" y="463"/>
                  </a:lnTo>
                  <a:cubicBezTo>
                    <a:pt x="140" y="489"/>
                    <a:pt x="135" y="517"/>
                    <a:pt x="135" y="547"/>
                  </a:cubicBezTo>
                  <a:cubicBezTo>
                    <a:pt x="135" y="679"/>
                    <a:pt x="240" y="787"/>
                    <a:pt x="368" y="787"/>
                  </a:cubicBezTo>
                  <a:cubicBezTo>
                    <a:pt x="497" y="787"/>
                    <a:pt x="602" y="679"/>
                    <a:pt x="602" y="547"/>
                  </a:cubicBezTo>
                  <a:cubicBezTo>
                    <a:pt x="602" y="518"/>
                    <a:pt x="597" y="489"/>
                    <a:pt x="587" y="463"/>
                  </a:cubicBezTo>
                  <a:lnTo>
                    <a:pt x="666" y="429"/>
                  </a:lnTo>
                  <a:lnTo>
                    <a:pt x="714" y="464"/>
                  </a:lnTo>
                  <a:cubicBezTo>
                    <a:pt x="716" y="466"/>
                    <a:pt x="719" y="467"/>
                    <a:pt x="722" y="467"/>
                  </a:cubicBezTo>
                  <a:cubicBezTo>
                    <a:pt x="726" y="467"/>
                    <a:pt x="730" y="465"/>
                    <a:pt x="732" y="461"/>
                  </a:cubicBezTo>
                  <a:cubicBezTo>
                    <a:pt x="737" y="455"/>
                    <a:pt x="736" y="447"/>
                    <a:pt x="730" y="443"/>
                  </a:cubicBezTo>
                  <a:lnTo>
                    <a:pt x="689" y="412"/>
                  </a:lnTo>
                  <a:close/>
                  <a:moveTo>
                    <a:pt x="415" y="240"/>
                  </a:moveTo>
                  <a:cubicBezTo>
                    <a:pt x="400" y="240"/>
                    <a:pt x="388" y="228"/>
                    <a:pt x="388" y="213"/>
                  </a:cubicBezTo>
                  <a:cubicBezTo>
                    <a:pt x="388" y="199"/>
                    <a:pt x="400" y="187"/>
                    <a:pt x="415" y="187"/>
                  </a:cubicBezTo>
                  <a:cubicBezTo>
                    <a:pt x="430" y="187"/>
                    <a:pt x="442" y="199"/>
                    <a:pt x="442" y="213"/>
                  </a:cubicBezTo>
                  <a:cubicBezTo>
                    <a:pt x="442" y="228"/>
                    <a:pt x="430" y="240"/>
                    <a:pt x="415" y="240"/>
                  </a:cubicBezTo>
                  <a:close/>
                  <a:moveTo>
                    <a:pt x="450" y="284"/>
                  </a:moveTo>
                  <a:cubicBezTo>
                    <a:pt x="455" y="289"/>
                    <a:pt x="455" y="298"/>
                    <a:pt x="450" y="303"/>
                  </a:cubicBezTo>
                  <a:cubicBezTo>
                    <a:pt x="444" y="308"/>
                    <a:pt x="438" y="313"/>
                    <a:pt x="432" y="317"/>
                  </a:cubicBezTo>
                  <a:cubicBezTo>
                    <a:pt x="430" y="319"/>
                    <a:pt x="427" y="319"/>
                    <a:pt x="425" y="319"/>
                  </a:cubicBezTo>
                  <a:cubicBezTo>
                    <a:pt x="420" y="319"/>
                    <a:pt x="416" y="317"/>
                    <a:pt x="414" y="313"/>
                  </a:cubicBezTo>
                  <a:cubicBezTo>
                    <a:pt x="410" y="307"/>
                    <a:pt x="411" y="299"/>
                    <a:pt x="418" y="295"/>
                  </a:cubicBezTo>
                  <a:cubicBezTo>
                    <a:pt x="422" y="292"/>
                    <a:pt x="427" y="288"/>
                    <a:pt x="431" y="284"/>
                  </a:cubicBezTo>
                  <a:cubicBezTo>
                    <a:pt x="436" y="279"/>
                    <a:pt x="445" y="279"/>
                    <a:pt x="450" y="284"/>
                  </a:cubicBezTo>
                  <a:close/>
                  <a:moveTo>
                    <a:pt x="389" y="306"/>
                  </a:moveTo>
                  <a:cubicBezTo>
                    <a:pt x="397" y="305"/>
                    <a:pt x="404" y="309"/>
                    <a:pt x="405" y="317"/>
                  </a:cubicBezTo>
                  <a:cubicBezTo>
                    <a:pt x="406" y="324"/>
                    <a:pt x="402" y="331"/>
                    <a:pt x="394" y="332"/>
                  </a:cubicBezTo>
                  <a:cubicBezTo>
                    <a:pt x="388" y="333"/>
                    <a:pt x="381" y="334"/>
                    <a:pt x="374" y="334"/>
                  </a:cubicBezTo>
                  <a:cubicBezTo>
                    <a:pt x="368" y="334"/>
                    <a:pt x="361" y="333"/>
                    <a:pt x="354" y="332"/>
                  </a:cubicBezTo>
                  <a:cubicBezTo>
                    <a:pt x="347" y="331"/>
                    <a:pt x="342" y="324"/>
                    <a:pt x="344" y="316"/>
                  </a:cubicBezTo>
                  <a:cubicBezTo>
                    <a:pt x="345" y="309"/>
                    <a:pt x="352" y="305"/>
                    <a:pt x="359" y="306"/>
                  </a:cubicBezTo>
                  <a:cubicBezTo>
                    <a:pt x="369" y="308"/>
                    <a:pt x="379" y="308"/>
                    <a:pt x="389" y="306"/>
                  </a:cubicBezTo>
                  <a:close/>
                  <a:moveTo>
                    <a:pt x="322" y="240"/>
                  </a:moveTo>
                  <a:cubicBezTo>
                    <a:pt x="307" y="240"/>
                    <a:pt x="295" y="228"/>
                    <a:pt x="295" y="213"/>
                  </a:cubicBezTo>
                  <a:cubicBezTo>
                    <a:pt x="295" y="199"/>
                    <a:pt x="307" y="187"/>
                    <a:pt x="322" y="187"/>
                  </a:cubicBezTo>
                  <a:cubicBezTo>
                    <a:pt x="336" y="187"/>
                    <a:pt x="348" y="199"/>
                    <a:pt x="348" y="213"/>
                  </a:cubicBezTo>
                  <a:cubicBezTo>
                    <a:pt x="348" y="228"/>
                    <a:pt x="336" y="240"/>
                    <a:pt x="322" y="240"/>
                  </a:cubicBezTo>
                  <a:close/>
                  <a:moveTo>
                    <a:pt x="299" y="284"/>
                  </a:moveTo>
                  <a:cubicBezTo>
                    <a:pt x="304" y="279"/>
                    <a:pt x="313" y="279"/>
                    <a:pt x="318" y="284"/>
                  </a:cubicBezTo>
                  <a:cubicBezTo>
                    <a:pt x="322" y="288"/>
                    <a:pt x="326" y="292"/>
                    <a:pt x="331" y="295"/>
                  </a:cubicBezTo>
                  <a:cubicBezTo>
                    <a:pt x="337" y="299"/>
                    <a:pt x="339" y="307"/>
                    <a:pt x="335" y="313"/>
                  </a:cubicBezTo>
                  <a:cubicBezTo>
                    <a:pt x="333" y="317"/>
                    <a:pt x="328" y="319"/>
                    <a:pt x="324" y="319"/>
                  </a:cubicBezTo>
                  <a:cubicBezTo>
                    <a:pt x="321" y="319"/>
                    <a:pt x="319" y="319"/>
                    <a:pt x="317" y="317"/>
                  </a:cubicBezTo>
                  <a:cubicBezTo>
                    <a:pt x="310" y="313"/>
                    <a:pt x="304" y="308"/>
                    <a:pt x="299" y="303"/>
                  </a:cubicBezTo>
                  <a:cubicBezTo>
                    <a:pt x="294" y="298"/>
                    <a:pt x="294" y="289"/>
                    <a:pt x="299" y="284"/>
                  </a:cubicBezTo>
                  <a:close/>
                  <a:moveTo>
                    <a:pt x="435" y="27"/>
                  </a:moveTo>
                  <a:cubicBezTo>
                    <a:pt x="425" y="53"/>
                    <a:pt x="411" y="101"/>
                    <a:pt x="430" y="132"/>
                  </a:cubicBezTo>
                  <a:cubicBezTo>
                    <a:pt x="430" y="133"/>
                    <a:pt x="430" y="133"/>
                    <a:pt x="430" y="133"/>
                  </a:cubicBezTo>
                  <a:lnTo>
                    <a:pt x="286" y="133"/>
                  </a:lnTo>
                  <a:cubicBezTo>
                    <a:pt x="301" y="111"/>
                    <a:pt x="315" y="75"/>
                    <a:pt x="292" y="27"/>
                  </a:cubicBezTo>
                  <a:lnTo>
                    <a:pt x="435" y="27"/>
                  </a:lnTo>
                  <a:close/>
                  <a:moveTo>
                    <a:pt x="176" y="319"/>
                  </a:moveTo>
                  <a:cubicBezTo>
                    <a:pt x="177" y="318"/>
                    <a:pt x="177" y="318"/>
                    <a:pt x="177" y="317"/>
                  </a:cubicBezTo>
                  <a:cubicBezTo>
                    <a:pt x="178" y="314"/>
                    <a:pt x="179" y="314"/>
                    <a:pt x="181" y="314"/>
                  </a:cubicBezTo>
                  <a:cubicBezTo>
                    <a:pt x="192" y="314"/>
                    <a:pt x="212" y="327"/>
                    <a:pt x="223" y="336"/>
                  </a:cubicBezTo>
                  <a:cubicBezTo>
                    <a:pt x="224" y="336"/>
                    <a:pt x="225" y="337"/>
                    <a:pt x="226" y="337"/>
                  </a:cubicBezTo>
                  <a:lnTo>
                    <a:pt x="279" y="364"/>
                  </a:lnTo>
                  <a:cubicBezTo>
                    <a:pt x="315" y="381"/>
                    <a:pt x="356" y="389"/>
                    <a:pt x="401" y="389"/>
                  </a:cubicBezTo>
                  <a:cubicBezTo>
                    <a:pt x="401" y="389"/>
                    <a:pt x="402" y="389"/>
                    <a:pt x="402" y="389"/>
                  </a:cubicBezTo>
                  <a:cubicBezTo>
                    <a:pt x="402" y="389"/>
                    <a:pt x="403" y="389"/>
                    <a:pt x="403" y="389"/>
                  </a:cubicBezTo>
                  <a:lnTo>
                    <a:pt x="403" y="389"/>
                  </a:lnTo>
                  <a:cubicBezTo>
                    <a:pt x="405" y="389"/>
                    <a:pt x="407" y="389"/>
                    <a:pt x="409" y="389"/>
                  </a:cubicBezTo>
                  <a:cubicBezTo>
                    <a:pt x="412" y="389"/>
                    <a:pt x="415" y="388"/>
                    <a:pt x="417" y="388"/>
                  </a:cubicBezTo>
                  <a:cubicBezTo>
                    <a:pt x="422" y="388"/>
                    <a:pt x="426" y="387"/>
                    <a:pt x="430" y="387"/>
                  </a:cubicBezTo>
                  <a:cubicBezTo>
                    <a:pt x="431" y="387"/>
                    <a:pt x="431" y="387"/>
                    <a:pt x="432" y="386"/>
                  </a:cubicBezTo>
                  <a:cubicBezTo>
                    <a:pt x="435" y="386"/>
                    <a:pt x="438" y="386"/>
                    <a:pt x="441" y="385"/>
                  </a:cubicBezTo>
                  <a:cubicBezTo>
                    <a:pt x="442" y="385"/>
                    <a:pt x="443" y="385"/>
                    <a:pt x="444" y="384"/>
                  </a:cubicBezTo>
                  <a:cubicBezTo>
                    <a:pt x="444" y="384"/>
                    <a:pt x="444" y="384"/>
                    <a:pt x="444" y="384"/>
                  </a:cubicBezTo>
                  <a:cubicBezTo>
                    <a:pt x="470" y="378"/>
                    <a:pt x="495" y="367"/>
                    <a:pt x="520" y="351"/>
                  </a:cubicBezTo>
                  <a:cubicBezTo>
                    <a:pt x="520" y="351"/>
                    <a:pt x="521" y="350"/>
                    <a:pt x="521" y="350"/>
                  </a:cubicBezTo>
                  <a:cubicBezTo>
                    <a:pt x="530" y="345"/>
                    <a:pt x="540" y="349"/>
                    <a:pt x="545" y="358"/>
                  </a:cubicBezTo>
                  <a:cubicBezTo>
                    <a:pt x="547" y="362"/>
                    <a:pt x="548" y="369"/>
                    <a:pt x="543" y="375"/>
                  </a:cubicBezTo>
                  <a:cubicBezTo>
                    <a:pt x="533" y="387"/>
                    <a:pt x="520" y="393"/>
                    <a:pt x="519" y="393"/>
                  </a:cubicBezTo>
                  <a:cubicBezTo>
                    <a:pt x="519" y="394"/>
                    <a:pt x="518" y="394"/>
                    <a:pt x="517" y="394"/>
                  </a:cubicBezTo>
                  <a:lnTo>
                    <a:pt x="516" y="395"/>
                  </a:lnTo>
                  <a:cubicBezTo>
                    <a:pt x="486" y="414"/>
                    <a:pt x="451" y="424"/>
                    <a:pt x="415" y="426"/>
                  </a:cubicBezTo>
                  <a:cubicBezTo>
                    <a:pt x="384" y="427"/>
                    <a:pt x="353" y="423"/>
                    <a:pt x="324" y="412"/>
                  </a:cubicBezTo>
                  <a:cubicBezTo>
                    <a:pt x="276" y="393"/>
                    <a:pt x="233" y="376"/>
                    <a:pt x="221" y="371"/>
                  </a:cubicBezTo>
                  <a:cubicBezTo>
                    <a:pt x="220" y="371"/>
                    <a:pt x="218" y="370"/>
                    <a:pt x="217" y="370"/>
                  </a:cubicBezTo>
                  <a:lnTo>
                    <a:pt x="217" y="370"/>
                  </a:lnTo>
                  <a:cubicBezTo>
                    <a:pt x="165" y="342"/>
                    <a:pt x="176" y="320"/>
                    <a:pt x="176" y="319"/>
                  </a:cubicBezTo>
                  <a:close/>
                  <a:moveTo>
                    <a:pt x="368" y="667"/>
                  </a:moveTo>
                  <a:cubicBezTo>
                    <a:pt x="357" y="667"/>
                    <a:pt x="348" y="658"/>
                    <a:pt x="348" y="647"/>
                  </a:cubicBezTo>
                  <a:cubicBezTo>
                    <a:pt x="348" y="636"/>
                    <a:pt x="357" y="627"/>
                    <a:pt x="368" y="627"/>
                  </a:cubicBezTo>
                  <a:cubicBezTo>
                    <a:pt x="379" y="627"/>
                    <a:pt x="388" y="636"/>
                    <a:pt x="388" y="647"/>
                  </a:cubicBezTo>
                  <a:cubicBezTo>
                    <a:pt x="388" y="658"/>
                    <a:pt x="379" y="667"/>
                    <a:pt x="368" y="667"/>
                  </a:cubicBezTo>
                  <a:close/>
                  <a:moveTo>
                    <a:pt x="368" y="587"/>
                  </a:moveTo>
                  <a:cubicBezTo>
                    <a:pt x="357" y="587"/>
                    <a:pt x="348" y="578"/>
                    <a:pt x="348" y="567"/>
                  </a:cubicBezTo>
                  <a:cubicBezTo>
                    <a:pt x="348" y="556"/>
                    <a:pt x="357" y="547"/>
                    <a:pt x="368" y="547"/>
                  </a:cubicBezTo>
                  <a:cubicBezTo>
                    <a:pt x="379" y="547"/>
                    <a:pt x="388" y="556"/>
                    <a:pt x="388" y="567"/>
                  </a:cubicBezTo>
                  <a:cubicBezTo>
                    <a:pt x="388" y="578"/>
                    <a:pt x="379" y="587"/>
                    <a:pt x="368" y="587"/>
                  </a:cubicBezTo>
                  <a:close/>
                  <a:moveTo>
                    <a:pt x="368" y="507"/>
                  </a:moveTo>
                  <a:cubicBezTo>
                    <a:pt x="357" y="507"/>
                    <a:pt x="348" y="498"/>
                    <a:pt x="348" y="487"/>
                  </a:cubicBezTo>
                  <a:cubicBezTo>
                    <a:pt x="348" y="476"/>
                    <a:pt x="357" y="467"/>
                    <a:pt x="368" y="467"/>
                  </a:cubicBezTo>
                  <a:cubicBezTo>
                    <a:pt x="379" y="467"/>
                    <a:pt x="388" y="476"/>
                    <a:pt x="388" y="487"/>
                  </a:cubicBezTo>
                  <a:cubicBezTo>
                    <a:pt x="388" y="498"/>
                    <a:pt x="379" y="507"/>
                    <a:pt x="368" y="507"/>
                  </a:cubicBezTo>
                  <a:close/>
                  <a:moveTo>
                    <a:pt x="477" y="600"/>
                  </a:moveTo>
                  <a:lnTo>
                    <a:pt x="434" y="600"/>
                  </a:lnTo>
                  <a:cubicBezTo>
                    <a:pt x="423" y="600"/>
                    <a:pt x="414" y="595"/>
                    <a:pt x="408" y="586"/>
                  </a:cubicBezTo>
                  <a:cubicBezTo>
                    <a:pt x="402" y="577"/>
                    <a:pt x="401" y="566"/>
                    <a:pt x="405" y="556"/>
                  </a:cubicBezTo>
                  <a:cubicBezTo>
                    <a:pt x="419" y="523"/>
                    <a:pt x="413" y="478"/>
                    <a:pt x="408" y="453"/>
                  </a:cubicBezTo>
                  <a:cubicBezTo>
                    <a:pt x="417" y="453"/>
                    <a:pt x="426" y="452"/>
                    <a:pt x="435" y="451"/>
                  </a:cubicBezTo>
                  <a:cubicBezTo>
                    <a:pt x="435" y="451"/>
                    <a:pt x="435" y="451"/>
                    <a:pt x="435" y="451"/>
                  </a:cubicBezTo>
                  <a:cubicBezTo>
                    <a:pt x="441" y="482"/>
                    <a:pt x="445" y="528"/>
                    <a:pt x="429" y="566"/>
                  </a:cubicBezTo>
                  <a:cubicBezTo>
                    <a:pt x="429" y="569"/>
                    <a:pt x="429" y="570"/>
                    <a:pt x="430" y="571"/>
                  </a:cubicBezTo>
                  <a:cubicBezTo>
                    <a:pt x="430" y="572"/>
                    <a:pt x="432" y="573"/>
                    <a:pt x="434" y="573"/>
                  </a:cubicBezTo>
                  <a:lnTo>
                    <a:pt x="477" y="573"/>
                  </a:lnTo>
                  <a:cubicBezTo>
                    <a:pt x="479" y="573"/>
                    <a:pt x="482" y="571"/>
                    <a:pt x="482" y="568"/>
                  </a:cubicBezTo>
                  <a:lnTo>
                    <a:pt x="482" y="441"/>
                  </a:lnTo>
                  <a:cubicBezTo>
                    <a:pt x="478" y="442"/>
                    <a:pt x="496" y="435"/>
                    <a:pt x="508" y="430"/>
                  </a:cubicBezTo>
                  <a:lnTo>
                    <a:pt x="508" y="568"/>
                  </a:lnTo>
                  <a:cubicBezTo>
                    <a:pt x="508" y="586"/>
                    <a:pt x="494" y="600"/>
                    <a:pt x="477" y="600"/>
                  </a:cubicBezTo>
                  <a:close/>
                </a:path>
              </a:pathLst>
            </a:custGeom>
            <a:solidFill>
              <a:srgbClr val="68616F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2087880" y="5676414"/>
              <a:ext cx="80162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spc="1800" dirty="0" smtClean="0">
                  <a:solidFill>
                    <a:schemeClr val="bg1"/>
                  </a:solidFill>
                  <a:cs typeface="+mn-ea"/>
                  <a:sym typeface="+mn-lt"/>
                </a:rPr>
                <a:t>—SWEETMEATS—</a:t>
              </a:r>
              <a:endParaRPr lang="zh-CN" altLang="en-US" sz="4000" b="1" spc="1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2123436" y="1397000"/>
              <a:ext cx="7940040" cy="2753360"/>
              <a:chOff x="2123436" y="1986280"/>
              <a:chExt cx="7940040" cy="2753360"/>
            </a:xfrm>
          </p:grpSpPr>
          <p:grpSp>
            <p:nvGrpSpPr>
              <p:cNvPr id="39" name="组合 38"/>
              <p:cNvGrpSpPr/>
              <p:nvPr/>
            </p:nvGrpSpPr>
            <p:grpSpPr>
              <a:xfrm>
                <a:off x="2702560" y="2301240"/>
                <a:ext cx="6786880" cy="2255520"/>
                <a:chOff x="2702560" y="1666240"/>
                <a:chExt cx="6786880" cy="2255520"/>
              </a:xfrm>
            </p:grpSpPr>
            <p:grpSp>
              <p:nvGrpSpPr>
                <p:cNvPr id="41" name="组合 40"/>
                <p:cNvGrpSpPr/>
                <p:nvPr/>
              </p:nvGrpSpPr>
              <p:grpSpPr>
                <a:xfrm>
                  <a:off x="2702560" y="1666240"/>
                  <a:ext cx="6786880" cy="2255520"/>
                  <a:chOff x="2966720" y="1757680"/>
                  <a:chExt cx="6258560" cy="2255520"/>
                </a:xfrm>
              </p:grpSpPr>
              <p:sp>
                <p:nvSpPr>
                  <p:cNvPr id="44" name="矩形 43"/>
                  <p:cNvSpPr/>
                  <p:nvPr/>
                </p:nvSpPr>
                <p:spPr>
                  <a:xfrm>
                    <a:off x="2966720" y="1757680"/>
                    <a:ext cx="6258560" cy="2123440"/>
                  </a:xfrm>
                  <a:prstGeom prst="rect">
                    <a:avLst/>
                  </a:prstGeom>
                  <a:solidFill>
                    <a:schemeClr val="bg1">
                      <a:alpha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5" name="矩形 44"/>
                  <p:cNvSpPr/>
                  <p:nvPr/>
                </p:nvSpPr>
                <p:spPr>
                  <a:xfrm>
                    <a:off x="2966720" y="3881120"/>
                    <a:ext cx="6258560" cy="132080"/>
                  </a:xfrm>
                  <a:prstGeom prst="rect">
                    <a:avLst/>
                  </a:prstGeom>
                  <a:solidFill>
                    <a:srgbClr val="A09AA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42" name="文本框 41"/>
                <p:cNvSpPr txBox="1"/>
                <p:nvPr/>
              </p:nvSpPr>
              <p:spPr>
                <a:xfrm>
                  <a:off x="2778760" y="1932860"/>
                  <a:ext cx="6634480" cy="11079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6600" spc="600" dirty="0" smtClean="0">
                      <a:solidFill>
                        <a:srgbClr val="58525E"/>
                      </a:solidFill>
                      <a:cs typeface="+mn-ea"/>
                      <a:sym typeface="+mn-lt"/>
                    </a:rPr>
                    <a:t>通用类商家</a:t>
                  </a:r>
                  <a:r>
                    <a:rPr lang="zh-CN" altLang="en-US" sz="6600" spc="600" dirty="0">
                      <a:solidFill>
                        <a:srgbClr val="58525E"/>
                      </a:solidFill>
                      <a:cs typeface="+mn-ea"/>
                      <a:sym typeface="+mn-lt"/>
                    </a:rPr>
                    <a:t>促销</a:t>
                  </a:r>
                  <a:endParaRPr lang="zh-CN" altLang="en-US" sz="6600" spc="600" dirty="0">
                    <a:solidFill>
                      <a:srgbClr val="58525E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文本框 42"/>
                <p:cNvSpPr txBox="1"/>
                <p:nvPr/>
              </p:nvSpPr>
              <p:spPr>
                <a:xfrm>
                  <a:off x="3007360" y="3080742"/>
                  <a:ext cx="618744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b="1" spc="1400" dirty="0" smtClean="0">
                      <a:solidFill>
                        <a:srgbClr val="68616F"/>
                      </a:solidFill>
                      <a:cs typeface="+mn-ea"/>
                      <a:sym typeface="+mn-lt"/>
                    </a:rPr>
                    <a:t>ADD YOUR TITLE HERE</a:t>
                  </a:r>
                  <a:endParaRPr lang="zh-CN" altLang="en-US" b="1" spc="1400" dirty="0">
                    <a:solidFill>
                      <a:srgbClr val="68616F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0" name="矩形 39"/>
              <p:cNvSpPr/>
              <p:nvPr/>
            </p:nvSpPr>
            <p:spPr>
              <a:xfrm>
                <a:off x="2123436" y="1986280"/>
                <a:ext cx="7940040" cy="2753360"/>
              </a:xfrm>
              <a:prstGeom prst="rect">
                <a:avLst/>
              </a:prstGeom>
              <a:noFill/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36" name="等腰三角形 35"/>
            <p:cNvSpPr/>
            <p:nvPr/>
          </p:nvSpPr>
          <p:spPr>
            <a:xfrm rot="5400000" flipV="1">
              <a:off x="835660" y="3292370"/>
              <a:ext cx="453340" cy="268021"/>
            </a:xfrm>
            <a:prstGeom prst="triangle">
              <a:avLst/>
            </a:prstGeom>
            <a:solidFill>
              <a:srgbClr val="6861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" name="等腰三角形 36"/>
            <p:cNvSpPr/>
            <p:nvPr/>
          </p:nvSpPr>
          <p:spPr>
            <a:xfrm rot="16200000" flipH="1" flipV="1">
              <a:off x="10774068" y="3305150"/>
              <a:ext cx="453340" cy="268021"/>
            </a:xfrm>
            <a:prstGeom prst="triangle">
              <a:avLst/>
            </a:prstGeom>
            <a:solidFill>
              <a:srgbClr val="6861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2794661" y="4396660"/>
              <a:ext cx="6613499" cy="701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spc="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点击输入您的文字内容，点击输入您的文字内容，点击输入您的文字。点击输入您的文字。</a:t>
              </a:r>
              <a:endParaRPr lang="zh-CN" altLang="en-US" sz="1400" spc="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26050" y="196807"/>
            <a:ext cx="3569675" cy="609685"/>
            <a:chOff x="326050" y="196807"/>
            <a:chExt cx="3569675" cy="609685"/>
          </a:xfrm>
        </p:grpSpPr>
        <p:sp>
          <p:nvSpPr>
            <p:cNvPr id="2" name="snowman_150012"/>
            <p:cNvSpPr>
              <a:spLocks noChangeAspect="1"/>
            </p:cNvSpPr>
            <p:nvPr/>
          </p:nvSpPr>
          <p:spPr bwMode="auto">
            <a:xfrm>
              <a:off x="326050" y="196807"/>
              <a:ext cx="571727" cy="609685"/>
            </a:xfrm>
            <a:custGeom>
              <a:avLst/>
              <a:gdLst>
                <a:gd name="T0" fmla="*/ 731 w 737"/>
                <a:gd name="T1" fmla="*/ 351 h 787"/>
                <a:gd name="T2" fmla="*/ 654 w 737"/>
                <a:gd name="T3" fmla="*/ 342 h 787"/>
                <a:gd name="T4" fmla="*/ 651 w 737"/>
                <a:gd name="T5" fmla="*/ 406 h 787"/>
                <a:gd name="T6" fmla="*/ 564 w 737"/>
                <a:gd name="T7" fmla="*/ 392 h 787"/>
                <a:gd name="T8" fmla="*/ 535 w 737"/>
                <a:gd name="T9" fmla="*/ 253 h 787"/>
                <a:gd name="T10" fmla="*/ 535 w 737"/>
                <a:gd name="T11" fmla="*/ 147 h 787"/>
                <a:gd name="T12" fmla="*/ 453 w 737"/>
                <a:gd name="T13" fmla="*/ 119 h 787"/>
                <a:gd name="T14" fmla="*/ 455 w 737"/>
                <a:gd name="T15" fmla="*/ 0 h 787"/>
                <a:gd name="T16" fmla="*/ 257 w 737"/>
                <a:gd name="T17" fmla="*/ 21 h 787"/>
                <a:gd name="T18" fmla="*/ 188 w 737"/>
                <a:gd name="T19" fmla="*/ 147 h 787"/>
                <a:gd name="T20" fmla="*/ 202 w 737"/>
                <a:gd name="T21" fmla="*/ 253 h 787"/>
                <a:gd name="T22" fmla="*/ 153 w 737"/>
                <a:gd name="T23" fmla="*/ 307 h 787"/>
                <a:gd name="T24" fmla="*/ 160 w 737"/>
                <a:gd name="T25" fmla="*/ 438 h 787"/>
                <a:gd name="T26" fmla="*/ 100 w 737"/>
                <a:gd name="T27" fmla="*/ 334 h 787"/>
                <a:gd name="T28" fmla="*/ 24 w 737"/>
                <a:gd name="T29" fmla="*/ 351 h 787"/>
                <a:gd name="T30" fmla="*/ 48 w 737"/>
                <a:gd name="T31" fmla="*/ 412 h 787"/>
                <a:gd name="T32" fmla="*/ 15 w 737"/>
                <a:gd name="T33" fmla="*/ 467 h 787"/>
                <a:gd name="T34" fmla="*/ 150 w 737"/>
                <a:gd name="T35" fmla="*/ 463 h 787"/>
                <a:gd name="T36" fmla="*/ 602 w 737"/>
                <a:gd name="T37" fmla="*/ 547 h 787"/>
                <a:gd name="T38" fmla="*/ 714 w 737"/>
                <a:gd name="T39" fmla="*/ 464 h 787"/>
                <a:gd name="T40" fmla="*/ 730 w 737"/>
                <a:gd name="T41" fmla="*/ 443 h 787"/>
                <a:gd name="T42" fmla="*/ 388 w 737"/>
                <a:gd name="T43" fmla="*/ 213 h 787"/>
                <a:gd name="T44" fmla="*/ 415 w 737"/>
                <a:gd name="T45" fmla="*/ 240 h 787"/>
                <a:gd name="T46" fmla="*/ 432 w 737"/>
                <a:gd name="T47" fmla="*/ 317 h 787"/>
                <a:gd name="T48" fmla="*/ 418 w 737"/>
                <a:gd name="T49" fmla="*/ 295 h 787"/>
                <a:gd name="T50" fmla="*/ 389 w 737"/>
                <a:gd name="T51" fmla="*/ 306 h 787"/>
                <a:gd name="T52" fmla="*/ 374 w 737"/>
                <a:gd name="T53" fmla="*/ 334 h 787"/>
                <a:gd name="T54" fmla="*/ 359 w 737"/>
                <a:gd name="T55" fmla="*/ 306 h 787"/>
                <a:gd name="T56" fmla="*/ 295 w 737"/>
                <a:gd name="T57" fmla="*/ 213 h 787"/>
                <a:gd name="T58" fmla="*/ 322 w 737"/>
                <a:gd name="T59" fmla="*/ 240 h 787"/>
                <a:gd name="T60" fmla="*/ 331 w 737"/>
                <a:gd name="T61" fmla="*/ 295 h 787"/>
                <a:gd name="T62" fmla="*/ 317 w 737"/>
                <a:gd name="T63" fmla="*/ 317 h 787"/>
                <a:gd name="T64" fmla="*/ 435 w 737"/>
                <a:gd name="T65" fmla="*/ 27 h 787"/>
                <a:gd name="T66" fmla="*/ 286 w 737"/>
                <a:gd name="T67" fmla="*/ 133 h 787"/>
                <a:gd name="T68" fmla="*/ 176 w 737"/>
                <a:gd name="T69" fmla="*/ 319 h 787"/>
                <a:gd name="T70" fmla="*/ 223 w 737"/>
                <a:gd name="T71" fmla="*/ 336 h 787"/>
                <a:gd name="T72" fmla="*/ 401 w 737"/>
                <a:gd name="T73" fmla="*/ 389 h 787"/>
                <a:gd name="T74" fmla="*/ 403 w 737"/>
                <a:gd name="T75" fmla="*/ 389 h 787"/>
                <a:gd name="T76" fmla="*/ 430 w 737"/>
                <a:gd name="T77" fmla="*/ 387 h 787"/>
                <a:gd name="T78" fmla="*/ 444 w 737"/>
                <a:gd name="T79" fmla="*/ 384 h 787"/>
                <a:gd name="T80" fmla="*/ 521 w 737"/>
                <a:gd name="T81" fmla="*/ 350 h 787"/>
                <a:gd name="T82" fmla="*/ 519 w 737"/>
                <a:gd name="T83" fmla="*/ 393 h 787"/>
                <a:gd name="T84" fmla="*/ 415 w 737"/>
                <a:gd name="T85" fmla="*/ 426 h 787"/>
                <a:gd name="T86" fmla="*/ 217 w 737"/>
                <a:gd name="T87" fmla="*/ 370 h 787"/>
                <a:gd name="T88" fmla="*/ 368 w 737"/>
                <a:gd name="T89" fmla="*/ 667 h 787"/>
                <a:gd name="T90" fmla="*/ 388 w 737"/>
                <a:gd name="T91" fmla="*/ 647 h 787"/>
                <a:gd name="T92" fmla="*/ 348 w 737"/>
                <a:gd name="T93" fmla="*/ 567 h 787"/>
                <a:gd name="T94" fmla="*/ 368 w 737"/>
                <a:gd name="T95" fmla="*/ 587 h 787"/>
                <a:gd name="T96" fmla="*/ 368 w 737"/>
                <a:gd name="T97" fmla="*/ 467 h 787"/>
                <a:gd name="T98" fmla="*/ 477 w 737"/>
                <a:gd name="T99" fmla="*/ 600 h 787"/>
                <a:gd name="T100" fmla="*/ 405 w 737"/>
                <a:gd name="T101" fmla="*/ 556 h 787"/>
                <a:gd name="T102" fmla="*/ 435 w 737"/>
                <a:gd name="T103" fmla="*/ 451 h 787"/>
                <a:gd name="T104" fmla="*/ 434 w 737"/>
                <a:gd name="T105" fmla="*/ 573 h 787"/>
                <a:gd name="T106" fmla="*/ 482 w 737"/>
                <a:gd name="T107" fmla="*/ 441 h 787"/>
                <a:gd name="T108" fmla="*/ 477 w 737"/>
                <a:gd name="T109" fmla="*/ 600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37" h="787">
                  <a:moveTo>
                    <a:pt x="689" y="412"/>
                  </a:moveTo>
                  <a:lnTo>
                    <a:pt x="731" y="369"/>
                  </a:lnTo>
                  <a:cubicBezTo>
                    <a:pt x="736" y="364"/>
                    <a:pt x="736" y="356"/>
                    <a:pt x="731" y="351"/>
                  </a:cubicBezTo>
                  <a:cubicBezTo>
                    <a:pt x="726" y="345"/>
                    <a:pt x="717" y="345"/>
                    <a:pt x="712" y="351"/>
                  </a:cubicBezTo>
                  <a:lnTo>
                    <a:pt x="673" y="390"/>
                  </a:lnTo>
                  <a:lnTo>
                    <a:pt x="654" y="342"/>
                  </a:lnTo>
                  <a:cubicBezTo>
                    <a:pt x="651" y="335"/>
                    <a:pt x="644" y="332"/>
                    <a:pt x="637" y="334"/>
                  </a:cubicBezTo>
                  <a:cubicBezTo>
                    <a:pt x="630" y="337"/>
                    <a:pt x="627" y="345"/>
                    <a:pt x="629" y="352"/>
                  </a:cubicBezTo>
                  <a:lnTo>
                    <a:pt x="651" y="406"/>
                  </a:lnTo>
                  <a:lnTo>
                    <a:pt x="576" y="438"/>
                  </a:lnTo>
                  <a:cubicBezTo>
                    <a:pt x="570" y="426"/>
                    <a:pt x="562" y="413"/>
                    <a:pt x="554" y="402"/>
                  </a:cubicBezTo>
                  <a:cubicBezTo>
                    <a:pt x="557" y="399"/>
                    <a:pt x="561" y="396"/>
                    <a:pt x="564" y="392"/>
                  </a:cubicBezTo>
                  <a:cubicBezTo>
                    <a:pt x="574" y="379"/>
                    <a:pt x="576" y="362"/>
                    <a:pt x="569" y="347"/>
                  </a:cubicBezTo>
                  <a:cubicBezTo>
                    <a:pt x="559" y="326"/>
                    <a:pt x="535" y="316"/>
                    <a:pt x="514" y="324"/>
                  </a:cubicBezTo>
                  <a:cubicBezTo>
                    <a:pt x="528" y="303"/>
                    <a:pt x="535" y="279"/>
                    <a:pt x="535" y="253"/>
                  </a:cubicBezTo>
                  <a:cubicBezTo>
                    <a:pt x="535" y="219"/>
                    <a:pt x="521" y="186"/>
                    <a:pt x="497" y="160"/>
                  </a:cubicBezTo>
                  <a:lnTo>
                    <a:pt x="522" y="160"/>
                  </a:lnTo>
                  <a:cubicBezTo>
                    <a:pt x="529" y="160"/>
                    <a:pt x="535" y="154"/>
                    <a:pt x="535" y="147"/>
                  </a:cubicBezTo>
                  <a:cubicBezTo>
                    <a:pt x="535" y="139"/>
                    <a:pt x="529" y="133"/>
                    <a:pt x="522" y="133"/>
                  </a:cubicBezTo>
                  <a:lnTo>
                    <a:pt x="482" y="133"/>
                  </a:lnTo>
                  <a:cubicBezTo>
                    <a:pt x="468" y="132"/>
                    <a:pt x="458" y="128"/>
                    <a:pt x="453" y="119"/>
                  </a:cubicBezTo>
                  <a:cubicBezTo>
                    <a:pt x="438" y="93"/>
                    <a:pt x="458" y="38"/>
                    <a:pt x="467" y="19"/>
                  </a:cubicBezTo>
                  <a:cubicBezTo>
                    <a:pt x="469" y="15"/>
                    <a:pt x="469" y="10"/>
                    <a:pt x="466" y="6"/>
                  </a:cubicBezTo>
                  <a:cubicBezTo>
                    <a:pt x="464" y="2"/>
                    <a:pt x="460" y="0"/>
                    <a:pt x="455" y="0"/>
                  </a:cubicBezTo>
                  <a:lnTo>
                    <a:pt x="268" y="0"/>
                  </a:lnTo>
                  <a:cubicBezTo>
                    <a:pt x="263" y="0"/>
                    <a:pt x="259" y="3"/>
                    <a:pt x="257" y="7"/>
                  </a:cubicBezTo>
                  <a:cubicBezTo>
                    <a:pt x="254" y="11"/>
                    <a:pt x="255" y="17"/>
                    <a:pt x="257" y="21"/>
                  </a:cubicBezTo>
                  <a:cubicBezTo>
                    <a:pt x="301" y="84"/>
                    <a:pt x="263" y="123"/>
                    <a:pt x="250" y="133"/>
                  </a:cubicBezTo>
                  <a:lnTo>
                    <a:pt x="202" y="133"/>
                  </a:lnTo>
                  <a:cubicBezTo>
                    <a:pt x="194" y="133"/>
                    <a:pt x="188" y="139"/>
                    <a:pt x="188" y="147"/>
                  </a:cubicBezTo>
                  <a:cubicBezTo>
                    <a:pt x="188" y="154"/>
                    <a:pt x="194" y="160"/>
                    <a:pt x="202" y="160"/>
                  </a:cubicBezTo>
                  <a:lnTo>
                    <a:pt x="240" y="160"/>
                  </a:lnTo>
                  <a:cubicBezTo>
                    <a:pt x="215" y="186"/>
                    <a:pt x="202" y="219"/>
                    <a:pt x="202" y="253"/>
                  </a:cubicBezTo>
                  <a:cubicBezTo>
                    <a:pt x="202" y="268"/>
                    <a:pt x="204" y="282"/>
                    <a:pt x="209" y="295"/>
                  </a:cubicBezTo>
                  <a:cubicBezTo>
                    <a:pt x="200" y="291"/>
                    <a:pt x="190" y="288"/>
                    <a:pt x="181" y="288"/>
                  </a:cubicBezTo>
                  <a:cubicBezTo>
                    <a:pt x="168" y="288"/>
                    <a:pt x="158" y="294"/>
                    <a:pt x="153" y="307"/>
                  </a:cubicBezTo>
                  <a:cubicBezTo>
                    <a:pt x="151" y="311"/>
                    <a:pt x="146" y="322"/>
                    <a:pt x="150" y="338"/>
                  </a:cubicBezTo>
                  <a:cubicBezTo>
                    <a:pt x="155" y="356"/>
                    <a:pt x="170" y="373"/>
                    <a:pt x="194" y="388"/>
                  </a:cubicBezTo>
                  <a:cubicBezTo>
                    <a:pt x="180" y="403"/>
                    <a:pt x="169" y="420"/>
                    <a:pt x="160" y="438"/>
                  </a:cubicBezTo>
                  <a:lnTo>
                    <a:pt x="86" y="406"/>
                  </a:lnTo>
                  <a:lnTo>
                    <a:pt x="107" y="352"/>
                  </a:lnTo>
                  <a:cubicBezTo>
                    <a:pt x="110" y="345"/>
                    <a:pt x="107" y="337"/>
                    <a:pt x="100" y="334"/>
                  </a:cubicBezTo>
                  <a:cubicBezTo>
                    <a:pt x="93" y="332"/>
                    <a:pt x="85" y="335"/>
                    <a:pt x="83" y="342"/>
                  </a:cubicBezTo>
                  <a:lnTo>
                    <a:pt x="63" y="390"/>
                  </a:lnTo>
                  <a:lnTo>
                    <a:pt x="24" y="351"/>
                  </a:lnTo>
                  <a:cubicBezTo>
                    <a:pt x="19" y="345"/>
                    <a:pt x="11" y="345"/>
                    <a:pt x="6" y="351"/>
                  </a:cubicBezTo>
                  <a:cubicBezTo>
                    <a:pt x="0" y="356"/>
                    <a:pt x="0" y="364"/>
                    <a:pt x="6" y="369"/>
                  </a:cubicBezTo>
                  <a:lnTo>
                    <a:pt x="48" y="412"/>
                  </a:lnTo>
                  <a:lnTo>
                    <a:pt x="7" y="443"/>
                  </a:lnTo>
                  <a:cubicBezTo>
                    <a:pt x="1" y="447"/>
                    <a:pt x="0" y="455"/>
                    <a:pt x="4" y="461"/>
                  </a:cubicBezTo>
                  <a:cubicBezTo>
                    <a:pt x="7" y="465"/>
                    <a:pt x="11" y="467"/>
                    <a:pt x="15" y="467"/>
                  </a:cubicBezTo>
                  <a:cubicBezTo>
                    <a:pt x="18" y="467"/>
                    <a:pt x="21" y="466"/>
                    <a:pt x="23" y="464"/>
                  </a:cubicBezTo>
                  <a:lnTo>
                    <a:pt x="70" y="429"/>
                  </a:lnTo>
                  <a:lnTo>
                    <a:pt x="150" y="463"/>
                  </a:lnTo>
                  <a:cubicBezTo>
                    <a:pt x="140" y="489"/>
                    <a:pt x="135" y="517"/>
                    <a:pt x="135" y="547"/>
                  </a:cubicBezTo>
                  <a:cubicBezTo>
                    <a:pt x="135" y="679"/>
                    <a:pt x="240" y="787"/>
                    <a:pt x="368" y="787"/>
                  </a:cubicBezTo>
                  <a:cubicBezTo>
                    <a:pt x="497" y="787"/>
                    <a:pt x="602" y="679"/>
                    <a:pt x="602" y="547"/>
                  </a:cubicBezTo>
                  <a:cubicBezTo>
                    <a:pt x="602" y="518"/>
                    <a:pt x="597" y="489"/>
                    <a:pt x="587" y="463"/>
                  </a:cubicBezTo>
                  <a:lnTo>
                    <a:pt x="666" y="429"/>
                  </a:lnTo>
                  <a:lnTo>
                    <a:pt x="714" y="464"/>
                  </a:lnTo>
                  <a:cubicBezTo>
                    <a:pt x="716" y="466"/>
                    <a:pt x="719" y="467"/>
                    <a:pt x="722" y="467"/>
                  </a:cubicBezTo>
                  <a:cubicBezTo>
                    <a:pt x="726" y="467"/>
                    <a:pt x="730" y="465"/>
                    <a:pt x="732" y="461"/>
                  </a:cubicBezTo>
                  <a:cubicBezTo>
                    <a:pt x="737" y="455"/>
                    <a:pt x="736" y="447"/>
                    <a:pt x="730" y="443"/>
                  </a:cubicBezTo>
                  <a:lnTo>
                    <a:pt x="689" y="412"/>
                  </a:lnTo>
                  <a:close/>
                  <a:moveTo>
                    <a:pt x="415" y="240"/>
                  </a:moveTo>
                  <a:cubicBezTo>
                    <a:pt x="400" y="240"/>
                    <a:pt x="388" y="228"/>
                    <a:pt x="388" y="213"/>
                  </a:cubicBezTo>
                  <a:cubicBezTo>
                    <a:pt x="388" y="199"/>
                    <a:pt x="400" y="187"/>
                    <a:pt x="415" y="187"/>
                  </a:cubicBezTo>
                  <a:cubicBezTo>
                    <a:pt x="430" y="187"/>
                    <a:pt x="442" y="199"/>
                    <a:pt x="442" y="213"/>
                  </a:cubicBezTo>
                  <a:cubicBezTo>
                    <a:pt x="442" y="228"/>
                    <a:pt x="430" y="240"/>
                    <a:pt x="415" y="240"/>
                  </a:cubicBezTo>
                  <a:close/>
                  <a:moveTo>
                    <a:pt x="450" y="284"/>
                  </a:moveTo>
                  <a:cubicBezTo>
                    <a:pt x="455" y="289"/>
                    <a:pt x="455" y="298"/>
                    <a:pt x="450" y="303"/>
                  </a:cubicBezTo>
                  <a:cubicBezTo>
                    <a:pt x="444" y="308"/>
                    <a:pt x="438" y="313"/>
                    <a:pt x="432" y="317"/>
                  </a:cubicBezTo>
                  <a:cubicBezTo>
                    <a:pt x="430" y="319"/>
                    <a:pt x="427" y="319"/>
                    <a:pt x="425" y="319"/>
                  </a:cubicBezTo>
                  <a:cubicBezTo>
                    <a:pt x="420" y="319"/>
                    <a:pt x="416" y="317"/>
                    <a:pt x="414" y="313"/>
                  </a:cubicBezTo>
                  <a:cubicBezTo>
                    <a:pt x="410" y="307"/>
                    <a:pt x="411" y="299"/>
                    <a:pt x="418" y="295"/>
                  </a:cubicBezTo>
                  <a:cubicBezTo>
                    <a:pt x="422" y="292"/>
                    <a:pt x="427" y="288"/>
                    <a:pt x="431" y="284"/>
                  </a:cubicBezTo>
                  <a:cubicBezTo>
                    <a:pt x="436" y="279"/>
                    <a:pt x="445" y="279"/>
                    <a:pt x="450" y="284"/>
                  </a:cubicBezTo>
                  <a:close/>
                  <a:moveTo>
                    <a:pt x="389" y="306"/>
                  </a:moveTo>
                  <a:cubicBezTo>
                    <a:pt x="397" y="305"/>
                    <a:pt x="404" y="309"/>
                    <a:pt x="405" y="317"/>
                  </a:cubicBezTo>
                  <a:cubicBezTo>
                    <a:pt x="406" y="324"/>
                    <a:pt x="402" y="331"/>
                    <a:pt x="394" y="332"/>
                  </a:cubicBezTo>
                  <a:cubicBezTo>
                    <a:pt x="388" y="333"/>
                    <a:pt x="381" y="334"/>
                    <a:pt x="374" y="334"/>
                  </a:cubicBezTo>
                  <a:cubicBezTo>
                    <a:pt x="368" y="334"/>
                    <a:pt x="361" y="333"/>
                    <a:pt x="354" y="332"/>
                  </a:cubicBezTo>
                  <a:cubicBezTo>
                    <a:pt x="347" y="331"/>
                    <a:pt x="342" y="324"/>
                    <a:pt x="344" y="316"/>
                  </a:cubicBezTo>
                  <a:cubicBezTo>
                    <a:pt x="345" y="309"/>
                    <a:pt x="352" y="305"/>
                    <a:pt x="359" y="306"/>
                  </a:cubicBezTo>
                  <a:cubicBezTo>
                    <a:pt x="369" y="308"/>
                    <a:pt x="379" y="308"/>
                    <a:pt x="389" y="306"/>
                  </a:cubicBezTo>
                  <a:close/>
                  <a:moveTo>
                    <a:pt x="322" y="240"/>
                  </a:moveTo>
                  <a:cubicBezTo>
                    <a:pt x="307" y="240"/>
                    <a:pt x="295" y="228"/>
                    <a:pt x="295" y="213"/>
                  </a:cubicBezTo>
                  <a:cubicBezTo>
                    <a:pt x="295" y="199"/>
                    <a:pt x="307" y="187"/>
                    <a:pt x="322" y="187"/>
                  </a:cubicBezTo>
                  <a:cubicBezTo>
                    <a:pt x="336" y="187"/>
                    <a:pt x="348" y="199"/>
                    <a:pt x="348" y="213"/>
                  </a:cubicBezTo>
                  <a:cubicBezTo>
                    <a:pt x="348" y="228"/>
                    <a:pt x="336" y="240"/>
                    <a:pt x="322" y="240"/>
                  </a:cubicBezTo>
                  <a:close/>
                  <a:moveTo>
                    <a:pt x="299" y="284"/>
                  </a:moveTo>
                  <a:cubicBezTo>
                    <a:pt x="304" y="279"/>
                    <a:pt x="313" y="279"/>
                    <a:pt x="318" y="284"/>
                  </a:cubicBezTo>
                  <a:cubicBezTo>
                    <a:pt x="322" y="288"/>
                    <a:pt x="326" y="292"/>
                    <a:pt x="331" y="295"/>
                  </a:cubicBezTo>
                  <a:cubicBezTo>
                    <a:pt x="337" y="299"/>
                    <a:pt x="339" y="307"/>
                    <a:pt x="335" y="313"/>
                  </a:cubicBezTo>
                  <a:cubicBezTo>
                    <a:pt x="333" y="317"/>
                    <a:pt x="328" y="319"/>
                    <a:pt x="324" y="319"/>
                  </a:cubicBezTo>
                  <a:cubicBezTo>
                    <a:pt x="321" y="319"/>
                    <a:pt x="319" y="319"/>
                    <a:pt x="317" y="317"/>
                  </a:cubicBezTo>
                  <a:cubicBezTo>
                    <a:pt x="310" y="313"/>
                    <a:pt x="304" y="308"/>
                    <a:pt x="299" y="303"/>
                  </a:cubicBezTo>
                  <a:cubicBezTo>
                    <a:pt x="294" y="298"/>
                    <a:pt x="294" y="289"/>
                    <a:pt x="299" y="284"/>
                  </a:cubicBezTo>
                  <a:close/>
                  <a:moveTo>
                    <a:pt x="435" y="27"/>
                  </a:moveTo>
                  <a:cubicBezTo>
                    <a:pt x="425" y="53"/>
                    <a:pt x="411" y="101"/>
                    <a:pt x="430" y="132"/>
                  </a:cubicBezTo>
                  <a:cubicBezTo>
                    <a:pt x="430" y="133"/>
                    <a:pt x="430" y="133"/>
                    <a:pt x="430" y="133"/>
                  </a:cubicBezTo>
                  <a:lnTo>
                    <a:pt x="286" y="133"/>
                  </a:lnTo>
                  <a:cubicBezTo>
                    <a:pt x="301" y="111"/>
                    <a:pt x="315" y="75"/>
                    <a:pt x="292" y="27"/>
                  </a:cubicBezTo>
                  <a:lnTo>
                    <a:pt x="435" y="27"/>
                  </a:lnTo>
                  <a:close/>
                  <a:moveTo>
                    <a:pt x="176" y="319"/>
                  </a:moveTo>
                  <a:cubicBezTo>
                    <a:pt x="177" y="318"/>
                    <a:pt x="177" y="318"/>
                    <a:pt x="177" y="317"/>
                  </a:cubicBezTo>
                  <a:cubicBezTo>
                    <a:pt x="178" y="314"/>
                    <a:pt x="179" y="314"/>
                    <a:pt x="181" y="314"/>
                  </a:cubicBezTo>
                  <a:cubicBezTo>
                    <a:pt x="192" y="314"/>
                    <a:pt x="212" y="327"/>
                    <a:pt x="223" y="336"/>
                  </a:cubicBezTo>
                  <a:cubicBezTo>
                    <a:pt x="224" y="336"/>
                    <a:pt x="225" y="337"/>
                    <a:pt x="226" y="337"/>
                  </a:cubicBezTo>
                  <a:lnTo>
                    <a:pt x="279" y="364"/>
                  </a:lnTo>
                  <a:cubicBezTo>
                    <a:pt x="315" y="381"/>
                    <a:pt x="356" y="389"/>
                    <a:pt x="401" y="389"/>
                  </a:cubicBezTo>
                  <a:cubicBezTo>
                    <a:pt x="401" y="389"/>
                    <a:pt x="402" y="389"/>
                    <a:pt x="402" y="389"/>
                  </a:cubicBezTo>
                  <a:cubicBezTo>
                    <a:pt x="402" y="389"/>
                    <a:pt x="403" y="389"/>
                    <a:pt x="403" y="389"/>
                  </a:cubicBezTo>
                  <a:lnTo>
                    <a:pt x="403" y="389"/>
                  </a:lnTo>
                  <a:cubicBezTo>
                    <a:pt x="405" y="389"/>
                    <a:pt x="407" y="389"/>
                    <a:pt x="409" y="389"/>
                  </a:cubicBezTo>
                  <a:cubicBezTo>
                    <a:pt x="412" y="389"/>
                    <a:pt x="415" y="388"/>
                    <a:pt x="417" y="388"/>
                  </a:cubicBezTo>
                  <a:cubicBezTo>
                    <a:pt x="422" y="388"/>
                    <a:pt x="426" y="387"/>
                    <a:pt x="430" y="387"/>
                  </a:cubicBezTo>
                  <a:cubicBezTo>
                    <a:pt x="431" y="387"/>
                    <a:pt x="431" y="387"/>
                    <a:pt x="432" y="386"/>
                  </a:cubicBezTo>
                  <a:cubicBezTo>
                    <a:pt x="435" y="386"/>
                    <a:pt x="438" y="386"/>
                    <a:pt x="441" y="385"/>
                  </a:cubicBezTo>
                  <a:cubicBezTo>
                    <a:pt x="442" y="385"/>
                    <a:pt x="443" y="385"/>
                    <a:pt x="444" y="384"/>
                  </a:cubicBezTo>
                  <a:cubicBezTo>
                    <a:pt x="444" y="384"/>
                    <a:pt x="444" y="384"/>
                    <a:pt x="444" y="384"/>
                  </a:cubicBezTo>
                  <a:cubicBezTo>
                    <a:pt x="470" y="378"/>
                    <a:pt x="495" y="367"/>
                    <a:pt x="520" y="351"/>
                  </a:cubicBezTo>
                  <a:cubicBezTo>
                    <a:pt x="520" y="351"/>
                    <a:pt x="521" y="350"/>
                    <a:pt x="521" y="350"/>
                  </a:cubicBezTo>
                  <a:cubicBezTo>
                    <a:pt x="530" y="345"/>
                    <a:pt x="540" y="349"/>
                    <a:pt x="545" y="358"/>
                  </a:cubicBezTo>
                  <a:cubicBezTo>
                    <a:pt x="547" y="362"/>
                    <a:pt x="548" y="369"/>
                    <a:pt x="543" y="375"/>
                  </a:cubicBezTo>
                  <a:cubicBezTo>
                    <a:pt x="533" y="387"/>
                    <a:pt x="520" y="393"/>
                    <a:pt x="519" y="393"/>
                  </a:cubicBezTo>
                  <a:cubicBezTo>
                    <a:pt x="519" y="394"/>
                    <a:pt x="518" y="394"/>
                    <a:pt x="517" y="394"/>
                  </a:cubicBezTo>
                  <a:lnTo>
                    <a:pt x="516" y="395"/>
                  </a:lnTo>
                  <a:cubicBezTo>
                    <a:pt x="486" y="414"/>
                    <a:pt x="451" y="424"/>
                    <a:pt x="415" y="426"/>
                  </a:cubicBezTo>
                  <a:cubicBezTo>
                    <a:pt x="384" y="427"/>
                    <a:pt x="353" y="423"/>
                    <a:pt x="324" y="412"/>
                  </a:cubicBezTo>
                  <a:cubicBezTo>
                    <a:pt x="276" y="393"/>
                    <a:pt x="233" y="376"/>
                    <a:pt x="221" y="371"/>
                  </a:cubicBezTo>
                  <a:cubicBezTo>
                    <a:pt x="220" y="371"/>
                    <a:pt x="218" y="370"/>
                    <a:pt x="217" y="370"/>
                  </a:cubicBezTo>
                  <a:lnTo>
                    <a:pt x="217" y="370"/>
                  </a:lnTo>
                  <a:cubicBezTo>
                    <a:pt x="165" y="342"/>
                    <a:pt x="176" y="320"/>
                    <a:pt x="176" y="319"/>
                  </a:cubicBezTo>
                  <a:close/>
                  <a:moveTo>
                    <a:pt x="368" y="667"/>
                  </a:moveTo>
                  <a:cubicBezTo>
                    <a:pt x="357" y="667"/>
                    <a:pt x="348" y="658"/>
                    <a:pt x="348" y="647"/>
                  </a:cubicBezTo>
                  <a:cubicBezTo>
                    <a:pt x="348" y="636"/>
                    <a:pt x="357" y="627"/>
                    <a:pt x="368" y="627"/>
                  </a:cubicBezTo>
                  <a:cubicBezTo>
                    <a:pt x="379" y="627"/>
                    <a:pt x="388" y="636"/>
                    <a:pt x="388" y="647"/>
                  </a:cubicBezTo>
                  <a:cubicBezTo>
                    <a:pt x="388" y="658"/>
                    <a:pt x="379" y="667"/>
                    <a:pt x="368" y="667"/>
                  </a:cubicBezTo>
                  <a:close/>
                  <a:moveTo>
                    <a:pt x="368" y="587"/>
                  </a:moveTo>
                  <a:cubicBezTo>
                    <a:pt x="357" y="587"/>
                    <a:pt x="348" y="578"/>
                    <a:pt x="348" y="567"/>
                  </a:cubicBezTo>
                  <a:cubicBezTo>
                    <a:pt x="348" y="556"/>
                    <a:pt x="357" y="547"/>
                    <a:pt x="368" y="547"/>
                  </a:cubicBezTo>
                  <a:cubicBezTo>
                    <a:pt x="379" y="547"/>
                    <a:pt x="388" y="556"/>
                    <a:pt x="388" y="567"/>
                  </a:cubicBezTo>
                  <a:cubicBezTo>
                    <a:pt x="388" y="578"/>
                    <a:pt x="379" y="587"/>
                    <a:pt x="368" y="587"/>
                  </a:cubicBezTo>
                  <a:close/>
                  <a:moveTo>
                    <a:pt x="368" y="507"/>
                  </a:moveTo>
                  <a:cubicBezTo>
                    <a:pt x="357" y="507"/>
                    <a:pt x="348" y="498"/>
                    <a:pt x="348" y="487"/>
                  </a:cubicBezTo>
                  <a:cubicBezTo>
                    <a:pt x="348" y="476"/>
                    <a:pt x="357" y="467"/>
                    <a:pt x="368" y="467"/>
                  </a:cubicBezTo>
                  <a:cubicBezTo>
                    <a:pt x="379" y="467"/>
                    <a:pt x="388" y="476"/>
                    <a:pt x="388" y="487"/>
                  </a:cubicBezTo>
                  <a:cubicBezTo>
                    <a:pt x="388" y="498"/>
                    <a:pt x="379" y="507"/>
                    <a:pt x="368" y="507"/>
                  </a:cubicBezTo>
                  <a:close/>
                  <a:moveTo>
                    <a:pt x="477" y="600"/>
                  </a:moveTo>
                  <a:lnTo>
                    <a:pt x="434" y="600"/>
                  </a:lnTo>
                  <a:cubicBezTo>
                    <a:pt x="423" y="600"/>
                    <a:pt x="414" y="595"/>
                    <a:pt x="408" y="586"/>
                  </a:cubicBezTo>
                  <a:cubicBezTo>
                    <a:pt x="402" y="577"/>
                    <a:pt x="401" y="566"/>
                    <a:pt x="405" y="556"/>
                  </a:cubicBezTo>
                  <a:cubicBezTo>
                    <a:pt x="419" y="523"/>
                    <a:pt x="413" y="478"/>
                    <a:pt x="408" y="453"/>
                  </a:cubicBezTo>
                  <a:cubicBezTo>
                    <a:pt x="417" y="453"/>
                    <a:pt x="426" y="452"/>
                    <a:pt x="435" y="451"/>
                  </a:cubicBezTo>
                  <a:cubicBezTo>
                    <a:pt x="435" y="451"/>
                    <a:pt x="435" y="451"/>
                    <a:pt x="435" y="451"/>
                  </a:cubicBezTo>
                  <a:cubicBezTo>
                    <a:pt x="441" y="482"/>
                    <a:pt x="445" y="528"/>
                    <a:pt x="429" y="566"/>
                  </a:cubicBezTo>
                  <a:cubicBezTo>
                    <a:pt x="429" y="569"/>
                    <a:pt x="429" y="570"/>
                    <a:pt x="430" y="571"/>
                  </a:cubicBezTo>
                  <a:cubicBezTo>
                    <a:pt x="430" y="572"/>
                    <a:pt x="432" y="573"/>
                    <a:pt x="434" y="573"/>
                  </a:cubicBezTo>
                  <a:lnTo>
                    <a:pt x="477" y="573"/>
                  </a:lnTo>
                  <a:cubicBezTo>
                    <a:pt x="479" y="573"/>
                    <a:pt x="482" y="571"/>
                    <a:pt x="482" y="568"/>
                  </a:cubicBezTo>
                  <a:lnTo>
                    <a:pt x="482" y="441"/>
                  </a:lnTo>
                  <a:cubicBezTo>
                    <a:pt x="478" y="442"/>
                    <a:pt x="496" y="435"/>
                    <a:pt x="508" y="430"/>
                  </a:cubicBezTo>
                  <a:lnTo>
                    <a:pt x="508" y="568"/>
                  </a:lnTo>
                  <a:cubicBezTo>
                    <a:pt x="508" y="586"/>
                    <a:pt x="494" y="600"/>
                    <a:pt x="477" y="6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1038225" y="301594"/>
              <a:ext cx="28575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spc="300" dirty="0" smtClean="0"/>
                <a:t>输入你的标题文字</a:t>
              </a:r>
              <a:endParaRPr lang="zh-CN" altLang="en-US" sz="2000" spc="300" dirty="0"/>
            </a:p>
          </p:txBody>
        </p:sp>
      </p:grpSp>
      <p:grpSp>
        <p:nvGrpSpPr>
          <p:cNvPr id="5" name="243646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50" y="1504782"/>
            <a:ext cx="12191948" cy="4267536"/>
            <a:chOff x="50" y="1504782"/>
            <a:chExt cx="12191948" cy="4267536"/>
          </a:xfrm>
        </p:grpSpPr>
        <p:grpSp>
          <p:nvGrpSpPr>
            <p:cNvPr id="6" name="işḻïďé"/>
            <p:cNvGrpSpPr/>
            <p:nvPr/>
          </p:nvGrpSpPr>
          <p:grpSpPr>
            <a:xfrm>
              <a:off x="50" y="3296404"/>
              <a:ext cx="12191948" cy="839701"/>
              <a:chOff x="50" y="3034574"/>
              <a:chExt cx="7985974" cy="839701"/>
            </a:xfrm>
          </p:grpSpPr>
          <p:sp>
            <p:nvSpPr>
              <p:cNvPr id="32" name="iṥḻîḍê"/>
              <p:cNvSpPr/>
              <p:nvPr/>
            </p:nvSpPr>
            <p:spPr>
              <a:xfrm rot="5400000">
                <a:off x="3352740" y="-318116"/>
                <a:ext cx="839700" cy="754508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40" tIns="45720" rIns="91440" bIns="45720" anchor="ctr" anchorCtr="0">
                <a:norm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" name="iṣ1îde"/>
              <p:cNvSpPr/>
              <p:nvPr/>
            </p:nvSpPr>
            <p:spPr>
              <a:xfrm rot="5400000">
                <a:off x="7456991" y="3345241"/>
                <a:ext cx="839700" cy="218367"/>
              </a:xfrm>
              <a:prstGeom prst="rect">
                <a:avLst/>
              </a:prstGeom>
              <a:solidFill>
                <a:srgbClr val="ECECEC"/>
              </a:solidFill>
              <a:ln>
                <a:noFill/>
              </a:ln>
            </p:spPr>
            <p:txBody>
              <a:bodyPr spcFirstLastPara="1" wrap="square" lIns="91440" tIns="45720" rIns="91440" bIns="45720" anchor="ctr" anchorCtr="0">
                <a:normAutofit fontScale="92500" lnSpcReduction="10000"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7" name="ïṩļiďê"/>
            <p:cNvGrpSpPr/>
            <p:nvPr/>
          </p:nvGrpSpPr>
          <p:grpSpPr>
            <a:xfrm>
              <a:off x="3842700" y="2309905"/>
              <a:ext cx="4506600" cy="2990100"/>
              <a:chOff x="3109275" y="2048075"/>
              <a:chExt cx="4506600" cy="2990100"/>
            </a:xfrm>
          </p:grpSpPr>
          <p:sp>
            <p:nvSpPr>
              <p:cNvPr id="19" name="íṡlïḍé"/>
              <p:cNvSpPr/>
              <p:nvPr/>
            </p:nvSpPr>
            <p:spPr>
              <a:xfrm>
                <a:off x="3109275" y="2048075"/>
                <a:ext cx="4506600" cy="2990100"/>
              </a:xfrm>
              <a:prstGeom prst="roundRect">
                <a:avLst>
                  <a:gd name="adj" fmla="val 7838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25400" dist="66675" dir="5400000" algn="bl" rotWithShape="0">
                  <a:schemeClr val="tx1">
                    <a:alpha val="10000"/>
                  </a:schemeClr>
                </a:outerShdw>
              </a:effectLst>
            </p:spPr>
            <p:txBody>
              <a:bodyPr spcFirstLastPara="1" wrap="square" lIns="91440" tIns="45720" rIns="91440" bIns="45720" anchor="ctr" anchorCtr="0">
                <a:norm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" name="íşḻiďê"/>
              <p:cNvSpPr/>
              <p:nvPr/>
            </p:nvSpPr>
            <p:spPr>
              <a:xfrm>
                <a:off x="3463625" y="2296525"/>
                <a:ext cx="3658200" cy="2493300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40" tIns="45720" rIns="91440" bIns="45720" anchor="ctr" anchorCtr="0">
                <a:norm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ïśḻiḍé"/>
              <p:cNvSpPr/>
              <p:nvPr/>
            </p:nvSpPr>
            <p:spPr>
              <a:xfrm>
                <a:off x="7224725" y="3430925"/>
                <a:ext cx="224400" cy="224400"/>
              </a:xfrm>
              <a:prstGeom prst="ellipse">
                <a:avLst/>
              </a:pr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40" tIns="45720" rIns="91440" bIns="45720" anchor="ctr" anchorCtr="0">
                <a:normAutofit fontScale="25000" lnSpcReduction="20000"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" name="isḻîdê"/>
              <p:cNvSpPr/>
              <p:nvPr/>
            </p:nvSpPr>
            <p:spPr>
              <a:xfrm>
                <a:off x="3281175" y="3418575"/>
                <a:ext cx="71700" cy="71700"/>
              </a:xfrm>
              <a:prstGeom prst="ellipse">
                <a:avLst/>
              </a:pr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40" tIns="45720" rIns="91440" bIns="45720" anchor="ctr" anchorCtr="0">
                <a:normAutofit fontScale="25000" lnSpcReduction="20000"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îṩḷíḓe"/>
              <p:cNvSpPr/>
              <p:nvPr/>
            </p:nvSpPr>
            <p:spPr>
              <a:xfrm>
                <a:off x="3273425" y="3580375"/>
                <a:ext cx="87300" cy="87300"/>
              </a:xfrm>
              <a:prstGeom prst="ellipse">
                <a:avLst/>
              </a:pr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40" tIns="45720" rIns="91440" bIns="45720" anchor="ctr" anchorCtr="0">
                <a:normAutofit fontScale="25000" lnSpcReduction="20000"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24" name="ïŝ1îde"/>
              <p:cNvGrpSpPr/>
              <p:nvPr/>
            </p:nvGrpSpPr>
            <p:grpSpPr>
              <a:xfrm>
                <a:off x="5202000" y="4539400"/>
                <a:ext cx="181450" cy="53100"/>
                <a:chOff x="5202000" y="4548925"/>
                <a:chExt cx="181450" cy="53100"/>
              </a:xfrm>
            </p:grpSpPr>
            <p:sp>
              <p:nvSpPr>
                <p:cNvPr id="29" name="íšļîḓè"/>
                <p:cNvSpPr/>
                <p:nvPr/>
              </p:nvSpPr>
              <p:spPr>
                <a:xfrm>
                  <a:off x="5202000" y="4560050"/>
                  <a:ext cx="30900" cy="30900"/>
                </a:xfrm>
                <a:prstGeom prst="ellipse">
                  <a:avLst/>
                </a:prstGeom>
                <a:solidFill>
                  <a:srgbClr val="CCCCCC"/>
                </a:solidFill>
                <a:ln>
                  <a:noFill/>
                </a:ln>
              </p:spPr>
              <p:txBody>
                <a:bodyPr spcFirstLastPara="1" wrap="square" lIns="91440" tIns="45720" rIns="91440" bIns="45720" anchor="ctr" anchorCtr="0">
                  <a:normAutofit fontScale="25000" lnSpcReduction="20000"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0" name="ï$ḷíḓe"/>
                <p:cNvSpPr/>
                <p:nvPr/>
              </p:nvSpPr>
              <p:spPr>
                <a:xfrm>
                  <a:off x="5266175" y="4548925"/>
                  <a:ext cx="53100" cy="53100"/>
                </a:xfrm>
                <a:prstGeom prst="ellipse">
                  <a:avLst/>
                </a:pr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40" tIns="45720" rIns="91440" bIns="45720" anchor="ctr" anchorCtr="0">
                  <a:normAutofit fontScale="25000" lnSpcReduction="20000"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1" name="ïSļiḓe"/>
                <p:cNvSpPr/>
                <p:nvPr/>
              </p:nvSpPr>
              <p:spPr>
                <a:xfrm>
                  <a:off x="5352550" y="4560025"/>
                  <a:ext cx="30900" cy="30900"/>
                </a:xfrm>
                <a:prstGeom prst="ellipse">
                  <a:avLst/>
                </a:prstGeom>
                <a:solidFill>
                  <a:srgbClr val="CCCCCC"/>
                </a:solidFill>
                <a:ln>
                  <a:noFill/>
                </a:ln>
              </p:spPr>
              <p:txBody>
                <a:bodyPr spcFirstLastPara="1" wrap="square" lIns="91440" tIns="45720" rIns="91440" bIns="45720" anchor="ctr" anchorCtr="0">
                  <a:normAutofit fontScale="25000" lnSpcReduction="20000"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sp>
            <p:nvSpPr>
              <p:cNvPr id="25" name="iSlîḍe"/>
              <p:cNvSpPr/>
              <p:nvPr/>
            </p:nvSpPr>
            <p:spPr>
              <a:xfrm>
                <a:off x="3463625" y="2296525"/>
                <a:ext cx="3658201" cy="1193750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100000" sy="100000" flip="none" algn="ctr"/>
              </a:blip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/>
              </a:bodyPr>
              <a:lstStyle/>
              <a:p>
                <a:pPr algn="ctr"/>
                <a:endParaRPr>
                  <a:solidFill>
                    <a:schemeClr val="lt1"/>
                  </a:solidFill>
                </a:endParaRPr>
              </a:p>
            </p:txBody>
          </p:sp>
          <p:sp>
            <p:nvSpPr>
              <p:cNvPr id="26" name="iŝlíḋê"/>
              <p:cNvSpPr/>
              <p:nvPr/>
            </p:nvSpPr>
            <p:spPr>
              <a:xfrm>
                <a:off x="3463625" y="2296525"/>
                <a:ext cx="3658200" cy="224400"/>
              </a:xfrm>
              <a:prstGeom prst="rect">
                <a:avLst/>
              </a:prstGeom>
              <a:solidFill>
                <a:srgbClr val="434343">
                  <a:alpha val="90000"/>
                </a:srgbClr>
              </a:solidFill>
              <a:ln>
                <a:noFill/>
              </a:ln>
            </p:spPr>
            <p:txBody>
              <a:bodyPr spcFirstLastPara="1" wrap="square" lIns="91440" tIns="45720" rIns="91440" bIns="45720" anchor="ctr" anchorCtr="0">
                <a:normAutofit fontScale="55000" lnSpcReduction="20000"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ïS1ïḓê"/>
              <p:cNvSpPr/>
              <p:nvPr/>
            </p:nvSpPr>
            <p:spPr bwMode="auto">
              <a:xfrm>
                <a:off x="5193896" y="3616222"/>
                <a:ext cx="197659" cy="290828"/>
              </a:xfrm>
              <a:custGeom>
                <a:avLst/>
                <a:gdLst>
                  <a:gd name="T0" fmla="*/ 88862 h 440259"/>
                  <a:gd name="T1" fmla="*/ 88862 h 440259"/>
                  <a:gd name="T2" fmla="*/ 278945 h 440259"/>
                  <a:gd name="T3" fmla="*/ 278945 h 440259"/>
                  <a:gd name="T4" fmla="*/ 278945 h 440259"/>
                  <a:gd name="T5" fmla="*/ 278945 h 440259"/>
                  <a:gd name="T6" fmla="*/ 278945 h 440259"/>
                  <a:gd name="T7" fmla="*/ 278945 h 440259"/>
                  <a:gd name="T8" fmla="*/ 278945 h 440259"/>
                  <a:gd name="T9" fmla="*/ 278945 h 440259"/>
                  <a:gd name="T10" fmla="*/ 278945 h 440259"/>
                  <a:gd name="T11" fmla="*/ 278945 h 440259"/>
                  <a:gd name="T12" fmla="*/ 278945 h 440259"/>
                  <a:gd name="T13" fmla="*/ 278945 h 440259"/>
                  <a:gd name="T14" fmla="*/ 88862 h 440259"/>
                  <a:gd name="T15" fmla="*/ 88862 h 440259"/>
                  <a:gd name="T16" fmla="*/ 278945 h 440259"/>
                  <a:gd name="T17" fmla="*/ 278945 h 440259"/>
                  <a:gd name="T18" fmla="*/ 278945 h 440259"/>
                  <a:gd name="T19" fmla="*/ 278945 h 440259"/>
                  <a:gd name="T20" fmla="*/ 278945 h 440259"/>
                  <a:gd name="T21" fmla="*/ 278945 h 440259"/>
                  <a:gd name="T22" fmla="*/ 278945 h 440259"/>
                  <a:gd name="T23" fmla="*/ 278945 h 440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19" h="470">
                    <a:moveTo>
                      <a:pt x="160" y="0"/>
                    </a:moveTo>
                    <a:cubicBezTo>
                      <a:pt x="72" y="0"/>
                      <a:pt x="0" y="71"/>
                      <a:pt x="0" y="158"/>
                    </a:cubicBezTo>
                    <a:cubicBezTo>
                      <a:pt x="0" y="203"/>
                      <a:pt x="44" y="283"/>
                      <a:pt x="44" y="283"/>
                    </a:cubicBezTo>
                    <a:lnTo>
                      <a:pt x="154" y="470"/>
                    </a:lnTo>
                    <a:lnTo>
                      <a:pt x="268" y="286"/>
                    </a:lnTo>
                    <a:cubicBezTo>
                      <a:pt x="268" y="286"/>
                      <a:pt x="319" y="209"/>
                      <a:pt x="319" y="158"/>
                    </a:cubicBezTo>
                    <a:cubicBezTo>
                      <a:pt x="319" y="71"/>
                      <a:pt x="248" y="0"/>
                      <a:pt x="160" y="0"/>
                    </a:cubicBezTo>
                    <a:close/>
                    <a:moveTo>
                      <a:pt x="159" y="246"/>
                    </a:moveTo>
                    <a:cubicBezTo>
                      <a:pt x="109" y="246"/>
                      <a:pt x="68" y="205"/>
                      <a:pt x="68" y="154"/>
                    </a:cubicBezTo>
                    <a:cubicBezTo>
                      <a:pt x="68" y="104"/>
                      <a:pt x="109" y="63"/>
                      <a:pt x="159" y="63"/>
                    </a:cubicBezTo>
                    <a:cubicBezTo>
                      <a:pt x="210" y="63"/>
                      <a:pt x="250" y="104"/>
                      <a:pt x="250" y="154"/>
                    </a:cubicBezTo>
                    <a:cubicBezTo>
                      <a:pt x="250" y="205"/>
                      <a:pt x="210" y="246"/>
                      <a:pt x="159" y="24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" name="i$ľîḋe"/>
              <p:cNvSpPr txBox="1"/>
              <p:nvPr/>
            </p:nvSpPr>
            <p:spPr>
              <a:xfrm>
                <a:off x="3463624" y="3908878"/>
                <a:ext cx="3658201" cy="8397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t" anchorCtr="0">
                <a:normAutofit/>
              </a:bodyPr>
              <a:lstStyle/>
              <a:p>
                <a:pPr algn="ctr">
                  <a:lnSpc>
                    <a:spcPct val="130000"/>
                  </a:lnSpc>
                  <a:buSzPct val="25000"/>
                </a:pPr>
                <a:r>
                  <a:rPr lang="en-US" sz="1100" dirty="0"/>
                  <a:t>Adjust the spacing to adapt to Chinese typesetting, use the reference line in PPT.</a:t>
                </a:r>
                <a:endParaRPr lang="en-US" sz="1100" dirty="0"/>
              </a:p>
            </p:txBody>
          </p:sp>
        </p:grpSp>
        <p:sp>
          <p:nvSpPr>
            <p:cNvPr id="8" name="ïṣľïḑe"/>
            <p:cNvSpPr txBox="1"/>
            <p:nvPr/>
          </p:nvSpPr>
          <p:spPr>
            <a:xfrm>
              <a:off x="673099" y="1504782"/>
              <a:ext cx="108458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ctr" anchorCtr="0">
              <a:normAutofit/>
            </a:bodyPr>
            <a:lstStyle/>
            <a:p>
              <a:pPr algn="ctr">
                <a:buSzPct val="25000"/>
              </a:pPr>
              <a:r>
                <a:rPr lang="en-US" sz="2000" i="1" dirty="0"/>
                <a:t>Unified fonts make reading more fluent.</a:t>
              </a:r>
              <a:endParaRPr lang="en-US" sz="2000" i="1" dirty="0"/>
            </a:p>
          </p:txBody>
        </p:sp>
        <p:grpSp>
          <p:nvGrpSpPr>
            <p:cNvPr id="9" name="i$líḑé"/>
            <p:cNvGrpSpPr/>
            <p:nvPr/>
          </p:nvGrpSpPr>
          <p:grpSpPr>
            <a:xfrm>
              <a:off x="754411" y="3818849"/>
              <a:ext cx="632838" cy="634512"/>
              <a:chOff x="754411" y="3557019"/>
              <a:chExt cx="632838" cy="634512"/>
            </a:xfrm>
          </p:grpSpPr>
          <p:sp>
            <p:nvSpPr>
              <p:cNvPr id="17" name="iṥḷîḋê"/>
              <p:cNvSpPr/>
              <p:nvPr/>
            </p:nvSpPr>
            <p:spPr bwMode="auto">
              <a:xfrm>
                <a:off x="754411" y="3557019"/>
                <a:ext cx="632838" cy="634512"/>
              </a:xfrm>
              <a:prstGeom prst="ellipse">
                <a:avLst/>
              </a:prstGeom>
              <a:solidFill>
                <a:schemeClr val="accent1"/>
              </a:solidFill>
              <a:ln w="28575"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ctr" anchorCtr="0" compatLnSpc="1">
                <a:normAutofit fontScale="8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 lang="en-US" sz="32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8" name="ïṧľîḑe"/>
              <p:cNvSpPr/>
              <p:nvPr/>
            </p:nvSpPr>
            <p:spPr bwMode="auto">
              <a:xfrm>
                <a:off x="908840" y="3723563"/>
                <a:ext cx="323980" cy="301422"/>
              </a:xfrm>
              <a:custGeom>
                <a:avLst/>
                <a:gdLst>
                  <a:gd name="connsiteX0" fmla="*/ 362096 w 576922"/>
                  <a:gd name="connsiteY0" fmla="*/ 472751 h 536754"/>
                  <a:gd name="connsiteX1" fmla="*/ 376350 w 576922"/>
                  <a:gd name="connsiteY1" fmla="*/ 536754 h 536754"/>
                  <a:gd name="connsiteX2" fmla="*/ 362096 w 576922"/>
                  <a:gd name="connsiteY2" fmla="*/ 536754 h 536754"/>
                  <a:gd name="connsiteX3" fmla="*/ 214826 w 576922"/>
                  <a:gd name="connsiteY3" fmla="*/ 472751 h 536754"/>
                  <a:gd name="connsiteX4" fmla="*/ 214826 w 576922"/>
                  <a:gd name="connsiteY4" fmla="*/ 536754 h 536754"/>
                  <a:gd name="connsiteX5" fmla="*/ 200572 w 576922"/>
                  <a:gd name="connsiteY5" fmla="*/ 536754 h 536754"/>
                  <a:gd name="connsiteX6" fmla="*/ 288461 w 576922"/>
                  <a:gd name="connsiteY6" fmla="*/ 200761 h 536754"/>
                  <a:gd name="connsiteX7" fmla="*/ 221958 w 576922"/>
                  <a:gd name="connsiteY7" fmla="*/ 267171 h 536754"/>
                  <a:gd name="connsiteX8" fmla="*/ 288461 w 576922"/>
                  <a:gd name="connsiteY8" fmla="*/ 346317 h 536754"/>
                  <a:gd name="connsiteX9" fmla="*/ 354963 w 576922"/>
                  <a:gd name="connsiteY9" fmla="*/ 267171 h 536754"/>
                  <a:gd name="connsiteX10" fmla="*/ 288461 w 576922"/>
                  <a:gd name="connsiteY10" fmla="*/ 200761 h 536754"/>
                  <a:gd name="connsiteX11" fmla="*/ 279958 w 576922"/>
                  <a:gd name="connsiteY11" fmla="*/ 97355 h 536754"/>
                  <a:gd name="connsiteX12" fmla="*/ 296963 w 576922"/>
                  <a:gd name="connsiteY12" fmla="*/ 97355 h 536754"/>
                  <a:gd name="connsiteX13" fmla="*/ 494649 w 576922"/>
                  <a:gd name="connsiteY13" fmla="*/ 267626 h 536754"/>
                  <a:gd name="connsiteX14" fmla="*/ 499204 w 576922"/>
                  <a:gd name="connsiteY14" fmla="*/ 277481 h 536754"/>
                  <a:gd name="connsiteX15" fmla="*/ 499204 w 576922"/>
                  <a:gd name="connsiteY15" fmla="*/ 523715 h 536754"/>
                  <a:gd name="connsiteX16" fmla="*/ 486147 w 576922"/>
                  <a:gd name="connsiteY16" fmla="*/ 536754 h 536754"/>
                  <a:gd name="connsiteX17" fmla="*/ 430272 w 576922"/>
                  <a:gd name="connsiteY17" fmla="*/ 536754 h 536754"/>
                  <a:gd name="connsiteX18" fmla="*/ 398084 w 576922"/>
                  <a:gd name="connsiteY18" fmla="*/ 393017 h 536754"/>
                  <a:gd name="connsiteX19" fmla="*/ 385634 w 576922"/>
                  <a:gd name="connsiteY19" fmla="*/ 376035 h 536754"/>
                  <a:gd name="connsiteX20" fmla="*/ 298482 w 576922"/>
                  <a:gd name="connsiteY20" fmla="*/ 352231 h 536754"/>
                  <a:gd name="connsiteX21" fmla="*/ 291953 w 576922"/>
                  <a:gd name="connsiteY21" fmla="*/ 365270 h 536754"/>
                  <a:gd name="connsiteX22" fmla="*/ 291801 w 576922"/>
                  <a:gd name="connsiteY22" fmla="*/ 365270 h 536754"/>
                  <a:gd name="connsiteX23" fmla="*/ 309565 w 576922"/>
                  <a:gd name="connsiteY23" fmla="*/ 502943 h 536754"/>
                  <a:gd name="connsiteX24" fmla="*/ 290131 w 576922"/>
                  <a:gd name="connsiteY24" fmla="*/ 536754 h 536754"/>
                  <a:gd name="connsiteX25" fmla="*/ 286791 w 576922"/>
                  <a:gd name="connsiteY25" fmla="*/ 536754 h 536754"/>
                  <a:gd name="connsiteX26" fmla="*/ 267356 w 576922"/>
                  <a:gd name="connsiteY26" fmla="*/ 502943 h 536754"/>
                  <a:gd name="connsiteX27" fmla="*/ 285120 w 576922"/>
                  <a:gd name="connsiteY27" fmla="*/ 365270 h 536754"/>
                  <a:gd name="connsiteX28" fmla="*/ 284969 w 576922"/>
                  <a:gd name="connsiteY28" fmla="*/ 365270 h 536754"/>
                  <a:gd name="connsiteX29" fmla="*/ 278440 w 576922"/>
                  <a:gd name="connsiteY29" fmla="*/ 352231 h 536754"/>
                  <a:gd name="connsiteX30" fmla="*/ 191288 w 576922"/>
                  <a:gd name="connsiteY30" fmla="*/ 376035 h 536754"/>
                  <a:gd name="connsiteX31" fmla="*/ 178838 w 576922"/>
                  <a:gd name="connsiteY31" fmla="*/ 393017 h 536754"/>
                  <a:gd name="connsiteX32" fmla="*/ 146649 w 576922"/>
                  <a:gd name="connsiteY32" fmla="*/ 536754 h 536754"/>
                  <a:gd name="connsiteX33" fmla="*/ 90775 w 576922"/>
                  <a:gd name="connsiteY33" fmla="*/ 536754 h 536754"/>
                  <a:gd name="connsiteX34" fmla="*/ 77717 w 576922"/>
                  <a:gd name="connsiteY34" fmla="*/ 523715 h 536754"/>
                  <a:gd name="connsiteX35" fmla="*/ 77717 w 576922"/>
                  <a:gd name="connsiteY35" fmla="*/ 277481 h 536754"/>
                  <a:gd name="connsiteX36" fmla="*/ 82272 w 576922"/>
                  <a:gd name="connsiteY36" fmla="*/ 267626 h 536754"/>
                  <a:gd name="connsiteX37" fmla="*/ 288461 w 576922"/>
                  <a:gd name="connsiteY37" fmla="*/ 0 h 536754"/>
                  <a:gd name="connsiteX38" fmla="*/ 305620 w 576922"/>
                  <a:gd name="connsiteY38" fmla="*/ 6254 h 536754"/>
                  <a:gd name="connsiteX39" fmla="*/ 567855 w 576922"/>
                  <a:gd name="connsiteY39" fmla="*/ 231550 h 536754"/>
                  <a:gd name="connsiteX40" fmla="*/ 570588 w 576922"/>
                  <a:gd name="connsiteY40" fmla="*/ 268392 h 536754"/>
                  <a:gd name="connsiteX41" fmla="*/ 550696 w 576922"/>
                  <a:gd name="connsiteY41" fmla="*/ 277488 h 536754"/>
                  <a:gd name="connsiteX42" fmla="*/ 533690 w 576922"/>
                  <a:gd name="connsiteY42" fmla="*/ 271272 h 536754"/>
                  <a:gd name="connsiteX43" fmla="*/ 288461 w 576922"/>
                  <a:gd name="connsiteY43" fmla="*/ 60683 h 536754"/>
                  <a:gd name="connsiteX44" fmla="*/ 43232 w 576922"/>
                  <a:gd name="connsiteY44" fmla="*/ 271272 h 536754"/>
                  <a:gd name="connsiteX45" fmla="*/ 6334 w 576922"/>
                  <a:gd name="connsiteY45" fmla="*/ 268392 h 536754"/>
                  <a:gd name="connsiteX46" fmla="*/ 9067 w 576922"/>
                  <a:gd name="connsiteY46" fmla="*/ 231550 h 536754"/>
                  <a:gd name="connsiteX47" fmla="*/ 271303 w 576922"/>
                  <a:gd name="connsiteY47" fmla="*/ 6254 h 536754"/>
                  <a:gd name="connsiteX48" fmla="*/ 288461 w 576922"/>
                  <a:gd name="connsiteY48" fmla="*/ 0 h 536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576922" h="536754">
                    <a:moveTo>
                      <a:pt x="362096" y="472751"/>
                    </a:moveTo>
                    <a:lnTo>
                      <a:pt x="376350" y="536754"/>
                    </a:lnTo>
                    <a:lnTo>
                      <a:pt x="362096" y="536754"/>
                    </a:lnTo>
                    <a:close/>
                    <a:moveTo>
                      <a:pt x="214826" y="472751"/>
                    </a:moveTo>
                    <a:lnTo>
                      <a:pt x="214826" y="536754"/>
                    </a:lnTo>
                    <a:lnTo>
                      <a:pt x="200572" y="536754"/>
                    </a:lnTo>
                    <a:close/>
                    <a:moveTo>
                      <a:pt x="288461" y="200761"/>
                    </a:moveTo>
                    <a:cubicBezTo>
                      <a:pt x="251717" y="200761"/>
                      <a:pt x="221958" y="230478"/>
                      <a:pt x="221958" y="267171"/>
                    </a:cubicBezTo>
                    <a:cubicBezTo>
                      <a:pt x="221958" y="303712"/>
                      <a:pt x="251717" y="346317"/>
                      <a:pt x="288461" y="346317"/>
                    </a:cubicBezTo>
                    <a:cubicBezTo>
                      <a:pt x="325204" y="346317"/>
                      <a:pt x="354963" y="303712"/>
                      <a:pt x="354963" y="267171"/>
                    </a:cubicBezTo>
                    <a:cubicBezTo>
                      <a:pt x="354963" y="230478"/>
                      <a:pt x="325204" y="200761"/>
                      <a:pt x="288461" y="200761"/>
                    </a:cubicBezTo>
                    <a:close/>
                    <a:moveTo>
                      <a:pt x="279958" y="97355"/>
                    </a:moveTo>
                    <a:cubicBezTo>
                      <a:pt x="284817" y="93109"/>
                      <a:pt x="292105" y="93109"/>
                      <a:pt x="296963" y="97355"/>
                    </a:cubicBezTo>
                    <a:lnTo>
                      <a:pt x="494649" y="267626"/>
                    </a:lnTo>
                    <a:cubicBezTo>
                      <a:pt x="497534" y="270052"/>
                      <a:pt x="499204" y="273691"/>
                      <a:pt x="499204" y="277481"/>
                    </a:cubicBezTo>
                    <a:lnTo>
                      <a:pt x="499204" y="523715"/>
                    </a:lnTo>
                    <a:cubicBezTo>
                      <a:pt x="499204" y="530993"/>
                      <a:pt x="493283" y="536754"/>
                      <a:pt x="486147" y="536754"/>
                    </a:cubicBezTo>
                    <a:lnTo>
                      <a:pt x="430272" y="536754"/>
                    </a:lnTo>
                    <a:lnTo>
                      <a:pt x="398084" y="393017"/>
                    </a:lnTo>
                    <a:cubicBezTo>
                      <a:pt x="396414" y="386194"/>
                      <a:pt x="392314" y="379826"/>
                      <a:pt x="385634" y="376035"/>
                    </a:cubicBezTo>
                    <a:cubicBezTo>
                      <a:pt x="383963" y="375126"/>
                      <a:pt x="346916" y="354808"/>
                      <a:pt x="298482" y="352231"/>
                    </a:cubicBezTo>
                    <a:lnTo>
                      <a:pt x="291953" y="365270"/>
                    </a:lnTo>
                    <a:lnTo>
                      <a:pt x="291801" y="365270"/>
                    </a:lnTo>
                    <a:lnTo>
                      <a:pt x="309565" y="502943"/>
                    </a:lnTo>
                    <a:lnTo>
                      <a:pt x="290131" y="536754"/>
                    </a:lnTo>
                    <a:lnTo>
                      <a:pt x="286791" y="536754"/>
                    </a:lnTo>
                    <a:lnTo>
                      <a:pt x="267356" y="502943"/>
                    </a:lnTo>
                    <a:lnTo>
                      <a:pt x="285120" y="365270"/>
                    </a:lnTo>
                    <a:lnTo>
                      <a:pt x="284969" y="365270"/>
                    </a:lnTo>
                    <a:lnTo>
                      <a:pt x="278440" y="352231"/>
                    </a:lnTo>
                    <a:cubicBezTo>
                      <a:pt x="229853" y="354808"/>
                      <a:pt x="192958" y="375126"/>
                      <a:pt x="191288" y="376035"/>
                    </a:cubicBezTo>
                    <a:cubicBezTo>
                      <a:pt x="184607" y="379826"/>
                      <a:pt x="180508" y="386194"/>
                      <a:pt x="178838" y="393017"/>
                    </a:cubicBezTo>
                    <a:lnTo>
                      <a:pt x="146649" y="536754"/>
                    </a:lnTo>
                    <a:lnTo>
                      <a:pt x="90775" y="536754"/>
                    </a:lnTo>
                    <a:cubicBezTo>
                      <a:pt x="83639" y="536754"/>
                      <a:pt x="77717" y="530993"/>
                      <a:pt x="77717" y="523715"/>
                    </a:cubicBezTo>
                    <a:lnTo>
                      <a:pt x="77717" y="277481"/>
                    </a:lnTo>
                    <a:cubicBezTo>
                      <a:pt x="77717" y="273691"/>
                      <a:pt x="79387" y="270052"/>
                      <a:pt x="82272" y="267626"/>
                    </a:cubicBezTo>
                    <a:close/>
                    <a:moveTo>
                      <a:pt x="288461" y="0"/>
                    </a:moveTo>
                    <a:cubicBezTo>
                      <a:pt x="294573" y="0"/>
                      <a:pt x="300685" y="2085"/>
                      <a:pt x="305620" y="6254"/>
                    </a:cubicBezTo>
                    <a:lnTo>
                      <a:pt x="567855" y="231550"/>
                    </a:lnTo>
                    <a:cubicBezTo>
                      <a:pt x="578787" y="240950"/>
                      <a:pt x="580002" y="257476"/>
                      <a:pt x="570588" y="268392"/>
                    </a:cubicBezTo>
                    <a:cubicBezTo>
                      <a:pt x="565425" y="274456"/>
                      <a:pt x="558137" y="277488"/>
                      <a:pt x="550696" y="277488"/>
                    </a:cubicBezTo>
                    <a:cubicBezTo>
                      <a:pt x="544623" y="277488"/>
                      <a:pt x="538549" y="275517"/>
                      <a:pt x="533690" y="271272"/>
                    </a:cubicBezTo>
                    <a:lnTo>
                      <a:pt x="288461" y="60683"/>
                    </a:lnTo>
                    <a:lnTo>
                      <a:pt x="43232" y="271272"/>
                    </a:lnTo>
                    <a:cubicBezTo>
                      <a:pt x="32299" y="280672"/>
                      <a:pt x="15748" y="279459"/>
                      <a:pt x="6334" y="268392"/>
                    </a:cubicBezTo>
                    <a:cubicBezTo>
                      <a:pt x="-3080" y="257476"/>
                      <a:pt x="-1865" y="240950"/>
                      <a:pt x="9067" y="231550"/>
                    </a:cubicBezTo>
                    <a:lnTo>
                      <a:pt x="271303" y="6254"/>
                    </a:lnTo>
                    <a:cubicBezTo>
                      <a:pt x="276238" y="2085"/>
                      <a:pt x="282350" y="0"/>
                      <a:pt x="28846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wrap="square" lIns="91440" tIns="45720" rIns="91440" bIns="45720">
                <a:normAutofit fontScale="925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10" name="ïŝ1ídé"/>
            <p:cNvGrpSpPr/>
            <p:nvPr/>
          </p:nvGrpSpPr>
          <p:grpSpPr>
            <a:xfrm>
              <a:off x="10804751" y="3818849"/>
              <a:ext cx="632838" cy="634512"/>
              <a:chOff x="754411" y="3557019"/>
              <a:chExt cx="632838" cy="634512"/>
            </a:xfrm>
          </p:grpSpPr>
          <p:sp>
            <p:nvSpPr>
              <p:cNvPr id="15" name="iṩḻïḓé"/>
              <p:cNvSpPr/>
              <p:nvPr/>
            </p:nvSpPr>
            <p:spPr bwMode="auto">
              <a:xfrm>
                <a:off x="754411" y="3557019"/>
                <a:ext cx="632838" cy="634512"/>
              </a:xfrm>
              <a:prstGeom prst="ellipse">
                <a:avLst/>
              </a:prstGeom>
              <a:solidFill>
                <a:schemeClr val="accent1"/>
              </a:solidFill>
              <a:ln w="28575"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ctr" anchorCtr="0" compatLnSpc="1">
                <a:normAutofit fontScale="8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 lang="en-US" sz="32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ïslîdè"/>
              <p:cNvSpPr/>
              <p:nvPr/>
            </p:nvSpPr>
            <p:spPr bwMode="auto">
              <a:xfrm>
                <a:off x="908840" y="3723563"/>
                <a:ext cx="323980" cy="301422"/>
              </a:xfrm>
              <a:custGeom>
                <a:avLst/>
                <a:gdLst>
                  <a:gd name="connsiteX0" fmla="*/ 362096 w 576922"/>
                  <a:gd name="connsiteY0" fmla="*/ 472751 h 536754"/>
                  <a:gd name="connsiteX1" fmla="*/ 376350 w 576922"/>
                  <a:gd name="connsiteY1" fmla="*/ 536754 h 536754"/>
                  <a:gd name="connsiteX2" fmla="*/ 362096 w 576922"/>
                  <a:gd name="connsiteY2" fmla="*/ 536754 h 536754"/>
                  <a:gd name="connsiteX3" fmla="*/ 214826 w 576922"/>
                  <a:gd name="connsiteY3" fmla="*/ 472751 h 536754"/>
                  <a:gd name="connsiteX4" fmla="*/ 214826 w 576922"/>
                  <a:gd name="connsiteY4" fmla="*/ 536754 h 536754"/>
                  <a:gd name="connsiteX5" fmla="*/ 200572 w 576922"/>
                  <a:gd name="connsiteY5" fmla="*/ 536754 h 536754"/>
                  <a:gd name="connsiteX6" fmla="*/ 288461 w 576922"/>
                  <a:gd name="connsiteY6" fmla="*/ 200761 h 536754"/>
                  <a:gd name="connsiteX7" fmla="*/ 221958 w 576922"/>
                  <a:gd name="connsiteY7" fmla="*/ 267171 h 536754"/>
                  <a:gd name="connsiteX8" fmla="*/ 288461 w 576922"/>
                  <a:gd name="connsiteY8" fmla="*/ 346317 h 536754"/>
                  <a:gd name="connsiteX9" fmla="*/ 354963 w 576922"/>
                  <a:gd name="connsiteY9" fmla="*/ 267171 h 536754"/>
                  <a:gd name="connsiteX10" fmla="*/ 288461 w 576922"/>
                  <a:gd name="connsiteY10" fmla="*/ 200761 h 536754"/>
                  <a:gd name="connsiteX11" fmla="*/ 279958 w 576922"/>
                  <a:gd name="connsiteY11" fmla="*/ 97355 h 536754"/>
                  <a:gd name="connsiteX12" fmla="*/ 296963 w 576922"/>
                  <a:gd name="connsiteY12" fmla="*/ 97355 h 536754"/>
                  <a:gd name="connsiteX13" fmla="*/ 494649 w 576922"/>
                  <a:gd name="connsiteY13" fmla="*/ 267626 h 536754"/>
                  <a:gd name="connsiteX14" fmla="*/ 499204 w 576922"/>
                  <a:gd name="connsiteY14" fmla="*/ 277481 h 536754"/>
                  <a:gd name="connsiteX15" fmla="*/ 499204 w 576922"/>
                  <a:gd name="connsiteY15" fmla="*/ 523715 h 536754"/>
                  <a:gd name="connsiteX16" fmla="*/ 486147 w 576922"/>
                  <a:gd name="connsiteY16" fmla="*/ 536754 h 536754"/>
                  <a:gd name="connsiteX17" fmla="*/ 430272 w 576922"/>
                  <a:gd name="connsiteY17" fmla="*/ 536754 h 536754"/>
                  <a:gd name="connsiteX18" fmla="*/ 398084 w 576922"/>
                  <a:gd name="connsiteY18" fmla="*/ 393017 h 536754"/>
                  <a:gd name="connsiteX19" fmla="*/ 385634 w 576922"/>
                  <a:gd name="connsiteY19" fmla="*/ 376035 h 536754"/>
                  <a:gd name="connsiteX20" fmla="*/ 298482 w 576922"/>
                  <a:gd name="connsiteY20" fmla="*/ 352231 h 536754"/>
                  <a:gd name="connsiteX21" fmla="*/ 291953 w 576922"/>
                  <a:gd name="connsiteY21" fmla="*/ 365270 h 536754"/>
                  <a:gd name="connsiteX22" fmla="*/ 291801 w 576922"/>
                  <a:gd name="connsiteY22" fmla="*/ 365270 h 536754"/>
                  <a:gd name="connsiteX23" fmla="*/ 309565 w 576922"/>
                  <a:gd name="connsiteY23" fmla="*/ 502943 h 536754"/>
                  <a:gd name="connsiteX24" fmla="*/ 290131 w 576922"/>
                  <a:gd name="connsiteY24" fmla="*/ 536754 h 536754"/>
                  <a:gd name="connsiteX25" fmla="*/ 286791 w 576922"/>
                  <a:gd name="connsiteY25" fmla="*/ 536754 h 536754"/>
                  <a:gd name="connsiteX26" fmla="*/ 267356 w 576922"/>
                  <a:gd name="connsiteY26" fmla="*/ 502943 h 536754"/>
                  <a:gd name="connsiteX27" fmla="*/ 285120 w 576922"/>
                  <a:gd name="connsiteY27" fmla="*/ 365270 h 536754"/>
                  <a:gd name="connsiteX28" fmla="*/ 284969 w 576922"/>
                  <a:gd name="connsiteY28" fmla="*/ 365270 h 536754"/>
                  <a:gd name="connsiteX29" fmla="*/ 278440 w 576922"/>
                  <a:gd name="connsiteY29" fmla="*/ 352231 h 536754"/>
                  <a:gd name="connsiteX30" fmla="*/ 191288 w 576922"/>
                  <a:gd name="connsiteY30" fmla="*/ 376035 h 536754"/>
                  <a:gd name="connsiteX31" fmla="*/ 178838 w 576922"/>
                  <a:gd name="connsiteY31" fmla="*/ 393017 h 536754"/>
                  <a:gd name="connsiteX32" fmla="*/ 146649 w 576922"/>
                  <a:gd name="connsiteY32" fmla="*/ 536754 h 536754"/>
                  <a:gd name="connsiteX33" fmla="*/ 90775 w 576922"/>
                  <a:gd name="connsiteY33" fmla="*/ 536754 h 536754"/>
                  <a:gd name="connsiteX34" fmla="*/ 77717 w 576922"/>
                  <a:gd name="connsiteY34" fmla="*/ 523715 h 536754"/>
                  <a:gd name="connsiteX35" fmla="*/ 77717 w 576922"/>
                  <a:gd name="connsiteY35" fmla="*/ 277481 h 536754"/>
                  <a:gd name="connsiteX36" fmla="*/ 82272 w 576922"/>
                  <a:gd name="connsiteY36" fmla="*/ 267626 h 536754"/>
                  <a:gd name="connsiteX37" fmla="*/ 288461 w 576922"/>
                  <a:gd name="connsiteY37" fmla="*/ 0 h 536754"/>
                  <a:gd name="connsiteX38" fmla="*/ 305620 w 576922"/>
                  <a:gd name="connsiteY38" fmla="*/ 6254 h 536754"/>
                  <a:gd name="connsiteX39" fmla="*/ 567855 w 576922"/>
                  <a:gd name="connsiteY39" fmla="*/ 231550 h 536754"/>
                  <a:gd name="connsiteX40" fmla="*/ 570588 w 576922"/>
                  <a:gd name="connsiteY40" fmla="*/ 268392 h 536754"/>
                  <a:gd name="connsiteX41" fmla="*/ 550696 w 576922"/>
                  <a:gd name="connsiteY41" fmla="*/ 277488 h 536754"/>
                  <a:gd name="connsiteX42" fmla="*/ 533690 w 576922"/>
                  <a:gd name="connsiteY42" fmla="*/ 271272 h 536754"/>
                  <a:gd name="connsiteX43" fmla="*/ 288461 w 576922"/>
                  <a:gd name="connsiteY43" fmla="*/ 60683 h 536754"/>
                  <a:gd name="connsiteX44" fmla="*/ 43232 w 576922"/>
                  <a:gd name="connsiteY44" fmla="*/ 271272 h 536754"/>
                  <a:gd name="connsiteX45" fmla="*/ 6334 w 576922"/>
                  <a:gd name="connsiteY45" fmla="*/ 268392 h 536754"/>
                  <a:gd name="connsiteX46" fmla="*/ 9067 w 576922"/>
                  <a:gd name="connsiteY46" fmla="*/ 231550 h 536754"/>
                  <a:gd name="connsiteX47" fmla="*/ 271303 w 576922"/>
                  <a:gd name="connsiteY47" fmla="*/ 6254 h 536754"/>
                  <a:gd name="connsiteX48" fmla="*/ 288461 w 576922"/>
                  <a:gd name="connsiteY48" fmla="*/ 0 h 536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576922" h="536754">
                    <a:moveTo>
                      <a:pt x="362096" y="472751"/>
                    </a:moveTo>
                    <a:lnTo>
                      <a:pt x="376350" y="536754"/>
                    </a:lnTo>
                    <a:lnTo>
                      <a:pt x="362096" y="536754"/>
                    </a:lnTo>
                    <a:close/>
                    <a:moveTo>
                      <a:pt x="214826" y="472751"/>
                    </a:moveTo>
                    <a:lnTo>
                      <a:pt x="214826" y="536754"/>
                    </a:lnTo>
                    <a:lnTo>
                      <a:pt x="200572" y="536754"/>
                    </a:lnTo>
                    <a:close/>
                    <a:moveTo>
                      <a:pt x="288461" y="200761"/>
                    </a:moveTo>
                    <a:cubicBezTo>
                      <a:pt x="251717" y="200761"/>
                      <a:pt x="221958" y="230478"/>
                      <a:pt x="221958" y="267171"/>
                    </a:cubicBezTo>
                    <a:cubicBezTo>
                      <a:pt x="221958" y="303712"/>
                      <a:pt x="251717" y="346317"/>
                      <a:pt x="288461" y="346317"/>
                    </a:cubicBezTo>
                    <a:cubicBezTo>
                      <a:pt x="325204" y="346317"/>
                      <a:pt x="354963" y="303712"/>
                      <a:pt x="354963" y="267171"/>
                    </a:cubicBezTo>
                    <a:cubicBezTo>
                      <a:pt x="354963" y="230478"/>
                      <a:pt x="325204" y="200761"/>
                      <a:pt x="288461" y="200761"/>
                    </a:cubicBezTo>
                    <a:close/>
                    <a:moveTo>
                      <a:pt x="279958" y="97355"/>
                    </a:moveTo>
                    <a:cubicBezTo>
                      <a:pt x="284817" y="93109"/>
                      <a:pt x="292105" y="93109"/>
                      <a:pt x="296963" y="97355"/>
                    </a:cubicBezTo>
                    <a:lnTo>
                      <a:pt x="494649" y="267626"/>
                    </a:lnTo>
                    <a:cubicBezTo>
                      <a:pt x="497534" y="270052"/>
                      <a:pt x="499204" y="273691"/>
                      <a:pt x="499204" y="277481"/>
                    </a:cubicBezTo>
                    <a:lnTo>
                      <a:pt x="499204" y="523715"/>
                    </a:lnTo>
                    <a:cubicBezTo>
                      <a:pt x="499204" y="530993"/>
                      <a:pt x="493283" y="536754"/>
                      <a:pt x="486147" y="536754"/>
                    </a:cubicBezTo>
                    <a:lnTo>
                      <a:pt x="430272" y="536754"/>
                    </a:lnTo>
                    <a:lnTo>
                      <a:pt x="398084" y="393017"/>
                    </a:lnTo>
                    <a:cubicBezTo>
                      <a:pt x="396414" y="386194"/>
                      <a:pt x="392314" y="379826"/>
                      <a:pt x="385634" y="376035"/>
                    </a:cubicBezTo>
                    <a:cubicBezTo>
                      <a:pt x="383963" y="375126"/>
                      <a:pt x="346916" y="354808"/>
                      <a:pt x="298482" y="352231"/>
                    </a:cubicBezTo>
                    <a:lnTo>
                      <a:pt x="291953" y="365270"/>
                    </a:lnTo>
                    <a:lnTo>
                      <a:pt x="291801" y="365270"/>
                    </a:lnTo>
                    <a:lnTo>
                      <a:pt x="309565" y="502943"/>
                    </a:lnTo>
                    <a:lnTo>
                      <a:pt x="290131" y="536754"/>
                    </a:lnTo>
                    <a:lnTo>
                      <a:pt x="286791" y="536754"/>
                    </a:lnTo>
                    <a:lnTo>
                      <a:pt x="267356" y="502943"/>
                    </a:lnTo>
                    <a:lnTo>
                      <a:pt x="285120" y="365270"/>
                    </a:lnTo>
                    <a:lnTo>
                      <a:pt x="284969" y="365270"/>
                    </a:lnTo>
                    <a:lnTo>
                      <a:pt x="278440" y="352231"/>
                    </a:lnTo>
                    <a:cubicBezTo>
                      <a:pt x="229853" y="354808"/>
                      <a:pt x="192958" y="375126"/>
                      <a:pt x="191288" y="376035"/>
                    </a:cubicBezTo>
                    <a:cubicBezTo>
                      <a:pt x="184607" y="379826"/>
                      <a:pt x="180508" y="386194"/>
                      <a:pt x="178838" y="393017"/>
                    </a:cubicBezTo>
                    <a:lnTo>
                      <a:pt x="146649" y="536754"/>
                    </a:lnTo>
                    <a:lnTo>
                      <a:pt x="90775" y="536754"/>
                    </a:lnTo>
                    <a:cubicBezTo>
                      <a:pt x="83639" y="536754"/>
                      <a:pt x="77717" y="530993"/>
                      <a:pt x="77717" y="523715"/>
                    </a:cubicBezTo>
                    <a:lnTo>
                      <a:pt x="77717" y="277481"/>
                    </a:lnTo>
                    <a:cubicBezTo>
                      <a:pt x="77717" y="273691"/>
                      <a:pt x="79387" y="270052"/>
                      <a:pt x="82272" y="267626"/>
                    </a:cubicBezTo>
                    <a:close/>
                    <a:moveTo>
                      <a:pt x="288461" y="0"/>
                    </a:moveTo>
                    <a:cubicBezTo>
                      <a:pt x="294573" y="0"/>
                      <a:pt x="300685" y="2085"/>
                      <a:pt x="305620" y="6254"/>
                    </a:cubicBezTo>
                    <a:lnTo>
                      <a:pt x="567855" y="231550"/>
                    </a:lnTo>
                    <a:cubicBezTo>
                      <a:pt x="578787" y="240950"/>
                      <a:pt x="580002" y="257476"/>
                      <a:pt x="570588" y="268392"/>
                    </a:cubicBezTo>
                    <a:cubicBezTo>
                      <a:pt x="565425" y="274456"/>
                      <a:pt x="558137" y="277488"/>
                      <a:pt x="550696" y="277488"/>
                    </a:cubicBezTo>
                    <a:cubicBezTo>
                      <a:pt x="544623" y="277488"/>
                      <a:pt x="538549" y="275517"/>
                      <a:pt x="533690" y="271272"/>
                    </a:cubicBezTo>
                    <a:lnTo>
                      <a:pt x="288461" y="60683"/>
                    </a:lnTo>
                    <a:lnTo>
                      <a:pt x="43232" y="271272"/>
                    </a:lnTo>
                    <a:cubicBezTo>
                      <a:pt x="32299" y="280672"/>
                      <a:pt x="15748" y="279459"/>
                      <a:pt x="6334" y="268392"/>
                    </a:cubicBezTo>
                    <a:cubicBezTo>
                      <a:pt x="-3080" y="257476"/>
                      <a:pt x="-1865" y="240950"/>
                      <a:pt x="9067" y="231550"/>
                    </a:cubicBezTo>
                    <a:lnTo>
                      <a:pt x="271303" y="6254"/>
                    </a:lnTo>
                    <a:cubicBezTo>
                      <a:pt x="276238" y="2085"/>
                      <a:pt x="282350" y="0"/>
                      <a:pt x="28846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wrap="square" lIns="91440" tIns="45720" rIns="91440" bIns="45720">
                <a:normAutofit fontScale="925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11" name="îṩḻiḓê"/>
            <p:cNvSpPr/>
            <p:nvPr/>
          </p:nvSpPr>
          <p:spPr bwMode="auto">
            <a:xfrm>
              <a:off x="673100" y="4980371"/>
              <a:ext cx="2803525" cy="791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en-US" altLang="zh-CN" sz="1100" dirty="0"/>
                <a:t>Copy paste fonts. Choose the only option to retain </a:t>
              </a:r>
              <a:r>
                <a:rPr lang="zh-CN" altLang="en-US" sz="1100" dirty="0" smtClean="0"/>
                <a:t>标题</a:t>
              </a:r>
              <a:r>
                <a:rPr lang="en-US" altLang="zh-CN" sz="1100" dirty="0" smtClean="0"/>
                <a:t>.</a:t>
              </a:r>
              <a:endParaRPr lang="en-US" altLang="zh-CN" sz="1100" dirty="0"/>
            </a:p>
            <a:p>
              <a:pPr>
                <a:lnSpc>
                  <a:spcPct val="120000"/>
                </a:lnSpc>
              </a:pPr>
              <a:r>
                <a:rPr lang="en-US" altLang="zh-CN" sz="1100" dirty="0"/>
                <a:t>……</a:t>
              </a:r>
              <a:endParaRPr lang="en-US" altLang="zh-CN" sz="1100" dirty="0"/>
            </a:p>
          </p:txBody>
        </p:sp>
        <p:sp>
          <p:nvSpPr>
            <p:cNvPr id="12" name="îṡ1iḋé"/>
            <p:cNvSpPr txBox="1"/>
            <p:nvPr/>
          </p:nvSpPr>
          <p:spPr bwMode="auto">
            <a:xfrm>
              <a:off x="673100" y="4538566"/>
              <a:ext cx="2803525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zh-CN" altLang="en-US" b="1" dirty="0" smtClean="0"/>
                <a:t>输入标题</a:t>
              </a:r>
              <a:endParaRPr lang="en-US" altLang="zh-CN" b="1" dirty="0"/>
            </a:p>
          </p:txBody>
        </p:sp>
        <p:sp>
          <p:nvSpPr>
            <p:cNvPr id="13" name="i$ḷídê"/>
            <p:cNvSpPr/>
            <p:nvPr/>
          </p:nvSpPr>
          <p:spPr bwMode="auto">
            <a:xfrm>
              <a:off x="8715373" y="4980371"/>
              <a:ext cx="2803525" cy="791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r">
                <a:lnSpc>
                  <a:spcPct val="120000"/>
                </a:lnSpc>
              </a:pPr>
              <a:r>
                <a:rPr lang="en-US" altLang="zh-CN" sz="1100" dirty="0"/>
                <a:t>Copy paste fonts. Choose the only option to retain </a:t>
              </a:r>
              <a:r>
                <a:rPr lang="zh-CN" altLang="en-US" sz="1100" dirty="0" smtClean="0"/>
                <a:t>标题</a:t>
              </a:r>
              <a:r>
                <a:rPr lang="en-US" altLang="zh-CN" sz="1100" dirty="0" smtClean="0"/>
                <a:t>.</a:t>
              </a:r>
              <a:endParaRPr lang="en-US" altLang="zh-CN" sz="1100" dirty="0"/>
            </a:p>
            <a:p>
              <a:pPr algn="r">
                <a:lnSpc>
                  <a:spcPct val="120000"/>
                </a:lnSpc>
              </a:pPr>
              <a:r>
                <a:rPr lang="en-US" altLang="zh-CN" sz="1100" dirty="0"/>
                <a:t>……</a:t>
              </a:r>
              <a:endParaRPr lang="en-US" altLang="zh-CN" sz="1100" dirty="0"/>
            </a:p>
          </p:txBody>
        </p:sp>
        <p:sp>
          <p:nvSpPr>
            <p:cNvPr id="14" name="îṥḷíḋé"/>
            <p:cNvSpPr txBox="1"/>
            <p:nvPr/>
          </p:nvSpPr>
          <p:spPr bwMode="auto">
            <a:xfrm>
              <a:off x="8715373" y="4538566"/>
              <a:ext cx="2803525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zh-CN" altLang="en-US" b="1" dirty="0" smtClean="0"/>
                <a:t>输入标题</a:t>
              </a:r>
              <a:endParaRPr lang="en-US" altLang="zh-CN" b="1" dirty="0"/>
            </a:p>
          </p:txBody>
        </p: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241232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0" y="0"/>
            <a:ext cx="11663212" cy="6003327"/>
            <a:chOff x="0" y="0"/>
            <a:chExt cx="11663212" cy="6003327"/>
          </a:xfrm>
        </p:grpSpPr>
        <p:sp>
          <p:nvSpPr>
            <p:cNvPr id="6" name="ïśļïḓê"/>
            <p:cNvSpPr/>
            <p:nvPr/>
          </p:nvSpPr>
          <p:spPr>
            <a:xfrm>
              <a:off x="3571" y="0"/>
              <a:ext cx="11659641" cy="3443344"/>
            </a:xfrm>
            <a:custGeom>
              <a:avLst/>
              <a:gdLst>
                <a:gd name="connsiteX0" fmla="*/ 0 w 12188107"/>
                <a:gd name="connsiteY0" fmla="*/ 0 h 3599411"/>
                <a:gd name="connsiteX1" fmla="*/ 12188107 w 12188107"/>
                <a:gd name="connsiteY1" fmla="*/ 0 h 3599411"/>
                <a:gd name="connsiteX2" fmla="*/ 0 w 12188107"/>
                <a:gd name="connsiteY2" fmla="*/ 0 h 3599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88107" h="3599411">
                  <a:moveTo>
                    <a:pt x="0" y="0"/>
                  </a:moveTo>
                  <a:lnTo>
                    <a:pt x="12188107" y="0"/>
                  </a:lnTo>
                  <a:cubicBezTo>
                    <a:pt x="12188107" y="0"/>
                    <a:pt x="0" y="8098676"/>
                    <a:pt x="0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" name="íšļiḍè"/>
            <p:cNvSpPr/>
            <p:nvPr/>
          </p:nvSpPr>
          <p:spPr>
            <a:xfrm>
              <a:off x="0" y="0"/>
              <a:ext cx="11178561" cy="3301271"/>
            </a:xfrm>
            <a:custGeom>
              <a:avLst/>
              <a:gdLst>
                <a:gd name="connsiteX0" fmla="*/ 0 w 12188107"/>
                <a:gd name="connsiteY0" fmla="*/ 0 h 3599411"/>
                <a:gd name="connsiteX1" fmla="*/ 12188107 w 12188107"/>
                <a:gd name="connsiteY1" fmla="*/ 0 h 3599411"/>
                <a:gd name="connsiteX2" fmla="*/ 0 w 12188107"/>
                <a:gd name="connsiteY2" fmla="*/ 0 h 3599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88107" h="3599411">
                  <a:moveTo>
                    <a:pt x="0" y="0"/>
                  </a:moveTo>
                  <a:lnTo>
                    <a:pt x="12188107" y="0"/>
                  </a:lnTo>
                  <a:cubicBezTo>
                    <a:pt x="12188107" y="0"/>
                    <a:pt x="0" y="8098676"/>
                    <a:pt x="0" y="0"/>
                  </a:cubicBezTo>
                  <a:close/>
                </a:path>
              </a:pathLst>
            </a:custGeom>
            <a:blipFill dpi="0" rotWithShape="1">
              <a:blip r:embed="rId2"/>
              <a:srcRect/>
              <a:tile tx="0" ty="0" sx="100000" sy="100000" flip="none" algn="ctr"/>
            </a:blip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en-US"/>
            </a:p>
          </p:txBody>
        </p:sp>
        <p:grpSp>
          <p:nvGrpSpPr>
            <p:cNvPr id="8" name="íṣḻíḋé"/>
            <p:cNvGrpSpPr/>
            <p:nvPr/>
          </p:nvGrpSpPr>
          <p:grpSpPr>
            <a:xfrm>
              <a:off x="673100" y="3599973"/>
              <a:ext cx="5412105" cy="2403354"/>
              <a:chOff x="673100" y="1490228"/>
              <a:chExt cx="4898596" cy="2403354"/>
            </a:xfrm>
          </p:grpSpPr>
          <p:grpSp>
            <p:nvGrpSpPr>
              <p:cNvPr id="18" name="ïṩ1îḓé"/>
              <p:cNvGrpSpPr/>
              <p:nvPr/>
            </p:nvGrpSpPr>
            <p:grpSpPr>
              <a:xfrm>
                <a:off x="673100" y="1490228"/>
                <a:ext cx="4898596" cy="1199515"/>
                <a:chOff x="673100" y="1490228"/>
                <a:chExt cx="4898596" cy="1199515"/>
              </a:xfrm>
            </p:grpSpPr>
            <p:sp>
              <p:nvSpPr>
                <p:cNvPr id="23" name="iṡlîḍe"/>
                <p:cNvSpPr/>
                <p:nvPr/>
              </p:nvSpPr>
              <p:spPr bwMode="auto">
                <a:xfrm>
                  <a:off x="673100" y="1490228"/>
                  <a:ext cx="1477481" cy="2834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ctr" anchorCtr="0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r>
                    <a:rPr lang="en-US" altLang="zh-CN" sz="1100" dirty="0"/>
                    <a:t>Supporting </a:t>
                  </a:r>
                  <a:r>
                    <a:rPr lang="zh-CN" altLang="en-US" sz="1100" dirty="0" smtClean="0"/>
                    <a:t>输入标题</a:t>
                  </a:r>
                  <a:r>
                    <a:rPr lang="en-US" altLang="zh-CN" sz="1100" dirty="0" smtClean="0"/>
                    <a:t>.</a:t>
                  </a:r>
                  <a:endParaRPr lang="en-US" altLang="zh-CN" sz="1100" dirty="0"/>
                </a:p>
              </p:txBody>
            </p:sp>
            <p:sp>
              <p:nvSpPr>
                <p:cNvPr id="24" name="îṩ1îdê"/>
                <p:cNvSpPr txBox="1"/>
                <p:nvPr/>
              </p:nvSpPr>
              <p:spPr>
                <a:xfrm>
                  <a:off x="673100" y="1773438"/>
                  <a:ext cx="4898596" cy="91630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91440" tIns="45720" rIns="91440" bIns="45720" anchor="b" anchorCtr="0">
                  <a:normAutofit fontScale="90000"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>
                    <a:buSzPct val="25000"/>
                  </a:pPr>
                  <a:r>
                    <a:rPr lang="en-US" altLang="zh-CN" sz="2800" dirty="0"/>
                    <a:t>Unified fonts make reading</a:t>
                  </a:r>
                  <a:endParaRPr lang="en-US" altLang="zh-CN" sz="2800" dirty="0"/>
                </a:p>
                <a:p>
                  <a:pPr>
                    <a:buSzPct val="25000"/>
                  </a:pPr>
                  <a:r>
                    <a:rPr lang="en-US" altLang="zh-CN" sz="2800" dirty="0"/>
                    <a:t>more fluent.</a:t>
                  </a:r>
                  <a:endParaRPr lang="en-US" altLang="zh-CN" sz="2800" dirty="0"/>
                </a:p>
              </p:txBody>
            </p:sp>
          </p:grpSp>
          <p:sp>
            <p:nvSpPr>
              <p:cNvPr id="19" name="íśľîḍe"/>
              <p:cNvSpPr txBox="1"/>
              <p:nvPr/>
            </p:nvSpPr>
            <p:spPr>
              <a:xfrm>
                <a:off x="673101" y="2904992"/>
                <a:ext cx="4127500" cy="9885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50000"/>
                  </a:lnSpc>
                  <a:buSzPct val="25000"/>
                </a:pPr>
                <a:r>
                  <a:rPr lang="en-US" sz="1100" dirty="0"/>
                  <a:t>Theme color makes PPT more convenient to change.</a:t>
                </a:r>
                <a:endParaRPr lang="en-US" sz="1100" dirty="0"/>
              </a:p>
              <a:p>
                <a:pPr>
                  <a:lnSpc>
                    <a:spcPct val="150000"/>
                  </a:lnSpc>
                  <a:buSzPct val="25000"/>
                </a:pPr>
                <a:r>
                  <a:rPr lang="en-US" sz="1100" dirty="0"/>
                  <a:t>Adjust the spacing to adapt to Chinese typesetting, use the reference line in PPT.</a:t>
                </a:r>
                <a:endParaRPr lang="en-US" sz="1100" dirty="0"/>
              </a:p>
            </p:txBody>
          </p:sp>
          <p:grpSp>
            <p:nvGrpSpPr>
              <p:cNvPr id="20" name="ïṩḷíḍe"/>
              <p:cNvGrpSpPr/>
              <p:nvPr/>
            </p:nvGrpSpPr>
            <p:grpSpPr>
              <a:xfrm>
                <a:off x="673101" y="2797552"/>
                <a:ext cx="3996000" cy="0"/>
                <a:chOff x="673101" y="2837788"/>
                <a:chExt cx="3870324" cy="0"/>
              </a:xfrm>
            </p:grpSpPr>
            <p:cxnSp>
              <p:nvCxnSpPr>
                <p:cNvPr id="21" name="直接连接符 20"/>
                <p:cNvCxnSpPr/>
                <p:nvPr/>
              </p:nvCxnSpPr>
              <p:spPr>
                <a:xfrm>
                  <a:off x="673101" y="2837788"/>
                  <a:ext cx="3870324" cy="0"/>
                </a:xfrm>
                <a:prstGeom prst="line">
                  <a:avLst/>
                </a:prstGeom>
                <a:ln w="3175" cap="rnd">
                  <a:solidFill>
                    <a:schemeClr val="bg1">
                      <a:lumMod val="7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接连接符 21"/>
                <p:cNvCxnSpPr/>
                <p:nvPr/>
              </p:nvCxnSpPr>
              <p:spPr>
                <a:xfrm>
                  <a:off x="673101" y="2837788"/>
                  <a:ext cx="1709455" cy="0"/>
                </a:xfrm>
                <a:prstGeom prst="line">
                  <a:avLst/>
                </a:prstGeom>
                <a:ln w="28575" cap="rnd">
                  <a:solidFill>
                    <a:schemeClr val="accent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9" name="iṩḻîḑê"/>
            <p:cNvSpPr/>
            <p:nvPr/>
          </p:nvSpPr>
          <p:spPr bwMode="auto">
            <a:xfrm>
              <a:off x="6629400" y="4561948"/>
              <a:ext cx="4889500" cy="401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zh-CN" sz="1100" dirty="0">
                  <a:solidFill>
                    <a:schemeClr val="dk1">
                      <a:lumMod val="100000"/>
                    </a:schemeClr>
                  </a:solidFill>
                </a:rPr>
                <a:t>Copy paste fonts. Choose the only option to retain </a:t>
              </a:r>
              <a:r>
                <a:rPr lang="zh-CN" altLang="en-US" sz="1100" dirty="0" smtClean="0">
                  <a:solidFill>
                    <a:schemeClr val="dk1">
                      <a:lumMod val="100000"/>
                    </a:schemeClr>
                  </a:solidFill>
                </a:rPr>
                <a:t>标题</a:t>
              </a:r>
              <a:r>
                <a:rPr lang="en-US" altLang="zh-CN" sz="1100" dirty="0" smtClean="0">
                  <a:solidFill>
                    <a:schemeClr val="dk1">
                      <a:lumMod val="100000"/>
                    </a:schemeClr>
                  </a:solidFill>
                </a:rPr>
                <a:t>……</a:t>
              </a:r>
              <a:endParaRPr lang="en-US" altLang="zh-CN" sz="1100" dirty="0"/>
            </a:p>
          </p:txBody>
        </p:sp>
        <p:sp>
          <p:nvSpPr>
            <p:cNvPr id="10" name="iŝ1iḍé"/>
            <p:cNvSpPr txBox="1"/>
            <p:nvPr/>
          </p:nvSpPr>
          <p:spPr bwMode="auto">
            <a:xfrm>
              <a:off x="6629400" y="4160855"/>
              <a:ext cx="4889500" cy="401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i="1" dirty="0"/>
                <a:t>02</a:t>
              </a:r>
              <a:r>
                <a:rPr lang="en-US" altLang="zh-CN" sz="1600" i="1" dirty="0" smtClean="0"/>
                <a:t>.</a:t>
              </a:r>
              <a:r>
                <a:rPr lang="zh-CN" altLang="en-US" sz="1600" i="1" dirty="0" smtClean="0"/>
                <a:t>输入标题</a:t>
              </a:r>
              <a:endParaRPr lang="en-US" altLang="zh-CN" sz="1600" i="1" dirty="0"/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6761720" y="4561947"/>
              <a:ext cx="4757181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ïṩḻïḑe"/>
            <p:cNvSpPr/>
            <p:nvPr/>
          </p:nvSpPr>
          <p:spPr bwMode="auto">
            <a:xfrm>
              <a:off x="6629400" y="5602236"/>
              <a:ext cx="4889500" cy="401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zh-CN" sz="1100" dirty="0">
                  <a:solidFill>
                    <a:schemeClr val="dk1">
                      <a:lumMod val="100000"/>
                    </a:schemeClr>
                  </a:solidFill>
                </a:rPr>
                <a:t>Copy paste fonts. Choose the only option to retain </a:t>
              </a:r>
              <a:r>
                <a:rPr lang="zh-CN" altLang="en-US" sz="1100" dirty="0" smtClean="0">
                  <a:solidFill>
                    <a:schemeClr val="dk1">
                      <a:lumMod val="100000"/>
                    </a:schemeClr>
                  </a:solidFill>
                </a:rPr>
                <a:t>标题</a:t>
              </a:r>
              <a:r>
                <a:rPr lang="en-US" altLang="zh-CN" sz="1100" dirty="0" smtClean="0">
                  <a:solidFill>
                    <a:schemeClr val="dk1">
                      <a:lumMod val="100000"/>
                    </a:schemeClr>
                  </a:solidFill>
                </a:rPr>
                <a:t>……</a:t>
              </a:r>
              <a:endParaRPr lang="en-US" altLang="zh-CN" sz="1100" dirty="0"/>
            </a:p>
          </p:txBody>
        </p:sp>
        <p:sp>
          <p:nvSpPr>
            <p:cNvPr id="13" name="íśļíḓè"/>
            <p:cNvSpPr txBox="1"/>
            <p:nvPr/>
          </p:nvSpPr>
          <p:spPr bwMode="auto">
            <a:xfrm>
              <a:off x="6629400" y="5201143"/>
              <a:ext cx="4889500" cy="401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i="1" dirty="0"/>
                <a:t>03</a:t>
              </a:r>
              <a:r>
                <a:rPr lang="en-US" altLang="zh-CN" sz="1600" i="1" dirty="0" smtClean="0"/>
                <a:t>.</a:t>
              </a:r>
              <a:r>
                <a:rPr lang="zh-CN" altLang="en-US" sz="1600" i="1" dirty="0" smtClean="0"/>
                <a:t>输入标题</a:t>
              </a:r>
              <a:endParaRPr lang="en-US" altLang="zh-CN" sz="1600" i="1" dirty="0"/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6761720" y="5602235"/>
              <a:ext cx="4757181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ï$lîḓé"/>
            <p:cNvSpPr/>
            <p:nvPr/>
          </p:nvSpPr>
          <p:spPr bwMode="auto">
            <a:xfrm>
              <a:off x="6629400" y="3521660"/>
              <a:ext cx="4889500" cy="401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zh-CN" sz="1100" dirty="0">
                  <a:solidFill>
                    <a:schemeClr val="dk1">
                      <a:lumMod val="100000"/>
                    </a:schemeClr>
                  </a:solidFill>
                </a:rPr>
                <a:t>Copy paste fonts. Choose the only option to retain </a:t>
              </a:r>
              <a:r>
                <a:rPr lang="zh-CN" altLang="en-US" sz="1100" dirty="0" smtClean="0">
                  <a:solidFill>
                    <a:schemeClr val="dk1">
                      <a:lumMod val="100000"/>
                    </a:schemeClr>
                  </a:solidFill>
                </a:rPr>
                <a:t>标题</a:t>
              </a:r>
              <a:r>
                <a:rPr lang="en-US" altLang="zh-CN" sz="1100" dirty="0" smtClean="0">
                  <a:solidFill>
                    <a:schemeClr val="dk1">
                      <a:lumMod val="100000"/>
                    </a:schemeClr>
                  </a:solidFill>
                </a:rPr>
                <a:t>……</a:t>
              </a:r>
              <a:endParaRPr lang="en-US" altLang="zh-CN" sz="1100" dirty="0"/>
            </a:p>
          </p:txBody>
        </p:sp>
        <p:sp>
          <p:nvSpPr>
            <p:cNvPr id="16" name="íṣľîḋe"/>
            <p:cNvSpPr txBox="1"/>
            <p:nvPr/>
          </p:nvSpPr>
          <p:spPr bwMode="auto">
            <a:xfrm>
              <a:off x="6629400" y="3120567"/>
              <a:ext cx="4889500" cy="401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00" i="1" dirty="0"/>
                <a:t>01</a:t>
              </a:r>
              <a:r>
                <a:rPr lang="en-US" altLang="zh-CN" sz="1600" i="1" dirty="0" smtClean="0"/>
                <a:t>.</a:t>
              </a:r>
              <a:r>
                <a:rPr lang="zh-CN" altLang="en-US" sz="1600" i="1" dirty="0" smtClean="0"/>
                <a:t>输入标题</a:t>
              </a:r>
              <a:endParaRPr lang="en-US" altLang="zh-CN" sz="1600" i="1" dirty="0"/>
            </a:p>
          </p:txBody>
        </p:sp>
        <p:cxnSp>
          <p:nvCxnSpPr>
            <p:cNvPr id="17" name="直接连接符 16"/>
            <p:cNvCxnSpPr/>
            <p:nvPr/>
          </p:nvCxnSpPr>
          <p:spPr>
            <a:xfrm>
              <a:off x="6761720" y="3521659"/>
              <a:ext cx="4757181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26050" y="196807"/>
            <a:ext cx="3569675" cy="609685"/>
            <a:chOff x="326050" y="196807"/>
            <a:chExt cx="3569675" cy="609685"/>
          </a:xfrm>
        </p:grpSpPr>
        <p:sp>
          <p:nvSpPr>
            <p:cNvPr id="2" name="snowman_150012"/>
            <p:cNvSpPr>
              <a:spLocks noChangeAspect="1"/>
            </p:cNvSpPr>
            <p:nvPr/>
          </p:nvSpPr>
          <p:spPr bwMode="auto">
            <a:xfrm>
              <a:off x="326050" y="196807"/>
              <a:ext cx="571727" cy="609685"/>
            </a:xfrm>
            <a:custGeom>
              <a:avLst/>
              <a:gdLst>
                <a:gd name="T0" fmla="*/ 731 w 737"/>
                <a:gd name="T1" fmla="*/ 351 h 787"/>
                <a:gd name="T2" fmla="*/ 654 w 737"/>
                <a:gd name="T3" fmla="*/ 342 h 787"/>
                <a:gd name="T4" fmla="*/ 651 w 737"/>
                <a:gd name="T5" fmla="*/ 406 h 787"/>
                <a:gd name="T6" fmla="*/ 564 w 737"/>
                <a:gd name="T7" fmla="*/ 392 h 787"/>
                <a:gd name="T8" fmla="*/ 535 w 737"/>
                <a:gd name="T9" fmla="*/ 253 h 787"/>
                <a:gd name="T10" fmla="*/ 535 w 737"/>
                <a:gd name="T11" fmla="*/ 147 h 787"/>
                <a:gd name="T12" fmla="*/ 453 w 737"/>
                <a:gd name="T13" fmla="*/ 119 h 787"/>
                <a:gd name="T14" fmla="*/ 455 w 737"/>
                <a:gd name="T15" fmla="*/ 0 h 787"/>
                <a:gd name="T16" fmla="*/ 257 w 737"/>
                <a:gd name="T17" fmla="*/ 21 h 787"/>
                <a:gd name="T18" fmla="*/ 188 w 737"/>
                <a:gd name="T19" fmla="*/ 147 h 787"/>
                <a:gd name="T20" fmla="*/ 202 w 737"/>
                <a:gd name="T21" fmla="*/ 253 h 787"/>
                <a:gd name="T22" fmla="*/ 153 w 737"/>
                <a:gd name="T23" fmla="*/ 307 h 787"/>
                <a:gd name="T24" fmla="*/ 160 w 737"/>
                <a:gd name="T25" fmla="*/ 438 h 787"/>
                <a:gd name="T26" fmla="*/ 100 w 737"/>
                <a:gd name="T27" fmla="*/ 334 h 787"/>
                <a:gd name="T28" fmla="*/ 24 w 737"/>
                <a:gd name="T29" fmla="*/ 351 h 787"/>
                <a:gd name="T30" fmla="*/ 48 w 737"/>
                <a:gd name="T31" fmla="*/ 412 h 787"/>
                <a:gd name="T32" fmla="*/ 15 w 737"/>
                <a:gd name="T33" fmla="*/ 467 h 787"/>
                <a:gd name="T34" fmla="*/ 150 w 737"/>
                <a:gd name="T35" fmla="*/ 463 h 787"/>
                <a:gd name="T36" fmla="*/ 602 w 737"/>
                <a:gd name="T37" fmla="*/ 547 h 787"/>
                <a:gd name="T38" fmla="*/ 714 w 737"/>
                <a:gd name="T39" fmla="*/ 464 h 787"/>
                <a:gd name="T40" fmla="*/ 730 w 737"/>
                <a:gd name="T41" fmla="*/ 443 h 787"/>
                <a:gd name="T42" fmla="*/ 388 w 737"/>
                <a:gd name="T43" fmla="*/ 213 h 787"/>
                <a:gd name="T44" fmla="*/ 415 w 737"/>
                <a:gd name="T45" fmla="*/ 240 h 787"/>
                <a:gd name="T46" fmla="*/ 432 w 737"/>
                <a:gd name="T47" fmla="*/ 317 h 787"/>
                <a:gd name="T48" fmla="*/ 418 w 737"/>
                <a:gd name="T49" fmla="*/ 295 h 787"/>
                <a:gd name="T50" fmla="*/ 389 w 737"/>
                <a:gd name="T51" fmla="*/ 306 h 787"/>
                <a:gd name="T52" fmla="*/ 374 w 737"/>
                <a:gd name="T53" fmla="*/ 334 h 787"/>
                <a:gd name="T54" fmla="*/ 359 w 737"/>
                <a:gd name="T55" fmla="*/ 306 h 787"/>
                <a:gd name="T56" fmla="*/ 295 w 737"/>
                <a:gd name="T57" fmla="*/ 213 h 787"/>
                <a:gd name="T58" fmla="*/ 322 w 737"/>
                <a:gd name="T59" fmla="*/ 240 h 787"/>
                <a:gd name="T60" fmla="*/ 331 w 737"/>
                <a:gd name="T61" fmla="*/ 295 h 787"/>
                <a:gd name="T62" fmla="*/ 317 w 737"/>
                <a:gd name="T63" fmla="*/ 317 h 787"/>
                <a:gd name="T64" fmla="*/ 435 w 737"/>
                <a:gd name="T65" fmla="*/ 27 h 787"/>
                <a:gd name="T66" fmla="*/ 286 w 737"/>
                <a:gd name="T67" fmla="*/ 133 h 787"/>
                <a:gd name="T68" fmla="*/ 176 w 737"/>
                <a:gd name="T69" fmla="*/ 319 h 787"/>
                <a:gd name="T70" fmla="*/ 223 w 737"/>
                <a:gd name="T71" fmla="*/ 336 h 787"/>
                <a:gd name="T72" fmla="*/ 401 w 737"/>
                <a:gd name="T73" fmla="*/ 389 h 787"/>
                <a:gd name="T74" fmla="*/ 403 w 737"/>
                <a:gd name="T75" fmla="*/ 389 h 787"/>
                <a:gd name="T76" fmla="*/ 430 w 737"/>
                <a:gd name="T77" fmla="*/ 387 h 787"/>
                <a:gd name="T78" fmla="*/ 444 w 737"/>
                <a:gd name="T79" fmla="*/ 384 h 787"/>
                <a:gd name="T80" fmla="*/ 521 w 737"/>
                <a:gd name="T81" fmla="*/ 350 h 787"/>
                <a:gd name="T82" fmla="*/ 519 w 737"/>
                <a:gd name="T83" fmla="*/ 393 h 787"/>
                <a:gd name="T84" fmla="*/ 415 w 737"/>
                <a:gd name="T85" fmla="*/ 426 h 787"/>
                <a:gd name="T86" fmla="*/ 217 w 737"/>
                <a:gd name="T87" fmla="*/ 370 h 787"/>
                <a:gd name="T88" fmla="*/ 368 w 737"/>
                <a:gd name="T89" fmla="*/ 667 h 787"/>
                <a:gd name="T90" fmla="*/ 388 w 737"/>
                <a:gd name="T91" fmla="*/ 647 h 787"/>
                <a:gd name="T92" fmla="*/ 348 w 737"/>
                <a:gd name="T93" fmla="*/ 567 h 787"/>
                <a:gd name="T94" fmla="*/ 368 w 737"/>
                <a:gd name="T95" fmla="*/ 587 h 787"/>
                <a:gd name="T96" fmla="*/ 368 w 737"/>
                <a:gd name="T97" fmla="*/ 467 h 787"/>
                <a:gd name="T98" fmla="*/ 477 w 737"/>
                <a:gd name="T99" fmla="*/ 600 h 787"/>
                <a:gd name="T100" fmla="*/ 405 w 737"/>
                <a:gd name="T101" fmla="*/ 556 h 787"/>
                <a:gd name="T102" fmla="*/ 435 w 737"/>
                <a:gd name="T103" fmla="*/ 451 h 787"/>
                <a:gd name="T104" fmla="*/ 434 w 737"/>
                <a:gd name="T105" fmla="*/ 573 h 787"/>
                <a:gd name="T106" fmla="*/ 482 w 737"/>
                <a:gd name="T107" fmla="*/ 441 h 787"/>
                <a:gd name="T108" fmla="*/ 477 w 737"/>
                <a:gd name="T109" fmla="*/ 600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37" h="787">
                  <a:moveTo>
                    <a:pt x="689" y="412"/>
                  </a:moveTo>
                  <a:lnTo>
                    <a:pt x="731" y="369"/>
                  </a:lnTo>
                  <a:cubicBezTo>
                    <a:pt x="736" y="364"/>
                    <a:pt x="736" y="356"/>
                    <a:pt x="731" y="351"/>
                  </a:cubicBezTo>
                  <a:cubicBezTo>
                    <a:pt x="726" y="345"/>
                    <a:pt x="717" y="345"/>
                    <a:pt x="712" y="351"/>
                  </a:cubicBezTo>
                  <a:lnTo>
                    <a:pt x="673" y="390"/>
                  </a:lnTo>
                  <a:lnTo>
                    <a:pt x="654" y="342"/>
                  </a:lnTo>
                  <a:cubicBezTo>
                    <a:pt x="651" y="335"/>
                    <a:pt x="644" y="332"/>
                    <a:pt x="637" y="334"/>
                  </a:cubicBezTo>
                  <a:cubicBezTo>
                    <a:pt x="630" y="337"/>
                    <a:pt x="627" y="345"/>
                    <a:pt x="629" y="352"/>
                  </a:cubicBezTo>
                  <a:lnTo>
                    <a:pt x="651" y="406"/>
                  </a:lnTo>
                  <a:lnTo>
                    <a:pt x="576" y="438"/>
                  </a:lnTo>
                  <a:cubicBezTo>
                    <a:pt x="570" y="426"/>
                    <a:pt x="562" y="413"/>
                    <a:pt x="554" y="402"/>
                  </a:cubicBezTo>
                  <a:cubicBezTo>
                    <a:pt x="557" y="399"/>
                    <a:pt x="561" y="396"/>
                    <a:pt x="564" y="392"/>
                  </a:cubicBezTo>
                  <a:cubicBezTo>
                    <a:pt x="574" y="379"/>
                    <a:pt x="576" y="362"/>
                    <a:pt x="569" y="347"/>
                  </a:cubicBezTo>
                  <a:cubicBezTo>
                    <a:pt x="559" y="326"/>
                    <a:pt x="535" y="316"/>
                    <a:pt x="514" y="324"/>
                  </a:cubicBezTo>
                  <a:cubicBezTo>
                    <a:pt x="528" y="303"/>
                    <a:pt x="535" y="279"/>
                    <a:pt x="535" y="253"/>
                  </a:cubicBezTo>
                  <a:cubicBezTo>
                    <a:pt x="535" y="219"/>
                    <a:pt x="521" y="186"/>
                    <a:pt x="497" y="160"/>
                  </a:cubicBezTo>
                  <a:lnTo>
                    <a:pt x="522" y="160"/>
                  </a:lnTo>
                  <a:cubicBezTo>
                    <a:pt x="529" y="160"/>
                    <a:pt x="535" y="154"/>
                    <a:pt x="535" y="147"/>
                  </a:cubicBezTo>
                  <a:cubicBezTo>
                    <a:pt x="535" y="139"/>
                    <a:pt x="529" y="133"/>
                    <a:pt x="522" y="133"/>
                  </a:cubicBezTo>
                  <a:lnTo>
                    <a:pt x="482" y="133"/>
                  </a:lnTo>
                  <a:cubicBezTo>
                    <a:pt x="468" y="132"/>
                    <a:pt x="458" y="128"/>
                    <a:pt x="453" y="119"/>
                  </a:cubicBezTo>
                  <a:cubicBezTo>
                    <a:pt x="438" y="93"/>
                    <a:pt x="458" y="38"/>
                    <a:pt x="467" y="19"/>
                  </a:cubicBezTo>
                  <a:cubicBezTo>
                    <a:pt x="469" y="15"/>
                    <a:pt x="469" y="10"/>
                    <a:pt x="466" y="6"/>
                  </a:cubicBezTo>
                  <a:cubicBezTo>
                    <a:pt x="464" y="2"/>
                    <a:pt x="460" y="0"/>
                    <a:pt x="455" y="0"/>
                  </a:cubicBezTo>
                  <a:lnTo>
                    <a:pt x="268" y="0"/>
                  </a:lnTo>
                  <a:cubicBezTo>
                    <a:pt x="263" y="0"/>
                    <a:pt x="259" y="3"/>
                    <a:pt x="257" y="7"/>
                  </a:cubicBezTo>
                  <a:cubicBezTo>
                    <a:pt x="254" y="11"/>
                    <a:pt x="255" y="17"/>
                    <a:pt x="257" y="21"/>
                  </a:cubicBezTo>
                  <a:cubicBezTo>
                    <a:pt x="301" y="84"/>
                    <a:pt x="263" y="123"/>
                    <a:pt x="250" y="133"/>
                  </a:cubicBezTo>
                  <a:lnTo>
                    <a:pt x="202" y="133"/>
                  </a:lnTo>
                  <a:cubicBezTo>
                    <a:pt x="194" y="133"/>
                    <a:pt x="188" y="139"/>
                    <a:pt x="188" y="147"/>
                  </a:cubicBezTo>
                  <a:cubicBezTo>
                    <a:pt x="188" y="154"/>
                    <a:pt x="194" y="160"/>
                    <a:pt x="202" y="160"/>
                  </a:cubicBezTo>
                  <a:lnTo>
                    <a:pt x="240" y="160"/>
                  </a:lnTo>
                  <a:cubicBezTo>
                    <a:pt x="215" y="186"/>
                    <a:pt x="202" y="219"/>
                    <a:pt x="202" y="253"/>
                  </a:cubicBezTo>
                  <a:cubicBezTo>
                    <a:pt x="202" y="268"/>
                    <a:pt x="204" y="282"/>
                    <a:pt x="209" y="295"/>
                  </a:cubicBezTo>
                  <a:cubicBezTo>
                    <a:pt x="200" y="291"/>
                    <a:pt x="190" y="288"/>
                    <a:pt x="181" y="288"/>
                  </a:cubicBezTo>
                  <a:cubicBezTo>
                    <a:pt x="168" y="288"/>
                    <a:pt x="158" y="294"/>
                    <a:pt x="153" y="307"/>
                  </a:cubicBezTo>
                  <a:cubicBezTo>
                    <a:pt x="151" y="311"/>
                    <a:pt x="146" y="322"/>
                    <a:pt x="150" y="338"/>
                  </a:cubicBezTo>
                  <a:cubicBezTo>
                    <a:pt x="155" y="356"/>
                    <a:pt x="170" y="373"/>
                    <a:pt x="194" y="388"/>
                  </a:cubicBezTo>
                  <a:cubicBezTo>
                    <a:pt x="180" y="403"/>
                    <a:pt x="169" y="420"/>
                    <a:pt x="160" y="438"/>
                  </a:cubicBezTo>
                  <a:lnTo>
                    <a:pt x="86" y="406"/>
                  </a:lnTo>
                  <a:lnTo>
                    <a:pt x="107" y="352"/>
                  </a:lnTo>
                  <a:cubicBezTo>
                    <a:pt x="110" y="345"/>
                    <a:pt x="107" y="337"/>
                    <a:pt x="100" y="334"/>
                  </a:cubicBezTo>
                  <a:cubicBezTo>
                    <a:pt x="93" y="332"/>
                    <a:pt x="85" y="335"/>
                    <a:pt x="83" y="342"/>
                  </a:cubicBezTo>
                  <a:lnTo>
                    <a:pt x="63" y="390"/>
                  </a:lnTo>
                  <a:lnTo>
                    <a:pt x="24" y="351"/>
                  </a:lnTo>
                  <a:cubicBezTo>
                    <a:pt x="19" y="345"/>
                    <a:pt x="11" y="345"/>
                    <a:pt x="6" y="351"/>
                  </a:cubicBezTo>
                  <a:cubicBezTo>
                    <a:pt x="0" y="356"/>
                    <a:pt x="0" y="364"/>
                    <a:pt x="6" y="369"/>
                  </a:cubicBezTo>
                  <a:lnTo>
                    <a:pt x="48" y="412"/>
                  </a:lnTo>
                  <a:lnTo>
                    <a:pt x="7" y="443"/>
                  </a:lnTo>
                  <a:cubicBezTo>
                    <a:pt x="1" y="447"/>
                    <a:pt x="0" y="455"/>
                    <a:pt x="4" y="461"/>
                  </a:cubicBezTo>
                  <a:cubicBezTo>
                    <a:pt x="7" y="465"/>
                    <a:pt x="11" y="467"/>
                    <a:pt x="15" y="467"/>
                  </a:cubicBezTo>
                  <a:cubicBezTo>
                    <a:pt x="18" y="467"/>
                    <a:pt x="21" y="466"/>
                    <a:pt x="23" y="464"/>
                  </a:cubicBezTo>
                  <a:lnTo>
                    <a:pt x="70" y="429"/>
                  </a:lnTo>
                  <a:lnTo>
                    <a:pt x="150" y="463"/>
                  </a:lnTo>
                  <a:cubicBezTo>
                    <a:pt x="140" y="489"/>
                    <a:pt x="135" y="517"/>
                    <a:pt x="135" y="547"/>
                  </a:cubicBezTo>
                  <a:cubicBezTo>
                    <a:pt x="135" y="679"/>
                    <a:pt x="240" y="787"/>
                    <a:pt x="368" y="787"/>
                  </a:cubicBezTo>
                  <a:cubicBezTo>
                    <a:pt x="497" y="787"/>
                    <a:pt x="602" y="679"/>
                    <a:pt x="602" y="547"/>
                  </a:cubicBezTo>
                  <a:cubicBezTo>
                    <a:pt x="602" y="518"/>
                    <a:pt x="597" y="489"/>
                    <a:pt x="587" y="463"/>
                  </a:cubicBezTo>
                  <a:lnTo>
                    <a:pt x="666" y="429"/>
                  </a:lnTo>
                  <a:lnTo>
                    <a:pt x="714" y="464"/>
                  </a:lnTo>
                  <a:cubicBezTo>
                    <a:pt x="716" y="466"/>
                    <a:pt x="719" y="467"/>
                    <a:pt x="722" y="467"/>
                  </a:cubicBezTo>
                  <a:cubicBezTo>
                    <a:pt x="726" y="467"/>
                    <a:pt x="730" y="465"/>
                    <a:pt x="732" y="461"/>
                  </a:cubicBezTo>
                  <a:cubicBezTo>
                    <a:pt x="737" y="455"/>
                    <a:pt x="736" y="447"/>
                    <a:pt x="730" y="443"/>
                  </a:cubicBezTo>
                  <a:lnTo>
                    <a:pt x="689" y="412"/>
                  </a:lnTo>
                  <a:close/>
                  <a:moveTo>
                    <a:pt x="415" y="240"/>
                  </a:moveTo>
                  <a:cubicBezTo>
                    <a:pt x="400" y="240"/>
                    <a:pt x="388" y="228"/>
                    <a:pt x="388" y="213"/>
                  </a:cubicBezTo>
                  <a:cubicBezTo>
                    <a:pt x="388" y="199"/>
                    <a:pt x="400" y="187"/>
                    <a:pt x="415" y="187"/>
                  </a:cubicBezTo>
                  <a:cubicBezTo>
                    <a:pt x="430" y="187"/>
                    <a:pt x="442" y="199"/>
                    <a:pt x="442" y="213"/>
                  </a:cubicBezTo>
                  <a:cubicBezTo>
                    <a:pt x="442" y="228"/>
                    <a:pt x="430" y="240"/>
                    <a:pt x="415" y="240"/>
                  </a:cubicBezTo>
                  <a:close/>
                  <a:moveTo>
                    <a:pt x="450" y="284"/>
                  </a:moveTo>
                  <a:cubicBezTo>
                    <a:pt x="455" y="289"/>
                    <a:pt x="455" y="298"/>
                    <a:pt x="450" y="303"/>
                  </a:cubicBezTo>
                  <a:cubicBezTo>
                    <a:pt x="444" y="308"/>
                    <a:pt x="438" y="313"/>
                    <a:pt x="432" y="317"/>
                  </a:cubicBezTo>
                  <a:cubicBezTo>
                    <a:pt x="430" y="319"/>
                    <a:pt x="427" y="319"/>
                    <a:pt x="425" y="319"/>
                  </a:cubicBezTo>
                  <a:cubicBezTo>
                    <a:pt x="420" y="319"/>
                    <a:pt x="416" y="317"/>
                    <a:pt x="414" y="313"/>
                  </a:cubicBezTo>
                  <a:cubicBezTo>
                    <a:pt x="410" y="307"/>
                    <a:pt x="411" y="299"/>
                    <a:pt x="418" y="295"/>
                  </a:cubicBezTo>
                  <a:cubicBezTo>
                    <a:pt x="422" y="292"/>
                    <a:pt x="427" y="288"/>
                    <a:pt x="431" y="284"/>
                  </a:cubicBezTo>
                  <a:cubicBezTo>
                    <a:pt x="436" y="279"/>
                    <a:pt x="445" y="279"/>
                    <a:pt x="450" y="284"/>
                  </a:cubicBezTo>
                  <a:close/>
                  <a:moveTo>
                    <a:pt x="389" y="306"/>
                  </a:moveTo>
                  <a:cubicBezTo>
                    <a:pt x="397" y="305"/>
                    <a:pt x="404" y="309"/>
                    <a:pt x="405" y="317"/>
                  </a:cubicBezTo>
                  <a:cubicBezTo>
                    <a:pt x="406" y="324"/>
                    <a:pt x="402" y="331"/>
                    <a:pt x="394" y="332"/>
                  </a:cubicBezTo>
                  <a:cubicBezTo>
                    <a:pt x="388" y="333"/>
                    <a:pt x="381" y="334"/>
                    <a:pt x="374" y="334"/>
                  </a:cubicBezTo>
                  <a:cubicBezTo>
                    <a:pt x="368" y="334"/>
                    <a:pt x="361" y="333"/>
                    <a:pt x="354" y="332"/>
                  </a:cubicBezTo>
                  <a:cubicBezTo>
                    <a:pt x="347" y="331"/>
                    <a:pt x="342" y="324"/>
                    <a:pt x="344" y="316"/>
                  </a:cubicBezTo>
                  <a:cubicBezTo>
                    <a:pt x="345" y="309"/>
                    <a:pt x="352" y="305"/>
                    <a:pt x="359" y="306"/>
                  </a:cubicBezTo>
                  <a:cubicBezTo>
                    <a:pt x="369" y="308"/>
                    <a:pt x="379" y="308"/>
                    <a:pt x="389" y="306"/>
                  </a:cubicBezTo>
                  <a:close/>
                  <a:moveTo>
                    <a:pt x="322" y="240"/>
                  </a:moveTo>
                  <a:cubicBezTo>
                    <a:pt x="307" y="240"/>
                    <a:pt x="295" y="228"/>
                    <a:pt x="295" y="213"/>
                  </a:cubicBezTo>
                  <a:cubicBezTo>
                    <a:pt x="295" y="199"/>
                    <a:pt x="307" y="187"/>
                    <a:pt x="322" y="187"/>
                  </a:cubicBezTo>
                  <a:cubicBezTo>
                    <a:pt x="336" y="187"/>
                    <a:pt x="348" y="199"/>
                    <a:pt x="348" y="213"/>
                  </a:cubicBezTo>
                  <a:cubicBezTo>
                    <a:pt x="348" y="228"/>
                    <a:pt x="336" y="240"/>
                    <a:pt x="322" y="240"/>
                  </a:cubicBezTo>
                  <a:close/>
                  <a:moveTo>
                    <a:pt x="299" y="284"/>
                  </a:moveTo>
                  <a:cubicBezTo>
                    <a:pt x="304" y="279"/>
                    <a:pt x="313" y="279"/>
                    <a:pt x="318" y="284"/>
                  </a:cubicBezTo>
                  <a:cubicBezTo>
                    <a:pt x="322" y="288"/>
                    <a:pt x="326" y="292"/>
                    <a:pt x="331" y="295"/>
                  </a:cubicBezTo>
                  <a:cubicBezTo>
                    <a:pt x="337" y="299"/>
                    <a:pt x="339" y="307"/>
                    <a:pt x="335" y="313"/>
                  </a:cubicBezTo>
                  <a:cubicBezTo>
                    <a:pt x="333" y="317"/>
                    <a:pt x="328" y="319"/>
                    <a:pt x="324" y="319"/>
                  </a:cubicBezTo>
                  <a:cubicBezTo>
                    <a:pt x="321" y="319"/>
                    <a:pt x="319" y="319"/>
                    <a:pt x="317" y="317"/>
                  </a:cubicBezTo>
                  <a:cubicBezTo>
                    <a:pt x="310" y="313"/>
                    <a:pt x="304" y="308"/>
                    <a:pt x="299" y="303"/>
                  </a:cubicBezTo>
                  <a:cubicBezTo>
                    <a:pt x="294" y="298"/>
                    <a:pt x="294" y="289"/>
                    <a:pt x="299" y="284"/>
                  </a:cubicBezTo>
                  <a:close/>
                  <a:moveTo>
                    <a:pt x="435" y="27"/>
                  </a:moveTo>
                  <a:cubicBezTo>
                    <a:pt x="425" y="53"/>
                    <a:pt x="411" y="101"/>
                    <a:pt x="430" y="132"/>
                  </a:cubicBezTo>
                  <a:cubicBezTo>
                    <a:pt x="430" y="133"/>
                    <a:pt x="430" y="133"/>
                    <a:pt x="430" y="133"/>
                  </a:cubicBezTo>
                  <a:lnTo>
                    <a:pt x="286" y="133"/>
                  </a:lnTo>
                  <a:cubicBezTo>
                    <a:pt x="301" y="111"/>
                    <a:pt x="315" y="75"/>
                    <a:pt x="292" y="27"/>
                  </a:cubicBezTo>
                  <a:lnTo>
                    <a:pt x="435" y="27"/>
                  </a:lnTo>
                  <a:close/>
                  <a:moveTo>
                    <a:pt x="176" y="319"/>
                  </a:moveTo>
                  <a:cubicBezTo>
                    <a:pt x="177" y="318"/>
                    <a:pt x="177" y="318"/>
                    <a:pt x="177" y="317"/>
                  </a:cubicBezTo>
                  <a:cubicBezTo>
                    <a:pt x="178" y="314"/>
                    <a:pt x="179" y="314"/>
                    <a:pt x="181" y="314"/>
                  </a:cubicBezTo>
                  <a:cubicBezTo>
                    <a:pt x="192" y="314"/>
                    <a:pt x="212" y="327"/>
                    <a:pt x="223" y="336"/>
                  </a:cubicBezTo>
                  <a:cubicBezTo>
                    <a:pt x="224" y="336"/>
                    <a:pt x="225" y="337"/>
                    <a:pt x="226" y="337"/>
                  </a:cubicBezTo>
                  <a:lnTo>
                    <a:pt x="279" y="364"/>
                  </a:lnTo>
                  <a:cubicBezTo>
                    <a:pt x="315" y="381"/>
                    <a:pt x="356" y="389"/>
                    <a:pt x="401" y="389"/>
                  </a:cubicBezTo>
                  <a:cubicBezTo>
                    <a:pt x="401" y="389"/>
                    <a:pt x="402" y="389"/>
                    <a:pt x="402" y="389"/>
                  </a:cubicBezTo>
                  <a:cubicBezTo>
                    <a:pt x="402" y="389"/>
                    <a:pt x="403" y="389"/>
                    <a:pt x="403" y="389"/>
                  </a:cubicBezTo>
                  <a:lnTo>
                    <a:pt x="403" y="389"/>
                  </a:lnTo>
                  <a:cubicBezTo>
                    <a:pt x="405" y="389"/>
                    <a:pt x="407" y="389"/>
                    <a:pt x="409" y="389"/>
                  </a:cubicBezTo>
                  <a:cubicBezTo>
                    <a:pt x="412" y="389"/>
                    <a:pt x="415" y="388"/>
                    <a:pt x="417" y="388"/>
                  </a:cubicBezTo>
                  <a:cubicBezTo>
                    <a:pt x="422" y="388"/>
                    <a:pt x="426" y="387"/>
                    <a:pt x="430" y="387"/>
                  </a:cubicBezTo>
                  <a:cubicBezTo>
                    <a:pt x="431" y="387"/>
                    <a:pt x="431" y="387"/>
                    <a:pt x="432" y="386"/>
                  </a:cubicBezTo>
                  <a:cubicBezTo>
                    <a:pt x="435" y="386"/>
                    <a:pt x="438" y="386"/>
                    <a:pt x="441" y="385"/>
                  </a:cubicBezTo>
                  <a:cubicBezTo>
                    <a:pt x="442" y="385"/>
                    <a:pt x="443" y="385"/>
                    <a:pt x="444" y="384"/>
                  </a:cubicBezTo>
                  <a:cubicBezTo>
                    <a:pt x="444" y="384"/>
                    <a:pt x="444" y="384"/>
                    <a:pt x="444" y="384"/>
                  </a:cubicBezTo>
                  <a:cubicBezTo>
                    <a:pt x="470" y="378"/>
                    <a:pt x="495" y="367"/>
                    <a:pt x="520" y="351"/>
                  </a:cubicBezTo>
                  <a:cubicBezTo>
                    <a:pt x="520" y="351"/>
                    <a:pt x="521" y="350"/>
                    <a:pt x="521" y="350"/>
                  </a:cubicBezTo>
                  <a:cubicBezTo>
                    <a:pt x="530" y="345"/>
                    <a:pt x="540" y="349"/>
                    <a:pt x="545" y="358"/>
                  </a:cubicBezTo>
                  <a:cubicBezTo>
                    <a:pt x="547" y="362"/>
                    <a:pt x="548" y="369"/>
                    <a:pt x="543" y="375"/>
                  </a:cubicBezTo>
                  <a:cubicBezTo>
                    <a:pt x="533" y="387"/>
                    <a:pt x="520" y="393"/>
                    <a:pt x="519" y="393"/>
                  </a:cubicBezTo>
                  <a:cubicBezTo>
                    <a:pt x="519" y="394"/>
                    <a:pt x="518" y="394"/>
                    <a:pt x="517" y="394"/>
                  </a:cubicBezTo>
                  <a:lnTo>
                    <a:pt x="516" y="395"/>
                  </a:lnTo>
                  <a:cubicBezTo>
                    <a:pt x="486" y="414"/>
                    <a:pt x="451" y="424"/>
                    <a:pt x="415" y="426"/>
                  </a:cubicBezTo>
                  <a:cubicBezTo>
                    <a:pt x="384" y="427"/>
                    <a:pt x="353" y="423"/>
                    <a:pt x="324" y="412"/>
                  </a:cubicBezTo>
                  <a:cubicBezTo>
                    <a:pt x="276" y="393"/>
                    <a:pt x="233" y="376"/>
                    <a:pt x="221" y="371"/>
                  </a:cubicBezTo>
                  <a:cubicBezTo>
                    <a:pt x="220" y="371"/>
                    <a:pt x="218" y="370"/>
                    <a:pt x="217" y="370"/>
                  </a:cubicBezTo>
                  <a:lnTo>
                    <a:pt x="217" y="370"/>
                  </a:lnTo>
                  <a:cubicBezTo>
                    <a:pt x="165" y="342"/>
                    <a:pt x="176" y="320"/>
                    <a:pt x="176" y="319"/>
                  </a:cubicBezTo>
                  <a:close/>
                  <a:moveTo>
                    <a:pt x="368" y="667"/>
                  </a:moveTo>
                  <a:cubicBezTo>
                    <a:pt x="357" y="667"/>
                    <a:pt x="348" y="658"/>
                    <a:pt x="348" y="647"/>
                  </a:cubicBezTo>
                  <a:cubicBezTo>
                    <a:pt x="348" y="636"/>
                    <a:pt x="357" y="627"/>
                    <a:pt x="368" y="627"/>
                  </a:cubicBezTo>
                  <a:cubicBezTo>
                    <a:pt x="379" y="627"/>
                    <a:pt x="388" y="636"/>
                    <a:pt x="388" y="647"/>
                  </a:cubicBezTo>
                  <a:cubicBezTo>
                    <a:pt x="388" y="658"/>
                    <a:pt x="379" y="667"/>
                    <a:pt x="368" y="667"/>
                  </a:cubicBezTo>
                  <a:close/>
                  <a:moveTo>
                    <a:pt x="368" y="587"/>
                  </a:moveTo>
                  <a:cubicBezTo>
                    <a:pt x="357" y="587"/>
                    <a:pt x="348" y="578"/>
                    <a:pt x="348" y="567"/>
                  </a:cubicBezTo>
                  <a:cubicBezTo>
                    <a:pt x="348" y="556"/>
                    <a:pt x="357" y="547"/>
                    <a:pt x="368" y="547"/>
                  </a:cubicBezTo>
                  <a:cubicBezTo>
                    <a:pt x="379" y="547"/>
                    <a:pt x="388" y="556"/>
                    <a:pt x="388" y="567"/>
                  </a:cubicBezTo>
                  <a:cubicBezTo>
                    <a:pt x="388" y="578"/>
                    <a:pt x="379" y="587"/>
                    <a:pt x="368" y="587"/>
                  </a:cubicBezTo>
                  <a:close/>
                  <a:moveTo>
                    <a:pt x="368" y="507"/>
                  </a:moveTo>
                  <a:cubicBezTo>
                    <a:pt x="357" y="507"/>
                    <a:pt x="348" y="498"/>
                    <a:pt x="348" y="487"/>
                  </a:cubicBezTo>
                  <a:cubicBezTo>
                    <a:pt x="348" y="476"/>
                    <a:pt x="357" y="467"/>
                    <a:pt x="368" y="467"/>
                  </a:cubicBezTo>
                  <a:cubicBezTo>
                    <a:pt x="379" y="467"/>
                    <a:pt x="388" y="476"/>
                    <a:pt x="388" y="487"/>
                  </a:cubicBezTo>
                  <a:cubicBezTo>
                    <a:pt x="388" y="498"/>
                    <a:pt x="379" y="507"/>
                    <a:pt x="368" y="507"/>
                  </a:cubicBezTo>
                  <a:close/>
                  <a:moveTo>
                    <a:pt x="477" y="600"/>
                  </a:moveTo>
                  <a:lnTo>
                    <a:pt x="434" y="600"/>
                  </a:lnTo>
                  <a:cubicBezTo>
                    <a:pt x="423" y="600"/>
                    <a:pt x="414" y="595"/>
                    <a:pt x="408" y="586"/>
                  </a:cubicBezTo>
                  <a:cubicBezTo>
                    <a:pt x="402" y="577"/>
                    <a:pt x="401" y="566"/>
                    <a:pt x="405" y="556"/>
                  </a:cubicBezTo>
                  <a:cubicBezTo>
                    <a:pt x="419" y="523"/>
                    <a:pt x="413" y="478"/>
                    <a:pt x="408" y="453"/>
                  </a:cubicBezTo>
                  <a:cubicBezTo>
                    <a:pt x="417" y="453"/>
                    <a:pt x="426" y="452"/>
                    <a:pt x="435" y="451"/>
                  </a:cubicBezTo>
                  <a:cubicBezTo>
                    <a:pt x="435" y="451"/>
                    <a:pt x="435" y="451"/>
                    <a:pt x="435" y="451"/>
                  </a:cubicBezTo>
                  <a:cubicBezTo>
                    <a:pt x="441" y="482"/>
                    <a:pt x="445" y="528"/>
                    <a:pt x="429" y="566"/>
                  </a:cubicBezTo>
                  <a:cubicBezTo>
                    <a:pt x="429" y="569"/>
                    <a:pt x="429" y="570"/>
                    <a:pt x="430" y="571"/>
                  </a:cubicBezTo>
                  <a:cubicBezTo>
                    <a:pt x="430" y="572"/>
                    <a:pt x="432" y="573"/>
                    <a:pt x="434" y="573"/>
                  </a:cubicBezTo>
                  <a:lnTo>
                    <a:pt x="477" y="573"/>
                  </a:lnTo>
                  <a:cubicBezTo>
                    <a:pt x="479" y="573"/>
                    <a:pt x="482" y="571"/>
                    <a:pt x="482" y="568"/>
                  </a:cubicBezTo>
                  <a:lnTo>
                    <a:pt x="482" y="441"/>
                  </a:lnTo>
                  <a:cubicBezTo>
                    <a:pt x="478" y="442"/>
                    <a:pt x="496" y="435"/>
                    <a:pt x="508" y="430"/>
                  </a:cubicBezTo>
                  <a:lnTo>
                    <a:pt x="508" y="568"/>
                  </a:lnTo>
                  <a:cubicBezTo>
                    <a:pt x="508" y="586"/>
                    <a:pt x="494" y="600"/>
                    <a:pt x="477" y="6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1038225" y="301594"/>
              <a:ext cx="28575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spc="300" dirty="0" smtClean="0"/>
                <a:t>输入你的标题文字</a:t>
              </a:r>
              <a:endParaRPr lang="zh-CN" altLang="en-US" sz="2000" spc="300" dirty="0"/>
            </a:p>
          </p:txBody>
        </p:sp>
      </p:grpSp>
      <p:grpSp>
        <p:nvGrpSpPr>
          <p:cNvPr id="5" name="243687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69925" y="0"/>
            <a:ext cx="11522074" cy="6858001"/>
            <a:chOff x="669925" y="0"/>
            <a:chExt cx="11522074" cy="6858001"/>
          </a:xfrm>
        </p:grpSpPr>
        <p:grpSp>
          <p:nvGrpSpPr>
            <p:cNvPr id="6" name="îšḷïḑé"/>
            <p:cNvGrpSpPr/>
            <p:nvPr/>
          </p:nvGrpSpPr>
          <p:grpSpPr>
            <a:xfrm>
              <a:off x="9540909" y="0"/>
              <a:ext cx="867325" cy="6858001"/>
              <a:chOff x="7980618" y="0"/>
              <a:chExt cx="867325" cy="6858001"/>
            </a:xfrm>
          </p:grpSpPr>
          <p:sp>
            <p:nvSpPr>
              <p:cNvPr id="32" name="îŝḷíḓè"/>
              <p:cNvSpPr/>
              <p:nvPr/>
            </p:nvSpPr>
            <p:spPr>
              <a:xfrm>
                <a:off x="8008243" y="0"/>
                <a:ext cx="839700" cy="610867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40" tIns="45720" rIns="91440" bIns="45720" anchor="ctr" anchorCtr="0">
                <a:norm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" name="îṣ1îďê"/>
              <p:cNvSpPr/>
              <p:nvPr/>
            </p:nvSpPr>
            <p:spPr>
              <a:xfrm>
                <a:off x="7980618" y="6386287"/>
                <a:ext cx="839700" cy="47171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spcFirstLastPara="1" wrap="square" lIns="91440" tIns="45720" rIns="91440" bIns="45720" anchor="ctr" anchorCtr="0">
                <a:norm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7" name="iṡlïḍê"/>
            <p:cNvSpPr/>
            <p:nvPr/>
          </p:nvSpPr>
          <p:spPr>
            <a:xfrm>
              <a:off x="7781925" y="2085975"/>
              <a:ext cx="4410074" cy="2686050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" name="íşḻïḍe"/>
            <p:cNvSpPr/>
            <p:nvPr/>
          </p:nvSpPr>
          <p:spPr>
            <a:xfrm>
              <a:off x="669925" y="2085975"/>
              <a:ext cx="8426618" cy="2686050"/>
            </a:xfrm>
            <a:prstGeom prst="rightArrow">
              <a:avLst>
                <a:gd name="adj1" fmla="val 50000"/>
                <a:gd name="adj2" fmla="val 4893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9" name="ïṥľïḓe"/>
            <p:cNvGrpSpPr/>
            <p:nvPr/>
          </p:nvGrpSpPr>
          <p:grpSpPr>
            <a:xfrm>
              <a:off x="673100" y="2466218"/>
              <a:ext cx="2262310" cy="1925565"/>
              <a:chOff x="5258026" y="4036281"/>
              <a:chExt cx="2262310" cy="1925565"/>
            </a:xfrm>
          </p:grpSpPr>
          <p:grpSp>
            <p:nvGrpSpPr>
              <p:cNvPr id="26" name="iṧḷíďê"/>
              <p:cNvGrpSpPr/>
              <p:nvPr/>
            </p:nvGrpSpPr>
            <p:grpSpPr>
              <a:xfrm>
                <a:off x="6072762" y="4036281"/>
                <a:ext cx="632838" cy="634512"/>
                <a:chOff x="3852543" y="1667810"/>
                <a:chExt cx="823456" cy="825634"/>
              </a:xfrm>
            </p:grpSpPr>
            <p:sp>
              <p:nvSpPr>
                <p:cNvPr id="30" name="íśļîḑe"/>
                <p:cNvSpPr/>
                <p:nvPr/>
              </p:nvSpPr>
              <p:spPr bwMode="auto">
                <a:xfrm>
                  <a:off x="3852543" y="1667810"/>
                  <a:ext cx="823456" cy="825634"/>
                </a:xfrm>
                <a:prstGeom prst="ellipse">
                  <a:avLst/>
                </a:prstGeom>
                <a:solidFill>
                  <a:schemeClr val="accent1"/>
                </a:solidFill>
                <a:ln w="28575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ctr" anchorCtr="0" compatLnSpc="1">
                  <a:normAutofit fontScale="85000" lnSpcReduction="20000"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/>
                  <a:endParaRPr lang="en-US" sz="32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1" name="ïSlíďè"/>
                <p:cNvSpPr/>
                <p:nvPr/>
              </p:nvSpPr>
              <p:spPr bwMode="auto">
                <a:xfrm>
                  <a:off x="4053488" y="1884519"/>
                  <a:ext cx="421566" cy="392214"/>
                </a:xfrm>
                <a:custGeom>
                  <a:avLst/>
                  <a:gdLst>
                    <a:gd name="connsiteX0" fmla="*/ 362096 w 576922"/>
                    <a:gd name="connsiteY0" fmla="*/ 472751 h 536754"/>
                    <a:gd name="connsiteX1" fmla="*/ 376350 w 576922"/>
                    <a:gd name="connsiteY1" fmla="*/ 536754 h 536754"/>
                    <a:gd name="connsiteX2" fmla="*/ 362096 w 576922"/>
                    <a:gd name="connsiteY2" fmla="*/ 536754 h 536754"/>
                    <a:gd name="connsiteX3" fmla="*/ 214826 w 576922"/>
                    <a:gd name="connsiteY3" fmla="*/ 472751 h 536754"/>
                    <a:gd name="connsiteX4" fmla="*/ 214826 w 576922"/>
                    <a:gd name="connsiteY4" fmla="*/ 536754 h 536754"/>
                    <a:gd name="connsiteX5" fmla="*/ 200572 w 576922"/>
                    <a:gd name="connsiteY5" fmla="*/ 536754 h 536754"/>
                    <a:gd name="connsiteX6" fmla="*/ 288461 w 576922"/>
                    <a:gd name="connsiteY6" fmla="*/ 200761 h 536754"/>
                    <a:gd name="connsiteX7" fmla="*/ 221958 w 576922"/>
                    <a:gd name="connsiteY7" fmla="*/ 267171 h 536754"/>
                    <a:gd name="connsiteX8" fmla="*/ 288461 w 576922"/>
                    <a:gd name="connsiteY8" fmla="*/ 346317 h 536754"/>
                    <a:gd name="connsiteX9" fmla="*/ 354963 w 576922"/>
                    <a:gd name="connsiteY9" fmla="*/ 267171 h 536754"/>
                    <a:gd name="connsiteX10" fmla="*/ 288461 w 576922"/>
                    <a:gd name="connsiteY10" fmla="*/ 200761 h 536754"/>
                    <a:gd name="connsiteX11" fmla="*/ 279958 w 576922"/>
                    <a:gd name="connsiteY11" fmla="*/ 97355 h 536754"/>
                    <a:gd name="connsiteX12" fmla="*/ 296963 w 576922"/>
                    <a:gd name="connsiteY12" fmla="*/ 97355 h 536754"/>
                    <a:gd name="connsiteX13" fmla="*/ 494649 w 576922"/>
                    <a:gd name="connsiteY13" fmla="*/ 267626 h 536754"/>
                    <a:gd name="connsiteX14" fmla="*/ 499204 w 576922"/>
                    <a:gd name="connsiteY14" fmla="*/ 277481 h 536754"/>
                    <a:gd name="connsiteX15" fmla="*/ 499204 w 576922"/>
                    <a:gd name="connsiteY15" fmla="*/ 523715 h 536754"/>
                    <a:gd name="connsiteX16" fmla="*/ 486147 w 576922"/>
                    <a:gd name="connsiteY16" fmla="*/ 536754 h 536754"/>
                    <a:gd name="connsiteX17" fmla="*/ 430272 w 576922"/>
                    <a:gd name="connsiteY17" fmla="*/ 536754 h 536754"/>
                    <a:gd name="connsiteX18" fmla="*/ 398084 w 576922"/>
                    <a:gd name="connsiteY18" fmla="*/ 393017 h 536754"/>
                    <a:gd name="connsiteX19" fmla="*/ 385634 w 576922"/>
                    <a:gd name="connsiteY19" fmla="*/ 376035 h 536754"/>
                    <a:gd name="connsiteX20" fmla="*/ 298482 w 576922"/>
                    <a:gd name="connsiteY20" fmla="*/ 352231 h 536754"/>
                    <a:gd name="connsiteX21" fmla="*/ 291953 w 576922"/>
                    <a:gd name="connsiteY21" fmla="*/ 365270 h 536754"/>
                    <a:gd name="connsiteX22" fmla="*/ 291801 w 576922"/>
                    <a:gd name="connsiteY22" fmla="*/ 365270 h 536754"/>
                    <a:gd name="connsiteX23" fmla="*/ 309565 w 576922"/>
                    <a:gd name="connsiteY23" fmla="*/ 502943 h 536754"/>
                    <a:gd name="connsiteX24" fmla="*/ 290131 w 576922"/>
                    <a:gd name="connsiteY24" fmla="*/ 536754 h 536754"/>
                    <a:gd name="connsiteX25" fmla="*/ 286791 w 576922"/>
                    <a:gd name="connsiteY25" fmla="*/ 536754 h 536754"/>
                    <a:gd name="connsiteX26" fmla="*/ 267356 w 576922"/>
                    <a:gd name="connsiteY26" fmla="*/ 502943 h 536754"/>
                    <a:gd name="connsiteX27" fmla="*/ 285120 w 576922"/>
                    <a:gd name="connsiteY27" fmla="*/ 365270 h 536754"/>
                    <a:gd name="connsiteX28" fmla="*/ 284969 w 576922"/>
                    <a:gd name="connsiteY28" fmla="*/ 365270 h 536754"/>
                    <a:gd name="connsiteX29" fmla="*/ 278440 w 576922"/>
                    <a:gd name="connsiteY29" fmla="*/ 352231 h 536754"/>
                    <a:gd name="connsiteX30" fmla="*/ 191288 w 576922"/>
                    <a:gd name="connsiteY30" fmla="*/ 376035 h 536754"/>
                    <a:gd name="connsiteX31" fmla="*/ 178838 w 576922"/>
                    <a:gd name="connsiteY31" fmla="*/ 393017 h 536754"/>
                    <a:gd name="connsiteX32" fmla="*/ 146649 w 576922"/>
                    <a:gd name="connsiteY32" fmla="*/ 536754 h 536754"/>
                    <a:gd name="connsiteX33" fmla="*/ 90775 w 576922"/>
                    <a:gd name="connsiteY33" fmla="*/ 536754 h 536754"/>
                    <a:gd name="connsiteX34" fmla="*/ 77717 w 576922"/>
                    <a:gd name="connsiteY34" fmla="*/ 523715 h 536754"/>
                    <a:gd name="connsiteX35" fmla="*/ 77717 w 576922"/>
                    <a:gd name="connsiteY35" fmla="*/ 277481 h 536754"/>
                    <a:gd name="connsiteX36" fmla="*/ 82272 w 576922"/>
                    <a:gd name="connsiteY36" fmla="*/ 267626 h 536754"/>
                    <a:gd name="connsiteX37" fmla="*/ 288461 w 576922"/>
                    <a:gd name="connsiteY37" fmla="*/ 0 h 536754"/>
                    <a:gd name="connsiteX38" fmla="*/ 305620 w 576922"/>
                    <a:gd name="connsiteY38" fmla="*/ 6254 h 536754"/>
                    <a:gd name="connsiteX39" fmla="*/ 567855 w 576922"/>
                    <a:gd name="connsiteY39" fmla="*/ 231550 h 536754"/>
                    <a:gd name="connsiteX40" fmla="*/ 570588 w 576922"/>
                    <a:gd name="connsiteY40" fmla="*/ 268392 h 536754"/>
                    <a:gd name="connsiteX41" fmla="*/ 550696 w 576922"/>
                    <a:gd name="connsiteY41" fmla="*/ 277488 h 536754"/>
                    <a:gd name="connsiteX42" fmla="*/ 533690 w 576922"/>
                    <a:gd name="connsiteY42" fmla="*/ 271272 h 536754"/>
                    <a:gd name="connsiteX43" fmla="*/ 288461 w 576922"/>
                    <a:gd name="connsiteY43" fmla="*/ 60683 h 536754"/>
                    <a:gd name="connsiteX44" fmla="*/ 43232 w 576922"/>
                    <a:gd name="connsiteY44" fmla="*/ 271272 h 536754"/>
                    <a:gd name="connsiteX45" fmla="*/ 6334 w 576922"/>
                    <a:gd name="connsiteY45" fmla="*/ 268392 h 536754"/>
                    <a:gd name="connsiteX46" fmla="*/ 9067 w 576922"/>
                    <a:gd name="connsiteY46" fmla="*/ 231550 h 536754"/>
                    <a:gd name="connsiteX47" fmla="*/ 271303 w 576922"/>
                    <a:gd name="connsiteY47" fmla="*/ 6254 h 536754"/>
                    <a:gd name="connsiteX48" fmla="*/ 288461 w 576922"/>
                    <a:gd name="connsiteY48" fmla="*/ 0 h 536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576922" h="536754">
                      <a:moveTo>
                        <a:pt x="362096" y="472751"/>
                      </a:moveTo>
                      <a:lnTo>
                        <a:pt x="376350" y="536754"/>
                      </a:lnTo>
                      <a:lnTo>
                        <a:pt x="362096" y="536754"/>
                      </a:lnTo>
                      <a:close/>
                      <a:moveTo>
                        <a:pt x="214826" y="472751"/>
                      </a:moveTo>
                      <a:lnTo>
                        <a:pt x="214826" y="536754"/>
                      </a:lnTo>
                      <a:lnTo>
                        <a:pt x="200572" y="536754"/>
                      </a:lnTo>
                      <a:close/>
                      <a:moveTo>
                        <a:pt x="288461" y="200761"/>
                      </a:moveTo>
                      <a:cubicBezTo>
                        <a:pt x="251717" y="200761"/>
                        <a:pt x="221958" y="230478"/>
                        <a:pt x="221958" y="267171"/>
                      </a:cubicBezTo>
                      <a:cubicBezTo>
                        <a:pt x="221958" y="303712"/>
                        <a:pt x="251717" y="346317"/>
                        <a:pt x="288461" y="346317"/>
                      </a:cubicBezTo>
                      <a:cubicBezTo>
                        <a:pt x="325204" y="346317"/>
                        <a:pt x="354963" y="303712"/>
                        <a:pt x="354963" y="267171"/>
                      </a:cubicBezTo>
                      <a:cubicBezTo>
                        <a:pt x="354963" y="230478"/>
                        <a:pt x="325204" y="200761"/>
                        <a:pt x="288461" y="200761"/>
                      </a:cubicBezTo>
                      <a:close/>
                      <a:moveTo>
                        <a:pt x="279958" y="97355"/>
                      </a:moveTo>
                      <a:cubicBezTo>
                        <a:pt x="284817" y="93109"/>
                        <a:pt x="292105" y="93109"/>
                        <a:pt x="296963" y="97355"/>
                      </a:cubicBezTo>
                      <a:lnTo>
                        <a:pt x="494649" y="267626"/>
                      </a:lnTo>
                      <a:cubicBezTo>
                        <a:pt x="497534" y="270052"/>
                        <a:pt x="499204" y="273691"/>
                        <a:pt x="499204" y="277481"/>
                      </a:cubicBezTo>
                      <a:lnTo>
                        <a:pt x="499204" y="523715"/>
                      </a:lnTo>
                      <a:cubicBezTo>
                        <a:pt x="499204" y="530993"/>
                        <a:pt x="493283" y="536754"/>
                        <a:pt x="486147" y="536754"/>
                      </a:cubicBezTo>
                      <a:lnTo>
                        <a:pt x="430272" y="536754"/>
                      </a:lnTo>
                      <a:lnTo>
                        <a:pt x="398084" y="393017"/>
                      </a:lnTo>
                      <a:cubicBezTo>
                        <a:pt x="396414" y="386194"/>
                        <a:pt x="392314" y="379826"/>
                        <a:pt x="385634" y="376035"/>
                      </a:cubicBezTo>
                      <a:cubicBezTo>
                        <a:pt x="383963" y="375126"/>
                        <a:pt x="346916" y="354808"/>
                        <a:pt x="298482" y="352231"/>
                      </a:cubicBezTo>
                      <a:lnTo>
                        <a:pt x="291953" y="365270"/>
                      </a:lnTo>
                      <a:lnTo>
                        <a:pt x="291801" y="365270"/>
                      </a:lnTo>
                      <a:lnTo>
                        <a:pt x="309565" y="502943"/>
                      </a:lnTo>
                      <a:lnTo>
                        <a:pt x="290131" y="536754"/>
                      </a:lnTo>
                      <a:lnTo>
                        <a:pt x="286791" y="536754"/>
                      </a:lnTo>
                      <a:lnTo>
                        <a:pt x="267356" y="502943"/>
                      </a:lnTo>
                      <a:lnTo>
                        <a:pt x="285120" y="365270"/>
                      </a:lnTo>
                      <a:lnTo>
                        <a:pt x="284969" y="365270"/>
                      </a:lnTo>
                      <a:lnTo>
                        <a:pt x="278440" y="352231"/>
                      </a:lnTo>
                      <a:cubicBezTo>
                        <a:pt x="229853" y="354808"/>
                        <a:pt x="192958" y="375126"/>
                        <a:pt x="191288" y="376035"/>
                      </a:cubicBezTo>
                      <a:cubicBezTo>
                        <a:pt x="184607" y="379826"/>
                        <a:pt x="180508" y="386194"/>
                        <a:pt x="178838" y="393017"/>
                      </a:cubicBezTo>
                      <a:lnTo>
                        <a:pt x="146649" y="536754"/>
                      </a:lnTo>
                      <a:lnTo>
                        <a:pt x="90775" y="536754"/>
                      </a:lnTo>
                      <a:cubicBezTo>
                        <a:pt x="83639" y="536754"/>
                        <a:pt x="77717" y="530993"/>
                        <a:pt x="77717" y="523715"/>
                      </a:cubicBezTo>
                      <a:lnTo>
                        <a:pt x="77717" y="277481"/>
                      </a:lnTo>
                      <a:cubicBezTo>
                        <a:pt x="77717" y="273691"/>
                        <a:pt x="79387" y="270052"/>
                        <a:pt x="82272" y="267626"/>
                      </a:cubicBezTo>
                      <a:close/>
                      <a:moveTo>
                        <a:pt x="288461" y="0"/>
                      </a:moveTo>
                      <a:cubicBezTo>
                        <a:pt x="294573" y="0"/>
                        <a:pt x="300685" y="2085"/>
                        <a:pt x="305620" y="6254"/>
                      </a:cubicBezTo>
                      <a:lnTo>
                        <a:pt x="567855" y="231550"/>
                      </a:lnTo>
                      <a:cubicBezTo>
                        <a:pt x="578787" y="240950"/>
                        <a:pt x="580002" y="257476"/>
                        <a:pt x="570588" y="268392"/>
                      </a:cubicBezTo>
                      <a:cubicBezTo>
                        <a:pt x="565425" y="274456"/>
                        <a:pt x="558137" y="277488"/>
                        <a:pt x="550696" y="277488"/>
                      </a:cubicBezTo>
                      <a:cubicBezTo>
                        <a:pt x="544623" y="277488"/>
                        <a:pt x="538549" y="275517"/>
                        <a:pt x="533690" y="271272"/>
                      </a:cubicBezTo>
                      <a:lnTo>
                        <a:pt x="288461" y="60683"/>
                      </a:lnTo>
                      <a:lnTo>
                        <a:pt x="43232" y="271272"/>
                      </a:lnTo>
                      <a:cubicBezTo>
                        <a:pt x="32299" y="280672"/>
                        <a:pt x="15748" y="279459"/>
                        <a:pt x="6334" y="268392"/>
                      </a:cubicBezTo>
                      <a:cubicBezTo>
                        <a:pt x="-3080" y="257476"/>
                        <a:pt x="-1865" y="240950"/>
                        <a:pt x="9067" y="231550"/>
                      </a:cubicBezTo>
                      <a:lnTo>
                        <a:pt x="271303" y="6254"/>
                      </a:lnTo>
                      <a:cubicBezTo>
                        <a:pt x="276238" y="2085"/>
                        <a:pt x="282350" y="0"/>
                        <a:pt x="288461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wrap="square" lIns="91440" tIns="45720" rIns="91440" bIns="45720">
                  <a:normAutofit fontScale="92500" lnSpcReduction="20000"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27" name="îṣļíḓé"/>
              <p:cNvGrpSpPr/>
              <p:nvPr/>
            </p:nvGrpSpPr>
            <p:grpSpPr>
              <a:xfrm>
                <a:off x="5258026" y="4728094"/>
                <a:ext cx="2262310" cy="1233752"/>
                <a:chOff x="1909115" y="1440088"/>
                <a:chExt cx="2829255" cy="1233752"/>
              </a:xfrm>
            </p:grpSpPr>
            <p:sp>
              <p:nvSpPr>
                <p:cNvPr id="28" name="íSḻîḓé"/>
                <p:cNvSpPr/>
                <p:nvPr/>
              </p:nvSpPr>
              <p:spPr bwMode="auto">
                <a:xfrm>
                  <a:off x="1909115" y="1881893"/>
                  <a:ext cx="2829255" cy="7919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t" anchorCtr="0">
                  <a:normAutofit/>
                </a:bodyPr>
                <a:lstStyle>
                  <a:defPPr>
                    <a:defRPr lang="zh-CN"/>
                  </a:defPPr>
                  <a:lvl1pPr marL="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>
                    <a:lnSpc>
                      <a:spcPct val="120000"/>
                    </a:lnSpc>
                  </a:pPr>
                  <a:r>
                    <a:rPr lang="en-US" altLang="zh-CN" sz="1100" dirty="0"/>
                    <a:t>Copy paste fonts. Choose the only option to retain </a:t>
                  </a:r>
                  <a:r>
                    <a:rPr lang="zh-CN" altLang="en-US" sz="1100" dirty="0" smtClean="0"/>
                    <a:t>标题</a:t>
                  </a:r>
                  <a:r>
                    <a:rPr lang="en-US" altLang="zh-CN" sz="1100" dirty="0" smtClean="0"/>
                    <a:t>.</a:t>
                  </a:r>
                  <a:endParaRPr lang="en-US" altLang="zh-CN" sz="1100" dirty="0"/>
                </a:p>
                <a:p>
                  <a:pPr algn="ctr">
                    <a:lnSpc>
                      <a:spcPct val="120000"/>
                    </a:lnSpc>
                  </a:pPr>
                  <a:r>
                    <a:rPr lang="en-US" altLang="zh-CN" sz="1100" dirty="0"/>
                    <a:t>……</a:t>
                  </a:r>
                  <a:endParaRPr lang="en-US" altLang="zh-CN" sz="1100" dirty="0"/>
                </a:p>
              </p:txBody>
            </p:sp>
            <p:sp>
              <p:nvSpPr>
                <p:cNvPr id="29" name="îṩļiḍè"/>
                <p:cNvSpPr txBox="1"/>
                <p:nvPr/>
              </p:nvSpPr>
              <p:spPr bwMode="auto">
                <a:xfrm>
                  <a:off x="1909115" y="1440088"/>
                  <a:ext cx="2829255" cy="4418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ctr">
                  <a:normAutofit/>
                </a:bodyPr>
                <a:lstStyle>
                  <a:defPPr>
                    <a:defRPr lang="zh-CN"/>
                  </a:defPPr>
                  <a:lvl1pPr marL="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</a:pPr>
                  <a:r>
                    <a:rPr lang="zh-CN" altLang="en-US" b="1" dirty="0" smtClean="0"/>
                    <a:t>输入标题</a:t>
                  </a:r>
                  <a:endParaRPr lang="en-US" altLang="zh-CN" b="1" dirty="0"/>
                </a:p>
              </p:txBody>
            </p:sp>
          </p:grpSp>
        </p:grpSp>
        <p:grpSp>
          <p:nvGrpSpPr>
            <p:cNvPr id="10" name="ïŝļíḑê"/>
            <p:cNvGrpSpPr/>
            <p:nvPr/>
          </p:nvGrpSpPr>
          <p:grpSpPr>
            <a:xfrm>
              <a:off x="3374988" y="2466218"/>
              <a:ext cx="2262310" cy="1925565"/>
              <a:chOff x="5258026" y="4036281"/>
              <a:chExt cx="2262310" cy="1925565"/>
            </a:xfrm>
          </p:grpSpPr>
          <p:grpSp>
            <p:nvGrpSpPr>
              <p:cNvPr id="20" name="íŝ1íḓe"/>
              <p:cNvGrpSpPr/>
              <p:nvPr/>
            </p:nvGrpSpPr>
            <p:grpSpPr>
              <a:xfrm>
                <a:off x="6072762" y="4036281"/>
                <a:ext cx="632838" cy="634512"/>
                <a:chOff x="3852543" y="1667810"/>
                <a:chExt cx="823456" cy="825634"/>
              </a:xfrm>
            </p:grpSpPr>
            <p:sp>
              <p:nvSpPr>
                <p:cNvPr id="24" name="íS1ïďè"/>
                <p:cNvSpPr/>
                <p:nvPr/>
              </p:nvSpPr>
              <p:spPr bwMode="auto">
                <a:xfrm>
                  <a:off x="3852543" y="1667810"/>
                  <a:ext cx="823456" cy="825634"/>
                </a:xfrm>
                <a:prstGeom prst="ellipse">
                  <a:avLst/>
                </a:prstGeom>
                <a:solidFill>
                  <a:schemeClr val="accent1"/>
                </a:solidFill>
                <a:ln w="28575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ctr" anchorCtr="0" compatLnSpc="1">
                  <a:normAutofit fontScale="85000" lnSpcReduction="20000"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/>
                  <a:endParaRPr lang="en-US" sz="32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5" name="iṧlîdè"/>
                <p:cNvSpPr/>
                <p:nvPr/>
              </p:nvSpPr>
              <p:spPr bwMode="auto">
                <a:xfrm>
                  <a:off x="4053488" y="1884519"/>
                  <a:ext cx="421566" cy="392214"/>
                </a:xfrm>
                <a:custGeom>
                  <a:avLst/>
                  <a:gdLst>
                    <a:gd name="connsiteX0" fmla="*/ 362096 w 576922"/>
                    <a:gd name="connsiteY0" fmla="*/ 472751 h 536754"/>
                    <a:gd name="connsiteX1" fmla="*/ 376350 w 576922"/>
                    <a:gd name="connsiteY1" fmla="*/ 536754 h 536754"/>
                    <a:gd name="connsiteX2" fmla="*/ 362096 w 576922"/>
                    <a:gd name="connsiteY2" fmla="*/ 536754 h 536754"/>
                    <a:gd name="connsiteX3" fmla="*/ 214826 w 576922"/>
                    <a:gd name="connsiteY3" fmla="*/ 472751 h 536754"/>
                    <a:gd name="connsiteX4" fmla="*/ 214826 w 576922"/>
                    <a:gd name="connsiteY4" fmla="*/ 536754 h 536754"/>
                    <a:gd name="connsiteX5" fmla="*/ 200572 w 576922"/>
                    <a:gd name="connsiteY5" fmla="*/ 536754 h 536754"/>
                    <a:gd name="connsiteX6" fmla="*/ 288461 w 576922"/>
                    <a:gd name="connsiteY6" fmla="*/ 200761 h 536754"/>
                    <a:gd name="connsiteX7" fmla="*/ 221958 w 576922"/>
                    <a:gd name="connsiteY7" fmla="*/ 267171 h 536754"/>
                    <a:gd name="connsiteX8" fmla="*/ 288461 w 576922"/>
                    <a:gd name="connsiteY8" fmla="*/ 346317 h 536754"/>
                    <a:gd name="connsiteX9" fmla="*/ 354963 w 576922"/>
                    <a:gd name="connsiteY9" fmla="*/ 267171 h 536754"/>
                    <a:gd name="connsiteX10" fmla="*/ 288461 w 576922"/>
                    <a:gd name="connsiteY10" fmla="*/ 200761 h 536754"/>
                    <a:gd name="connsiteX11" fmla="*/ 279958 w 576922"/>
                    <a:gd name="connsiteY11" fmla="*/ 97355 h 536754"/>
                    <a:gd name="connsiteX12" fmla="*/ 296963 w 576922"/>
                    <a:gd name="connsiteY12" fmla="*/ 97355 h 536754"/>
                    <a:gd name="connsiteX13" fmla="*/ 494649 w 576922"/>
                    <a:gd name="connsiteY13" fmla="*/ 267626 h 536754"/>
                    <a:gd name="connsiteX14" fmla="*/ 499204 w 576922"/>
                    <a:gd name="connsiteY14" fmla="*/ 277481 h 536754"/>
                    <a:gd name="connsiteX15" fmla="*/ 499204 w 576922"/>
                    <a:gd name="connsiteY15" fmla="*/ 523715 h 536754"/>
                    <a:gd name="connsiteX16" fmla="*/ 486147 w 576922"/>
                    <a:gd name="connsiteY16" fmla="*/ 536754 h 536754"/>
                    <a:gd name="connsiteX17" fmla="*/ 430272 w 576922"/>
                    <a:gd name="connsiteY17" fmla="*/ 536754 h 536754"/>
                    <a:gd name="connsiteX18" fmla="*/ 398084 w 576922"/>
                    <a:gd name="connsiteY18" fmla="*/ 393017 h 536754"/>
                    <a:gd name="connsiteX19" fmla="*/ 385634 w 576922"/>
                    <a:gd name="connsiteY19" fmla="*/ 376035 h 536754"/>
                    <a:gd name="connsiteX20" fmla="*/ 298482 w 576922"/>
                    <a:gd name="connsiteY20" fmla="*/ 352231 h 536754"/>
                    <a:gd name="connsiteX21" fmla="*/ 291953 w 576922"/>
                    <a:gd name="connsiteY21" fmla="*/ 365270 h 536754"/>
                    <a:gd name="connsiteX22" fmla="*/ 291801 w 576922"/>
                    <a:gd name="connsiteY22" fmla="*/ 365270 h 536754"/>
                    <a:gd name="connsiteX23" fmla="*/ 309565 w 576922"/>
                    <a:gd name="connsiteY23" fmla="*/ 502943 h 536754"/>
                    <a:gd name="connsiteX24" fmla="*/ 290131 w 576922"/>
                    <a:gd name="connsiteY24" fmla="*/ 536754 h 536754"/>
                    <a:gd name="connsiteX25" fmla="*/ 286791 w 576922"/>
                    <a:gd name="connsiteY25" fmla="*/ 536754 h 536754"/>
                    <a:gd name="connsiteX26" fmla="*/ 267356 w 576922"/>
                    <a:gd name="connsiteY26" fmla="*/ 502943 h 536754"/>
                    <a:gd name="connsiteX27" fmla="*/ 285120 w 576922"/>
                    <a:gd name="connsiteY27" fmla="*/ 365270 h 536754"/>
                    <a:gd name="connsiteX28" fmla="*/ 284969 w 576922"/>
                    <a:gd name="connsiteY28" fmla="*/ 365270 h 536754"/>
                    <a:gd name="connsiteX29" fmla="*/ 278440 w 576922"/>
                    <a:gd name="connsiteY29" fmla="*/ 352231 h 536754"/>
                    <a:gd name="connsiteX30" fmla="*/ 191288 w 576922"/>
                    <a:gd name="connsiteY30" fmla="*/ 376035 h 536754"/>
                    <a:gd name="connsiteX31" fmla="*/ 178838 w 576922"/>
                    <a:gd name="connsiteY31" fmla="*/ 393017 h 536754"/>
                    <a:gd name="connsiteX32" fmla="*/ 146649 w 576922"/>
                    <a:gd name="connsiteY32" fmla="*/ 536754 h 536754"/>
                    <a:gd name="connsiteX33" fmla="*/ 90775 w 576922"/>
                    <a:gd name="connsiteY33" fmla="*/ 536754 h 536754"/>
                    <a:gd name="connsiteX34" fmla="*/ 77717 w 576922"/>
                    <a:gd name="connsiteY34" fmla="*/ 523715 h 536754"/>
                    <a:gd name="connsiteX35" fmla="*/ 77717 w 576922"/>
                    <a:gd name="connsiteY35" fmla="*/ 277481 h 536754"/>
                    <a:gd name="connsiteX36" fmla="*/ 82272 w 576922"/>
                    <a:gd name="connsiteY36" fmla="*/ 267626 h 536754"/>
                    <a:gd name="connsiteX37" fmla="*/ 288461 w 576922"/>
                    <a:gd name="connsiteY37" fmla="*/ 0 h 536754"/>
                    <a:gd name="connsiteX38" fmla="*/ 305620 w 576922"/>
                    <a:gd name="connsiteY38" fmla="*/ 6254 h 536754"/>
                    <a:gd name="connsiteX39" fmla="*/ 567855 w 576922"/>
                    <a:gd name="connsiteY39" fmla="*/ 231550 h 536754"/>
                    <a:gd name="connsiteX40" fmla="*/ 570588 w 576922"/>
                    <a:gd name="connsiteY40" fmla="*/ 268392 h 536754"/>
                    <a:gd name="connsiteX41" fmla="*/ 550696 w 576922"/>
                    <a:gd name="connsiteY41" fmla="*/ 277488 h 536754"/>
                    <a:gd name="connsiteX42" fmla="*/ 533690 w 576922"/>
                    <a:gd name="connsiteY42" fmla="*/ 271272 h 536754"/>
                    <a:gd name="connsiteX43" fmla="*/ 288461 w 576922"/>
                    <a:gd name="connsiteY43" fmla="*/ 60683 h 536754"/>
                    <a:gd name="connsiteX44" fmla="*/ 43232 w 576922"/>
                    <a:gd name="connsiteY44" fmla="*/ 271272 h 536754"/>
                    <a:gd name="connsiteX45" fmla="*/ 6334 w 576922"/>
                    <a:gd name="connsiteY45" fmla="*/ 268392 h 536754"/>
                    <a:gd name="connsiteX46" fmla="*/ 9067 w 576922"/>
                    <a:gd name="connsiteY46" fmla="*/ 231550 h 536754"/>
                    <a:gd name="connsiteX47" fmla="*/ 271303 w 576922"/>
                    <a:gd name="connsiteY47" fmla="*/ 6254 h 536754"/>
                    <a:gd name="connsiteX48" fmla="*/ 288461 w 576922"/>
                    <a:gd name="connsiteY48" fmla="*/ 0 h 536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576922" h="536754">
                      <a:moveTo>
                        <a:pt x="362096" y="472751"/>
                      </a:moveTo>
                      <a:lnTo>
                        <a:pt x="376350" y="536754"/>
                      </a:lnTo>
                      <a:lnTo>
                        <a:pt x="362096" y="536754"/>
                      </a:lnTo>
                      <a:close/>
                      <a:moveTo>
                        <a:pt x="214826" y="472751"/>
                      </a:moveTo>
                      <a:lnTo>
                        <a:pt x="214826" y="536754"/>
                      </a:lnTo>
                      <a:lnTo>
                        <a:pt x="200572" y="536754"/>
                      </a:lnTo>
                      <a:close/>
                      <a:moveTo>
                        <a:pt x="288461" y="200761"/>
                      </a:moveTo>
                      <a:cubicBezTo>
                        <a:pt x="251717" y="200761"/>
                        <a:pt x="221958" y="230478"/>
                        <a:pt x="221958" y="267171"/>
                      </a:cubicBezTo>
                      <a:cubicBezTo>
                        <a:pt x="221958" y="303712"/>
                        <a:pt x="251717" y="346317"/>
                        <a:pt x="288461" y="346317"/>
                      </a:cubicBezTo>
                      <a:cubicBezTo>
                        <a:pt x="325204" y="346317"/>
                        <a:pt x="354963" y="303712"/>
                        <a:pt x="354963" y="267171"/>
                      </a:cubicBezTo>
                      <a:cubicBezTo>
                        <a:pt x="354963" y="230478"/>
                        <a:pt x="325204" y="200761"/>
                        <a:pt x="288461" y="200761"/>
                      </a:cubicBezTo>
                      <a:close/>
                      <a:moveTo>
                        <a:pt x="279958" y="97355"/>
                      </a:moveTo>
                      <a:cubicBezTo>
                        <a:pt x="284817" y="93109"/>
                        <a:pt x="292105" y="93109"/>
                        <a:pt x="296963" y="97355"/>
                      </a:cubicBezTo>
                      <a:lnTo>
                        <a:pt x="494649" y="267626"/>
                      </a:lnTo>
                      <a:cubicBezTo>
                        <a:pt x="497534" y="270052"/>
                        <a:pt x="499204" y="273691"/>
                        <a:pt x="499204" y="277481"/>
                      </a:cubicBezTo>
                      <a:lnTo>
                        <a:pt x="499204" y="523715"/>
                      </a:lnTo>
                      <a:cubicBezTo>
                        <a:pt x="499204" y="530993"/>
                        <a:pt x="493283" y="536754"/>
                        <a:pt x="486147" y="536754"/>
                      </a:cubicBezTo>
                      <a:lnTo>
                        <a:pt x="430272" y="536754"/>
                      </a:lnTo>
                      <a:lnTo>
                        <a:pt x="398084" y="393017"/>
                      </a:lnTo>
                      <a:cubicBezTo>
                        <a:pt x="396414" y="386194"/>
                        <a:pt x="392314" y="379826"/>
                        <a:pt x="385634" y="376035"/>
                      </a:cubicBezTo>
                      <a:cubicBezTo>
                        <a:pt x="383963" y="375126"/>
                        <a:pt x="346916" y="354808"/>
                        <a:pt x="298482" y="352231"/>
                      </a:cubicBezTo>
                      <a:lnTo>
                        <a:pt x="291953" y="365270"/>
                      </a:lnTo>
                      <a:lnTo>
                        <a:pt x="291801" y="365270"/>
                      </a:lnTo>
                      <a:lnTo>
                        <a:pt x="309565" y="502943"/>
                      </a:lnTo>
                      <a:lnTo>
                        <a:pt x="290131" y="536754"/>
                      </a:lnTo>
                      <a:lnTo>
                        <a:pt x="286791" y="536754"/>
                      </a:lnTo>
                      <a:lnTo>
                        <a:pt x="267356" y="502943"/>
                      </a:lnTo>
                      <a:lnTo>
                        <a:pt x="285120" y="365270"/>
                      </a:lnTo>
                      <a:lnTo>
                        <a:pt x="284969" y="365270"/>
                      </a:lnTo>
                      <a:lnTo>
                        <a:pt x="278440" y="352231"/>
                      </a:lnTo>
                      <a:cubicBezTo>
                        <a:pt x="229853" y="354808"/>
                        <a:pt x="192958" y="375126"/>
                        <a:pt x="191288" y="376035"/>
                      </a:cubicBezTo>
                      <a:cubicBezTo>
                        <a:pt x="184607" y="379826"/>
                        <a:pt x="180508" y="386194"/>
                        <a:pt x="178838" y="393017"/>
                      </a:cubicBezTo>
                      <a:lnTo>
                        <a:pt x="146649" y="536754"/>
                      </a:lnTo>
                      <a:lnTo>
                        <a:pt x="90775" y="536754"/>
                      </a:lnTo>
                      <a:cubicBezTo>
                        <a:pt x="83639" y="536754"/>
                        <a:pt x="77717" y="530993"/>
                        <a:pt x="77717" y="523715"/>
                      </a:cubicBezTo>
                      <a:lnTo>
                        <a:pt x="77717" y="277481"/>
                      </a:lnTo>
                      <a:cubicBezTo>
                        <a:pt x="77717" y="273691"/>
                        <a:pt x="79387" y="270052"/>
                        <a:pt x="82272" y="267626"/>
                      </a:cubicBezTo>
                      <a:close/>
                      <a:moveTo>
                        <a:pt x="288461" y="0"/>
                      </a:moveTo>
                      <a:cubicBezTo>
                        <a:pt x="294573" y="0"/>
                        <a:pt x="300685" y="2085"/>
                        <a:pt x="305620" y="6254"/>
                      </a:cubicBezTo>
                      <a:lnTo>
                        <a:pt x="567855" y="231550"/>
                      </a:lnTo>
                      <a:cubicBezTo>
                        <a:pt x="578787" y="240950"/>
                        <a:pt x="580002" y="257476"/>
                        <a:pt x="570588" y="268392"/>
                      </a:cubicBezTo>
                      <a:cubicBezTo>
                        <a:pt x="565425" y="274456"/>
                        <a:pt x="558137" y="277488"/>
                        <a:pt x="550696" y="277488"/>
                      </a:cubicBezTo>
                      <a:cubicBezTo>
                        <a:pt x="544623" y="277488"/>
                        <a:pt x="538549" y="275517"/>
                        <a:pt x="533690" y="271272"/>
                      </a:cubicBezTo>
                      <a:lnTo>
                        <a:pt x="288461" y="60683"/>
                      </a:lnTo>
                      <a:lnTo>
                        <a:pt x="43232" y="271272"/>
                      </a:lnTo>
                      <a:cubicBezTo>
                        <a:pt x="32299" y="280672"/>
                        <a:pt x="15748" y="279459"/>
                        <a:pt x="6334" y="268392"/>
                      </a:cubicBezTo>
                      <a:cubicBezTo>
                        <a:pt x="-3080" y="257476"/>
                        <a:pt x="-1865" y="240950"/>
                        <a:pt x="9067" y="231550"/>
                      </a:cubicBezTo>
                      <a:lnTo>
                        <a:pt x="271303" y="6254"/>
                      </a:lnTo>
                      <a:cubicBezTo>
                        <a:pt x="276238" y="2085"/>
                        <a:pt x="282350" y="0"/>
                        <a:pt x="288461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wrap="square" lIns="91440" tIns="45720" rIns="91440" bIns="45720">
                  <a:normAutofit fontScale="92500" lnSpcReduction="20000"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21" name="išļíḍé"/>
              <p:cNvGrpSpPr/>
              <p:nvPr/>
            </p:nvGrpSpPr>
            <p:grpSpPr>
              <a:xfrm>
                <a:off x="5258026" y="4728094"/>
                <a:ext cx="2262310" cy="1233752"/>
                <a:chOff x="1909115" y="1440088"/>
                <a:chExt cx="2829255" cy="1233752"/>
              </a:xfrm>
            </p:grpSpPr>
            <p:sp>
              <p:nvSpPr>
                <p:cNvPr id="22" name="ïş1ïḓê"/>
                <p:cNvSpPr/>
                <p:nvPr/>
              </p:nvSpPr>
              <p:spPr bwMode="auto">
                <a:xfrm>
                  <a:off x="1909115" y="1881893"/>
                  <a:ext cx="2829255" cy="7919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t" anchorCtr="0">
                  <a:normAutofit/>
                </a:bodyPr>
                <a:lstStyle>
                  <a:defPPr>
                    <a:defRPr lang="zh-CN"/>
                  </a:defPPr>
                  <a:lvl1pPr marL="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>
                    <a:lnSpc>
                      <a:spcPct val="120000"/>
                    </a:lnSpc>
                  </a:pPr>
                  <a:r>
                    <a:rPr lang="en-US" altLang="zh-CN" sz="1100" dirty="0"/>
                    <a:t>Copy paste fonts. Choose the only option to retain </a:t>
                  </a:r>
                  <a:r>
                    <a:rPr lang="zh-CN" altLang="en-US" sz="1100" dirty="0" smtClean="0"/>
                    <a:t>标题</a:t>
                  </a:r>
                  <a:r>
                    <a:rPr lang="en-US" altLang="zh-CN" sz="1100" dirty="0" smtClean="0"/>
                    <a:t>.</a:t>
                  </a:r>
                  <a:endParaRPr lang="en-US" altLang="zh-CN" sz="1100" dirty="0"/>
                </a:p>
                <a:p>
                  <a:pPr algn="ctr">
                    <a:lnSpc>
                      <a:spcPct val="120000"/>
                    </a:lnSpc>
                  </a:pPr>
                  <a:r>
                    <a:rPr lang="en-US" altLang="zh-CN" sz="1100" dirty="0"/>
                    <a:t>……</a:t>
                  </a:r>
                  <a:endParaRPr lang="en-US" altLang="zh-CN" sz="1100" dirty="0"/>
                </a:p>
              </p:txBody>
            </p:sp>
            <p:sp>
              <p:nvSpPr>
                <p:cNvPr id="23" name="îṧľïḑè"/>
                <p:cNvSpPr txBox="1"/>
                <p:nvPr/>
              </p:nvSpPr>
              <p:spPr bwMode="auto">
                <a:xfrm>
                  <a:off x="1909115" y="1440088"/>
                  <a:ext cx="2829255" cy="4418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ctr">
                  <a:normAutofit/>
                </a:bodyPr>
                <a:lstStyle>
                  <a:defPPr>
                    <a:defRPr lang="zh-CN"/>
                  </a:defPPr>
                  <a:lvl1pPr marL="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</a:pPr>
                  <a:r>
                    <a:rPr lang="zh-CN" altLang="en-US" b="1" dirty="0" smtClean="0"/>
                    <a:t>输入标题</a:t>
                  </a:r>
                  <a:endParaRPr lang="en-US" altLang="zh-CN" b="1" dirty="0"/>
                </a:p>
              </p:txBody>
            </p:sp>
          </p:grpSp>
        </p:grpSp>
        <p:grpSp>
          <p:nvGrpSpPr>
            <p:cNvPr id="11" name="i$lïḓè"/>
            <p:cNvGrpSpPr/>
            <p:nvPr/>
          </p:nvGrpSpPr>
          <p:grpSpPr>
            <a:xfrm>
              <a:off x="6076875" y="2466218"/>
              <a:ext cx="2262310" cy="1925565"/>
              <a:chOff x="5258026" y="4036281"/>
              <a:chExt cx="2262310" cy="1925565"/>
            </a:xfrm>
          </p:grpSpPr>
          <p:grpSp>
            <p:nvGrpSpPr>
              <p:cNvPr id="14" name="íṧḻiḓe"/>
              <p:cNvGrpSpPr/>
              <p:nvPr/>
            </p:nvGrpSpPr>
            <p:grpSpPr>
              <a:xfrm>
                <a:off x="6072762" y="4036281"/>
                <a:ext cx="632838" cy="634512"/>
                <a:chOff x="3852543" y="1667810"/>
                <a:chExt cx="823456" cy="825634"/>
              </a:xfrm>
            </p:grpSpPr>
            <p:sp>
              <p:nvSpPr>
                <p:cNvPr id="18" name="iṧlídê"/>
                <p:cNvSpPr/>
                <p:nvPr/>
              </p:nvSpPr>
              <p:spPr bwMode="auto">
                <a:xfrm>
                  <a:off x="3852543" y="1667810"/>
                  <a:ext cx="823456" cy="825634"/>
                </a:xfrm>
                <a:prstGeom prst="ellipse">
                  <a:avLst/>
                </a:prstGeom>
                <a:solidFill>
                  <a:schemeClr val="accent1"/>
                </a:solidFill>
                <a:ln w="28575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ctr" anchorCtr="0" compatLnSpc="1">
                  <a:normAutofit fontScale="85000" lnSpcReduction="20000"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/>
                  <a:endParaRPr lang="en-US" sz="32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9" name="î$ḻiḋé"/>
                <p:cNvSpPr/>
                <p:nvPr/>
              </p:nvSpPr>
              <p:spPr bwMode="auto">
                <a:xfrm>
                  <a:off x="4053488" y="1884519"/>
                  <a:ext cx="421566" cy="392214"/>
                </a:xfrm>
                <a:custGeom>
                  <a:avLst/>
                  <a:gdLst>
                    <a:gd name="connsiteX0" fmla="*/ 362096 w 576922"/>
                    <a:gd name="connsiteY0" fmla="*/ 472751 h 536754"/>
                    <a:gd name="connsiteX1" fmla="*/ 376350 w 576922"/>
                    <a:gd name="connsiteY1" fmla="*/ 536754 h 536754"/>
                    <a:gd name="connsiteX2" fmla="*/ 362096 w 576922"/>
                    <a:gd name="connsiteY2" fmla="*/ 536754 h 536754"/>
                    <a:gd name="connsiteX3" fmla="*/ 214826 w 576922"/>
                    <a:gd name="connsiteY3" fmla="*/ 472751 h 536754"/>
                    <a:gd name="connsiteX4" fmla="*/ 214826 w 576922"/>
                    <a:gd name="connsiteY4" fmla="*/ 536754 h 536754"/>
                    <a:gd name="connsiteX5" fmla="*/ 200572 w 576922"/>
                    <a:gd name="connsiteY5" fmla="*/ 536754 h 536754"/>
                    <a:gd name="connsiteX6" fmla="*/ 288461 w 576922"/>
                    <a:gd name="connsiteY6" fmla="*/ 200761 h 536754"/>
                    <a:gd name="connsiteX7" fmla="*/ 221958 w 576922"/>
                    <a:gd name="connsiteY7" fmla="*/ 267171 h 536754"/>
                    <a:gd name="connsiteX8" fmla="*/ 288461 w 576922"/>
                    <a:gd name="connsiteY8" fmla="*/ 346317 h 536754"/>
                    <a:gd name="connsiteX9" fmla="*/ 354963 w 576922"/>
                    <a:gd name="connsiteY9" fmla="*/ 267171 h 536754"/>
                    <a:gd name="connsiteX10" fmla="*/ 288461 w 576922"/>
                    <a:gd name="connsiteY10" fmla="*/ 200761 h 536754"/>
                    <a:gd name="connsiteX11" fmla="*/ 279958 w 576922"/>
                    <a:gd name="connsiteY11" fmla="*/ 97355 h 536754"/>
                    <a:gd name="connsiteX12" fmla="*/ 296963 w 576922"/>
                    <a:gd name="connsiteY12" fmla="*/ 97355 h 536754"/>
                    <a:gd name="connsiteX13" fmla="*/ 494649 w 576922"/>
                    <a:gd name="connsiteY13" fmla="*/ 267626 h 536754"/>
                    <a:gd name="connsiteX14" fmla="*/ 499204 w 576922"/>
                    <a:gd name="connsiteY14" fmla="*/ 277481 h 536754"/>
                    <a:gd name="connsiteX15" fmla="*/ 499204 w 576922"/>
                    <a:gd name="connsiteY15" fmla="*/ 523715 h 536754"/>
                    <a:gd name="connsiteX16" fmla="*/ 486147 w 576922"/>
                    <a:gd name="connsiteY16" fmla="*/ 536754 h 536754"/>
                    <a:gd name="connsiteX17" fmla="*/ 430272 w 576922"/>
                    <a:gd name="connsiteY17" fmla="*/ 536754 h 536754"/>
                    <a:gd name="connsiteX18" fmla="*/ 398084 w 576922"/>
                    <a:gd name="connsiteY18" fmla="*/ 393017 h 536754"/>
                    <a:gd name="connsiteX19" fmla="*/ 385634 w 576922"/>
                    <a:gd name="connsiteY19" fmla="*/ 376035 h 536754"/>
                    <a:gd name="connsiteX20" fmla="*/ 298482 w 576922"/>
                    <a:gd name="connsiteY20" fmla="*/ 352231 h 536754"/>
                    <a:gd name="connsiteX21" fmla="*/ 291953 w 576922"/>
                    <a:gd name="connsiteY21" fmla="*/ 365270 h 536754"/>
                    <a:gd name="connsiteX22" fmla="*/ 291801 w 576922"/>
                    <a:gd name="connsiteY22" fmla="*/ 365270 h 536754"/>
                    <a:gd name="connsiteX23" fmla="*/ 309565 w 576922"/>
                    <a:gd name="connsiteY23" fmla="*/ 502943 h 536754"/>
                    <a:gd name="connsiteX24" fmla="*/ 290131 w 576922"/>
                    <a:gd name="connsiteY24" fmla="*/ 536754 h 536754"/>
                    <a:gd name="connsiteX25" fmla="*/ 286791 w 576922"/>
                    <a:gd name="connsiteY25" fmla="*/ 536754 h 536754"/>
                    <a:gd name="connsiteX26" fmla="*/ 267356 w 576922"/>
                    <a:gd name="connsiteY26" fmla="*/ 502943 h 536754"/>
                    <a:gd name="connsiteX27" fmla="*/ 285120 w 576922"/>
                    <a:gd name="connsiteY27" fmla="*/ 365270 h 536754"/>
                    <a:gd name="connsiteX28" fmla="*/ 284969 w 576922"/>
                    <a:gd name="connsiteY28" fmla="*/ 365270 h 536754"/>
                    <a:gd name="connsiteX29" fmla="*/ 278440 w 576922"/>
                    <a:gd name="connsiteY29" fmla="*/ 352231 h 536754"/>
                    <a:gd name="connsiteX30" fmla="*/ 191288 w 576922"/>
                    <a:gd name="connsiteY30" fmla="*/ 376035 h 536754"/>
                    <a:gd name="connsiteX31" fmla="*/ 178838 w 576922"/>
                    <a:gd name="connsiteY31" fmla="*/ 393017 h 536754"/>
                    <a:gd name="connsiteX32" fmla="*/ 146649 w 576922"/>
                    <a:gd name="connsiteY32" fmla="*/ 536754 h 536754"/>
                    <a:gd name="connsiteX33" fmla="*/ 90775 w 576922"/>
                    <a:gd name="connsiteY33" fmla="*/ 536754 h 536754"/>
                    <a:gd name="connsiteX34" fmla="*/ 77717 w 576922"/>
                    <a:gd name="connsiteY34" fmla="*/ 523715 h 536754"/>
                    <a:gd name="connsiteX35" fmla="*/ 77717 w 576922"/>
                    <a:gd name="connsiteY35" fmla="*/ 277481 h 536754"/>
                    <a:gd name="connsiteX36" fmla="*/ 82272 w 576922"/>
                    <a:gd name="connsiteY36" fmla="*/ 267626 h 536754"/>
                    <a:gd name="connsiteX37" fmla="*/ 288461 w 576922"/>
                    <a:gd name="connsiteY37" fmla="*/ 0 h 536754"/>
                    <a:gd name="connsiteX38" fmla="*/ 305620 w 576922"/>
                    <a:gd name="connsiteY38" fmla="*/ 6254 h 536754"/>
                    <a:gd name="connsiteX39" fmla="*/ 567855 w 576922"/>
                    <a:gd name="connsiteY39" fmla="*/ 231550 h 536754"/>
                    <a:gd name="connsiteX40" fmla="*/ 570588 w 576922"/>
                    <a:gd name="connsiteY40" fmla="*/ 268392 h 536754"/>
                    <a:gd name="connsiteX41" fmla="*/ 550696 w 576922"/>
                    <a:gd name="connsiteY41" fmla="*/ 277488 h 536754"/>
                    <a:gd name="connsiteX42" fmla="*/ 533690 w 576922"/>
                    <a:gd name="connsiteY42" fmla="*/ 271272 h 536754"/>
                    <a:gd name="connsiteX43" fmla="*/ 288461 w 576922"/>
                    <a:gd name="connsiteY43" fmla="*/ 60683 h 536754"/>
                    <a:gd name="connsiteX44" fmla="*/ 43232 w 576922"/>
                    <a:gd name="connsiteY44" fmla="*/ 271272 h 536754"/>
                    <a:gd name="connsiteX45" fmla="*/ 6334 w 576922"/>
                    <a:gd name="connsiteY45" fmla="*/ 268392 h 536754"/>
                    <a:gd name="connsiteX46" fmla="*/ 9067 w 576922"/>
                    <a:gd name="connsiteY46" fmla="*/ 231550 h 536754"/>
                    <a:gd name="connsiteX47" fmla="*/ 271303 w 576922"/>
                    <a:gd name="connsiteY47" fmla="*/ 6254 h 536754"/>
                    <a:gd name="connsiteX48" fmla="*/ 288461 w 576922"/>
                    <a:gd name="connsiteY48" fmla="*/ 0 h 536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576922" h="536754">
                      <a:moveTo>
                        <a:pt x="362096" y="472751"/>
                      </a:moveTo>
                      <a:lnTo>
                        <a:pt x="376350" y="536754"/>
                      </a:lnTo>
                      <a:lnTo>
                        <a:pt x="362096" y="536754"/>
                      </a:lnTo>
                      <a:close/>
                      <a:moveTo>
                        <a:pt x="214826" y="472751"/>
                      </a:moveTo>
                      <a:lnTo>
                        <a:pt x="214826" y="536754"/>
                      </a:lnTo>
                      <a:lnTo>
                        <a:pt x="200572" y="536754"/>
                      </a:lnTo>
                      <a:close/>
                      <a:moveTo>
                        <a:pt x="288461" y="200761"/>
                      </a:moveTo>
                      <a:cubicBezTo>
                        <a:pt x="251717" y="200761"/>
                        <a:pt x="221958" y="230478"/>
                        <a:pt x="221958" y="267171"/>
                      </a:cubicBezTo>
                      <a:cubicBezTo>
                        <a:pt x="221958" y="303712"/>
                        <a:pt x="251717" y="346317"/>
                        <a:pt x="288461" y="346317"/>
                      </a:cubicBezTo>
                      <a:cubicBezTo>
                        <a:pt x="325204" y="346317"/>
                        <a:pt x="354963" y="303712"/>
                        <a:pt x="354963" y="267171"/>
                      </a:cubicBezTo>
                      <a:cubicBezTo>
                        <a:pt x="354963" y="230478"/>
                        <a:pt x="325204" y="200761"/>
                        <a:pt x="288461" y="200761"/>
                      </a:cubicBezTo>
                      <a:close/>
                      <a:moveTo>
                        <a:pt x="279958" y="97355"/>
                      </a:moveTo>
                      <a:cubicBezTo>
                        <a:pt x="284817" y="93109"/>
                        <a:pt x="292105" y="93109"/>
                        <a:pt x="296963" y="97355"/>
                      </a:cubicBezTo>
                      <a:lnTo>
                        <a:pt x="494649" y="267626"/>
                      </a:lnTo>
                      <a:cubicBezTo>
                        <a:pt x="497534" y="270052"/>
                        <a:pt x="499204" y="273691"/>
                        <a:pt x="499204" y="277481"/>
                      </a:cubicBezTo>
                      <a:lnTo>
                        <a:pt x="499204" y="523715"/>
                      </a:lnTo>
                      <a:cubicBezTo>
                        <a:pt x="499204" y="530993"/>
                        <a:pt x="493283" y="536754"/>
                        <a:pt x="486147" y="536754"/>
                      </a:cubicBezTo>
                      <a:lnTo>
                        <a:pt x="430272" y="536754"/>
                      </a:lnTo>
                      <a:lnTo>
                        <a:pt x="398084" y="393017"/>
                      </a:lnTo>
                      <a:cubicBezTo>
                        <a:pt x="396414" y="386194"/>
                        <a:pt x="392314" y="379826"/>
                        <a:pt x="385634" y="376035"/>
                      </a:cubicBezTo>
                      <a:cubicBezTo>
                        <a:pt x="383963" y="375126"/>
                        <a:pt x="346916" y="354808"/>
                        <a:pt x="298482" y="352231"/>
                      </a:cubicBezTo>
                      <a:lnTo>
                        <a:pt x="291953" y="365270"/>
                      </a:lnTo>
                      <a:lnTo>
                        <a:pt x="291801" y="365270"/>
                      </a:lnTo>
                      <a:lnTo>
                        <a:pt x="309565" y="502943"/>
                      </a:lnTo>
                      <a:lnTo>
                        <a:pt x="290131" y="536754"/>
                      </a:lnTo>
                      <a:lnTo>
                        <a:pt x="286791" y="536754"/>
                      </a:lnTo>
                      <a:lnTo>
                        <a:pt x="267356" y="502943"/>
                      </a:lnTo>
                      <a:lnTo>
                        <a:pt x="285120" y="365270"/>
                      </a:lnTo>
                      <a:lnTo>
                        <a:pt x="284969" y="365270"/>
                      </a:lnTo>
                      <a:lnTo>
                        <a:pt x="278440" y="352231"/>
                      </a:lnTo>
                      <a:cubicBezTo>
                        <a:pt x="229853" y="354808"/>
                        <a:pt x="192958" y="375126"/>
                        <a:pt x="191288" y="376035"/>
                      </a:cubicBezTo>
                      <a:cubicBezTo>
                        <a:pt x="184607" y="379826"/>
                        <a:pt x="180508" y="386194"/>
                        <a:pt x="178838" y="393017"/>
                      </a:cubicBezTo>
                      <a:lnTo>
                        <a:pt x="146649" y="536754"/>
                      </a:lnTo>
                      <a:lnTo>
                        <a:pt x="90775" y="536754"/>
                      </a:lnTo>
                      <a:cubicBezTo>
                        <a:pt x="83639" y="536754"/>
                        <a:pt x="77717" y="530993"/>
                        <a:pt x="77717" y="523715"/>
                      </a:cubicBezTo>
                      <a:lnTo>
                        <a:pt x="77717" y="277481"/>
                      </a:lnTo>
                      <a:cubicBezTo>
                        <a:pt x="77717" y="273691"/>
                        <a:pt x="79387" y="270052"/>
                        <a:pt x="82272" y="267626"/>
                      </a:cubicBezTo>
                      <a:close/>
                      <a:moveTo>
                        <a:pt x="288461" y="0"/>
                      </a:moveTo>
                      <a:cubicBezTo>
                        <a:pt x="294573" y="0"/>
                        <a:pt x="300685" y="2085"/>
                        <a:pt x="305620" y="6254"/>
                      </a:cubicBezTo>
                      <a:lnTo>
                        <a:pt x="567855" y="231550"/>
                      </a:lnTo>
                      <a:cubicBezTo>
                        <a:pt x="578787" y="240950"/>
                        <a:pt x="580002" y="257476"/>
                        <a:pt x="570588" y="268392"/>
                      </a:cubicBezTo>
                      <a:cubicBezTo>
                        <a:pt x="565425" y="274456"/>
                        <a:pt x="558137" y="277488"/>
                        <a:pt x="550696" y="277488"/>
                      </a:cubicBezTo>
                      <a:cubicBezTo>
                        <a:pt x="544623" y="277488"/>
                        <a:pt x="538549" y="275517"/>
                        <a:pt x="533690" y="271272"/>
                      </a:cubicBezTo>
                      <a:lnTo>
                        <a:pt x="288461" y="60683"/>
                      </a:lnTo>
                      <a:lnTo>
                        <a:pt x="43232" y="271272"/>
                      </a:lnTo>
                      <a:cubicBezTo>
                        <a:pt x="32299" y="280672"/>
                        <a:pt x="15748" y="279459"/>
                        <a:pt x="6334" y="268392"/>
                      </a:cubicBezTo>
                      <a:cubicBezTo>
                        <a:pt x="-3080" y="257476"/>
                        <a:pt x="-1865" y="240950"/>
                        <a:pt x="9067" y="231550"/>
                      </a:cubicBezTo>
                      <a:lnTo>
                        <a:pt x="271303" y="6254"/>
                      </a:lnTo>
                      <a:cubicBezTo>
                        <a:pt x="276238" y="2085"/>
                        <a:pt x="282350" y="0"/>
                        <a:pt x="288461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wrap="square" lIns="91440" tIns="45720" rIns="91440" bIns="45720">
                  <a:normAutofit fontScale="92500" lnSpcReduction="20000"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15" name="is1iďê"/>
              <p:cNvGrpSpPr/>
              <p:nvPr/>
            </p:nvGrpSpPr>
            <p:grpSpPr>
              <a:xfrm>
                <a:off x="5258026" y="4728094"/>
                <a:ext cx="2262310" cy="1233752"/>
                <a:chOff x="1909115" y="1440088"/>
                <a:chExt cx="2829255" cy="1233752"/>
              </a:xfrm>
            </p:grpSpPr>
            <p:sp>
              <p:nvSpPr>
                <p:cNvPr id="16" name="iS1ïḋe"/>
                <p:cNvSpPr/>
                <p:nvPr/>
              </p:nvSpPr>
              <p:spPr bwMode="auto">
                <a:xfrm>
                  <a:off x="1909115" y="1881893"/>
                  <a:ext cx="2829255" cy="7919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t" anchorCtr="0">
                  <a:normAutofit/>
                </a:bodyPr>
                <a:lstStyle>
                  <a:defPPr>
                    <a:defRPr lang="zh-CN"/>
                  </a:defPPr>
                  <a:lvl1pPr marL="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>
                    <a:lnSpc>
                      <a:spcPct val="120000"/>
                    </a:lnSpc>
                  </a:pPr>
                  <a:r>
                    <a:rPr lang="en-US" altLang="zh-CN" sz="1100" dirty="0"/>
                    <a:t>Copy paste fonts. Choose the only option to retain </a:t>
                  </a:r>
                  <a:r>
                    <a:rPr lang="zh-CN" altLang="en-US" sz="1100" dirty="0" smtClean="0"/>
                    <a:t>标题</a:t>
                  </a:r>
                  <a:r>
                    <a:rPr lang="en-US" altLang="zh-CN" sz="1100" dirty="0" smtClean="0"/>
                    <a:t>.</a:t>
                  </a:r>
                  <a:endParaRPr lang="en-US" altLang="zh-CN" sz="1100" dirty="0"/>
                </a:p>
                <a:p>
                  <a:pPr algn="ctr">
                    <a:lnSpc>
                      <a:spcPct val="120000"/>
                    </a:lnSpc>
                  </a:pPr>
                  <a:r>
                    <a:rPr lang="en-US" altLang="zh-CN" sz="1100" dirty="0"/>
                    <a:t>……</a:t>
                  </a:r>
                  <a:endParaRPr lang="en-US" altLang="zh-CN" sz="1100" dirty="0"/>
                </a:p>
              </p:txBody>
            </p:sp>
            <p:sp>
              <p:nvSpPr>
                <p:cNvPr id="17" name="iṧḻíḓê"/>
                <p:cNvSpPr txBox="1"/>
                <p:nvPr/>
              </p:nvSpPr>
              <p:spPr bwMode="auto">
                <a:xfrm>
                  <a:off x="1909115" y="1440088"/>
                  <a:ext cx="2829255" cy="4418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ctr">
                  <a:normAutofit/>
                </a:bodyPr>
                <a:lstStyle>
                  <a:defPPr>
                    <a:defRPr lang="zh-CN"/>
                  </a:defPPr>
                  <a:lvl1pPr marL="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</a:pPr>
                  <a:r>
                    <a:rPr lang="zh-CN" altLang="en-US" b="1" dirty="0" smtClean="0"/>
                    <a:t>输入标题</a:t>
                  </a:r>
                  <a:endParaRPr lang="en-US" altLang="zh-CN" b="1" dirty="0"/>
                </a:p>
              </p:txBody>
            </p:sp>
          </p:grpSp>
        </p:grpSp>
        <p:cxnSp>
          <p:nvCxnSpPr>
            <p:cNvPr id="12" name="直接连接符 11"/>
            <p:cNvCxnSpPr/>
            <p:nvPr/>
          </p:nvCxnSpPr>
          <p:spPr>
            <a:xfrm>
              <a:off x="3155199" y="2286000"/>
              <a:ext cx="0" cy="2105783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5857086" y="2286000"/>
              <a:ext cx="0" cy="2105783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223831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0" y="0"/>
            <a:ext cx="12192000" cy="6146800"/>
            <a:chOff x="0" y="0"/>
            <a:chExt cx="12192000" cy="6146800"/>
          </a:xfrm>
        </p:grpSpPr>
        <p:sp>
          <p:nvSpPr>
            <p:cNvPr id="6" name="ïšľîdé"/>
            <p:cNvSpPr/>
            <p:nvPr/>
          </p:nvSpPr>
          <p:spPr>
            <a:xfrm>
              <a:off x="0" y="0"/>
              <a:ext cx="12192000" cy="3932955"/>
            </a:xfrm>
            <a:prstGeom prst="rect">
              <a:avLst/>
            </a:prstGeom>
            <a:solidFill>
              <a:schemeClr val="accent1"/>
            </a:solidFill>
            <a:ln w="19050">
              <a:noFill/>
              <a:prstDash val="sysDash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 defTabSz="913765"/>
              <a:endParaRPr lang="zh-CN" altLang="en-US" sz="2800" b="1" dirty="0">
                <a:solidFill>
                  <a:schemeClr val="lt1"/>
                </a:solidFill>
              </a:endParaRPr>
            </a:p>
          </p:txBody>
        </p:sp>
        <p:grpSp>
          <p:nvGrpSpPr>
            <p:cNvPr id="7" name="is1îdê"/>
            <p:cNvGrpSpPr/>
            <p:nvPr/>
          </p:nvGrpSpPr>
          <p:grpSpPr>
            <a:xfrm>
              <a:off x="3975485" y="1966477"/>
              <a:ext cx="4241026" cy="3583140"/>
              <a:chOff x="3914775" y="2090092"/>
              <a:chExt cx="4362450" cy="3685726"/>
            </a:xfrm>
          </p:grpSpPr>
          <p:grpSp>
            <p:nvGrpSpPr>
              <p:cNvPr id="15" name="îšlïde"/>
              <p:cNvGrpSpPr/>
              <p:nvPr/>
            </p:nvGrpSpPr>
            <p:grpSpPr>
              <a:xfrm>
                <a:off x="3914775" y="2467519"/>
                <a:ext cx="1393917" cy="2930872"/>
                <a:chOff x="1665288" y="496888"/>
                <a:chExt cx="3155950" cy="6635750"/>
              </a:xfrm>
            </p:grpSpPr>
            <p:grpSp>
              <p:nvGrpSpPr>
                <p:cNvPr id="34" name="ísḷiḋé"/>
                <p:cNvGrpSpPr/>
                <p:nvPr/>
              </p:nvGrpSpPr>
              <p:grpSpPr>
                <a:xfrm>
                  <a:off x="1711325" y="560388"/>
                  <a:ext cx="3078163" cy="6540500"/>
                  <a:chOff x="1711325" y="560388"/>
                  <a:chExt cx="3078163" cy="6540500"/>
                </a:xfrm>
              </p:grpSpPr>
              <p:sp>
                <p:nvSpPr>
                  <p:cNvPr id="36" name="ïsḻíḑé"/>
                  <p:cNvSpPr/>
                  <p:nvPr/>
                </p:nvSpPr>
                <p:spPr bwMode="auto">
                  <a:xfrm>
                    <a:off x="1711325" y="560388"/>
                    <a:ext cx="3078163" cy="6540500"/>
                  </a:xfrm>
                  <a:custGeom>
                    <a:avLst/>
                    <a:gdLst>
                      <a:gd name="T0" fmla="*/ 1137 w 8550"/>
                      <a:gd name="T1" fmla="*/ 18168 h 18169"/>
                      <a:gd name="T2" fmla="*/ 1137 w 8550"/>
                      <a:gd name="T3" fmla="*/ 18168 h 18169"/>
                      <a:gd name="T4" fmla="*/ 0 w 8550"/>
                      <a:gd name="T5" fmla="*/ 17031 h 18169"/>
                      <a:gd name="T6" fmla="*/ 0 w 8550"/>
                      <a:gd name="T7" fmla="*/ 1137 h 18169"/>
                      <a:gd name="T8" fmla="*/ 1137 w 8550"/>
                      <a:gd name="T9" fmla="*/ 0 h 18169"/>
                      <a:gd name="T10" fmla="*/ 7412 w 8550"/>
                      <a:gd name="T11" fmla="*/ 0 h 18169"/>
                      <a:gd name="T12" fmla="*/ 8549 w 8550"/>
                      <a:gd name="T13" fmla="*/ 1137 h 18169"/>
                      <a:gd name="T14" fmla="*/ 8549 w 8550"/>
                      <a:gd name="T15" fmla="*/ 17031 h 18169"/>
                      <a:gd name="T16" fmla="*/ 7412 w 8550"/>
                      <a:gd name="T17" fmla="*/ 18168 h 18169"/>
                      <a:gd name="T18" fmla="*/ 1137 w 8550"/>
                      <a:gd name="T19" fmla="*/ 18168 h 181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550" h="18169">
                        <a:moveTo>
                          <a:pt x="1137" y="18168"/>
                        </a:moveTo>
                        <a:lnTo>
                          <a:pt x="1137" y="18168"/>
                        </a:lnTo>
                        <a:cubicBezTo>
                          <a:pt x="525" y="18168"/>
                          <a:pt x="0" y="17665"/>
                          <a:pt x="0" y="17031"/>
                        </a:cubicBezTo>
                        <a:cubicBezTo>
                          <a:pt x="0" y="1137"/>
                          <a:pt x="0" y="1137"/>
                          <a:pt x="0" y="1137"/>
                        </a:cubicBezTo>
                        <a:cubicBezTo>
                          <a:pt x="0" y="481"/>
                          <a:pt x="481" y="0"/>
                          <a:pt x="1137" y="0"/>
                        </a:cubicBezTo>
                        <a:cubicBezTo>
                          <a:pt x="7412" y="0"/>
                          <a:pt x="7412" y="0"/>
                          <a:pt x="7412" y="0"/>
                        </a:cubicBezTo>
                        <a:cubicBezTo>
                          <a:pt x="8068" y="0"/>
                          <a:pt x="8549" y="481"/>
                          <a:pt x="8549" y="1137"/>
                        </a:cubicBezTo>
                        <a:cubicBezTo>
                          <a:pt x="8549" y="17031"/>
                          <a:pt x="8549" y="17031"/>
                          <a:pt x="8549" y="17031"/>
                        </a:cubicBezTo>
                        <a:cubicBezTo>
                          <a:pt x="8549" y="17665"/>
                          <a:pt x="8046" y="18168"/>
                          <a:pt x="7412" y="18168"/>
                        </a:cubicBezTo>
                        <a:lnTo>
                          <a:pt x="1137" y="18168"/>
                        </a:lnTo>
                      </a:path>
                    </a:pathLst>
                  </a:custGeom>
                  <a:solidFill>
                    <a:srgbClr val="F4F4F4"/>
                  </a:solidFill>
                  <a:ln>
                    <a:noFill/>
                  </a:ln>
                  <a:effectLst/>
                </p:spPr>
                <p:txBody>
                  <a:bodyPr wrap="square" lIns="91440" tIns="45720" rIns="91440" bIns="45720" anchor="ctr">
                    <a:normAutofit/>
                  </a:bodyPr>
                  <a:lstStyle>
                    <a:defPPr>
                      <a:defRPr lang="zh-CN"/>
                    </a:defPPr>
                    <a:lvl1pPr marL="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1pPr>
                    <a:lvl2pPr marL="4572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2pPr>
                    <a:lvl3pPr marL="9144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3pPr>
                    <a:lvl4pPr marL="13716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4pPr>
                    <a:lvl5pPr marL="18288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5pPr>
                    <a:lvl6pPr marL="22860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6pPr>
                    <a:lvl7pPr marL="27432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7pPr>
                    <a:lvl8pPr marL="32004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8pPr>
                    <a:lvl9pPr marL="36576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7" name="íṧḻîḋe"/>
                  <p:cNvSpPr/>
                  <p:nvPr/>
                </p:nvSpPr>
                <p:spPr bwMode="auto">
                  <a:xfrm>
                    <a:off x="2963863" y="6361113"/>
                    <a:ext cx="574675" cy="574675"/>
                  </a:xfrm>
                  <a:custGeom>
                    <a:avLst/>
                    <a:gdLst>
                      <a:gd name="T0" fmla="*/ 1596 w 1597"/>
                      <a:gd name="T1" fmla="*/ 787 h 1597"/>
                      <a:gd name="T2" fmla="*/ 1596 w 1597"/>
                      <a:gd name="T3" fmla="*/ 787 h 1597"/>
                      <a:gd name="T4" fmla="*/ 809 w 1597"/>
                      <a:gd name="T5" fmla="*/ 1596 h 1597"/>
                      <a:gd name="T6" fmla="*/ 0 w 1597"/>
                      <a:gd name="T7" fmla="*/ 787 h 1597"/>
                      <a:gd name="T8" fmla="*/ 809 w 1597"/>
                      <a:gd name="T9" fmla="*/ 0 h 1597"/>
                      <a:gd name="T10" fmla="*/ 1596 w 1597"/>
                      <a:gd name="T11" fmla="*/ 787 h 15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597" h="1597">
                        <a:moveTo>
                          <a:pt x="1596" y="787"/>
                        </a:moveTo>
                        <a:lnTo>
                          <a:pt x="1596" y="787"/>
                        </a:lnTo>
                        <a:cubicBezTo>
                          <a:pt x="1596" y="1246"/>
                          <a:pt x="1246" y="1596"/>
                          <a:pt x="809" y="1596"/>
                        </a:cubicBezTo>
                        <a:cubicBezTo>
                          <a:pt x="372" y="1596"/>
                          <a:pt x="0" y="1246"/>
                          <a:pt x="0" y="787"/>
                        </a:cubicBezTo>
                        <a:cubicBezTo>
                          <a:pt x="0" y="350"/>
                          <a:pt x="372" y="0"/>
                          <a:pt x="809" y="0"/>
                        </a:cubicBezTo>
                        <a:cubicBezTo>
                          <a:pt x="1246" y="0"/>
                          <a:pt x="1596" y="350"/>
                          <a:pt x="1596" y="787"/>
                        </a:cubicBezTo>
                      </a:path>
                    </a:pathLst>
                  </a:custGeom>
                  <a:solidFill>
                    <a:srgbClr val="E2E2E2"/>
                  </a:solidFill>
                  <a:ln>
                    <a:noFill/>
                  </a:ln>
                  <a:effectLst/>
                </p:spPr>
                <p:txBody>
                  <a:bodyPr wrap="square" lIns="91440" tIns="45720" rIns="91440" bIns="45720" anchor="ctr">
                    <a:normAutofit fontScale="62500" lnSpcReduction="20000"/>
                  </a:bodyPr>
                  <a:lstStyle>
                    <a:defPPr>
                      <a:defRPr lang="zh-CN"/>
                    </a:defPPr>
                    <a:lvl1pPr marL="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1pPr>
                    <a:lvl2pPr marL="4572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2pPr>
                    <a:lvl3pPr marL="9144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3pPr>
                    <a:lvl4pPr marL="13716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4pPr>
                    <a:lvl5pPr marL="18288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5pPr>
                    <a:lvl6pPr marL="22860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6pPr>
                    <a:lvl7pPr marL="27432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7pPr>
                    <a:lvl8pPr marL="32004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8pPr>
                    <a:lvl9pPr marL="36576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8" name="îṩlïďê"/>
                  <p:cNvSpPr/>
                  <p:nvPr/>
                </p:nvSpPr>
                <p:spPr bwMode="auto">
                  <a:xfrm>
                    <a:off x="3144838" y="6534150"/>
                    <a:ext cx="220662" cy="228600"/>
                  </a:xfrm>
                  <a:custGeom>
                    <a:avLst/>
                    <a:gdLst>
                      <a:gd name="T0" fmla="*/ 481 w 614"/>
                      <a:gd name="T1" fmla="*/ 634 h 635"/>
                      <a:gd name="T2" fmla="*/ 481 w 614"/>
                      <a:gd name="T3" fmla="*/ 634 h 635"/>
                      <a:gd name="T4" fmla="*/ 131 w 614"/>
                      <a:gd name="T5" fmla="*/ 634 h 635"/>
                      <a:gd name="T6" fmla="*/ 0 w 614"/>
                      <a:gd name="T7" fmla="*/ 503 h 635"/>
                      <a:gd name="T8" fmla="*/ 0 w 614"/>
                      <a:gd name="T9" fmla="*/ 131 h 635"/>
                      <a:gd name="T10" fmla="*/ 131 w 614"/>
                      <a:gd name="T11" fmla="*/ 0 h 635"/>
                      <a:gd name="T12" fmla="*/ 481 w 614"/>
                      <a:gd name="T13" fmla="*/ 0 h 635"/>
                      <a:gd name="T14" fmla="*/ 613 w 614"/>
                      <a:gd name="T15" fmla="*/ 131 h 635"/>
                      <a:gd name="T16" fmla="*/ 613 w 614"/>
                      <a:gd name="T17" fmla="*/ 503 h 635"/>
                      <a:gd name="T18" fmla="*/ 481 w 614"/>
                      <a:gd name="T19" fmla="*/ 634 h 635"/>
                      <a:gd name="T20" fmla="*/ 131 w 614"/>
                      <a:gd name="T21" fmla="*/ 44 h 635"/>
                      <a:gd name="T22" fmla="*/ 131 w 614"/>
                      <a:gd name="T23" fmla="*/ 44 h 635"/>
                      <a:gd name="T24" fmla="*/ 44 w 614"/>
                      <a:gd name="T25" fmla="*/ 131 h 635"/>
                      <a:gd name="T26" fmla="*/ 44 w 614"/>
                      <a:gd name="T27" fmla="*/ 503 h 635"/>
                      <a:gd name="T28" fmla="*/ 131 w 614"/>
                      <a:gd name="T29" fmla="*/ 568 h 635"/>
                      <a:gd name="T30" fmla="*/ 481 w 614"/>
                      <a:gd name="T31" fmla="*/ 568 h 635"/>
                      <a:gd name="T32" fmla="*/ 547 w 614"/>
                      <a:gd name="T33" fmla="*/ 503 h 635"/>
                      <a:gd name="T34" fmla="*/ 547 w 614"/>
                      <a:gd name="T35" fmla="*/ 131 h 635"/>
                      <a:gd name="T36" fmla="*/ 481 w 614"/>
                      <a:gd name="T37" fmla="*/ 44 h 635"/>
                      <a:gd name="T38" fmla="*/ 131 w 614"/>
                      <a:gd name="T39" fmla="*/ 44 h 6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614" h="635">
                        <a:moveTo>
                          <a:pt x="481" y="634"/>
                        </a:moveTo>
                        <a:lnTo>
                          <a:pt x="481" y="634"/>
                        </a:lnTo>
                        <a:cubicBezTo>
                          <a:pt x="131" y="634"/>
                          <a:pt x="131" y="634"/>
                          <a:pt x="131" y="634"/>
                        </a:cubicBezTo>
                        <a:cubicBezTo>
                          <a:pt x="44" y="634"/>
                          <a:pt x="0" y="568"/>
                          <a:pt x="0" y="503"/>
                        </a:cubicBezTo>
                        <a:cubicBezTo>
                          <a:pt x="0" y="131"/>
                          <a:pt x="0" y="131"/>
                          <a:pt x="0" y="131"/>
                        </a:cubicBezTo>
                        <a:cubicBezTo>
                          <a:pt x="0" y="44"/>
                          <a:pt x="44" y="0"/>
                          <a:pt x="131" y="0"/>
                        </a:cubicBezTo>
                        <a:cubicBezTo>
                          <a:pt x="481" y="0"/>
                          <a:pt x="481" y="0"/>
                          <a:pt x="481" y="0"/>
                        </a:cubicBezTo>
                        <a:cubicBezTo>
                          <a:pt x="547" y="0"/>
                          <a:pt x="613" y="44"/>
                          <a:pt x="613" y="131"/>
                        </a:cubicBezTo>
                        <a:cubicBezTo>
                          <a:pt x="613" y="503"/>
                          <a:pt x="613" y="503"/>
                          <a:pt x="613" y="503"/>
                        </a:cubicBezTo>
                        <a:cubicBezTo>
                          <a:pt x="613" y="568"/>
                          <a:pt x="547" y="634"/>
                          <a:pt x="481" y="634"/>
                        </a:cubicBezTo>
                        <a:close/>
                        <a:moveTo>
                          <a:pt x="131" y="44"/>
                        </a:moveTo>
                        <a:lnTo>
                          <a:pt x="131" y="44"/>
                        </a:lnTo>
                        <a:cubicBezTo>
                          <a:pt x="88" y="44"/>
                          <a:pt x="44" y="88"/>
                          <a:pt x="44" y="131"/>
                        </a:cubicBezTo>
                        <a:cubicBezTo>
                          <a:pt x="44" y="503"/>
                          <a:pt x="44" y="503"/>
                          <a:pt x="44" y="503"/>
                        </a:cubicBezTo>
                        <a:cubicBezTo>
                          <a:pt x="44" y="547"/>
                          <a:pt x="88" y="568"/>
                          <a:pt x="131" y="568"/>
                        </a:cubicBezTo>
                        <a:cubicBezTo>
                          <a:pt x="481" y="568"/>
                          <a:pt x="481" y="568"/>
                          <a:pt x="481" y="568"/>
                        </a:cubicBezTo>
                        <a:cubicBezTo>
                          <a:pt x="525" y="568"/>
                          <a:pt x="547" y="547"/>
                          <a:pt x="547" y="503"/>
                        </a:cubicBezTo>
                        <a:cubicBezTo>
                          <a:pt x="547" y="131"/>
                          <a:pt x="547" y="131"/>
                          <a:pt x="547" y="131"/>
                        </a:cubicBezTo>
                        <a:cubicBezTo>
                          <a:pt x="547" y="88"/>
                          <a:pt x="525" y="44"/>
                          <a:pt x="481" y="44"/>
                        </a:cubicBezTo>
                        <a:cubicBezTo>
                          <a:pt x="131" y="44"/>
                          <a:pt x="131" y="44"/>
                          <a:pt x="131" y="44"/>
                        </a:cubicBezTo>
                        <a:close/>
                      </a:path>
                    </a:pathLst>
                  </a:custGeom>
                  <a:solidFill>
                    <a:srgbClr val="F4F4F4"/>
                  </a:solidFill>
                  <a:ln>
                    <a:noFill/>
                  </a:ln>
                  <a:effectLst/>
                </p:spPr>
                <p:txBody>
                  <a:bodyPr wrap="square" lIns="91440" tIns="45720" rIns="91440" bIns="45720" anchor="ctr">
                    <a:normAutofit fontScale="25000" lnSpcReduction="20000"/>
                  </a:bodyPr>
                  <a:lstStyle>
                    <a:defPPr>
                      <a:defRPr lang="zh-CN"/>
                    </a:defPPr>
                    <a:lvl1pPr marL="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1pPr>
                    <a:lvl2pPr marL="4572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2pPr>
                    <a:lvl3pPr marL="9144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3pPr>
                    <a:lvl4pPr marL="13716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4pPr>
                    <a:lvl5pPr marL="18288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5pPr>
                    <a:lvl6pPr marL="22860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6pPr>
                    <a:lvl7pPr marL="27432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7pPr>
                    <a:lvl8pPr marL="32004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8pPr>
                    <a:lvl9pPr marL="36576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9" name="íSḷïdè"/>
                  <p:cNvSpPr/>
                  <p:nvPr/>
                </p:nvSpPr>
                <p:spPr bwMode="auto">
                  <a:xfrm>
                    <a:off x="3009900" y="1127125"/>
                    <a:ext cx="488950" cy="47625"/>
                  </a:xfrm>
                  <a:custGeom>
                    <a:avLst/>
                    <a:gdLst>
                      <a:gd name="T0" fmla="*/ 1268 w 1356"/>
                      <a:gd name="T1" fmla="*/ 131 h 132"/>
                      <a:gd name="T2" fmla="*/ 1268 w 1356"/>
                      <a:gd name="T3" fmla="*/ 131 h 132"/>
                      <a:gd name="T4" fmla="*/ 65 w 1356"/>
                      <a:gd name="T5" fmla="*/ 131 h 132"/>
                      <a:gd name="T6" fmla="*/ 0 w 1356"/>
                      <a:gd name="T7" fmla="*/ 66 h 132"/>
                      <a:gd name="T8" fmla="*/ 65 w 1356"/>
                      <a:gd name="T9" fmla="*/ 0 h 132"/>
                      <a:gd name="T10" fmla="*/ 1268 w 1356"/>
                      <a:gd name="T11" fmla="*/ 0 h 132"/>
                      <a:gd name="T12" fmla="*/ 1355 w 1356"/>
                      <a:gd name="T13" fmla="*/ 66 h 132"/>
                      <a:gd name="T14" fmla="*/ 1268 w 1356"/>
                      <a:gd name="T15" fmla="*/ 131 h 1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356" h="132">
                        <a:moveTo>
                          <a:pt x="1268" y="131"/>
                        </a:moveTo>
                        <a:lnTo>
                          <a:pt x="1268" y="131"/>
                        </a:lnTo>
                        <a:cubicBezTo>
                          <a:pt x="65" y="131"/>
                          <a:pt x="65" y="131"/>
                          <a:pt x="65" y="131"/>
                        </a:cubicBezTo>
                        <a:cubicBezTo>
                          <a:pt x="22" y="131"/>
                          <a:pt x="0" y="109"/>
                          <a:pt x="0" y="66"/>
                        </a:cubicBezTo>
                        <a:cubicBezTo>
                          <a:pt x="0" y="22"/>
                          <a:pt x="22" y="0"/>
                          <a:pt x="65" y="0"/>
                        </a:cubicBezTo>
                        <a:cubicBezTo>
                          <a:pt x="1268" y="0"/>
                          <a:pt x="1268" y="0"/>
                          <a:pt x="1268" y="0"/>
                        </a:cubicBezTo>
                        <a:cubicBezTo>
                          <a:pt x="1311" y="0"/>
                          <a:pt x="1355" y="22"/>
                          <a:pt x="1355" y="66"/>
                        </a:cubicBezTo>
                        <a:cubicBezTo>
                          <a:pt x="1355" y="109"/>
                          <a:pt x="1311" y="131"/>
                          <a:pt x="1268" y="131"/>
                        </a:cubicBezTo>
                      </a:path>
                    </a:pathLst>
                  </a:custGeom>
                  <a:solidFill>
                    <a:srgbClr val="333333"/>
                  </a:solidFill>
                  <a:ln>
                    <a:noFill/>
                  </a:ln>
                  <a:effectLst/>
                </p:spPr>
                <p:txBody>
                  <a:bodyPr wrap="square" lIns="91440" tIns="45720" rIns="91440" bIns="45720" anchor="ctr">
                    <a:normAutofit fontScale="25000" lnSpcReduction="20000"/>
                  </a:bodyPr>
                  <a:lstStyle>
                    <a:defPPr>
                      <a:defRPr lang="zh-CN"/>
                    </a:defPPr>
                    <a:lvl1pPr marL="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1pPr>
                    <a:lvl2pPr marL="4572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2pPr>
                    <a:lvl3pPr marL="9144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3pPr>
                    <a:lvl4pPr marL="13716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4pPr>
                    <a:lvl5pPr marL="18288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5pPr>
                    <a:lvl6pPr marL="22860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6pPr>
                    <a:lvl7pPr marL="27432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7pPr>
                    <a:lvl8pPr marL="32004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8pPr>
                    <a:lvl9pPr marL="36576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0" name="isḷíďe"/>
                  <p:cNvSpPr/>
                  <p:nvPr/>
                </p:nvSpPr>
                <p:spPr bwMode="auto">
                  <a:xfrm>
                    <a:off x="3206750" y="858838"/>
                    <a:ext cx="87313" cy="87312"/>
                  </a:xfrm>
                  <a:custGeom>
                    <a:avLst/>
                    <a:gdLst>
                      <a:gd name="T0" fmla="*/ 131 w 242"/>
                      <a:gd name="T1" fmla="*/ 0 h 242"/>
                      <a:gd name="T2" fmla="*/ 131 w 242"/>
                      <a:gd name="T3" fmla="*/ 0 h 242"/>
                      <a:gd name="T4" fmla="*/ 0 w 242"/>
                      <a:gd name="T5" fmla="*/ 110 h 242"/>
                      <a:gd name="T6" fmla="*/ 0 w 242"/>
                      <a:gd name="T7" fmla="*/ 132 h 242"/>
                      <a:gd name="T8" fmla="*/ 131 w 242"/>
                      <a:gd name="T9" fmla="*/ 241 h 242"/>
                      <a:gd name="T10" fmla="*/ 241 w 242"/>
                      <a:gd name="T11" fmla="*/ 132 h 242"/>
                      <a:gd name="T12" fmla="*/ 241 w 242"/>
                      <a:gd name="T13" fmla="*/ 110 h 242"/>
                      <a:gd name="T14" fmla="*/ 131 w 242"/>
                      <a:gd name="T15" fmla="*/ 0 h 2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42" h="242">
                        <a:moveTo>
                          <a:pt x="131" y="0"/>
                        </a:moveTo>
                        <a:lnTo>
                          <a:pt x="131" y="0"/>
                        </a:lnTo>
                        <a:cubicBezTo>
                          <a:pt x="65" y="0"/>
                          <a:pt x="0" y="44"/>
                          <a:pt x="0" y="110"/>
                        </a:cubicBezTo>
                        <a:cubicBezTo>
                          <a:pt x="0" y="132"/>
                          <a:pt x="0" y="132"/>
                          <a:pt x="0" y="132"/>
                        </a:cubicBezTo>
                        <a:cubicBezTo>
                          <a:pt x="0" y="198"/>
                          <a:pt x="65" y="241"/>
                          <a:pt x="131" y="241"/>
                        </a:cubicBezTo>
                        <a:cubicBezTo>
                          <a:pt x="197" y="241"/>
                          <a:pt x="241" y="198"/>
                          <a:pt x="241" y="132"/>
                        </a:cubicBezTo>
                        <a:cubicBezTo>
                          <a:pt x="241" y="110"/>
                          <a:pt x="241" y="110"/>
                          <a:pt x="241" y="110"/>
                        </a:cubicBezTo>
                        <a:cubicBezTo>
                          <a:pt x="241" y="44"/>
                          <a:pt x="197" y="0"/>
                          <a:pt x="131" y="0"/>
                        </a:cubicBezTo>
                      </a:path>
                    </a:pathLst>
                  </a:custGeom>
                  <a:solidFill>
                    <a:srgbClr val="333333"/>
                  </a:solidFill>
                  <a:ln>
                    <a:noFill/>
                  </a:ln>
                  <a:effectLst/>
                </p:spPr>
                <p:txBody>
                  <a:bodyPr wrap="square" lIns="91440" tIns="45720" rIns="91440" bIns="45720" anchor="ctr">
                    <a:normAutofit fontScale="25000" lnSpcReduction="20000"/>
                  </a:bodyPr>
                  <a:lstStyle>
                    <a:defPPr>
                      <a:defRPr lang="zh-CN"/>
                    </a:defPPr>
                    <a:lvl1pPr marL="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1pPr>
                    <a:lvl2pPr marL="4572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2pPr>
                    <a:lvl3pPr marL="9144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3pPr>
                    <a:lvl4pPr marL="13716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4pPr>
                    <a:lvl5pPr marL="18288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5pPr>
                    <a:lvl6pPr marL="22860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6pPr>
                    <a:lvl7pPr marL="27432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7pPr>
                    <a:lvl8pPr marL="32004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8pPr>
                    <a:lvl9pPr marL="36576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41" name="íṣḷïḑè"/>
                  <p:cNvSpPr/>
                  <p:nvPr/>
                </p:nvSpPr>
                <p:spPr bwMode="auto">
                  <a:xfrm>
                    <a:off x="1900238" y="1449388"/>
                    <a:ext cx="2684462" cy="4730750"/>
                  </a:xfrm>
                  <a:custGeom>
                    <a:avLst/>
                    <a:gdLst>
                      <a:gd name="T0" fmla="*/ 7456 w 7457"/>
                      <a:gd name="T1" fmla="*/ 13139 h 13140"/>
                      <a:gd name="T2" fmla="*/ 0 w 7457"/>
                      <a:gd name="T3" fmla="*/ 13139 h 13140"/>
                      <a:gd name="T4" fmla="*/ 0 w 7457"/>
                      <a:gd name="T5" fmla="*/ 0 h 13140"/>
                      <a:gd name="T6" fmla="*/ 7456 w 7457"/>
                      <a:gd name="T7" fmla="*/ 0 h 13140"/>
                      <a:gd name="T8" fmla="*/ 7456 w 7457"/>
                      <a:gd name="T9" fmla="*/ 13139 h 131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57" h="13140">
                        <a:moveTo>
                          <a:pt x="7456" y="13139"/>
                        </a:moveTo>
                        <a:lnTo>
                          <a:pt x="0" y="13139"/>
                        </a:lnTo>
                        <a:lnTo>
                          <a:pt x="0" y="0"/>
                        </a:lnTo>
                        <a:lnTo>
                          <a:pt x="7456" y="0"/>
                        </a:lnTo>
                        <a:lnTo>
                          <a:pt x="7456" y="13139"/>
                        </a:lnTo>
                      </a:path>
                    </a:pathLst>
                  </a:custGeom>
                  <a:blipFill dpi="0" rotWithShape="1">
                    <a:blip r:embed="rId2"/>
                    <a:srcRect/>
                    <a:tile tx="-635000" ty="1270000" sx="100000" sy="100000" flip="none" algn="ctr"/>
                  </a:blipFill>
                  <a:ln w="22225">
                    <a:noFill/>
                    <a:prstDash val="solid"/>
                    <a:round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rmAutofit/>
                  </a:bodyPr>
                  <a:lstStyle/>
                  <a:p>
                    <a:pPr algn="ctr" defTabSz="913765"/>
                    <a:endParaRPr lang="en-US" sz="2800" b="1">
                      <a:solidFill>
                        <a:schemeClr val="lt1"/>
                      </a:solidFill>
                    </a:endParaRPr>
                  </a:p>
                </p:txBody>
              </p:sp>
            </p:grpSp>
            <p:sp>
              <p:nvSpPr>
                <p:cNvPr id="35" name="ïS1idé"/>
                <p:cNvSpPr/>
                <p:nvPr/>
              </p:nvSpPr>
              <p:spPr bwMode="auto">
                <a:xfrm>
                  <a:off x="1665288" y="496888"/>
                  <a:ext cx="3155950" cy="6635750"/>
                </a:xfrm>
                <a:custGeom>
                  <a:avLst/>
                  <a:gdLst>
                    <a:gd name="T0" fmla="*/ 8417 w 8768"/>
                    <a:gd name="T1" fmla="*/ 437 h 18431"/>
                    <a:gd name="T2" fmla="*/ 8417 w 8768"/>
                    <a:gd name="T3" fmla="*/ 437 h 18431"/>
                    <a:gd name="T4" fmla="*/ 7543 w 8768"/>
                    <a:gd name="T5" fmla="*/ 87 h 18431"/>
                    <a:gd name="T6" fmla="*/ 7280 w 8768"/>
                    <a:gd name="T7" fmla="*/ 87 h 18431"/>
                    <a:gd name="T8" fmla="*/ 7280 w 8768"/>
                    <a:gd name="T9" fmla="*/ 43 h 18431"/>
                    <a:gd name="T10" fmla="*/ 7259 w 8768"/>
                    <a:gd name="T11" fmla="*/ 0 h 18431"/>
                    <a:gd name="T12" fmla="*/ 5903 w 8768"/>
                    <a:gd name="T13" fmla="*/ 0 h 18431"/>
                    <a:gd name="T14" fmla="*/ 5859 w 8768"/>
                    <a:gd name="T15" fmla="*/ 43 h 18431"/>
                    <a:gd name="T16" fmla="*/ 5859 w 8768"/>
                    <a:gd name="T17" fmla="*/ 87 h 18431"/>
                    <a:gd name="T18" fmla="*/ 1268 w 8768"/>
                    <a:gd name="T19" fmla="*/ 87 h 18431"/>
                    <a:gd name="T20" fmla="*/ 43 w 8768"/>
                    <a:gd name="T21" fmla="*/ 1312 h 18431"/>
                    <a:gd name="T22" fmla="*/ 43 w 8768"/>
                    <a:gd name="T23" fmla="*/ 2602 h 18431"/>
                    <a:gd name="T24" fmla="*/ 43 w 8768"/>
                    <a:gd name="T25" fmla="*/ 2602 h 18431"/>
                    <a:gd name="T26" fmla="*/ 0 w 8768"/>
                    <a:gd name="T27" fmla="*/ 2624 h 18431"/>
                    <a:gd name="T28" fmla="*/ 0 w 8768"/>
                    <a:gd name="T29" fmla="*/ 3389 h 18431"/>
                    <a:gd name="T30" fmla="*/ 43 w 8768"/>
                    <a:gd name="T31" fmla="*/ 3432 h 18431"/>
                    <a:gd name="T32" fmla="*/ 43 w 8768"/>
                    <a:gd name="T33" fmla="*/ 3432 h 18431"/>
                    <a:gd name="T34" fmla="*/ 43 w 8768"/>
                    <a:gd name="T35" fmla="*/ 3761 h 18431"/>
                    <a:gd name="T36" fmla="*/ 43 w 8768"/>
                    <a:gd name="T37" fmla="*/ 3761 h 18431"/>
                    <a:gd name="T38" fmla="*/ 0 w 8768"/>
                    <a:gd name="T39" fmla="*/ 3804 h 18431"/>
                    <a:gd name="T40" fmla="*/ 0 w 8768"/>
                    <a:gd name="T41" fmla="*/ 4941 h 18431"/>
                    <a:gd name="T42" fmla="*/ 43 w 8768"/>
                    <a:gd name="T43" fmla="*/ 4963 h 18431"/>
                    <a:gd name="T44" fmla="*/ 43 w 8768"/>
                    <a:gd name="T45" fmla="*/ 4963 h 18431"/>
                    <a:gd name="T46" fmla="*/ 43 w 8768"/>
                    <a:gd name="T47" fmla="*/ 5269 h 18431"/>
                    <a:gd name="T48" fmla="*/ 43 w 8768"/>
                    <a:gd name="T49" fmla="*/ 5269 h 18431"/>
                    <a:gd name="T50" fmla="*/ 0 w 8768"/>
                    <a:gd name="T51" fmla="*/ 5313 h 18431"/>
                    <a:gd name="T52" fmla="*/ 0 w 8768"/>
                    <a:gd name="T53" fmla="*/ 6472 h 18431"/>
                    <a:gd name="T54" fmla="*/ 43 w 8768"/>
                    <a:gd name="T55" fmla="*/ 6493 h 18431"/>
                    <a:gd name="T56" fmla="*/ 43 w 8768"/>
                    <a:gd name="T57" fmla="*/ 6493 h 18431"/>
                    <a:gd name="T58" fmla="*/ 43 w 8768"/>
                    <a:gd name="T59" fmla="*/ 17206 h 18431"/>
                    <a:gd name="T60" fmla="*/ 1268 w 8768"/>
                    <a:gd name="T61" fmla="*/ 18430 h 18431"/>
                    <a:gd name="T62" fmla="*/ 7543 w 8768"/>
                    <a:gd name="T63" fmla="*/ 18430 h 18431"/>
                    <a:gd name="T64" fmla="*/ 8767 w 8768"/>
                    <a:gd name="T65" fmla="*/ 17206 h 18431"/>
                    <a:gd name="T66" fmla="*/ 8767 w 8768"/>
                    <a:gd name="T67" fmla="*/ 1312 h 18431"/>
                    <a:gd name="T68" fmla="*/ 8417 w 8768"/>
                    <a:gd name="T69" fmla="*/ 437 h 18431"/>
                    <a:gd name="T70" fmla="*/ 8592 w 8768"/>
                    <a:gd name="T71" fmla="*/ 17206 h 18431"/>
                    <a:gd name="T72" fmla="*/ 8592 w 8768"/>
                    <a:gd name="T73" fmla="*/ 17206 h 18431"/>
                    <a:gd name="T74" fmla="*/ 7543 w 8768"/>
                    <a:gd name="T75" fmla="*/ 18255 h 18431"/>
                    <a:gd name="T76" fmla="*/ 1268 w 8768"/>
                    <a:gd name="T77" fmla="*/ 18255 h 18431"/>
                    <a:gd name="T78" fmla="*/ 218 w 8768"/>
                    <a:gd name="T79" fmla="*/ 17206 h 18431"/>
                    <a:gd name="T80" fmla="*/ 218 w 8768"/>
                    <a:gd name="T81" fmla="*/ 1312 h 18431"/>
                    <a:gd name="T82" fmla="*/ 1268 w 8768"/>
                    <a:gd name="T83" fmla="*/ 262 h 18431"/>
                    <a:gd name="T84" fmla="*/ 7543 w 8768"/>
                    <a:gd name="T85" fmla="*/ 262 h 18431"/>
                    <a:gd name="T86" fmla="*/ 8592 w 8768"/>
                    <a:gd name="T87" fmla="*/ 1312 h 18431"/>
                    <a:gd name="T88" fmla="*/ 8592 w 8768"/>
                    <a:gd name="T89" fmla="*/ 17206 h 184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8768" h="18431">
                      <a:moveTo>
                        <a:pt x="8417" y="437"/>
                      </a:moveTo>
                      <a:lnTo>
                        <a:pt x="8417" y="437"/>
                      </a:lnTo>
                      <a:cubicBezTo>
                        <a:pt x="8199" y="218"/>
                        <a:pt x="7893" y="87"/>
                        <a:pt x="7543" y="87"/>
                      </a:cubicBezTo>
                      <a:cubicBezTo>
                        <a:pt x="7280" y="87"/>
                        <a:pt x="7280" y="87"/>
                        <a:pt x="7280" y="87"/>
                      </a:cubicBezTo>
                      <a:cubicBezTo>
                        <a:pt x="7280" y="43"/>
                        <a:pt x="7280" y="43"/>
                        <a:pt x="7280" y="43"/>
                      </a:cubicBezTo>
                      <a:cubicBezTo>
                        <a:pt x="7280" y="22"/>
                        <a:pt x="7280" y="0"/>
                        <a:pt x="7259" y="0"/>
                      </a:cubicBezTo>
                      <a:cubicBezTo>
                        <a:pt x="5903" y="0"/>
                        <a:pt x="5903" y="0"/>
                        <a:pt x="5903" y="0"/>
                      </a:cubicBezTo>
                      <a:cubicBezTo>
                        <a:pt x="5881" y="0"/>
                        <a:pt x="5859" y="22"/>
                        <a:pt x="5859" y="43"/>
                      </a:cubicBezTo>
                      <a:cubicBezTo>
                        <a:pt x="5859" y="87"/>
                        <a:pt x="5859" y="87"/>
                        <a:pt x="5859" y="87"/>
                      </a:cubicBezTo>
                      <a:cubicBezTo>
                        <a:pt x="1268" y="87"/>
                        <a:pt x="1268" y="87"/>
                        <a:pt x="1268" y="87"/>
                      </a:cubicBezTo>
                      <a:cubicBezTo>
                        <a:pt x="568" y="87"/>
                        <a:pt x="43" y="590"/>
                        <a:pt x="43" y="1312"/>
                      </a:cubicBezTo>
                      <a:cubicBezTo>
                        <a:pt x="43" y="2602"/>
                        <a:pt x="43" y="2602"/>
                        <a:pt x="43" y="2602"/>
                      </a:cubicBezTo>
                      <a:lnTo>
                        <a:pt x="43" y="2602"/>
                      </a:lnTo>
                      <a:cubicBezTo>
                        <a:pt x="22" y="2602"/>
                        <a:pt x="0" y="2602"/>
                        <a:pt x="0" y="2624"/>
                      </a:cubicBezTo>
                      <a:cubicBezTo>
                        <a:pt x="0" y="3389"/>
                        <a:pt x="0" y="3389"/>
                        <a:pt x="0" y="3389"/>
                      </a:cubicBezTo>
                      <a:cubicBezTo>
                        <a:pt x="0" y="3411"/>
                        <a:pt x="22" y="3432"/>
                        <a:pt x="43" y="3432"/>
                      </a:cubicBezTo>
                      <a:lnTo>
                        <a:pt x="43" y="3432"/>
                      </a:lnTo>
                      <a:cubicBezTo>
                        <a:pt x="43" y="3761"/>
                        <a:pt x="43" y="3761"/>
                        <a:pt x="43" y="3761"/>
                      </a:cubicBezTo>
                      <a:lnTo>
                        <a:pt x="43" y="3761"/>
                      </a:lnTo>
                      <a:cubicBezTo>
                        <a:pt x="22" y="3761"/>
                        <a:pt x="0" y="3782"/>
                        <a:pt x="0" y="3804"/>
                      </a:cubicBezTo>
                      <a:cubicBezTo>
                        <a:pt x="0" y="4941"/>
                        <a:pt x="0" y="4941"/>
                        <a:pt x="0" y="4941"/>
                      </a:cubicBezTo>
                      <a:cubicBezTo>
                        <a:pt x="0" y="4963"/>
                        <a:pt x="22" y="4963"/>
                        <a:pt x="43" y="4963"/>
                      </a:cubicBezTo>
                      <a:lnTo>
                        <a:pt x="43" y="4963"/>
                      </a:lnTo>
                      <a:cubicBezTo>
                        <a:pt x="43" y="5269"/>
                        <a:pt x="43" y="5269"/>
                        <a:pt x="43" y="5269"/>
                      </a:cubicBezTo>
                      <a:lnTo>
                        <a:pt x="43" y="5269"/>
                      </a:lnTo>
                      <a:cubicBezTo>
                        <a:pt x="22" y="5269"/>
                        <a:pt x="0" y="5291"/>
                        <a:pt x="0" y="5313"/>
                      </a:cubicBezTo>
                      <a:cubicBezTo>
                        <a:pt x="0" y="6472"/>
                        <a:pt x="0" y="6472"/>
                        <a:pt x="0" y="6472"/>
                      </a:cubicBezTo>
                      <a:cubicBezTo>
                        <a:pt x="0" y="6493"/>
                        <a:pt x="22" y="6493"/>
                        <a:pt x="43" y="6493"/>
                      </a:cubicBezTo>
                      <a:lnTo>
                        <a:pt x="43" y="6493"/>
                      </a:lnTo>
                      <a:cubicBezTo>
                        <a:pt x="43" y="17206"/>
                        <a:pt x="43" y="17206"/>
                        <a:pt x="43" y="17206"/>
                      </a:cubicBezTo>
                      <a:cubicBezTo>
                        <a:pt x="43" y="17883"/>
                        <a:pt x="590" y="18430"/>
                        <a:pt x="1268" y="18430"/>
                      </a:cubicBezTo>
                      <a:cubicBezTo>
                        <a:pt x="7543" y="18430"/>
                        <a:pt x="7543" y="18430"/>
                        <a:pt x="7543" y="18430"/>
                      </a:cubicBezTo>
                      <a:cubicBezTo>
                        <a:pt x="8221" y="18430"/>
                        <a:pt x="8767" y="17883"/>
                        <a:pt x="8767" y="17206"/>
                      </a:cubicBezTo>
                      <a:cubicBezTo>
                        <a:pt x="8767" y="1312"/>
                        <a:pt x="8767" y="1312"/>
                        <a:pt x="8767" y="1312"/>
                      </a:cubicBezTo>
                      <a:cubicBezTo>
                        <a:pt x="8767" y="984"/>
                        <a:pt x="8658" y="678"/>
                        <a:pt x="8417" y="437"/>
                      </a:cubicBezTo>
                      <a:close/>
                      <a:moveTo>
                        <a:pt x="8592" y="17206"/>
                      </a:moveTo>
                      <a:lnTo>
                        <a:pt x="8592" y="17206"/>
                      </a:lnTo>
                      <a:cubicBezTo>
                        <a:pt x="8592" y="17795"/>
                        <a:pt x="8133" y="18255"/>
                        <a:pt x="7543" y="18255"/>
                      </a:cubicBezTo>
                      <a:cubicBezTo>
                        <a:pt x="1268" y="18255"/>
                        <a:pt x="1268" y="18255"/>
                        <a:pt x="1268" y="18255"/>
                      </a:cubicBezTo>
                      <a:cubicBezTo>
                        <a:pt x="700" y="18255"/>
                        <a:pt x="218" y="17795"/>
                        <a:pt x="218" y="17206"/>
                      </a:cubicBezTo>
                      <a:cubicBezTo>
                        <a:pt x="218" y="1312"/>
                        <a:pt x="218" y="1312"/>
                        <a:pt x="218" y="1312"/>
                      </a:cubicBezTo>
                      <a:cubicBezTo>
                        <a:pt x="218" y="700"/>
                        <a:pt x="656" y="262"/>
                        <a:pt x="1268" y="262"/>
                      </a:cubicBezTo>
                      <a:cubicBezTo>
                        <a:pt x="7543" y="262"/>
                        <a:pt x="7543" y="262"/>
                        <a:pt x="7543" y="262"/>
                      </a:cubicBezTo>
                      <a:cubicBezTo>
                        <a:pt x="8155" y="262"/>
                        <a:pt x="8592" y="721"/>
                        <a:pt x="8592" y="1312"/>
                      </a:cubicBezTo>
                      <a:lnTo>
                        <a:pt x="8592" y="17206"/>
                      </a:lnTo>
                      <a:close/>
                    </a:path>
                  </a:pathLst>
                </a:custGeom>
                <a:solidFill>
                  <a:srgbClr val="E2E2E2"/>
                </a:solidFill>
                <a:ln>
                  <a:noFill/>
                </a:ln>
                <a:effectLst/>
              </p:spPr>
              <p:txBody>
                <a:bodyPr wrap="square" lIns="91440" tIns="45720" rIns="91440" bIns="45720" anchor="ctr">
                  <a:normAutofit/>
                </a:bodyPr>
                <a:lstStyle>
                  <a:defPPr>
                    <a:defRPr lang="zh-CN"/>
                  </a:defPPr>
                  <a:lvl1pPr marL="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</p:grpSp>
          <p:grpSp>
            <p:nvGrpSpPr>
              <p:cNvPr id="16" name="îṥḷïďé"/>
              <p:cNvGrpSpPr/>
              <p:nvPr/>
            </p:nvGrpSpPr>
            <p:grpSpPr>
              <a:xfrm>
                <a:off x="6883308" y="2467519"/>
                <a:ext cx="1393917" cy="2930872"/>
                <a:chOff x="1665288" y="496888"/>
                <a:chExt cx="3155950" cy="6635750"/>
              </a:xfrm>
            </p:grpSpPr>
            <p:grpSp>
              <p:nvGrpSpPr>
                <p:cNvPr id="26" name="ïṥḻíďe"/>
                <p:cNvGrpSpPr/>
                <p:nvPr/>
              </p:nvGrpSpPr>
              <p:grpSpPr>
                <a:xfrm>
                  <a:off x="1711325" y="560388"/>
                  <a:ext cx="3078163" cy="6540500"/>
                  <a:chOff x="1711325" y="560388"/>
                  <a:chExt cx="3078163" cy="6540500"/>
                </a:xfrm>
              </p:grpSpPr>
              <p:sp>
                <p:nvSpPr>
                  <p:cNvPr id="28" name="ïsļïḋé"/>
                  <p:cNvSpPr/>
                  <p:nvPr/>
                </p:nvSpPr>
                <p:spPr bwMode="auto">
                  <a:xfrm>
                    <a:off x="1711325" y="560388"/>
                    <a:ext cx="3078163" cy="6540500"/>
                  </a:xfrm>
                  <a:custGeom>
                    <a:avLst/>
                    <a:gdLst>
                      <a:gd name="T0" fmla="*/ 1137 w 8550"/>
                      <a:gd name="T1" fmla="*/ 18168 h 18169"/>
                      <a:gd name="T2" fmla="*/ 1137 w 8550"/>
                      <a:gd name="T3" fmla="*/ 18168 h 18169"/>
                      <a:gd name="T4" fmla="*/ 0 w 8550"/>
                      <a:gd name="T5" fmla="*/ 17031 h 18169"/>
                      <a:gd name="T6" fmla="*/ 0 w 8550"/>
                      <a:gd name="T7" fmla="*/ 1137 h 18169"/>
                      <a:gd name="T8" fmla="*/ 1137 w 8550"/>
                      <a:gd name="T9" fmla="*/ 0 h 18169"/>
                      <a:gd name="T10" fmla="*/ 7412 w 8550"/>
                      <a:gd name="T11" fmla="*/ 0 h 18169"/>
                      <a:gd name="T12" fmla="*/ 8549 w 8550"/>
                      <a:gd name="T13" fmla="*/ 1137 h 18169"/>
                      <a:gd name="T14" fmla="*/ 8549 w 8550"/>
                      <a:gd name="T15" fmla="*/ 17031 h 18169"/>
                      <a:gd name="T16" fmla="*/ 7412 w 8550"/>
                      <a:gd name="T17" fmla="*/ 18168 h 18169"/>
                      <a:gd name="T18" fmla="*/ 1137 w 8550"/>
                      <a:gd name="T19" fmla="*/ 18168 h 181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550" h="18169">
                        <a:moveTo>
                          <a:pt x="1137" y="18168"/>
                        </a:moveTo>
                        <a:lnTo>
                          <a:pt x="1137" y="18168"/>
                        </a:lnTo>
                        <a:cubicBezTo>
                          <a:pt x="525" y="18168"/>
                          <a:pt x="0" y="17665"/>
                          <a:pt x="0" y="17031"/>
                        </a:cubicBezTo>
                        <a:cubicBezTo>
                          <a:pt x="0" y="1137"/>
                          <a:pt x="0" y="1137"/>
                          <a:pt x="0" y="1137"/>
                        </a:cubicBezTo>
                        <a:cubicBezTo>
                          <a:pt x="0" y="481"/>
                          <a:pt x="481" y="0"/>
                          <a:pt x="1137" y="0"/>
                        </a:cubicBezTo>
                        <a:cubicBezTo>
                          <a:pt x="7412" y="0"/>
                          <a:pt x="7412" y="0"/>
                          <a:pt x="7412" y="0"/>
                        </a:cubicBezTo>
                        <a:cubicBezTo>
                          <a:pt x="8068" y="0"/>
                          <a:pt x="8549" y="481"/>
                          <a:pt x="8549" y="1137"/>
                        </a:cubicBezTo>
                        <a:cubicBezTo>
                          <a:pt x="8549" y="17031"/>
                          <a:pt x="8549" y="17031"/>
                          <a:pt x="8549" y="17031"/>
                        </a:cubicBezTo>
                        <a:cubicBezTo>
                          <a:pt x="8549" y="17665"/>
                          <a:pt x="8046" y="18168"/>
                          <a:pt x="7412" y="18168"/>
                        </a:cubicBezTo>
                        <a:lnTo>
                          <a:pt x="1137" y="18168"/>
                        </a:lnTo>
                      </a:path>
                    </a:pathLst>
                  </a:custGeom>
                  <a:solidFill>
                    <a:srgbClr val="F4F4F4"/>
                  </a:solidFill>
                  <a:ln>
                    <a:noFill/>
                  </a:ln>
                  <a:effectLst/>
                </p:spPr>
                <p:txBody>
                  <a:bodyPr wrap="square" lIns="91440" tIns="45720" rIns="91440" bIns="45720" anchor="ctr">
                    <a:normAutofit/>
                  </a:bodyPr>
                  <a:lstStyle>
                    <a:defPPr>
                      <a:defRPr lang="zh-CN"/>
                    </a:defPPr>
                    <a:lvl1pPr marL="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1pPr>
                    <a:lvl2pPr marL="4572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2pPr>
                    <a:lvl3pPr marL="9144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3pPr>
                    <a:lvl4pPr marL="13716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4pPr>
                    <a:lvl5pPr marL="18288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5pPr>
                    <a:lvl6pPr marL="22860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6pPr>
                    <a:lvl7pPr marL="27432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7pPr>
                    <a:lvl8pPr marL="32004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8pPr>
                    <a:lvl9pPr marL="36576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9" name="ïšḻîdê"/>
                  <p:cNvSpPr/>
                  <p:nvPr/>
                </p:nvSpPr>
                <p:spPr bwMode="auto">
                  <a:xfrm>
                    <a:off x="2963863" y="6361113"/>
                    <a:ext cx="574675" cy="574675"/>
                  </a:xfrm>
                  <a:custGeom>
                    <a:avLst/>
                    <a:gdLst>
                      <a:gd name="T0" fmla="*/ 1596 w 1597"/>
                      <a:gd name="T1" fmla="*/ 787 h 1597"/>
                      <a:gd name="T2" fmla="*/ 1596 w 1597"/>
                      <a:gd name="T3" fmla="*/ 787 h 1597"/>
                      <a:gd name="T4" fmla="*/ 809 w 1597"/>
                      <a:gd name="T5" fmla="*/ 1596 h 1597"/>
                      <a:gd name="T6" fmla="*/ 0 w 1597"/>
                      <a:gd name="T7" fmla="*/ 787 h 1597"/>
                      <a:gd name="T8" fmla="*/ 809 w 1597"/>
                      <a:gd name="T9" fmla="*/ 0 h 1597"/>
                      <a:gd name="T10" fmla="*/ 1596 w 1597"/>
                      <a:gd name="T11" fmla="*/ 787 h 15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597" h="1597">
                        <a:moveTo>
                          <a:pt x="1596" y="787"/>
                        </a:moveTo>
                        <a:lnTo>
                          <a:pt x="1596" y="787"/>
                        </a:lnTo>
                        <a:cubicBezTo>
                          <a:pt x="1596" y="1246"/>
                          <a:pt x="1246" y="1596"/>
                          <a:pt x="809" y="1596"/>
                        </a:cubicBezTo>
                        <a:cubicBezTo>
                          <a:pt x="372" y="1596"/>
                          <a:pt x="0" y="1246"/>
                          <a:pt x="0" y="787"/>
                        </a:cubicBezTo>
                        <a:cubicBezTo>
                          <a:pt x="0" y="350"/>
                          <a:pt x="372" y="0"/>
                          <a:pt x="809" y="0"/>
                        </a:cubicBezTo>
                        <a:cubicBezTo>
                          <a:pt x="1246" y="0"/>
                          <a:pt x="1596" y="350"/>
                          <a:pt x="1596" y="787"/>
                        </a:cubicBezTo>
                      </a:path>
                    </a:pathLst>
                  </a:custGeom>
                  <a:solidFill>
                    <a:srgbClr val="E2E2E2"/>
                  </a:solidFill>
                  <a:ln>
                    <a:noFill/>
                  </a:ln>
                  <a:effectLst/>
                </p:spPr>
                <p:txBody>
                  <a:bodyPr wrap="square" lIns="91440" tIns="45720" rIns="91440" bIns="45720" anchor="ctr">
                    <a:normAutofit fontScale="62500" lnSpcReduction="20000"/>
                  </a:bodyPr>
                  <a:lstStyle>
                    <a:defPPr>
                      <a:defRPr lang="zh-CN"/>
                    </a:defPPr>
                    <a:lvl1pPr marL="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1pPr>
                    <a:lvl2pPr marL="4572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2pPr>
                    <a:lvl3pPr marL="9144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3pPr>
                    <a:lvl4pPr marL="13716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4pPr>
                    <a:lvl5pPr marL="18288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5pPr>
                    <a:lvl6pPr marL="22860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6pPr>
                    <a:lvl7pPr marL="27432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7pPr>
                    <a:lvl8pPr marL="32004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8pPr>
                    <a:lvl9pPr marL="36576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0" name="ïS1îḍè"/>
                  <p:cNvSpPr/>
                  <p:nvPr/>
                </p:nvSpPr>
                <p:spPr bwMode="auto">
                  <a:xfrm>
                    <a:off x="3144838" y="6534150"/>
                    <a:ext cx="220662" cy="228600"/>
                  </a:xfrm>
                  <a:custGeom>
                    <a:avLst/>
                    <a:gdLst>
                      <a:gd name="T0" fmla="*/ 481 w 614"/>
                      <a:gd name="T1" fmla="*/ 634 h 635"/>
                      <a:gd name="T2" fmla="*/ 481 w 614"/>
                      <a:gd name="T3" fmla="*/ 634 h 635"/>
                      <a:gd name="T4" fmla="*/ 131 w 614"/>
                      <a:gd name="T5" fmla="*/ 634 h 635"/>
                      <a:gd name="T6" fmla="*/ 0 w 614"/>
                      <a:gd name="T7" fmla="*/ 503 h 635"/>
                      <a:gd name="T8" fmla="*/ 0 w 614"/>
                      <a:gd name="T9" fmla="*/ 131 h 635"/>
                      <a:gd name="T10" fmla="*/ 131 w 614"/>
                      <a:gd name="T11" fmla="*/ 0 h 635"/>
                      <a:gd name="T12" fmla="*/ 481 w 614"/>
                      <a:gd name="T13" fmla="*/ 0 h 635"/>
                      <a:gd name="T14" fmla="*/ 613 w 614"/>
                      <a:gd name="T15" fmla="*/ 131 h 635"/>
                      <a:gd name="T16" fmla="*/ 613 w 614"/>
                      <a:gd name="T17" fmla="*/ 503 h 635"/>
                      <a:gd name="T18" fmla="*/ 481 w 614"/>
                      <a:gd name="T19" fmla="*/ 634 h 635"/>
                      <a:gd name="T20" fmla="*/ 131 w 614"/>
                      <a:gd name="T21" fmla="*/ 44 h 635"/>
                      <a:gd name="T22" fmla="*/ 131 w 614"/>
                      <a:gd name="T23" fmla="*/ 44 h 635"/>
                      <a:gd name="T24" fmla="*/ 44 w 614"/>
                      <a:gd name="T25" fmla="*/ 131 h 635"/>
                      <a:gd name="T26" fmla="*/ 44 w 614"/>
                      <a:gd name="T27" fmla="*/ 503 h 635"/>
                      <a:gd name="T28" fmla="*/ 131 w 614"/>
                      <a:gd name="T29" fmla="*/ 568 h 635"/>
                      <a:gd name="T30" fmla="*/ 481 w 614"/>
                      <a:gd name="T31" fmla="*/ 568 h 635"/>
                      <a:gd name="T32" fmla="*/ 547 w 614"/>
                      <a:gd name="T33" fmla="*/ 503 h 635"/>
                      <a:gd name="T34" fmla="*/ 547 w 614"/>
                      <a:gd name="T35" fmla="*/ 131 h 635"/>
                      <a:gd name="T36" fmla="*/ 481 w 614"/>
                      <a:gd name="T37" fmla="*/ 44 h 635"/>
                      <a:gd name="T38" fmla="*/ 131 w 614"/>
                      <a:gd name="T39" fmla="*/ 44 h 6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614" h="635">
                        <a:moveTo>
                          <a:pt x="481" y="634"/>
                        </a:moveTo>
                        <a:lnTo>
                          <a:pt x="481" y="634"/>
                        </a:lnTo>
                        <a:cubicBezTo>
                          <a:pt x="131" y="634"/>
                          <a:pt x="131" y="634"/>
                          <a:pt x="131" y="634"/>
                        </a:cubicBezTo>
                        <a:cubicBezTo>
                          <a:pt x="44" y="634"/>
                          <a:pt x="0" y="568"/>
                          <a:pt x="0" y="503"/>
                        </a:cubicBezTo>
                        <a:cubicBezTo>
                          <a:pt x="0" y="131"/>
                          <a:pt x="0" y="131"/>
                          <a:pt x="0" y="131"/>
                        </a:cubicBezTo>
                        <a:cubicBezTo>
                          <a:pt x="0" y="44"/>
                          <a:pt x="44" y="0"/>
                          <a:pt x="131" y="0"/>
                        </a:cubicBezTo>
                        <a:cubicBezTo>
                          <a:pt x="481" y="0"/>
                          <a:pt x="481" y="0"/>
                          <a:pt x="481" y="0"/>
                        </a:cubicBezTo>
                        <a:cubicBezTo>
                          <a:pt x="547" y="0"/>
                          <a:pt x="613" y="44"/>
                          <a:pt x="613" y="131"/>
                        </a:cubicBezTo>
                        <a:cubicBezTo>
                          <a:pt x="613" y="503"/>
                          <a:pt x="613" y="503"/>
                          <a:pt x="613" y="503"/>
                        </a:cubicBezTo>
                        <a:cubicBezTo>
                          <a:pt x="613" y="568"/>
                          <a:pt x="547" y="634"/>
                          <a:pt x="481" y="634"/>
                        </a:cubicBezTo>
                        <a:close/>
                        <a:moveTo>
                          <a:pt x="131" y="44"/>
                        </a:moveTo>
                        <a:lnTo>
                          <a:pt x="131" y="44"/>
                        </a:lnTo>
                        <a:cubicBezTo>
                          <a:pt x="88" y="44"/>
                          <a:pt x="44" y="88"/>
                          <a:pt x="44" y="131"/>
                        </a:cubicBezTo>
                        <a:cubicBezTo>
                          <a:pt x="44" y="503"/>
                          <a:pt x="44" y="503"/>
                          <a:pt x="44" y="503"/>
                        </a:cubicBezTo>
                        <a:cubicBezTo>
                          <a:pt x="44" y="547"/>
                          <a:pt x="88" y="568"/>
                          <a:pt x="131" y="568"/>
                        </a:cubicBezTo>
                        <a:cubicBezTo>
                          <a:pt x="481" y="568"/>
                          <a:pt x="481" y="568"/>
                          <a:pt x="481" y="568"/>
                        </a:cubicBezTo>
                        <a:cubicBezTo>
                          <a:pt x="525" y="568"/>
                          <a:pt x="547" y="547"/>
                          <a:pt x="547" y="503"/>
                        </a:cubicBezTo>
                        <a:cubicBezTo>
                          <a:pt x="547" y="131"/>
                          <a:pt x="547" y="131"/>
                          <a:pt x="547" y="131"/>
                        </a:cubicBezTo>
                        <a:cubicBezTo>
                          <a:pt x="547" y="88"/>
                          <a:pt x="525" y="44"/>
                          <a:pt x="481" y="44"/>
                        </a:cubicBezTo>
                        <a:cubicBezTo>
                          <a:pt x="131" y="44"/>
                          <a:pt x="131" y="44"/>
                          <a:pt x="131" y="44"/>
                        </a:cubicBezTo>
                        <a:close/>
                      </a:path>
                    </a:pathLst>
                  </a:custGeom>
                  <a:solidFill>
                    <a:srgbClr val="F4F4F4"/>
                  </a:solidFill>
                  <a:ln>
                    <a:noFill/>
                  </a:ln>
                  <a:effectLst/>
                </p:spPr>
                <p:txBody>
                  <a:bodyPr wrap="square" lIns="91440" tIns="45720" rIns="91440" bIns="45720" anchor="ctr">
                    <a:normAutofit fontScale="25000" lnSpcReduction="20000"/>
                  </a:bodyPr>
                  <a:lstStyle>
                    <a:defPPr>
                      <a:defRPr lang="zh-CN"/>
                    </a:defPPr>
                    <a:lvl1pPr marL="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1pPr>
                    <a:lvl2pPr marL="4572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2pPr>
                    <a:lvl3pPr marL="9144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3pPr>
                    <a:lvl4pPr marL="13716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4pPr>
                    <a:lvl5pPr marL="18288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5pPr>
                    <a:lvl6pPr marL="22860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6pPr>
                    <a:lvl7pPr marL="27432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7pPr>
                    <a:lvl8pPr marL="32004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8pPr>
                    <a:lvl9pPr marL="36576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1" name="îsḷïḋé"/>
                  <p:cNvSpPr/>
                  <p:nvPr/>
                </p:nvSpPr>
                <p:spPr bwMode="auto">
                  <a:xfrm>
                    <a:off x="3009900" y="1127125"/>
                    <a:ext cx="488950" cy="47625"/>
                  </a:xfrm>
                  <a:custGeom>
                    <a:avLst/>
                    <a:gdLst>
                      <a:gd name="T0" fmla="*/ 1268 w 1356"/>
                      <a:gd name="T1" fmla="*/ 131 h 132"/>
                      <a:gd name="T2" fmla="*/ 1268 w 1356"/>
                      <a:gd name="T3" fmla="*/ 131 h 132"/>
                      <a:gd name="T4" fmla="*/ 65 w 1356"/>
                      <a:gd name="T5" fmla="*/ 131 h 132"/>
                      <a:gd name="T6" fmla="*/ 0 w 1356"/>
                      <a:gd name="T7" fmla="*/ 66 h 132"/>
                      <a:gd name="T8" fmla="*/ 65 w 1356"/>
                      <a:gd name="T9" fmla="*/ 0 h 132"/>
                      <a:gd name="T10" fmla="*/ 1268 w 1356"/>
                      <a:gd name="T11" fmla="*/ 0 h 132"/>
                      <a:gd name="T12" fmla="*/ 1355 w 1356"/>
                      <a:gd name="T13" fmla="*/ 66 h 132"/>
                      <a:gd name="T14" fmla="*/ 1268 w 1356"/>
                      <a:gd name="T15" fmla="*/ 131 h 1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356" h="132">
                        <a:moveTo>
                          <a:pt x="1268" y="131"/>
                        </a:moveTo>
                        <a:lnTo>
                          <a:pt x="1268" y="131"/>
                        </a:lnTo>
                        <a:cubicBezTo>
                          <a:pt x="65" y="131"/>
                          <a:pt x="65" y="131"/>
                          <a:pt x="65" y="131"/>
                        </a:cubicBezTo>
                        <a:cubicBezTo>
                          <a:pt x="22" y="131"/>
                          <a:pt x="0" y="109"/>
                          <a:pt x="0" y="66"/>
                        </a:cubicBezTo>
                        <a:cubicBezTo>
                          <a:pt x="0" y="22"/>
                          <a:pt x="22" y="0"/>
                          <a:pt x="65" y="0"/>
                        </a:cubicBezTo>
                        <a:cubicBezTo>
                          <a:pt x="1268" y="0"/>
                          <a:pt x="1268" y="0"/>
                          <a:pt x="1268" y="0"/>
                        </a:cubicBezTo>
                        <a:cubicBezTo>
                          <a:pt x="1311" y="0"/>
                          <a:pt x="1355" y="22"/>
                          <a:pt x="1355" y="66"/>
                        </a:cubicBezTo>
                        <a:cubicBezTo>
                          <a:pt x="1355" y="109"/>
                          <a:pt x="1311" y="131"/>
                          <a:pt x="1268" y="131"/>
                        </a:cubicBezTo>
                      </a:path>
                    </a:pathLst>
                  </a:custGeom>
                  <a:solidFill>
                    <a:srgbClr val="333333"/>
                  </a:solidFill>
                  <a:ln>
                    <a:noFill/>
                  </a:ln>
                  <a:effectLst/>
                </p:spPr>
                <p:txBody>
                  <a:bodyPr wrap="square" lIns="91440" tIns="45720" rIns="91440" bIns="45720" anchor="ctr">
                    <a:normAutofit fontScale="25000" lnSpcReduction="20000"/>
                  </a:bodyPr>
                  <a:lstStyle>
                    <a:defPPr>
                      <a:defRPr lang="zh-CN"/>
                    </a:defPPr>
                    <a:lvl1pPr marL="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1pPr>
                    <a:lvl2pPr marL="4572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2pPr>
                    <a:lvl3pPr marL="9144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3pPr>
                    <a:lvl4pPr marL="13716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4pPr>
                    <a:lvl5pPr marL="18288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5pPr>
                    <a:lvl6pPr marL="22860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6pPr>
                    <a:lvl7pPr marL="27432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7pPr>
                    <a:lvl8pPr marL="32004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8pPr>
                    <a:lvl9pPr marL="36576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2" name="íŝḻidê"/>
                  <p:cNvSpPr/>
                  <p:nvPr/>
                </p:nvSpPr>
                <p:spPr bwMode="auto">
                  <a:xfrm>
                    <a:off x="3206750" y="858838"/>
                    <a:ext cx="87313" cy="87312"/>
                  </a:xfrm>
                  <a:custGeom>
                    <a:avLst/>
                    <a:gdLst>
                      <a:gd name="T0" fmla="*/ 131 w 242"/>
                      <a:gd name="T1" fmla="*/ 0 h 242"/>
                      <a:gd name="T2" fmla="*/ 131 w 242"/>
                      <a:gd name="T3" fmla="*/ 0 h 242"/>
                      <a:gd name="T4" fmla="*/ 0 w 242"/>
                      <a:gd name="T5" fmla="*/ 110 h 242"/>
                      <a:gd name="T6" fmla="*/ 0 w 242"/>
                      <a:gd name="T7" fmla="*/ 132 h 242"/>
                      <a:gd name="T8" fmla="*/ 131 w 242"/>
                      <a:gd name="T9" fmla="*/ 241 h 242"/>
                      <a:gd name="T10" fmla="*/ 241 w 242"/>
                      <a:gd name="T11" fmla="*/ 132 h 242"/>
                      <a:gd name="T12" fmla="*/ 241 w 242"/>
                      <a:gd name="T13" fmla="*/ 110 h 242"/>
                      <a:gd name="T14" fmla="*/ 131 w 242"/>
                      <a:gd name="T15" fmla="*/ 0 h 2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42" h="242">
                        <a:moveTo>
                          <a:pt x="131" y="0"/>
                        </a:moveTo>
                        <a:lnTo>
                          <a:pt x="131" y="0"/>
                        </a:lnTo>
                        <a:cubicBezTo>
                          <a:pt x="65" y="0"/>
                          <a:pt x="0" y="44"/>
                          <a:pt x="0" y="110"/>
                        </a:cubicBezTo>
                        <a:cubicBezTo>
                          <a:pt x="0" y="132"/>
                          <a:pt x="0" y="132"/>
                          <a:pt x="0" y="132"/>
                        </a:cubicBezTo>
                        <a:cubicBezTo>
                          <a:pt x="0" y="198"/>
                          <a:pt x="65" y="241"/>
                          <a:pt x="131" y="241"/>
                        </a:cubicBezTo>
                        <a:cubicBezTo>
                          <a:pt x="197" y="241"/>
                          <a:pt x="241" y="198"/>
                          <a:pt x="241" y="132"/>
                        </a:cubicBezTo>
                        <a:cubicBezTo>
                          <a:pt x="241" y="110"/>
                          <a:pt x="241" y="110"/>
                          <a:pt x="241" y="110"/>
                        </a:cubicBezTo>
                        <a:cubicBezTo>
                          <a:pt x="241" y="44"/>
                          <a:pt x="197" y="0"/>
                          <a:pt x="131" y="0"/>
                        </a:cubicBezTo>
                      </a:path>
                    </a:pathLst>
                  </a:custGeom>
                  <a:solidFill>
                    <a:srgbClr val="333333"/>
                  </a:solidFill>
                  <a:ln>
                    <a:noFill/>
                  </a:ln>
                  <a:effectLst/>
                </p:spPr>
                <p:txBody>
                  <a:bodyPr wrap="square" lIns="91440" tIns="45720" rIns="91440" bIns="45720" anchor="ctr">
                    <a:normAutofit fontScale="25000" lnSpcReduction="20000"/>
                  </a:bodyPr>
                  <a:lstStyle>
                    <a:defPPr>
                      <a:defRPr lang="zh-CN"/>
                    </a:defPPr>
                    <a:lvl1pPr marL="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1pPr>
                    <a:lvl2pPr marL="4572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2pPr>
                    <a:lvl3pPr marL="9144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3pPr>
                    <a:lvl4pPr marL="13716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4pPr>
                    <a:lvl5pPr marL="18288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5pPr>
                    <a:lvl6pPr marL="22860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6pPr>
                    <a:lvl7pPr marL="27432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7pPr>
                    <a:lvl8pPr marL="32004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8pPr>
                    <a:lvl9pPr marL="36576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33" name="îṡ1idê"/>
                  <p:cNvSpPr/>
                  <p:nvPr/>
                </p:nvSpPr>
                <p:spPr bwMode="auto">
                  <a:xfrm>
                    <a:off x="1900238" y="1449388"/>
                    <a:ext cx="2684462" cy="4730750"/>
                  </a:xfrm>
                  <a:custGeom>
                    <a:avLst/>
                    <a:gdLst>
                      <a:gd name="T0" fmla="*/ 7456 w 7457"/>
                      <a:gd name="T1" fmla="*/ 13139 h 13140"/>
                      <a:gd name="T2" fmla="*/ 0 w 7457"/>
                      <a:gd name="T3" fmla="*/ 13139 h 13140"/>
                      <a:gd name="T4" fmla="*/ 0 w 7457"/>
                      <a:gd name="T5" fmla="*/ 0 h 13140"/>
                      <a:gd name="T6" fmla="*/ 7456 w 7457"/>
                      <a:gd name="T7" fmla="*/ 0 h 13140"/>
                      <a:gd name="T8" fmla="*/ 7456 w 7457"/>
                      <a:gd name="T9" fmla="*/ 13139 h 131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57" h="13140">
                        <a:moveTo>
                          <a:pt x="7456" y="13139"/>
                        </a:moveTo>
                        <a:lnTo>
                          <a:pt x="0" y="13139"/>
                        </a:lnTo>
                        <a:lnTo>
                          <a:pt x="0" y="0"/>
                        </a:lnTo>
                        <a:lnTo>
                          <a:pt x="7456" y="0"/>
                        </a:lnTo>
                        <a:lnTo>
                          <a:pt x="7456" y="13139"/>
                        </a:lnTo>
                      </a:path>
                    </a:pathLst>
                  </a:custGeom>
                  <a:blipFill dpi="0" rotWithShape="1">
                    <a:blip r:embed="rId2"/>
                    <a:srcRect/>
                    <a:tile tx="-635000" ty="1270000" sx="100000" sy="100000" flip="none" algn="ctr"/>
                  </a:blipFill>
                  <a:ln w="22225">
                    <a:noFill/>
                    <a:prstDash val="solid"/>
                    <a:round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rmAutofit/>
                  </a:bodyPr>
                  <a:lstStyle/>
                  <a:p>
                    <a:pPr algn="ctr" defTabSz="913765"/>
                    <a:endParaRPr lang="en-US" sz="2800" b="1">
                      <a:solidFill>
                        <a:schemeClr val="lt1"/>
                      </a:solidFill>
                    </a:endParaRPr>
                  </a:p>
                </p:txBody>
              </p:sp>
            </p:grpSp>
            <p:sp>
              <p:nvSpPr>
                <p:cNvPr id="27" name="îśḻíḍe"/>
                <p:cNvSpPr/>
                <p:nvPr/>
              </p:nvSpPr>
              <p:spPr bwMode="auto">
                <a:xfrm>
                  <a:off x="1665288" y="496888"/>
                  <a:ext cx="3155950" cy="6635750"/>
                </a:xfrm>
                <a:custGeom>
                  <a:avLst/>
                  <a:gdLst>
                    <a:gd name="T0" fmla="*/ 8417 w 8768"/>
                    <a:gd name="T1" fmla="*/ 437 h 18431"/>
                    <a:gd name="T2" fmla="*/ 8417 w 8768"/>
                    <a:gd name="T3" fmla="*/ 437 h 18431"/>
                    <a:gd name="T4" fmla="*/ 7543 w 8768"/>
                    <a:gd name="T5" fmla="*/ 87 h 18431"/>
                    <a:gd name="T6" fmla="*/ 7280 w 8768"/>
                    <a:gd name="T7" fmla="*/ 87 h 18431"/>
                    <a:gd name="T8" fmla="*/ 7280 w 8768"/>
                    <a:gd name="T9" fmla="*/ 43 h 18431"/>
                    <a:gd name="T10" fmla="*/ 7259 w 8768"/>
                    <a:gd name="T11" fmla="*/ 0 h 18431"/>
                    <a:gd name="T12" fmla="*/ 5903 w 8768"/>
                    <a:gd name="T13" fmla="*/ 0 h 18431"/>
                    <a:gd name="T14" fmla="*/ 5859 w 8768"/>
                    <a:gd name="T15" fmla="*/ 43 h 18431"/>
                    <a:gd name="T16" fmla="*/ 5859 w 8768"/>
                    <a:gd name="T17" fmla="*/ 87 h 18431"/>
                    <a:gd name="T18" fmla="*/ 1268 w 8768"/>
                    <a:gd name="T19" fmla="*/ 87 h 18431"/>
                    <a:gd name="T20" fmla="*/ 43 w 8768"/>
                    <a:gd name="T21" fmla="*/ 1312 h 18431"/>
                    <a:gd name="T22" fmla="*/ 43 w 8768"/>
                    <a:gd name="T23" fmla="*/ 2602 h 18431"/>
                    <a:gd name="T24" fmla="*/ 43 w 8768"/>
                    <a:gd name="T25" fmla="*/ 2602 h 18431"/>
                    <a:gd name="T26" fmla="*/ 0 w 8768"/>
                    <a:gd name="T27" fmla="*/ 2624 h 18431"/>
                    <a:gd name="T28" fmla="*/ 0 w 8768"/>
                    <a:gd name="T29" fmla="*/ 3389 h 18431"/>
                    <a:gd name="T30" fmla="*/ 43 w 8768"/>
                    <a:gd name="T31" fmla="*/ 3432 h 18431"/>
                    <a:gd name="T32" fmla="*/ 43 w 8768"/>
                    <a:gd name="T33" fmla="*/ 3432 h 18431"/>
                    <a:gd name="T34" fmla="*/ 43 w 8768"/>
                    <a:gd name="T35" fmla="*/ 3761 h 18431"/>
                    <a:gd name="T36" fmla="*/ 43 w 8768"/>
                    <a:gd name="T37" fmla="*/ 3761 h 18431"/>
                    <a:gd name="T38" fmla="*/ 0 w 8768"/>
                    <a:gd name="T39" fmla="*/ 3804 h 18431"/>
                    <a:gd name="T40" fmla="*/ 0 w 8768"/>
                    <a:gd name="T41" fmla="*/ 4941 h 18431"/>
                    <a:gd name="T42" fmla="*/ 43 w 8768"/>
                    <a:gd name="T43" fmla="*/ 4963 h 18431"/>
                    <a:gd name="T44" fmla="*/ 43 w 8768"/>
                    <a:gd name="T45" fmla="*/ 4963 h 18431"/>
                    <a:gd name="T46" fmla="*/ 43 w 8768"/>
                    <a:gd name="T47" fmla="*/ 5269 h 18431"/>
                    <a:gd name="T48" fmla="*/ 43 w 8768"/>
                    <a:gd name="T49" fmla="*/ 5269 h 18431"/>
                    <a:gd name="T50" fmla="*/ 0 w 8768"/>
                    <a:gd name="T51" fmla="*/ 5313 h 18431"/>
                    <a:gd name="T52" fmla="*/ 0 w 8768"/>
                    <a:gd name="T53" fmla="*/ 6472 h 18431"/>
                    <a:gd name="T54" fmla="*/ 43 w 8768"/>
                    <a:gd name="T55" fmla="*/ 6493 h 18431"/>
                    <a:gd name="T56" fmla="*/ 43 w 8768"/>
                    <a:gd name="T57" fmla="*/ 6493 h 18431"/>
                    <a:gd name="T58" fmla="*/ 43 w 8768"/>
                    <a:gd name="T59" fmla="*/ 17206 h 18431"/>
                    <a:gd name="T60" fmla="*/ 1268 w 8768"/>
                    <a:gd name="T61" fmla="*/ 18430 h 18431"/>
                    <a:gd name="T62" fmla="*/ 7543 w 8768"/>
                    <a:gd name="T63" fmla="*/ 18430 h 18431"/>
                    <a:gd name="T64" fmla="*/ 8767 w 8768"/>
                    <a:gd name="T65" fmla="*/ 17206 h 18431"/>
                    <a:gd name="T66" fmla="*/ 8767 w 8768"/>
                    <a:gd name="T67" fmla="*/ 1312 h 18431"/>
                    <a:gd name="T68" fmla="*/ 8417 w 8768"/>
                    <a:gd name="T69" fmla="*/ 437 h 18431"/>
                    <a:gd name="T70" fmla="*/ 8592 w 8768"/>
                    <a:gd name="T71" fmla="*/ 17206 h 18431"/>
                    <a:gd name="T72" fmla="*/ 8592 w 8768"/>
                    <a:gd name="T73" fmla="*/ 17206 h 18431"/>
                    <a:gd name="T74" fmla="*/ 7543 w 8768"/>
                    <a:gd name="T75" fmla="*/ 18255 h 18431"/>
                    <a:gd name="T76" fmla="*/ 1268 w 8768"/>
                    <a:gd name="T77" fmla="*/ 18255 h 18431"/>
                    <a:gd name="T78" fmla="*/ 218 w 8768"/>
                    <a:gd name="T79" fmla="*/ 17206 h 18431"/>
                    <a:gd name="T80" fmla="*/ 218 w 8768"/>
                    <a:gd name="T81" fmla="*/ 1312 h 18431"/>
                    <a:gd name="T82" fmla="*/ 1268 w 8768"/>
                    <a:gd name="T83" fmla="*/ 262 h 18431"/>
                    <a:gd name="T84" fmla="*/ 7543 w 8768"/>
                    <a:gd name="T85" fmla="*/ 262 h 18431"/>
                    <a:gd name="T86" fmla="*/ 8592 w 8768"/>
                    <a:gd name="T87" fmla="*/ 1312 h 18431"/>
                    <a:gd name="T88" fmla="*/ 8592 w 8768"/>
                    <a:gd name="T89" fmla="*/ 17206 h 184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8768" h="18431">
                      <a:moveTo>
                        <a:pt x="8417" y="437"/>
                      </a:moveTo>
                      <a:lnTo>
                        <a:pt x="8417" y="437"/>
                      </a:lnTo>
                      <a:cubicBezTo>
                        <a:pt x="8199" y="218"/>
                        <a:pt x="7893" y="87"/>
                        <a:pt x="7543" y="87"/>
                      </a:cubicBezTo>
                      <a:cubicBezTo>
                        <a:pt x="7280" y="87"/>
                        <a:pt x="7280" y="87"/>
                        <a:pt x="7280" y="87"/>
                      </a:cubicBezTo>
                      <a:cubicBezTo>
                        <a:pt x="7280" y="43"/>
                        <a:pt x="7280" y="43"/>
                        <a:pt x="7280" y="43"/>
                      </a:cubicBezTo>
                      <a:cubicBezTo>
                        <a:pt x="7280" y="22"/>
                        <a:pt x="7280" y="0"/>
                        <a:pt x="7259" y="0"/>
                      </a:cubicBezTo>
                      <a:cubicBezTo>
                        <a:pt x="5903" y="0"/>
                        <a:pt x="5903" y="0"/>
                        <a:pt x="5903" y="0"/>
                      </a:cubicBezTo>
                      <a:cubicBezTo>
                        <a:pt x="5881" y="0"/>
                        <a:pt x="5859" y="22"/>
                        <a:pt x="5859" y="43"/>
                      </a:cubicBezTo>
                      <a:cubicBezTo>
                        <a:pt x="5859" y="87"/>
                        <a:pt x="5859" y="87"/>
                        <a:pt x="5859" y="87"/>
                      </a:cubicBezTo>
                      <a:cubicBezTo>
                        <a:pt x="1268" y="87"/>
                        <a:pt x="1268" y="87"/>
                        <a:pt x="1268" y="87"/>
                      </a:cubicBezTo>
                      <a:cubicBezTo>
                        <a:pt x="568" y="87"/>
                        <a:pt x="43" y="590"/>
                        <a:pt x="43" y="1312"/>
                      </a:cubicBezTo>
                      <a:cubicBezTo>
                        <a:pt x="43" y="2602"/>
                        <a:pt x="43" y="2602"/>
                        <a:pt x="43" y="2602"/>
                      </a:cubicBezTo>
                      <a:lnTo>
                        <a:pt x="43" y="2602"/>
                      </a:lnTo>
                      <a:cubicBezTo>
                        <a:pt x="22" y="2602"/>
                        <a:pt x="0" y="2602"/>
                        <a:pt x="0" y="2624"/>
                      </a:cubicBezTo>
                      <a:cubicBezTo>
                        <a:pt x="0" y="3389"/>
                        <a:pt x="0" y="3389"/>
                        <a:pt x="0" y="3389"/>
                      </a:cubicBezTo>
                      <a:cubicBezTo>
                        <a:pt x="0" y="3411"/>
                        <a:pt x="22" y="3432"/>
                        <a:pt x="43" y="3432"/>
                      </a:cubicBezTo>
                      <a:lnTo>
                        <a:pt x="43" y="3432"/>
                      </a:lnTo>
                      <a:cubicBezTo>
                        <a:pt x="43" y="3761"/>
                        <a:pt x="43" y="3761"/>
                        <a:pt x="43" y="3761"/>
                      </a:cubicBezTo>
                      <a:lnTo>
                        <a:pt x="43" y="3761"/>
                      </a:lnTo>
                      <a:cubicBezTo>
                        <a:pt x="22" y="3761"/>
                        <a:pt x="0" y="3782"/>
                        <a:pt x="0" y="3804"/>
                      </a:cubicBezTo>
                      <a:cubicBezTo>
                        <a:pt x="0" y="4941"/>
                        <a:pt x="0" y="4941"/>
                        <a:pt x="0" y="4941"/>
                      </a:cubicBezTo>
                      <a:cubicBezTo>
                        <a:pt x="0" y="4963"/>
                        <a:pt x="22" y="4963"/>
                        <a:pt x="43" y="4963"/>
                      </a:cubicBezTo>
                      <a:lnTo>
                        <a:pt x="43" y="4963"/>
                      </a:lnTo>
                      <a:cubicBezTo>
                        <a:pt x="43" y="5269"/>
                        <a:pt x="43" y="5269"/>
                        <a:pt x="43" y="5269"/>
                      </a:cubicBezTo>
                      <a:lnTo>
                        <a:pt x="43" y="5269"/>
                      </a:lnTo>
                      <a:cubicBezTo>
                        <a:pt x="22" y="5269"/>
                        <a:pt x="0" y="5291"/>
                        <a:pt x="0" y="5313"/>
                      </a:cubicBezTo>
                      <a:cubicBezTo>
                        <a:pt x="0" y="6472"/>
                        <a:pt x="0" y="6472"/>
                        <a:pt x="0" y="6472"/>
                      </a:cubicBezTo>
                      <a:cubicBezTo>
                        <a:pt x="0" y="6493"/>
                        <a:pt x="22" y="6493"/>
                        <a:pt x="43" y="6493"/>
                      </a:cubicBezTo>
                      <a:lnTo>
                        <a:pt x="43" y="6493"/>
                      </a:lnTo>
                      <a:cubicBezTo>
                        <a:pt x="43" y="17206"/>
                        <a:pt x="43" y="17206"/>
                        <a:pt x="43" y="17206"/>
                      </a:cubicBezTo>
                      <a:cubicBezTo>
                        <a:pt x="43" y="17883"/>
                        <a:pt x="590" y="18430"/>
                        <a:pt x="1268" y="18430"/>
                      </a:cubicBezTo>
                      <a:cubicBezTo>
                        <a:pt x="7543" y="18430"/>
                        <a:pt x="7543" y="18430"/>
                        <a:pt x="7543" y="18430"/>
                      </a:cubicBezTo>
                      <a:cubicBezTo>
                        <a:pt x="8221" y="18430"/>
                        <a:pt x="8767" y="17883"/>
                        <a:pt x="8767" y="17206"/>
                      </a:cubicBezTo>
                      <a:cubicBezTo>
                        <a:pt x="8767" y="1312"/>
                        <a:pt x="8767" y="1312"/>
                        <a:pt x="8767" y="1312"/>
                      </a:cubicBezTo>
                      <a:cubicBezTo>
                        <a:pt x="8767" y="984"/>
                        <a:pt x="8658" y="678"/>
                        <a:pt x="8417" y="437"/>
                      </a:cubicBezTo>
                      <a:close/>
                      <a:moveTo>
                        <a:pt x="8592" y="17206"/>
                      </a:moveTo>
                      <a:lnTo>
                        <a:pt x="8592" y="17206"/>
                      </a:lnTo>
                      <a:cubicBezTo>
                        <a:pt x="8592" y="17795"/>
                        <a:pt x="8133" y="18255"/>
                        <a:pt x="7543" y="18255"/>
                      </a:cubicBezTo>
                      <a:cubicBezTo>
                        <a:pt x="1268" y="18255"/>
                        <a:pt x="1268" y="18255"/>
                        <a:pt x="1268" y="18255"/>
                      </a:cubicBezTo>
                      <a:cubicBezTo>
                        <a:pt x="700" y="18255"/>
                        <a:pt x="218" y="17795"/>
                        <a:pt x="218" y="17206"/>
                      </a:cubicBezTo>
                      <a:cubicBezTo>
                        <a:pt x="218" y="1312"/>
                        <a:pt x="218" y="1312"/>
                        <a:pt x="218" y="1312"/>
                      </a:cubicBezTo>
                      <a:cubicBezTo>
                        <a:pt x="218" y="700"/>
                        <a:pt x="656" y="262"/>
                        <a:pt x="1268" y="262"/>
                      </a:cubicBezTo>
                      <a:cubicBezTo>
                        <a:pt x="7543" y="262"/>
                        <a:pt x="7543" y="262"/>
                        <a:pt x="7543" y="262"/>
                      </a:cubicBezTo>
                      <a:cubicBezTo>
                        <a:pt x="8155" y="262"/>
                        <a:pt x="8592" y="721"/>
                        <a:pt x="8592" y="1312"/>
                      </a:cubicBezTo>
                      <a:lnTo>
                        <a:pt x="8592" y="17206"/>
                      </a:lnTo>
                      <a:close/>
                    </a:path>
                  </a:pathLst>
                </a:custGeom>
                <a:solidFill>
                  <a:srgbClr val="E2E2E2"/>
                </a:solidFill>
                <a:ln>
                  <a:noFill/>
                </a:ln>
                <a:effectLst/>
              </p:spPr>
              <p:txBody>
                <a:bodyPr wrap="square" lIns="91440" tIns="45720" rIns="91440" bIns="45720" anchor="ctr">
                  <a:normAutofit/>
                </a:bodyPr>
                <a:lstStyle>
                  <a:defPPr>
                    <a:defRPr lang="zh-CN"/>
                  </a:defPPr>
                  <a:lvl1pPr marL="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</p:grpSp>
          <p:grpSp>
            <p:nvGrpSpPr>
              <p:cNvPr id="17" name="ïṥ1ïḍé"/>
              <p:cNvGrpSpPr/>
              <p:nvPr/>
            </p:nvGrpSpPr>
            <p:grpSpPr>
              <a:xfrm>
                <a:off x="5219538" y="2090092"/>
                <a:ext cx="1752924" cy="3685726"/>
                <a:chOff x="1665288" y="496888"/>
                <a:chExt cx="3155950" cy="6635750"/>
              </a:xfrm>
            </p:grpSpPr>
            <p:grpSp>
              <p:nvGrpSpPr>
                <p:cNvPr id="18" name="íṣ1ïdê"/>
                <p:cNvGrpSpPr/>
                <p:nvPr/>
              </p:nvGrpSpPr>
              <p:grpSpPr>
                <a:xfrm>
                  <a:off x="1711325" y="560388"/>
                  <a:ext cx="3078163" cy="6540500"/>
                  <a:chOff x="1711325" y="560388"/>
                  <a:chExt cx="3078163" cy="6540500"/>
                </a:xfrm>
              </p:grpSpPr>
              <p:sp>
                <p:nvSpPr>
                  <p:cNvPr id="20" name="iŝľîḋè"/>
                  <p:cNvSpPr/>
                  <p:nvPr/>
                </p:nvSpPr>
                <p:spPr bwMode="auto">
                  <a:xfrm>
                    <a:off x="1711325" y="560388"/>
                    <a:ext cx="3078163" cy="6540500"/>
                  </a:xfrm>
                  <a:custGeom>
                    <a:avLst/>
                    <a:gdLst>
                      <a:gd name="T0" fmla="*/ 1137 w 8550"/>
                      <a:gd name="T1" fmla="*/ 18168 h 18169"/>
                      <a:gd name="T2" fmla="*/ 1137 w 8550"/>
                      <a:gd name="T3" fmla="*/ 18168 h 18169"/>
                      <a:gd name="T4" fmla="*/ 0 w 8550"/>
                      <a:gd name="T5" fmla="*/ 17031 h 18169"/>
                      <a:gd name="T6" fmla="*/ 0 w 8550"/>
                      <a:gd name="T7" fmla="*/ 1137 h 18169"/>
                      <a:gd name="T8" fmla="*/ 1137 w 8550"/>
                      <a:gd name="T9" fmla="*/ 0 h 18169"/>
                      <a:gd name="T10" fmla="*/ 7412 w 8550"/>
                      <a:gd name="T11" fmla="*/ 0 h 18169"/>
                      <a:gd name="T12" fmla="*/ 8549 w 8550"/>
                      <a:gd name="T13" fmla="*/ 1137 h 18169"/>
                      <a:gd name="T14" fmla="*/ 8549 w 8550"/>
                      <a:gd name="T15" fmla="*/ 17031 h 18169"/>
                      <a:gd name="T16" fmla="*/ 7412 w 8550"/>
                      <a:gd name="T17" fmla="*/ 18168 h 18169"/>
                      <a:gd name="T18" fmla="*/ 1137 w 8550"/>
                      <a:gd name="T19" fmla="*/ 18168 h 181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550" h="18169">
                        <a:moveTo>
                          <a:pt x="1137" y="18168"/>
                        </a:moveTo>
                        <a:lnTo>
                          <a:pt x="1137" y="18168"/>
                        </a:lnTo>
                        <a:cubicBezTo>
                          <a:pt x="525" y="18168"/>
                          <a:pt x="0" y="17665"/>
                          <a:pt x="0" y="17031"/>
                        </a:cubicBezTo>
                        <a:cubicBezTo>
                          <a:pt x="0" y="1137"/>
                          <a:pt x="0" y="1137"/>
                          <a:pt x="0" y="1137"/>
                        </a:cubicBezTo>
                        <a:cubicBezTo>
                          <a:pt x="0" y="481"/>
                          <a:pt x="481" y="0"/>
                          <a:pt x="1137" y="0"/>
                        </a:cubicBezTo>
                        <a:cubicBezTo>
                          <a:pt x="7412" y="0"/>
                          <a:pt x="7412" y="0"/>
                          <a:pt x="7412" y="0"/>
                        </a:cubicBezTo>
                        <a:cubicBezTo>
                          <a:pt x="8068" y="0"/>
                          <a:pt x="8549" y="481"/>
                          <a:pt x="8549" y="1137"/>
                        </a:cubicBezTo>
                        <a:cubicBezTo>
                          <a:pt x="8549" y="17031"/>
                          <a:pt x="8549" y="17031"/>
                          <a:pt x="8549" y="17031"/>
                        </a:cubicBezTo>
                        <a:cubicBezTo>
                          <a:pt x="8549" y="17665"/>
                          <a:pt x="8046" y="18168"/>
                          <a:pt x="7412" y="18168"/>
                        </a:cubicBezTo>
                        <a:lnTo>
                          <a:pt x="1137" y="18168"/>
                        </a:lnTo>
                      </a:path>
                    </a:pathLst>
                  </a:custGeom>
                  <a:solidFill>
                    <a:srgbClr val="F4F4F4"/>
                  </a:solidFill>
                  <a:ln>
                    <a:noFill/>
                  </a:ln>
                  <a:effectLst/>
                </p:spPr>
                <p:txBody>
                  <a:bodyPr wrap="square" lIns="91440" tIns="45720" rIns="91440" bIns="45720" anchor="ctr">
                    <a:normAutofit/>
                  </a:bodyPr>
                  <a:lstStyle>
                    <a:defPPr>
                      <a:defRPr lang="zh-CN"/>
                    </a:defPPr>
                    <a:lvl1pPr marL="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1pPr>
                    <a:lvl2pPr marL="4572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2pPr>
                    <a:lvl3pPr marL="9144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3pPr>
                    <a:lvl4pPr marL="13716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4pPr>
                    <a:lvl5pPr marL="18288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5pPr>
                    <a:lvl6pPr marL="22860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6pPr>
                    <a:lvl7pPr marL="27432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7pPr>
                    <a:lvl8pPr marL="32004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8pPr>
                    <a:lvl9pPr marL="36576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1" name="isḷîḋê"/>
                  <p:cNvSpPr/>
                  <p:nvPr/>
                </p:nvSpPr>
                <p:spPr bwMode="auto">
                  <a:xfrm>
                    <a:off x="2963863" y="6361113"/>
                    <a:ext cx="574675" cy="574675"/>
                  </a:xfrm>
                  <a:custGeom>
                    <a:avLst/>
                    <a:gdLst>
                      <a:gd name="T0" fmla="*/ 1596 w 1597"/>
                      <a:gd name="T1" fmla="*/ 787 h 1597"/>
                      <a:gd name="T2" fmla="*/ 1596 w 1597"/>
                      <a:gd name="T3" fmla="*/ 787 h 1597"/>
                      <a:gd name="T4" fmla="*/ 809 w 1597"/>
                      <a:gd name="T5" fmla="*/ 1596 h 1597"/>
                      <a:gd name="T6" fmla="*/ 0 w 1597"/>
                      <a:gd name="T7" fmla="*/ 787 h 1597"/>
                      <a:gd name="T8" fmla="*/ 809 w 1597"/>
                      <a:gd name="T9" fmla="*/ 0 h 1597"/>
                      <a:gd name="T10" fmla="*/ 1596 w 1597"/>
                      <a:gd name="T11" fmla="*/ 787 h 15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597" h="1597">
                        <a:moveTo>
                          <a:pt x="1596" y="787"/>
                        </a:moveTo>
                        <a:lnTo>
                          <a:pt x="1596" y="787"/>
                        </a:lnTo>
                        <a:cubicBezTo>
                          <a:pt x="1596" y="1246"/>
                          <a:pt x="1246" y="1596"/>
                          <a:pt x="809" y="1596"/>
                        </a:cubicBezTo>
                        <a:cubicBezTo>
                          <a:pt x="372" y="1596"/>
                          <a:pt x="0" y="1246"/>
                          <a:pt x="0" y="787"/>
                        </a:cubicBezTo>
                        <a:cubicBezTo>
                          <a:pt x="0" y="350"/>
                          <a:pt x="372" y="0"/>
                          <a:pt x="809" y="0"/>
                        </a:cubicBezTo>
                        <a:cubicBezTo>
                          <a:pt x="1246" y="0"/>
                          <a:pt x="1596" y="350"/>
                          <a:pt x="1596" y="787"/>
                        </a:cubicBezTo>
                      </a:path>
                    </a:pathLst>
                  </a:custGeom>
                  <a:solidFill>
                    <a:srgbClr val="E2E2E2"/>
                  </a:solidFill>
                  <a:ln>
                    <a:noFill/>
                  </a:ln>
                  <a:effectLst/>
                </p:spPr>
                <p:txBody>
                  <a:bodyPr wrap="square" lIns="91440" tIns="45720" rIns="91440" bIns="45720" anchor="ctr">
                    <a:normAutofit fontScale="92500" lnSpcReduction="20000"/>
                  </a:bodyPr>
                  <a:lstStyle>
                    <a:defPPr>
                      <a:defRPr lang="zh-CN"/>
                    </a:defPPr>
                    <a:lvl1pPr marL="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1pPr>
                    <a:lvl2pPr marL="4572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2pPr>
                    <a:lvl3pPr marL="9144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3pPr>
                    <a:lvl4pPr marL="13716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4pPr>
                    <a:lvl5pPr marL="18288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5pPr>
                    <a:lvl6pPr marL="22860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6pPr>
                    <a:lvl7pPr marL="27432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7pPr>
                    <a:lvl8pPr marL="32004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8pPr>
                    <a:lvl9pPr marL="36576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2" name="ïşḻïḍé"/>
                  <p:cNvSpPr/>
                  <p:nvPr/>
                </p:nvSpPr>
                <p:spPr bwMode="auto">
                  <a:xfrm>
                    <a:off x="3144838" y="6534150"/>
                    <a:ext cx="220662" cy="228600"/>
                  </a:xfrm>
                  <a:custGeom>
                    <a:avLst/>
                    <a:gdLst>
                      <a:gd name="T0" fmla="*/ 481 w 614"/>
                      <a:gd name="T1" fmla="*/ 634 h 635"/>
                      <a:gd name="T2" fmla="*/ 481 w 614"/>
                      <a:gd name="T3" fmla="*/ 634 h 635"/>
                      <a:gd name="T4" fmla="*/ 131 w 614"/>
                      <a:gd name="T5" fmla="*/ 634 h 635"/>
                      <a:gd name="T6" fmla="*/ 0 w 614"/>
                      <a:gd name="T7" fmla="*/ 503 h 635"/>
                      <a:gd name="T8" fmla="*/ 0 w 614"/>
                      <a:gd name="T9" fmla="*/ 131 h 635"/>
                      <a:gd name="T10" fmla="*/ 131 w 614"/>
                      <a:gd name="T11" fmla="*/ 0 h 635"/>
                      <a:gd name="T12" fmla="*/ 481 w 614"/>
                      <a:gd name="T13" fmla="*/ 0 h 635"/>
                      <a:gd name="T14" fmla="*/ 613 w 614"/>
                      <a:gd name="T15" fmla="*/ 131 h 635"/>
                      <a:gd name="T16" fmla="*/ 613 w 614"/>
                      <a:gd name="T17" fmla="*/ 503 h 635"/>
                      <a:gd name="T18" fmla="*/ 481 w 614"/>
                      <a:gd name="T19" fmla="*/ 634 h 635"/>
                      <a:gd name="T20" fmla="*/ 131 w 614"/>
                      <a:gd name="T21" fmla="*/ 44 h 635"/>
                      <a:gd name="T22" fmla="*/ 131 w 614"/>
                      <a:gd name="T23" fmla="*/ 44 h 635"/>
                      <a:gd name="T24" fmla="*/ 44 w 614"/>
                      <a:gd name="T25" fmla="*/ 131 h 635"/>
                      <a:gd name="T26" fmla="*/ 44 w 614"/>
                      <a:gd name="T27" fmla="*/ 503 h 635"/>
                      <a:gd name="T28" fmla="*/ 131 w 614"/>
                      <a:gd name="T29" fmla="*/ 568 h 635"/>
                      <a:gd name="T30" fmla="*/ 481 w 614"/>
                      <a:gd name="T31" fmla="*/ 568 h 635"/>
                      <a:gd name="T32" fmla="*/ 547 w 614"/>
                      <a:gd name="T33" fmla="*/ 503 h 635"/>
                      <a:gd name="T34" fmla="*/ 547 w 614"/>
                      <a:gd name="T35" fmla="*/ 131 h 635"/>
                      <a:gd name="T36" fmla="*/ 481 w 614"/>
                      <a:gd name="T37" fmla="*/ 44 h 635"/>
                      <a:gd name="T38" fmla="*/ 131 w 614"/>
                      <a:gd name="T39" fmla="*/ 44 h 6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614" h="635">
                        <a:moveTo>
                          <a:pt x="481" y="634"/>
                        </a:moveTo>
                        <a:lnTo>
                          <a:pt x="481" y="634"/>
                        </a:lnTo>
                        <a:cubicBezTo>
                          <a:pt x="131" y="634"/>
                          <a:pt x="131" y="634"/>
                          <a:pt x="131" y="634"/>
                        </a:cubicBezTo>
                        <a:cubicBezTo>
                          <a:pt x="44" y="634"/>
                          <a:pt x="0" y="568"/>
                          <a:pt x="0" y="503"/>
                        </a:cubicBezTo>
                        <a:cubicBezTo>
                          <a:pt x="0" y="131"/>
                          <a:pt x="0" y="131"/>
                          <a:pt x="0" y="131"/>
                        </a:cubicBezTo>
                        <a:cubicBezTo>
                          <a:pt x="0" y="44"/>
                          <a:pt x="44" y="0"/>
                          <a:pt x="131" y="0"/>
                        </a:cubicBezTo>
                        <a:cubicBezTo>
                          <a:pt x="481" y="0"/>
                          <a:pt x="481" y="0"/>
                          <a:pt x="481" y="0"/>
                        </a:cubicBezTo>
                        <a:cubicBezTo>
                          <a:pt x="547" y="0"/>
                          <a:pt x="613" y="44"/>
                          <a:pt x="613" y="131"/>
                        </a:cubicBezTo>
                        <a:cubicBezTo>
                          <a:pt x="613" y="503"/>
                          <a:pt x="613" y="503"/>
                          <a:pt x="613" y="503"/>
                        </a:cubicBezTo>
                        <a:cubicBezTo>
                          <a:pt x="613" y="568"/>
                          <a:pt x="547" y="634"/>
                          <a:pt x="481" y="634"/>
                        </a:cubicBezTo>
                        <a:close/>
                        <a:moveTo>
                          <a:pt x="131" y="44"/>
                        </a:moveTo>
                        <a:lnTo>
                          <a:pt x="131" y="44"/>
                        </a:lnTo>
                        <a:cubicBezTo>
                          <a:pt x="88" y="44"/>
                          <a:pt x="44" y="88"/>
                          <a:pt x="44" y="131"/>
                        </a:cubicBezTo>
                        <a:cubicBezTo>
                          <a:pt x="44" y="503"/>
                          <a:pt x="44" y="503"/>
                          <a:pt x="44" y="503"/>
                        </a:cubicBezTo>
                        <a:cubicBezTo>
                          <a:pt x="44" y="547"/>
                          <a:pt x="88" y="568"/>
                          <a:pt x="131" y="568"/>
                        </a:cubicBezTo>
                        <a:cubicBezTo>
                          <a:pt x="481" y="568"/>
                          <a:pt x="481" y="568"/>
                          <a:pt x="481" y="568"/>
                        </a:cubicBezTo>
                        <a:cubicBezTo>
                          <a:pt x="525" y="568"/>
                          <a:pt x="547" y="547"/>
                          <a:pt x="547" y="503"/>
                        </a:cubicBezTo>
                        <a:cubicBezTo>
                          <a:pt x="547" y="131"/>
                          <a:pt x="547" y="131"/>
                          <a:pt x="547" y="131"/>
                        </a:cubicBezTo>
                        <a:cubicBezTo>
                          <a:pt x="547" y="88"/>
                          <a:pt x="525" y="44"/>
                          <a:pt x="481" y="44"/>
                        </a:cubicBezTo>
                        <a:cubicBezTo>
                          <a:pt x="131" y="44"/>
                          <a:pt x="131" y="44"/>
                          <a:pt x="131" y="44"/>
                        </a:cubicBezTo>
                        <a:close/>
                      </a:path>
                    </a:pathLst>
                  </a:custGeom>
                  <a:solidFill>
                    <a:srgbClr val="F4F4F4"/>
                  </a:solidFill>
                  <a:ln>
                    <a:noFill/>
                  </a:ln>
                  <a:effectLst/>
                </p:spPr>
                <p:txBody>
                  <a:bodyPr wrap="square" lIns="91440" tIns="45720" rIns="91440" bIns="45720" anchor="ctr">
                    <a:normAutofit fontScale="25000" lnSpcReduction="20000"/>
                  </a:bodyPr>
                  <a:lstStyle>
                    <a:defPPr>
                      <a:defRPr lang="zh-CN"/>
                    </a:defPPr>
                    <a:lvl1pPr marL="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1pPr>
                    <a:lvl2pPr marL="4572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2pPr>
                    <a:lvl3pPr marL="9144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3pPr>
                    <a:lvl4pPr marL="13716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4pPr>
                    <a:lvl5pPr marL="18288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5pPr>
                    <a:lvl6pPr marL="22860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6pPr>
                    <a:lvl7pPr marL="27432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7pPr>
                    <a:lvl8pPr marL="32004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8pPr>
                    <a:lvl9pPr marL="36576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3" name="îšḷiďê"/>
                  <p:cNvSpPr/>
                  <p:nvPr/>
                </p:nvSpPr>
                <p:spPr bwMode="auto">
                  <a:xfrm>
                    <a:off x="3009900" y="1127125"/>
                    <a:ext cx="488950" cy="47625"/>
                  </a:xfrm>
                  <a:custGeom>
                    <a:avLst/>
                    <a:gdLst>
                      <a:gd name="T0" fmla="*/ 1268 w 1356"/>
                      <a:gd name="T1" fmla="*/ 131 h 132"/>
                      <a:gd name="T2" fmla="*/ 1268 w 1356"/>
                      <a:gd name="T3" fmla="*/ 131 h 132"/>
                      <a:gd name="T4" fmla="*/ 65 w 1356"/>
                      <a:gd name="T5" fmla="*/ 131 h 132"/>
                      <a:gd name="T6" fmla="*/ 0 w 1356"/>
                      <a:gd name="T7" fmla="*/ 66 h 132"/>
                      <a:gd name="T8" fmla="*/ 65 w 1356"/>
                      <a:gd name="T9" fmla="*/ 0 h 132"/>
                      <a:gd name="T10" fmla="*/ 1268 w 1356"/>
                      <a:gd name="T11" fmla="*/ 0 h 132"/>
                      <a:gd name="T12" fmla="*/ 1355 w 1356"/>
                      <a:gd name="T13" fmla="*/ 66 h 132"/>
                      <a:gd name="T14" fmla="*/ 1268 w 1356"/>
                      <a:gd name="T15" fmla="*/ 131 h 1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356" h="132">
                        <a:moveTo>
                          <a:pt x="1268" y="131"/>
                        </a:moveTo>
                        <a:lnTo>
                          <a:pt x="1268" y="131"/>
                        </a:lnTo>
                        <a:cubicBezTo>
                          <a:pt x="65" y="131"/>
                          <a:pt x="65" y="131"/>
                          <a:pt x="65" y="131"/>
                        </a:cubicBezTo>
                        <a:cubicBezTo>
                          <a:pt x="22" y="131"/>
                          <a:pt x="0" y="109"/>
                          <a:pt x="0" y="66"/>
                        </a:cubicBezTo>
                        <a:cubicBezTo>
                          <a:pt x="0" y="22"/>
                          <a:pt x="22" y="0"/>
                          <a:pt x="65" y="0"/>
                        </a:cubicBezTo>
                        <a:cubicBezTo>
                          <a:pt x="1268" y="0"/>
                          <a:pt x="1268" y="0"/>
                          <a:pt x="1268" y="0"/>
                        </a:cubicBezTo>
                        <a:cubicBezTo>
                          <a:pt x="1311" y="0"/>
                          <a:pt x="1355" y="22"/>
                          <a:pt x="1355" y="66"/>
                        </a:cubicBezTo>
                        <a:cubicBezTo>
                          <a:pt x="1355" y="109"/>
                          <a:pt x="1311" y="131"/>
                          <a:pt x="1268" y="131"/>
                        </a:cubicBezTo>
                      </a:path>
                    </a:pathLst>
                  </a:custGeom>
                  <a:solidFill>
                    <a:srgbClr val="333333"/>
                  </a:solidFill>
                  <a:ln>
                    <a:noFill/>
                  </a:ln>
                  <a:effectLst/>
                </p:spPr>
                <p:txBody>
                  <a:bodyPr wrap="square" lIns="91440" tIns="45720" rIns="91440" bIns="45720" anchor="ctr">
                    <a:normAutofit fontScale="25000" lnSpcReduction="20000"/>
                  </a:bodyPr>
                  <a:lstStyle>
                    <a:defPPr>
                      <a:defRPr lang="zh-CN"/>
                    </a:defPPr>
                    <a:lvl1pPr marL="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1pPr>
                    <a:lvl2pPr marL="4572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2pPr>
                    <a:lvl3pPr marL="9144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3pPr>
                    <a:lvl4pPr marL="13716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4pPr>
                    <a:lvl5pPr marL="18288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5pPr>
                    <a:lvl6pPr marL="22860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6pPr>
                    <a:lvl7pPr marL="27432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7pPr>
                    <a:lvl8pPr marL="32004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8pPr>
                    <a:lvl9pPr marL="36576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4" name="ïṣḻiďe"/>
                  <p:cNvSpPr/>
                  <p:nvPr/>
                </p:nvSpPr>
                <p:spPr bwMode="auto">
                  <a:xfrm>
                    <a:off x="3206750" y="858838"/>
                    <a:ext cx="87313" cy="87312"/>
                  </a:xfrm>
                  <a:custGeom>
                    <a:avLst/>
                    <a:gdLst>
                      <a:gd name="T0" fmla="*/ 131 w 242"/>
                      <a:gd name="T1" fmla="*/ 0 h 242"/>
                      <a:gd name="T2" fmla="*/ 131 w 242"/>
                      <a:gd name="T3" fmla="*/ 0 h 242"/>
                      <a:gd name="T4" fmla="*/ 0 w 242"/>
                      <a:gd name="T5" fmla="*/ 110 h 242"/>
                      <a:gd name="T6" fmla="*/ 0 w 242"/>
                      <a:gd name="T7" fmla="*/ 132 h 242"/>
                      <a:gd name="T8" fmla="*/ 131 w 242"/>
                      <a:gd name="T9" fmla="*/ 241 h 242"/>
                      <a:gd name="T10" fmla="*/ 241 w 242"/>
                      <a:gd name="T11" fmla="*/ 132 h 242"/>
                      <a:gd name="T12" fmla="*/ 241 w 242"/>
                      <a:gd name="T13" fmla="*/ 110 h 242"/>
                      <a:gd name="T14" fmla="*/ 131 w 242"/>
                      <a:gd name="T15" fmla="*/ 0 h 2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42" h="242">
                        <a:moveTo>
                          <a:pt x="131" y="0"/>
                        </a:moveTo>
                        <a:lnTo>
                          <a:pt x="131" y="0"/>
                        </a:lnTo>
                        <a:cubicBezTo>
                          <a:pt x="65" y="0"/>
                          <a:pt x="0" y="44"/>
                          <a:pt x="0" y="110"/>
                        </a:cubicBezTo>
                        <a:cubicBezTo>
                          <a:pt x="0" y="132"/>
                          <a:pt x="0" y="132"/>
                          <a:pt x="0" y="132"/>
                        </a:cubicBezTo>
                        <a:cubicBezTo>
                          <a:pt x="0" y="198"/>
                          <a:pt x="65" y="241"/>
                          <a:pt x="131" y="241"/>
                        </a:cubicBezTo>
                        <a:cubicBezTo>
                          <a:pt x="197" y="241"/>
                          <a:pt x="241" y="198"/>
                          <a:pt x="241" y="132"/>
                        </a:cubicBezTo>
                        <a:cubicBezTo>
                          <a:pt x="241" y="110"/>
                          <a:pt x="241" y="110"/>
                          <a:pt x="241" y="110"/>
                        </a:cubicBezTo>
                        <a:cubicBezTo>
                          <a:pt x="241" y="44"/>
                          <a:pt x="197" y="0"/>
                          <a:pt x="131" y="0"/>
                        </a:cubicBezTo>
                      </a:path>
                    </a:pathLst>
                  </a:custGeom>
                  <a:solidFill>
                    <a:srgbClr val="333333"/>
                  </a:solidFill>
                  <a:ln>
                    <a:noFill/>
                  </a:ln>
                  <a:effectLst/>
                </p:spPr>
                <p:txBody>
                  <a:bodyPr wrap="square" lIns="91440" tIns="45720" rIns="91440" bIns="45720" anchor="ctr">
                    <a:normAutofit fontScale="25000" lnSpcReduction="20000"/>
                  </a:bodyPr>
                  <a:lstStyle>
                    <a:defPPr>
                      <a:defRPr lang="zh-CN"/>
                    </a:defPPr>
                    <a:lvl1pPr marL="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1pPr>
                    <a:lvl2pPr marL="4572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2pPr>
                    <a:lvl3pPr marL="9144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3pPr>
                    <a:lvl4pPr marL="13716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4pPr>
                    <a:lvl5pPr marL="18288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5pPr>
                    <a:lvl6pPr marL="22860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6pPr>
                    <a:lvl7pPr marL="27432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7pPr>
                    <a:lvl8pPr marL="32004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8pPr>
                    <a:lvl9pPr marL="36576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9pPr>
                  </a:lstStyle>
                  <a:p>
                    <a:endParaRPr lang="en-US"/>
                  </a:p>
                </p:txBody>
              </p:sp>
              <p:sp>
                <p:nvSpPr>
                  <p:cNvPr id="25" name="îṩḷîḑè"/>
                  <p:cNvSpPr/>
                  <p:nvPr/>
                </p:nvSpPr>
                <p:spPr bwMode="auto">
                  <a:xfrm>
                    <a:off x="1900238" y="1449388"/>
                    <a:ext cx="2684462" cy="4730750"/>
                  </a:xfrm>
                  <a:custGeom>
                    <a:avLst/>
                    <a:gdLst>
                      <a:gd name="T0" fmla="*/ 7456 w 7457"/>
                      <a:gd name="T1" fmla="*/ 13139 h 13140"/>
                      <a:gd name="T2" fmla="*/ 0 w 7457"/>
                      <a:gd name="T3" fmla="*/ 13139 h 13140"/>
                      <a:gd name="T4" fmla="*/ 0 w 7457"/>
                      <a:gd name="T5" fmla="*/ 0 h 13140"/>
                      <a:gd name="T6" fmla="*/ 7456 w 7457"/>
                      <a:gd name="T7" fmla="*/ 0 h 13140"/>
                      <a:gd name="T8" fmla="*/ 7456 w 7457"/>
                      <a:gd name="T9" fmla="*/ 13139 h 131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57" h="13140">
                        <a:moveTo>
                          <a:pt x="7456" y="13139"/>
                        </a:moveTo>
                        <a:lnTo>
                          <a:pt x="0" y="13139"/>
                        </a:lnTo>
                        <a:lnTo>
                          <a:pt x="0" y="0"/>
                        </a:lnTo>
                        <a:lnTo>
                          <a:pt x="7456" y="0"/>
                        </a:lnTo>
                        <a:lnTo>
                          <a:pt x="7456" y="13139"/>
                        </a:lnTo>
                      </a:path>
                    </a:pathLst>
                  </a:custGeom>
                  <a:blipFill dpi="0" rotWithShape="1">
                    <a:blip r:embed="rId3"/>
                    <a:srcRect/>
                    <a:tile tx="0" ty="0" sx="100000" sy="100000" flip="none" algn="ctr"/>
                  </a:blipFill>
                  <a:ln w="22225">
                    <a:noFill/>
                    <a:prstDash val="solid"/>
                    <a:round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rmAutofit/>
                  </a:bodyPr>
                  <a:lstStyle/>
                  <a:p>
                    <a:pPr algn="ctr" defTabSz="913765"/>
                    <a:endParaRPr lang="en-US" sz="2800" b="1">
                      <a:solidFill>
                        <a:schemeClr val="lt1"/>
                      </a:solidFill>
                    </a:endParaRPr>
                  </a:p>
                </p:txBody>
              </p:sp>
            </p:grpSp>
            <p:sp>
              <p:nvSpPr>
                <p:cNvPr id="19" name="iṥľíḓe"/>
                <p:cNvSpPr/>
                <p:nvPr/>
              </p:nvSpPr>
              <p:spPr bwMode="auto">
                <a:xfrm>
                  <a:off x="1665288" y="496888"/>
                  <a:ext cx="3155950" cy="6635750"/>
                </a:xfrm>
                <a:custGeom>
                  <a:avLst/>
                  <a:gdLst>
                    <a:gd name="T0" fmla="*/ 8417 w 8768"/>
                    <a:gd name="T1" fmla="*/ 437 h 18431"/>
                    <a:gd name="T2" fmla="*/ 8417 w 8768"/>
                    <a:gd name="T3" fmla="*/ 437 h 18431"/>
                    <a:gd name="T4" fmla="*/ 7543 w 8768"/>
                    <a:gd name="T5" fmla="*/ 87 h 18431"/>
                    <a:gd name="T6" fmla="*/ 7280 w 8768"/>
                    <a:gd name="T7" fmla="*/ 87 h 18431"/>
                    <a:gd name="T8" fmla="*/ 7280 w 8768"/>
                    <a:gd name="T9" fmla="*/ 43 h 18431"/>
                    <a:gd name="T10" fmla="*/ 7259 w 8768"/>
                    <a:gd name="T11" fmla="*/ 0 h 18431"/>
                    <a:gd name="T12" fmla="*/ 5903 w 8768"/>
                    <a:gd name="T13" fmla="*/ 0 h 18431"/>
                    <a:gd name="T14" fmla="*/ 5859 w 8768"/>
                    <a:gd name="T15" fmla="*/ 43 h 18431"/>
                    <a:gd name="T16" fmla="*/ 5859 w 8768"/>
                    <a:gd name="T17" fmla="*/ 87 h 18431"/>
                    <a:gd name="T18" fmla="*/ 1268 w 8768"/>
                    <a:gd name="T19" fmla="*/ 87 h 18431"/>
                    <a:gd name="T20" fmla="*/ 43 w 8768"/>
                    <a:gd name="T21" fmla="*/ 1312 h 18431"/>
                    <a:gd name="T22" fmla="*/ 43 w 8768"/>
                    <a:gd name="T23" fmla="*/ 2602 h 18431"/>
                    <a:gd name="T24" fmla="*/ 43 w 8768"/>
                    <a:gd name="T25" fmla="*/ 2602 h 18431"/>
                    <a:gd name="T26" fmla="*/ 0 w 8768"/>
                    <a:gd name="T27" fmla="*/ 2624 h 18431"/>
                    <a:gd name="T28" fmla="*/ 0 w 8768"/>
                    <a:gd name="T29" fmla="*/ 3389 h 18431"/>
                    <a:gd name="T30" fmla="*/ 43 w 8768"/>
                    <a:gd name="T31" fmla="*/ 3432 h 18431"/>
                    <a:gd name="T32" fmla="*/ 43 w 8768"/>
                    <a:gd name="T33" fmla="*/ 3432 h 18431"/>
                    <a:gd name="T34" fmla="*/ 43 w 8768"/>
                    <a:gd name="T35" fmla="*/ 3761 h 18431"/>
                    <a:gd name="T36" fmla="*/ 43 w 8768"/>
                    <a:gd name="T37" fmla="*/ 3761 h 18431"/>
                    <a:gd name="T38" fmla="*/ 0 w 8768"/>
                    <a:gd name="T39" fmla="*/ 3804 h 18431"/>
                    <a:gd name="T40" fmla="*/ 0 w 8768"/>
                    <a:gd name="T41" fmla="*/ 4941 h 18431"/>
                    <a:gd name="T42" fmla="*/ 43 w 8768"/>
                    <a:gd name="T43" fmla="*/ 4963 h 18431"/>
                    <a:gd name="T44" fmla="*/ 43 w 8768"/>
                    <a:gd name="T45" fmla="*/ 4963 h 18431"/>
                    <a:gd name="T46" fmla="*/ 43 w 8768"/>
                    <a:gd name="T47" fmla="*/ 5269 h 18431"/>
                    <a:gd name="T48" fmla="*/ 43 w 8768"/>
                    <a:gd name="T49" fmla="*/ 5269 h 18431"/>
                    <a:gd name="T50" fmla="*/ 0 w 8768"/>
                    <a:gd name="T51" fmla="*/ 5313 h 18431"/>
                    <a:gd name="T52" fmla="*/ 0 w 8768"/>
                    <a:gd name="T53" fmla="*/ 6472 h 18431"/>
                    <a:gd name="T54" fmla="*/ 43 w 8768"/>
                    <a:gd name="T55" fmla="*/ 6493 h 18431"/>
                    <a:gd name="T56" fmla="*/ 43 w 8768"/>
                    <a:gd name="T57" fmla="*/ 6493 h 18431"/>
                    <a:gd name="T58" fmla="*/ 43 w 8768"/>
                    <a:gd name="T59" fmla="*/ 17206 h 18431"/>
                    <a:gd name="T60" fmla="*/ 1268 w 8768"/>
                    <a:gd name="T61" fmla="*/ 18430 h 18431"/>
                    <a:gd name="T62" fmla="*/ 7543 w 8768"/>
                    <a:gd name="T63" fmla="*/ 18430 h 18431"/>
                    <a:gd name="T64" fmla="*/ 8767 w 8768"/>
                    <a:gd name="T65" fmla="*/ 17206 h 18431"/>
                    <a:gd name="T66" fmla="*/ 8767 w 8768"/>
                    <a:gd name="T67" fmla="*/ 1312 h 18431"/>
                    <a:gd name="T68" fmla="*/ 8417 w 8768"/>
                    <a:gd name="T69" fmla="*/ 437 h 18431"/>
                    <a:gd name="T70" fmla="*/ 8592 w 8768"/>
                    <a:gd name="T71" fmla="*/ 17206 h 18431"/>
                    <a:gd name="T72" fmla="*/ 8592 w 8768"/>
                    <a:gd name="T73" fmla="*/ 17206 h 18431"/>
                    <a:gd name="T74" fmla="*/ 7543 w 8768"/>
                    <a:gd name="T75" fmla="*/ 18255 h 18431"/>
                    <a:gd name="T76" fmla="*/ 1268 w 8768"/>
                    <a:gd name="T77" fmla="*/ 18255 h 18431"/>
                    <a:gd name="T78" fmla="*/ 218 w 8768"/>
                    <a:gd name="T79" fmla="*/ 17206 h 18431"/>
                    <a:gd name="T80" fmla="*/ 218 w 8768"/>
                    <a:gd name="T81" fmla="*/ 1312 h 18431"/>
                    <a:gd name="T82" fmla="*/ 1268 w 8768"/>
                    <a:gd name="T83" fmla="*/ 262 h 18431"/>
                    <a:gd name="T84" fmla="*/ 7543 w 8768"/>
                    <a:gd name="T85" fmla="*/ 262 h 18431"/>
                    <a:gd name="T86" fmla="*/ 8592 w 8768"/>
                    <a:gd name="T87" fmla="*/ 1312 h 18431"/>
                    <a:gd name="T88" fmla="*/ 8592 w 8768"/>
                    <a:gd name="T89" fmla="*/ 17206 h 184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8768" h="18431">
                      <a:moveTo>
                        <a:pt x="8417" y="437"/>
                      </a:moveTo>
                      <a:lnTo>
                        <a:pt x="8417" y="437"/>
                      </a:lnTo>
                      <a:cubicBezTo>
                        <a:pt x="8199" y="218"/>
                        <a:pt x="7893" y="87"/>
                        <a:pt x="7543" y="87"/>
                      </a:cubicBezTo>
                      <a:cubicBezTo>
                        <a:pt x="7280" y="87"/>
                        <a:pt x="7280" y="87"/>
                        <a:pt x="7280" y="87"/>
                      </a:cubicBezTo>
                      <a:cubicBezTo>
                        <a:pt x="7280" y="43"/>
                        <a:pt x="7280" y="43"/>
                        <a:pt x="7280" y="43"/>
                      </a:cubicBezTo>
                      <a:cubicBezTo>
                        <a:pt x="7280" y="22"/>
                        <a:pt x="7280" y="0"/>
                        <a:pt x="7259" y="0"/>
                      </a:cubicBezTo>
                      <a:cubicBezTo>
                        <a:pt x="5903" y="0"/>
                        <a:pt x="5903" y="0"/>
                        <a:pt x="5903" y="0"/>
                      </a:cubicBezTo>
                      <a:cubicBezTo>
                        <a:pt x="5881" y="0"/>
                        <a:pt x="5859" y="22"/>
                        <a:pt x="5859" y="43"/>
                      </a:cubicBezTo>
                      <a:cubicBezTo>
                        <a:pt x="5859" y="87"/>
                        <a:pt x="5859" y="87"/>
                        <a:pt x="5859" y="87"/>
                      </a:cubicBezTo>
                      <a:cubicBezTo>
                        <a:pt x="1268" y="87"/>
                        <a:pt x="1268" y="87"/>
                        <a:pt x="1268" y="87"/>
                      </a:cubicBezTo>
                      <a:cubicBezTo>
                        <a:pt x="568" y="87"/>
                        <a:pt x="43" y="590"/>
                        <a:pt x="43" y="1312"/>
                      </a:cubicBezTo>
                      <a:cubicBezTo>
                        <a:pt x="43" y="2602"/>
                        <a:pt x="43" y="2602"/>
                        <a:pt x="43" y="2602"/>
                      </a:cubicBezTo>
                      <a:lnTo>
                        <a:pt x="43" y="2602"/>
                      </a:lnTo>
                      <a:cubicBezTo>
                        <a:pt x="22" y="2602"/>
                        <a:pt x="0" y="2602"/>
                        <a:pt x="0" y="2624"/>
                      </a:cubicBezTo>
                      <a:cubicBezTo>
                        <a:pt x="0" y="3389"/>
                        <a:pt x="0" y="3389"/>
                        <a:pt x="0" y="3389"/>
                      </a:cubicBezTo>
                      <a:cubicBezTo>
                        <a:pt x="0" y="3411"/>
                        <a:pt x="22" y="3432"/>
                        <a:pt x="43" y="3432"/>
                      </a:cubicBezTo>
                      <a:lnTo>
                        <a:pt x="43" y="3432"/>
                      </a:lnTo>
                      <a:cubicBezTo>
                        <a:pt x="43" y="3761"/>
                        <a:pt x="43" y="3761"/>
                        <a:pt x="43" y="3761"/>
                      </a:cubicBezTo>
                      <a:lnTo>
                        <a:pt x="43" y="3761"/>
                      </a:lnTo>
                      <a:cubicBezTo>
                        <a:pt x="22" y="3761"/>
                        <a:pt x="0" y="3782"/>
                        <a:pt x="0" y="3804"/>
                      </a:cubicBezTo>
                      <a:cubicBezTo>
                        <a:pt x="0" y="4941"/>
                        <a:pt x="0" y="4941"/>
                        <a:pt x="0" y="4941"/>
                      </a:cubicBezTo>
                      <a:cubicBezTo>
                        <a:pt x="0" y="4963"/>
                        <a:pt x="22" y="4963"/>
                        <a:pt x="43" y="4963"/>
                      </a:cubicBezTo>
                      <a:lnTo>
                        <a:pt x="43" y="4963"/>
                      </a:lnTo>
                      <a:cubicBezTo>
                        <a:pt x="43" y="5269"/>
                        <a:pt x="43" y="5269"/>
                        <a:pt x="43" y="5269"/>
                      </a:cubicBezTo>
                      <a:lnTo>
                        <a:pt x="43" y="5269"/>
                      </a:lnTo>
                      <a:cubicBezTo>
                        <a:pt x="22" y="5269"/>
                        <a:pt x="0" y="5291"/>
                        <a:pt x="0" y="5313"/>
                      </a:cubicBezTo>
                      <a:cubicBezTo>
                        <a:pt x="0" y="6472"/>
                        <a:pt x="0" y="6472"/>
                        <a:pt x="0" y="6472"/>
                      </a:cubicBezTo>
                      <a:cubicBezTo>
                        <a:pt x="0" y="6493"/>
                        <a:pt x="22" y="6493"/>
                        <a:pt x="43" y="6493"/>
                      </a:cubicBezTo>
                      <a:lnTo>
                        <a:pt x="43" y="6493"/>
                      </a:lnTo>
                      <a:cubicBezTo>
                        <a:pt x="43" y="17206"/>
                        <a:pt x="43" y="17206"/>
                        <a:pt x="43" y="17206"/>
                      </a:cubicBezTo>
                      <a:cubicBezTo>
                        <a:pt x="43" y="17883"/>
                        <a:pt x="590" y="18430"/>
                        <a:pt x="1268" y="18430"/>
                      </a:cubicBezTo>
                      <a:cubicBezTo>
                        <a:pt x="7543" y="18430"/>
                        <a:pt x="7543" y="18430"/>
                        <a:pt x="7543" y="18430"/>
                      </a:cubicBezTo>
                      <a:cubicBezTo>
                        <a:pt x="8221" y="18430"/>
                        <a:pt x="8767" y="17883"/>
                        <a:pt x="8767" y="17206"/>
                      </a:cubicBezTo>
                      <a:cubicBezTo>
                        <a:pt x="8767" y="1312"/>
                        <a:pt x="8767" y="1312"/>
                        <a:pt x="8767" y="1312"/>
                      </a:cubicBezTo>
                      <a:cubicBezTo>
                        <a:pt x="8767" y="984"/>
                        <a:pt x="8658" y="678"/>
                        <a:pt x="8417" y="437"/>
                      </a:cubicBezTo>
                      <a:close/>
                      <a:moveTo>
                        <a:pt x="8592" y="17206"/>
                      </a:moveTo>
                      <a:lnTo>
                        <a:pt x="8592" y="17206"/>
                      </a:lnTo>
                      <a:cubicBezTo>
                        <a:pt x="8592" y="17795"/>
                        <a:pt x="8133" y="18255"/>
                        <a:pt x="7543" y="18255"/>
                      </a:cubicBezTo>
                      <a:cubicBezTo>
                        <a:pt x="1268" y="18255"/>
                        <a:pt x="1268" y="18255"/>
                        <a:pt x="1268" y="18255"/>
                      </a:cubicBezTo>
                      <a:cubicBezTo>
                        <a:pt x="700" y="18255"/>
                        <a:pt x="218" y="17795"/>
                        <a:pt x="218" y="17206"/>
                      </a:cubicBezTo>
                      <a:cubicBezTo>
                        <a:pt x="218" y="1312"/>
                        <a:pt x="218" y="1312"/>
                        <a:pt x="218" y="1312"/>
                      </a:cubicBezTo>
                      <a:cubicBezTo>
                        <a:pt x="218" y="700"/>
                        <a:pt x="656" y="262"/>
                        <a:pt x="1268" y="262"/>
                      </a:cubicBezTo>
                      <a:cubicBezTo>
                        <a:pt x="7543" y="262"/>
                        <a:pt x="7543" y="262"/>
                        <a:pt x="7543" y="262"/>
                      </a:cubicBezTo>
                      <a:cubicBezTo>
                        <a:pt x="8155" y="262"/>
                        <a:pt x="8592" y="721"/>
                        <a:pt x="8592" y="1312"/>
                      </a:cubicBezTo>
                      <a:lnTo>
                        <a:pt x="8592" y="17206"/>
                      </a:lnTo>
                      <a:close/>
                    </a:path>
                  </a:pathLst>
                </a:custGeom>
                <a:solidFill>
                  <a:srgbClr val="E2E2E2"/>
                </a:solidFill>
                <a:ln>
                  <a:noFill/>
                </a:ln>
                <a:effectLst/>
              </p:spPr>
              <p:txBody>
                <a:bodyPr wrap="square" lIns="91440" tIns="45720" rIns="91440" bIns="45720" anchor="ctr">
                  <a:normAutofit/>
                </a:bodyPr>
                <a:lstStyle>
                  <a:defPPr>
                    <a:defRPr lang="zh-CN"/>
                  </a:defPPr>
                  <a:lvl1pPr marL="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en-US"/>
                </a:p>
              </p:txBody>
            </p:sp>
          </p:grpSp>
        </p:grpSp>
        <p:grpSp>
          <p:nvGrpSpPr>
            <p:cNvPr id="8" name="íŝ1iḋe"/>
            <p:cNvGrpSpPr/>
            <p:nvPr/>
          </p:nvGrpSpPr>
          <p:grpSpPr>
            <a:xfrm>
              <a:off x="673100" y="5146675"/>
              <a:ext cx="3052336" cy="1000125"/>
              <a:chOff x="673100" y="5055006"/>
              <a:chExt cx="2755900" cy="1000125"/>
            </a:xfrm>
          </p:grpSpPr>
          <p:sp>
            <p:nvSpPr>
              <p:cNvPr id="13" name="iS1iḋe"/>
              <p:cNvSpPr txBox="1"/>
              <p:nvPr/>
            </p:nvSpPr>
            <p:spPr bwMode="auto">
              <a:xfrm>
                <a:off x="673100" y="5055006"/>
                <a:ext cx="2755900" cy="3932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b" anchorCtr="0">
                <a:normAutofit lnSpcReduction="1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r">
                  <a:lnSpc>
                    <a:spcPct val="120000"/>
                  </a:lnSpc>
                  <a:spcBef>
                    <a:spcPct val="0"/>
                  </a:spcBef>
                </a:pPr>
                <a:r>
                  <a:rPr lang="en-US" altLang="zh-CN" b="1" dirty="0"/>
                  <a:t>01</a:t>
                </a:r>
                <a:r>
                  <a:rPr lang="en-US" altLang="zh-CN" b="1" dirty="0" smtClean="0"/>
                  <a:t>.</a:t>
                </a:r>
                <a:r>
                  <a:rPr lang="zh-CN" altLang="en-US" b="1" dirty="0" smtClean="0"/>
                  <a:t>输入标题</a:t>
                </a:r>
                <a:endParaRPr lang="en-US" altLang="zh-CN" b="1" dirty="0"/>
              </a:p>
            </p:txBody>
          </p:sp>
          <p:sp>
            <p:nvSpPr>
              <p:cNvPr id="14" name="iṧḷíḓé"/>
              <p:cNvSpPr/>
              <p:nvPr/>
            </p:nvSpPr>
            <p:spPr bwMode="auto">
              <a:xfrm>
                <a:off x="673100" y="5448266"/>
                <a:ext cx="2755900" cy="606865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r">
                  <a:lnSpc>
                    <a:spcPct val="150000"/>
                  </a:lnSpc>
                </a:pPr>
                <a:r>
                  <a:rPr lang="en-US" altLang="zh-CN" sz="1100" dirty="0"/>
                  <a:t>Copy paste fonts. Choose the only option to retain </a:t>
                </a:r>
                <a:r>
                  <a:rPr lang="zh-CN" altLang="en-US" sz="1100" dirty="0" smtClean="0"/>
                  <a:t>标题</a:t>
                </a:r>
                <a:r>
                  <a:rPr lang="en-US" altLang="zh-CN" sz="1100" dirty="0" smtClean="0"/>
                  <a:t>……</a:t>
                </a:r>
                <a:endParaRPr lang="en-US" altLang="zh-CN" sz="1100" dirty="0"/>
              </a:p>
            </p:txBody>
          </p:sp>
        </p:grpSp>
        <p:grpSp>
          <p:nvGrpSpPr>
            <p:cNvPr id="9" name="işḻïďe"/>
            <p:cNvGrpSpPr/>
            <p:nvPr/>
          </p:nvGrpSpPr>
          <p:grpSpPr>
            <a:xfrm>
              <a:off x="8466564" y="5146675"/>
              <a:ext cx="3052336" cy="1000125"/>
              <a:chOff x="8763000" y="5055006"/>
              <a:chExt cx="2755900" cy="1000125"/>
            </a:xfrm>
          </p:grpSpPr>
          <p:sp>
            <p:nvSpPr>
              <p:cNvPr id="11" name="íSḷîḓé"/>
              <p:cNvSpPr/>
              <p:nvPr/>
            </p:nvSpPr>
            <p:spPr bwMode="auto">
              <a:xfrm>
                <a:off x="8763000" y="5448266"/>
                <a:ext cx="2755900" cy="606865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zh-CN" sz="1100" dirty="0"/>
                  <a:t>Copy paste fonts. Choose the only option to retain </a:t>
                </a:r>
                <a:r>
                  <a:rPr lang="zh-CN" altLang="en-US" sz="1100" dirty="0" smtClean="0"/>
                  <a:t>标题</a:t>
                </a:r>
                <a:r>
                  <a:rPr lang="en-US" altLang="zh-CN" sz="1100" dirty="0" smtClean="0"/>
                  <a:t>……</a:t>
                </a:r>
                <a:endParaRPr lang="en-US" altLang="zh-CN" sz="1100" dirty="0"/>
              </a:p>
            </p:txBody>
          </p:sp>
          <p:sp>
            <p:nvSpPr>
              <p:cNvPr id="12" name="îslîḋê"/>
              <p:cNvSpPr txBox="1"/>
              <p:nvPr/>
            </p:nvSpPr>
            <p:spPr bwMode="auto">
              <a:xfrm>
                <a:off x="8763000" y="5055006"/>
                <a:ext cx="2755900" cy="3932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b" anchorCtr="0">
                <a:normAutofit lnSpcReduction="1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20000"/>
                  </a:lnSpc>
                  <a:spcBef>
                    <a:spcPct val="0"/>
                  </a:spcBef>
                </a:pPr>
                <a:r>
                  <a:rPr lang="en-US" altLang="zh-CN" b="1" dirty="0"/>
                  <a:t>02</a:t>
                </a:r>
                <a:r>
                  <a:rPr lang="en-US" altLang="zh-CN" b="1" dirty="0" smtClean="0"/>
                  <a:t>.</a:t>
                </a:r>
                <a:r>
                  <a:rPr lang="zh-CN" altLang="en-US" b="1" dirty="0" smtClean="0"/>
                  <a:t>输入标题</a:t>
                </a:r>
                <a:endParaRPr lang="en-US" altLang="zh-CN" b="1" dirty="0"/>
              </a:p>
            </p:txBody>
          </p:sp>
        </p:grpSp>
        <p:sp>
          <p:nvSpPr>
            <p:cNvPr id="10" name="isľíḓê"/>
            <p:cNvSpPr txBox="1"/>
            <p:nvPr/>
          </p:nvSpPr>
          <p:spPr>
            <a:xfrm>
              <a:off x="673102" y="1231063"/>
              <a:ext cx="10845796" cy="50307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b" anchorCtr="0"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buSzPct val="25000"/>
              </a:pPr>
              <a:r>
                <a:rPr lang="en-US" sz="2800" dirty="0">
                  <a:solidFill>
                    <a:schemeClr val="bg1"/>
                  </a:solidFill>
                </a:rPr>
                <a:t>Unified fonts make reading more fluent.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26050" y="196807"/>
            <a:ext cx="3569675" cy="609685"/>
            <a:chOff x="326050" y="196807"/>
            <a:chExt cx="3569675" cy="609685"/>
          </a:xfrm>
        </p:grpSpPr>
        <p:sp>
          <p:nvSpPr>
            <p:cNvPr id="2" name="snowman_150012"/>
            <p:cNvSpPr>
              <a:spLocks noChangeAspect="1"/>
            </p:cNvSpPr>
            <p:nvPr/>
          </p:nvSpPr>
          <p:spPr bwMode="auto">
            <a:xfrm>
              <a:off x="326050" y="196807"/>
              <a:ext cx="571727" cy="609685"/>
            </a:xfrm>
            <a:custGeom>
              <a:avLst/>
              <a:gdLst>
                <a:gd name="T0" fmla="*/ 731 w 737"/>
                <a:gd name="T1" fmla="*/ 351 h 787"/>
                <a:gd name="T2" fmla="*/ 654 w 737"/>
                <a:gd name="T3" fmla="*/ 342 h 787"/>
                <a:gd name="T4" fmla="*/ 651 w 737"/>
                <a:gd name="T5" fmla="*/ 406 h 787"/>
                <a:gd name="T6" fmla="*/ 564 w 737"/>
                <a:gd name="T7" fmla="*/ 392 h 787"/>
                <a:gd name="T8" fmla="*/ 535 w 737"/>
                <a:gd name="T9" fmla="*/ 253 h 787"/>
                <a:gd name="T10" fmla="*/ 535 w 737"/>
                <a:gd name="T11" fmla="*/ 147 h 787"/>
                <a:gd name="T12" fmla="*/ 453 w 737"/>
                <a:gd name="T13" fmla="*/ 119 h 787"/>
                <a:gd name="T14" fmla="*/ 455 w 737"/>
                <a:gd name="T15" fmla="*/ 0 h 787"/>
                <a:gd name="T16" fmla="*/ 257 w 737"/>
                <a:gd name="T17" fmla="*/ 21 h 787"/>
                <a:gd name="T18" fmla="*/ 188 w 737"/>
                <a:gd name="T19" fmla="*/ 147 h 787"/>
                <a:gd name="T20" fmla="*/ 202 w 737"/>
                <a:gd name="T21" fmla="*/ 253 h 787"/>
                <a:gd name="T22" fmla="*/ 153 w 737"/>
                <a:gd name="T23" fmla="*/ 307 h 787"/>
                <a:gd name="T24" fmla="*/ 160 w 737"/>
                <a:gd name="T25" fmla="*/ 438 h 787"/>
                <a:gd name="T26" fmla="*/ 100 w 737"/>
                <a:gd name="T27" fmla="*/ 334 h 787"/>
                <a:gd name="T28" fmla="*/ 24 w 737"/>
                <a:gd name="T29" fmla="*/ 351 h 787"/>
                <a:gd name="T30" fmla="*/ 48 w 737"/>
                <a:gd name="T31" fmla="*/ 412 h 787"/>
                <a:gd name="T32" fmla="*/ 15 w 737"/>
                <a:gd name="T33" fmla="*/ 467 h 787"/>
                <a:gd name="T34" fmla="*/ 150 w 737"/>
                <a:gd name="T35" fmla="*/ 463 h 787"/>
                <a:gd name="T36" fmla="*/ 602 w 737"/>
                <a:gd name="T37" fmla="*/ 547 h 787"/>
                <a:gd name="T38" fmla="*/ 714 w 737"/>
                <a:gd name="T39" fmla="*/ 464 h 787"/>
                <a:gd name="T40" fmla="*/ 730 w 737"/>
                <a:gd name="T41" fmla="*/ 443 h 787"/>
                <a:gd name="T42" fmla="*/ 388 w 737"/>
                <a:gd name="T43" fmla="*/ 213 h 787"/>
                <a:gd name="T44" fmla="*/ 415 w 737"/>
                <a:gd name="T45" fmla="*/ 240 h 787"/>
                <a:gd name="T46" fmla="*/ 432 w 737"/>
                <a:gd name="T47" fmla="*/ 317 h 787"/>
                <a:gd name="T48" fmla="*/ 418 w 737"/>
                <a:gd name="T49" fmla="*/ 295 h 787"/>
                <a:gd name="T50" fmla="*/ 389 w 737"/>
                <a:gd name="T51" fmla="*/ 306 h 787"/>
                <a:gd name="T52" fmla="*/ 374 w 737"/>
                <a:gd name="T53" fmla="*/ 334 h 787"/>
                <a:gd name="T54" fmla="*/ 359 w 737"/>
                <a:gd name="T55" fmla="*/ 306 h 787"/>
                <a:gd name="T56" fmla="*/ 295 w 737"/>
                <a:gd name="T57" fmla="*/ 213 h 787"/>
                <a:gd name="T58" fmla="*/ 322 w 737"/>
                <a:gd name="T59" fmla="*/ 240 h 787"/>
                <a:gd name="T60" fmla="*/ 331 w 737"/>
                <a:gd name="T61" fmla="*/ 295 h 787"/>
                <a:gd name="T62" fmla="*/ 317 w 737"/>
                <a:gd name="T63" fmla="*/ 317 h 787"/>
                <a:gd name="T64" fmla="*/ 435 w 737"/>
                <a:gd name="T65" fmla="*/ 27 h 787"/>
                <a:gd name="T66" fmla="*/ 286 w 737"/>
                <a:gd name="T67" fmla="*/ 133 h 787"/>
                <a:gd name="T68" fmla="*/ 176 w 737"/>
                <a:gd name="T69" fmla="*/ 319 h 787"/>
                <a:gd name="T70" fmla="*/ 223 w 737"/>
                <a:gd name="T71" fmla="*/ 336 h 787"/>
                <a:gd name="T72" fmla="*/ 401 w 737"/>
                <a:gd name="T73" fmla="*/ 389 h 787"/>
                <a:gd name="T74" fmla="*/ 403 w 737"/>
                <a:gd name="T75" fmla="*/ 389 h 787"/>
                <a:gd name="T76" fmla="*/ 430 w 737"/>
                <a:gd name="T77" fmla="*/ 387 h 787"/>
                <a:gd name="T78" fmla="*/ 444 w 737"/>
                <a:gd name="T79" fmla="*/ 384 h 787"/>
                <a:gd name="T80" fmla="*/ 521 w 737"/>
                <a:gd name="T81" fmla="*/ 350 h 787"/>
                <a:gd name="T82" fmla="*/ 519 w 737"/>
                <a:gd name="T83" fmla="*/ 393 h 787"/>
                <a:gd name="T84" fmla="*/ 415 w 737"/>
                <a:gd name="T85" fmla="*/ 426 h 787"/>
                <a:gd name="T86" fmla="*/ 217 w 737"/>
                <a:gd name="T87" fmla="*/ 370 h 787"/>
                <a:gd name="T88" fmla="*/ 368 w 737"/>
                <a:gd name="T89" fmla="*/ 667 h 787"/>
                <a:gd name="T90" fmla="*/ 388 w 737"/>
                <a:gd name="T91" fmla="*/ 647 h 787"/>
                <a:gd name="T92" fmla="*/ 348 w 737"/>
                <a:gd name="T93" fmla="*/ 567 h 787"/>
                <a:gd name="T94" fmla="*/ 368 w 737"/>
                <a:gd name="T95" fmla="*/ 587 h 787"/>
                <a:gd name="T96" fmla="*/ 368 w 737"/>
                <a:gd name="T97" fmla="*/ 467 h 787"/>
                <a:gd name="T98" fmla="*/ 477 w 737"/>
                <a:gd name="T99" fmla="*/ 600 h 787"/>
                <a:gd name="T100" fmla="*/ 405 w 737"/>
                <a:gd name="T101" fmla="*/ 556 h 787"/>
                <a:gd name="T102" fmla="*/ 435 w 737"/>
                <a:gd name="T103" fmla="*/ 451 h 787"/>
                <a:gd name="T104" fmla="*/ 434 w 737"/>
                <a:gd name="T105" fmla="*/ 573 h 787"/>
                <a:gd name="T106" fmla="*/ 482 w 737"/>
                <a:gd name="T107" fmla="*/ 441 h 787"/>
                <a:gd name="T108" fmla="*/ 477 w 737"/>
                <a:gd name="T109" fmla="*/ 600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37" h="787">
                  <a:moveTo>
                    <a:pt x="689" y="412"/>
                  </a:moveTo>
                  <a:lnTo>
                    <a:pt x="731" y="369"/>
                  </a:lnTo>
                  <a:cubicBezTo>
                    <a:pt x="736" y="364"/>
                    <a:pt x="736" y="356"/>
                    <a:pt x="731" y="351"/>
                  </a:cubicBezTo>
                  <a:cubicBezTo>
                    <a:pt x="726" y="345"/>
                    <a:pt x="717" y="345"/>
                    <a:pt x="712" y="351"/>
                  </a:cubicBezTo>
                  <a:lnTo>
                    <a:pt x="673" y="390"/>
                  </a:lnTo>
                  <a:lnTo>
                    <a:pt x="654" y="342"/>
                  </a:lnTo>
                  <a:cubicBezTo>
                    <a:pt x="651" y="335"/>
                    <a:pt x="644" y="332"/>
                    <a:pt x="637" y="334"/>
                  </a:cubicBezTo>
                  <a:cubicBezTo>
                    <a:pt x="630" y="337"/>
                    <a:pt x="627" y="345"/>
                    <a:pt x="629" y="352"/>
                  </a:cubicBezTo>
                  <a:lnTo>
                    <a:pt x="651" y="406"/>
                  </a:lnTo>
                  <a:lnTo>
                    <a:pt x="576" y="438"/>
                  </a:lnTo>
                  <a:cubicBezTo>
                    <a:pt x="570" y="426"/>
                    <a:pt x="562" y="413"/>
                    <a:pt x="554" y="402"/>
                  </a:cubicBezTo>
                  <a:cubicBezTo>
                    <a:pt x="557" y="399"/>
                    <a:pt x="561" y="396"/>
                    <a:pt x="564" y="392"/>
                  </a:cubicBezTo>
                  <a:cubicBezTo>
                    <a:pt x="574" y="379"/>
                    <a:pt x="576" y="362"/>
                    <a:pt x="569" y="347"/>
                  </a:cubicBezTo>
                  <a:cubicBezTo>
                    <a:pt x="559" y="326"/>
                    <a:pt x="535" y="316"/>
                    <a:pt x="514" y="324"/>
                  </a:cubicBezTo>
                  <a:cubicBezTo>
                    <a:pt x="528" y="303"/>
                    <a:pt x="535" y="279"/>
                    <a:pt x="535" y="253"/>
                  </a:cubicBezTo>
                  <a:cubicBezTo>
                    <a:pt x="535" y="219"/>
                    <a:pt x="521" y="186"/>
                    <a:pt x="497" y="160"/>
                  </a:cubicBezTo>
                  <a:lnTo>
                    <a:pt x="522" y="160"/>
                  </a:lnTo>
                  <a:cubicBezTo>
                    <a:pt x="529" y="160"/>
                    <a:pt x="535" y="154"/>
                    <a:pt x="535" y="147"/>
                  </a:cubicBezTo>
                  <a:cubicBezTo>
                    <a:pt x="535" y="139"/>
                    <a:pt x="529" y="133"/>
                    <a:pt x="522" y="133"/>
                  </a:cubicBezTo>
                  <a:lnTo>
                    <a:pt x="482" y="133"/>
                  </a:lnTo>
                  <a:cubicBezTo>
                    <a:pt x="468" y="132"/>
                    <a:pt x="458" y="128"/>
                    <a:pt x="453" y="119"/>
                  </a:cubicBezTo>
                  <a:cubicBezTo>
                    <a:pt x="438" y="93"/>
                    <a:pt x="458" y="38"/>
                    <a:pt x="467" y="19"/>
                  </a:cubicBezTo>
                  <a:cubicBezTo>
                    <a:pt x="469" y="15"/>
                    <a:pt x="469" y="10"/>
                    <a:pt x="466" y="6"/>
                  </a:cubicBezTo>
                  <a:cubicBezTo>
                    <a:pt x="464" y="2"/>
                    <a:pt x="460" y="0"/>
                    <a:pt x="455" y="0"/>
                  </a:cubicBezTo>
                  <a:lnTo>
                    <a:pt x="268" y="0"/>
                  </a:lnTo>
                  <a:cubicBezTo>
                    <a:pt x="263" y="0"/>
                    <a:pt x="259" y="3"/>
                    <a:pt x="257" y="7"/>
                  </a:cubicBezTo>
                  <a:cubicBezTo>
                    <a:pt x="254" y="11"/>
                    <a:pt x="255" y="17"/>
                    <a:pt x="257" y="21"/>
                  </a:cubicBezTo>
                  <a:cubicBezTo>
                    <a:pt x="301" y="84"/>
                    <a:pt x="263" y="123"/>
                    <a:pt x="250" y="133"/>
                  </a:cubicBezTo>
                  <a:lnTo>
                    <a:pt x="202" y="133"/>
                  </a:lnTo>
                  <a:cubicBezTo>
                    <a:pt x="194" y="133"/>
                    <a:pt x="188" y="139"/>
                    <a:pt x="188" y="147"/>
                  </a:cubicBezTo>
                  <a:cubicBezTo>
                    <a:pt x="188" y="154"/>
                    <a:pt x="194" y="160"/>
                    <a:pt x="202" y="160"/>
                  </a:cubicBezTo>
                  <a:lnTo>
                    <a:pt x="240" y="160"/>
                  </a:lnTo>
                  <a:cubicBezTo>
                    <a:pt x="215" y="186"/>
                    <a:pt x="202" y="219"/>
                    <a:pt x="202" y="253"/>
                  </a:cubicBezTo>
                  <a:cubicBezTo>
                    <a:pt x="202" y="268"/>
                    <a:pt x="204" y="282"/>
                    <a:pt x="209" y="295"/>
                  </a:cubicBezTo>
                  <a:cubicBezTo>
                    <a:pt x="200" y="291"/>
                    <a:pt x="190" y="288"/>
                    <a:pt x="181" y="288"/>
                  </a:cubicBezTo>
                  <a:cubicBezTo>
                    <a:pt x="168" y="288"/>
                    <a:pt x="158" y="294"/>
                    <a:pt x="153" y="307"/>
                  </a:cubicBezTo>
                  <a:cubicBezTo>
                    <a:pt x="151" y="311"/>
                    <a:pt x="146" y="322"/>
                    <a:pt x="150" y="338"/>
                  </a:cubicBezTo>
                  <a:cubicBezTo>
                    <a:pt x="155" y="356"/>
                    <a:pt x="170" y="373"/>
                    <a:pt x="194" y="388"/>
                  </a:cubicBezTo>
                  <a:cubicBezTo>
                    <a:pt x="180" y="403"/>
                    <a:pt x="169" y="420"/>
                    <a:pt x="160" y="438"/>
                  </a:cubicBezTo>
                  <a:lnTo>
                    <a:pt x="86" y="406"/>
                  </a:lnTo>
                  <a:lnTo>
                    <a:pt x="107" y="352"/>
                  </a:lnTo>
                  <a:cubicBezTo>
                    <a:pt x="110" y="345"/>
                    <a:pt x="107" y="337"/>
                    <a:pt x="100" y="334"/>
                  </a:cubicBezTo>
                  <a:cubicBezTo>
                    <a:pt x="93" y="332"/>
                    <a:pt x="85" y="335"/>
                    <a:pt x="83" y="342"/>
                  </a:cubicBezTo>
                  <a:lnTo>
                    <a:pt x="63" y="390"/>
                  </a:lnTo>
                  <a:lnTo>
                    <a:pt x="24" y="351"/>
                  </a:lnTo>
                  <a:cubicBezTo>
                    <a:pt x="19" y="345"/>
                    <a:pt x="11" y="345"/>
                    <a:pt x="6" y="351"/>
                  </a:cubicBezTo>
                  <a:cubicBezTo>
                    <a:pt x="0" y="356"/>
                    <a:pt x="0" y="364"/>
                    <a:pt x="6" y="369"/>
                  </a:cubicBezTo>
                  <a:lnTo>
                    <a:pt x="48" y="412"/>
                  </a:lnTo>
                  <a:lnTo>
                    <a:pt x="7" y="443"/>
                  </a:lnTo>
                  <a:cubicBezTo>
                    <a:pt x="1" y="447"/>
                    <a:pt x="0" y="455"/>
                    <a:pt x="4" y="461"/>
                  </a:cubicBezTo>
                  <a:cubicBezTo>
                    <a:pt x="7" y="465"/>
                    <a:pt x="11" y="467"/>
                    <a:pt x="15" y="467"/>
                  </a:cubicBezTo>
                  <a:cubicBezTo>
                    <a:pt x="18" y="467"/>
                    <a:pt x="21" y="466"/>
                    <a:pt x="23" y="464"/>
                  </a:cubicBezTo>
                  <a:lnTo>
                    <a:pt x="70" y="429"/>
                  </a:lnTo>
                  <a:lnTo>
                    <a:pt x="150" y="463"/>
                  </a:lnTo>
                  <a:cubicBezTo>
                    <a:pt x="140" y="489"/>
                    <a:pt x="135" y="517"/>
                    <a:pt x="135" y="547"/>
                  </a:cubicBezTo>
                  <a:cubicBezTo>
                    <a:pt x="135" y="679"/>
                    <a:pt x="240" y="787"/>
                    <a:pt x="368" y="787"/>
                  </a:cubicBezTo>
                  <a:cubicBezTo>
                    <a:pt x="497" y="787"/>
                    <a:pt x="602" y="679"/>
                    <a:pt x="602" y="547"/>
                  </a:cubicBezTo>
                  <a:cubicBezTo>
                    <a:pt x="602" y="518"/>
                    <a:pt x="597" y="489"/>
                    <a:pt x="587" y="463"/>
                  </a:cubicBezTo>
                  <a:lnTo>
                    <a:pt x="666" y="429"/>
                  </a:lnTo>
                  <a:lnTo>
                    <a:pt x="714" y="464"/>
                  </a:lnTo>
                  <a:cubicBezTo>
                    <a:pt x="716" y="466"/>
                    <a:pt x="719" y="467"/>
                    <a:pt x="722" y="467"/>
                  </a:cubicBezTo>
                  <a:cubicBezTo>
                    <a:pt x="726" y="467"/>
                    <a:pt x="730" y="465"/>
                    <a:pt x="732" y="461"/>
                  </a:cubicBezTo>
                  <a:cubicBezTo>
                    <a:pt x="737" y="455"/>
                    <a:pt x="736" y="447"/>
                    <a:pt x="730" y="443"/>
                  </a:cubicBezTo>
                  <a:lnTo>
                    <a:pt x="689" y="412"/>
                  </a:lnTo>
                  <a:close/>
                  <a:moveTo>
                    <a:pt x="415" y="240"/>
                  </a:moveTo>
                  <a:cubicBezTo>
                    <a:pt x="400" y="240"/>
                    <a:pt x="388" y="228"/>
                    <a:pt x="388" y="213"/>
                  </a:cubicBezTo>
                  <a:cubicBezTo>
                    <a:pt x="388" y="199"/>
                    <a:pt x="400" y="187"/>
                    <a:pt x="415" y="187"/>
                  </a:cubicBezTo>
                  <a:cubicBezTo>
                    <a:pt x="430" y="187"/>
                    <a:pt x="442" y="199"/>
                    <a:pt x="442" y="213"/>
                  </a:cubicBezTo>
                  <a:cubicBezTo>
                    <a:pt x="442" y="228"/>
                    <a:pt x="430" y="240"/>
                    <a:pt x="415" y="240"/>
                  </a:cubicBezTo>
                  <a:close/>
                  <a:moveTo>
                    <a:pt x="450" y="284"/>
                  </a:moveTo>
                  <a:cubicBezTo>
                    <a:pt x="455" y="289"/>
                    <a:pt x="455" y="298"/>
                    <a:pt x="450" y="303"/>
                  </a:cubicBezTo>
                  <a:cubicBezTo>
                    <a:pt x="444" y="308"/>
                    <a:pt x="438" y="313"/>
                    <a:pt x="432" y="317"/>
                  </a:cubicBezTo>
                  <a:cubicBezTo>
                    <a:pt x="430" y="319"/>
                    <a:pt x="427" y="319"/>
                    <a:pt x="425" y="319"/>
                  </a:cubicBezTo>
                  <a:cubicBezTo>
                    <a:pt x="420" y="319"/>
                    <a:pt x="416" y="317"/>
                    <a:pt x="414" y="313"/>
                  </a:cubicBezTo>
                  <a:cubicBezTo>
                    <a:pt x="410" y="307"/>
                    <a:pt x="411" y="299"/>
                    <a:pt x="418" y="295"/>
                  </a:cubicBezTo>
                  <a:cubicBezTo>
                    <a:pt x="422" y="292"/>
                    <a:pt x="427" y="288"/>
                    <a:pt x="431" y="284"/>
                  </a:cubicBezTo>
                  <a:cubicBezTo>
                    <a:pt x="436" y="279"/>
                    <a:pt x="445" y="279"/>
                    <a:pt x="450" y="284"/>
                  </a:cubicBezTo>
                  <a:close/>
                  <a:moveTo>
                    <a:pt x="389" y="306"/>
                  </a:moveTo>
                  <a:cubicBezTo>
                    <a:pt x="397" y="305"/>
                    <a:pt x="404" y="309"/>
                    <a:pt x="405" y="317"/>
                  </a:cubicBezTo>
                  <a:cubicBezTo>
                    <a:pt x="406" y="324"/>
                    <a:pt x="402" y="331"/>
                    <a:pt x="394" y="332"/>
                  </a:cubicBezTo>
                  <a:cubicBezTo>
                    <a:pt x="388" y="333"/>
                    <a:pt x="381" y="334"/>
                    <a:pt x="374" y="334"/>
                  </a:cubicBezTo>
                  <a:cubicBezTo>
                    <a:pt x="368" y="334"/>
                    <a:pt x="361" y="333"/>
                    <a:pt x="354" y="332"/>
                  </a:cubicBezTo>
                  <a:cubicBezTo>
                    <a:pt x="347" y="331"/>
                    <a:pt x="342" y="324"/>
                    <a:pt x="344" y="316"/>
                  </a:cubicBezTo>
                  <a:cubicBezTo>
                    <a:pt x="345" y="309"/>
                    <a:pt x="352" y="305"/>
                    <a:pt x="359" y="306"/>
                  </a:cubicBezTo>
                  <a:cubicBezTo>
                    <a:pt x="369" y="308"/>
                    <a:pt x="379" y="308"/>
                    <a:pt x="389" y="306"/>
                  </a:cubicBezTo>
                  <a:close/>
                  <a:moveTo>
                    <a:pt x="322" y="240"/>
                  </a:moveTo>
                  <a:cubicBezTo>
                    <a:pt x="307" y="240"/>
                    <a:pt x="295" y="228"/>
                    <a:pt x="295" y="213"/>
                  </a:cubicBezTo>
                  <a:cubicBezTo>
                    <a:pt x="295" y="199"/>
                    <a:pt x="307" y="187"/>
                    <a:pt x="322" y="187"/>
                  </a:cubicBezTo>
                  <a:cubicBezTo>
                    <a:pt x="336" y="187"/>
                    <a:pt x="348" y="199"/>
                    <a:pt x="348" y="213"/>
                  </a:cubicBezTo>
                  <a:cubicBezTo>
                    <a:pt x="348" y="228"/>
                    <a:pt x="336" y="240"/>
                    <a:pt x="322" y="240"/>
                  </a:cubicBezTo>
                  <a:close/>
                  <a:moveTo>
                    <a:pt x="299" y="284"/>
                  </a:moveTo>
                  <a:cubicBezTo>
                    <a:pt x="304" y="279"/>
                    <a:pt x="313" y="279"/>
                    <a:pt x="318" y="284"/>
                  </a:cubicBezTo>
                  <a:cubicBezTo>
                    <a:pt x="322" y="288"/>
                    <a:pt x="326" y="292"/>
                    <a:pt x="331" y="295"/>
                  </a:cubicBezTo>
                  <a:cubicBezTo>
                    <a:pt x="337" y="299"/>
                    <a:pt x="339" y="307"/>
                    <a:pt x="335" y="313"/>
                  </a:cubicBezTo>
                  <a:cubicBezTo>
                    <a:pt x="333" y="317"/>
                    <a:pt x="328" y="319"/>
                    <a:pt x="324" y="319"/>
                  </a:cubicBezTo>
                  <a:cubicBezTo>
                    <a:pt x="321" y="319"/>
                    <a:pt x="319" y="319"/>
                    <a:pt x="317" y="317"/>
                  </a:cubicBezTo>
                  <a:cubicBezTo>
                    <a:pt x="310" y="313"/>
                    <a:pt x="304" y="308"/>
                    <a:pt x="299" y="303"/>
                  </a:cubicBezTo>
                  <a:cubicBezTo>
                    <a:pt x="294" y="298"/>
                    <a:pt x="294" y="289"/>
                    <a:pt x="299" y="284"/>
                  </a:cubicBezTo>
                  <a:close/>
                  <a:moveTo>
                    <a:pt x="435" y="27"/>
                  </a:moveTo>
                  <a:cubicBezTo>
                    <a:pt x="425" y="53"/>
                    <a:pt x="411" y="101"/>
                    <a:pt x="430" y="132"/>
                  </a:cubicBezTo>
                  <a:cubicBezTo>
                    <a:pt x="430" y="133"/>
                    <a:pt x="430" y="133"/>
                    <a:pt x="430" y="133"/>
                  </a:cubicBezTo>
                  <a:lnTo>
                    <a:pt x="286" y="133"/>
                  </a:lnTo>
                  <a:cubicBezTo>
                    <a:pt x="301" y="111"/>
                    <a:pt x="315" y="75"/>
                    <a:pt x="292" y="27"/>
                  </a:cubicBezTo>
                  <a:lnTo>
                    <a:pt x="435" y="27"/>
                  </a:lnTo>
                  <a:close/>
                  <a:moveTo>
                    <a:pt x="176" y="319"/>
                  </a:moveTo>
                  <a:cubicBezTo>
                    <a:pt x="177" y="318"/>
                    <a:pt x="177" y="318"/>
                    <a:pt x="177" y="317"/>
                  </a:cubicBezTo>
                  <a:cubicBezTo>
                    <a:pt x="178" y="314"/>
                    <a:pt x="179" y="314"/>
                    <a:pt x="181" y="314"/>
                  </a:cubicBezTo>
                  <a:cubicBezTo>
                    <a:pt x="192" y="314"/>
                    <a:pt x="212" y="327"/>
                    <a:pt x="223" y="336"/>
                  </a:cubicBezTo>
                  <a:cubicBezTo>
                    <a:pt x="224" y="336"/>
                    <a:pt x="225" y="337"/>
                    <a:pt x="226" y="337"/>
                  </a:cubicBezTo>
                  <a:lnTo>
                    <a:pt x="279" y="364"/>
                  </a:lnTo>
                  <a:cubicBezTo>
                    <a:pt x="315" y="381"/>
                    <a:pt x="356" y="389"/>
                    <a:pt x="401" y="389"/>
                  </a:cubicBezTo>
                  <a:cubicBezTo>
                    <a:pt x="401" y="389"/>
                    <a:pt x="402" y="389"/>
                    <a:pt x="402" y="389"/>
                  </a:cubicBezTo>
                  <a:cubicBezTo>
                    <a:pt x="402" y="389"/>
                    <a:pt x="403" y="389"/>
                    <a:pt x="403" y="389"/>
                  </a:cubicBezTo>
                  <a:lnTo>
                    <a:pt x="403" y="389"/>
                  </a:lnTo>
                  <a:cubicBezTo>
                    <a:pt x="405" y="389"/>
                    <a:pt x="407" y="389"/>
                    <a:pt x="409" y="389"/>
                  </a:cubicBezTo>
                  <a:cubicBezTo>
                    <a:pt x="412" y="389"/>
                    <a:pt x="415" y="388"/>
                    <a:pt x="417" y="388"/>
                  </a:cubicBezTo>
                  <a:cubicBezTo>
                    <a:pt x="422" y="388"/>
                    <a:pt x="426" y="387"/>
                    <a:pt x="430" y="387"/>
                  </a:cubicBezTo>
                  <a:cubicBezTo>
                    <a:pt x="431" y="387"/>
                    <a:pt x="431" y="387"/>
                    <a:pt x="432" y="386"/>
                  </a:cubicBezTo>
                  <a:cubicBezTo>
                    <a:pt x="435" y="386"/>
                    <a:pt x="438" y="386"/>
                    <a:pt x="441" y="385"/>
                  </a:cubicBezTo>
                  <a:cubicBezTo>
                    <a:pt x="442" y="385"/>
                    <a:pt x="443" y="385"/>
                    <a:pt x="444" y="384"/>
                  </a:cubicBezTo>
                  <a:cubicBezTo>
                    <a:pt x="444" y="384"/>
                    <a:pt x="444" y="384"/>
                    <a:pt x="444" y="384"/>
                  </a:cubicBezTo>
                  <a:cubicBezTo>
                    <a:pt x="470" y="378"/>
                    <a:pt x="495" y="367"/>
                    <a:pt x="520" y="351"/>
                  </a:cubicBezTo>
                  <a:cubicBezTo>
                    <a:pt x="520" y="351"/>
                    <a:pt x="521" y="350"/>
                    <a:pt x="521" y="350"/>
                  </a:cubicBezTo>
                  <a:cubicBezTo>
                    <a:pt x="530" y="345"/>
                    <a:pt x="540" y="349"/>
                    <a:pt x="545" y="358"/>
                  </a:cubicBezTo>
                  <a:cubicBezTo>
                    <a:pt x="547" y="362"/>
                    <a:pt x="548" y="369"/>
                    <a:pt x="543" y="375"/>
                  </a:cubicBezTo>
                  <a:cubicBezTo>
                    <a:pt x="533" y="387"/>
                    <a:pt x="520" y="393"/>
                    <a:pt x="519" y="393"/>
                  </a:cubicBezTo>
                  <a:cubicBezTo>
                    <a:pt x="519" y="394"/>
                    <a:pt x="518" y="394"/>
                    <a:pt x="517" y="394"/>
                  </a:cubicBezTo>
                  <a:lnTo>
                    <a:pt x="516" y="395"/>
                  </a:lnTo>
                  <a:cubicBezTo>
                    <a:pt x="486" y="414"/>
                    <a:pt x="451" y="424"/>
                    <a:pt x="415" y="426"/>
                  </a:cubicBezTo>
                  <a:cubicBezTo>
                    <a:pt x="384" y="427"/>
                    <a:pt x="353" y="423"/>
                    <a:pt x="324" y="412"/>
                  </a:cubicBezTo>
                  <a:cubicBezTo>
                    <a:pt x="276" y="393"/>
                    <a:pt x="233" y="376"/>
                    <a:pt x="221" y="371"/>
                  </a:cubicBezTo>
                  <a:cubicBezTo>
                    <a:pt x="220" y="371"/>
                    <a:pt x="218" y="370"/>
                    <a:pt x="217" y="370"/>
                  </a:cubicBezTo>
                  <a:lnTo>
                    <a:pt x="217" y="370"/>
                  </a:lnTo>
                  <a:cubicBezTo>
                    <a:pt x="165" y="342"/>
                    <a:pt x="176" y="320"/>
                    <a:pt x="176" y="319"/>
                  </a:cubicBezTo>
                  <a:close/>
                  <a:moveTo>
                    <a:pt x="368" y="667"/>
                  </a:moveTo>
                  <a:cubicBezTo>
                    <a:pt x="357" y="667"/>
                    <a:pt x="348" y="658"/>
                    <a:pt x="348" y="647"/>
                  </a:cubicBezTo>
                  <a:cubicBezTo>
                    <a:pt x="348" y="636"/>
                    <a:pt x="357" y="627"/>
                    <a:pt x="368" y="627"/>
                  </a:cubicBezTo>
                  <a:cubicBezTo>
                    <a:pt x="379" y="627"/>
                    <a:pt x="388" y="636"/>
                    <a:pt x="388" y="647"/>
                  </a:cubicBezTo>
                  <a:cubicBezTo>
                    <a:pt x="388" y="658"/>
                    <a:pt x="379" y="667"/>
                    <a:pt x="368" y="667"/>
                  </a:cubicBezTo>
                  <a:close/>
                  <a:moveTo>
                    <a:pt x="368" y="587"/>
                  </a:moveTo>
                  <a:cubicBezTo>
                    <a:pt x="357" y="587"/>
                    <a:pt x="348" y="578"/>
                    <a:pt x="348" y="567"/>
                  </a:cubicBezTo>
                  <a:cubicBezTo>
                    <a:pt x="348" y="556"/>
                    <a:pt x="357" y="547"/>
                    <a:pt x="368" y="547"/>
                  </a:cubicBezTo>
                  <a:cubicBezTo>
                    <a:pt x="379" y="547"/>
                    <a:pt x="388" y="556"/>
                    <a:pt x="388" y="567"/>
                  </a:cubicBezTo>
                  <a:cubicBezTo>
                    <a:pt x="388" y="578"/>
                    <a:pt x="379" y="587"/>
                    <a:pt x="368" y="587"/>
                  </a:cubicBezTo>
                  <a:close/>
                  <a:moveTo>
                    <a:pt x="368" y="507"/>
                  </a:moveTo>
                  <a:cubicBezTo>
                    <a:pt x="357" y="507"/>
                    <a:pt x="348" y="498"/>
                    <a:pt x="348" y="487"/>
                  </a:cubicBezTo>
                  <a:cubicBezTo>
                    <a:pt x="348" y="476"/>
                    <a:pt x="357" y="467"/>
                    <a:pt x="368" y="467"/>
                  </a:cubicBezTo>
                  <a:cubicBezTo>
                    <a:pt x="379" y="467"/>
                    <a:pt x="388" y="476"/>
                    <a:pt x="388" y="487"/>
                  </a:cubicBezTo>
                  <a:cubicBezTo>
                    <a:pt x="388" y="498"/>
                    <a:pt x="379" y="507"/>
                    <a:pt x="368" y="507"/>
                  </a:cubicBezTo>
                  <a:close/>
                  <a:moveTo>
                    <a:pt x="477" y="600"/>
                  </a:moveTo>
                  <a:lnTo>
                    <a:pt x="434" y="600"/>
                  </a:lnTo>
                  <a:cubicBezTo>
                    <a:pt x="423" y="600"/>
                    <a:pt x="414" y="595"/>
                    <a:pt x="408" y="586"/>
                  </a:cubicBezTo>
                  <a:cubicBezTo>
                    <a:pt x="402" y="577"/>
                    <a:pt x="401" y="566"/>
                    <a:pt x="405" y="556"/>
                  </a:cubicBezTo>
                  <a:cubicBezTo>
                    <a:pt x="419" y="523"/>
                    <a:pt x="413" y="478"/>
                    <a:pt x="408" y="453"/>
                  </a:cubicBezTo>
                  <a:cubicBezTo>
                    <a:pt x="417" y="453"/>
                    <a:pt x="426" y="452"/>
                    <a:pt x="435" y="451"/>
                  </a:cubicBezTo>
                  <a:cubicBezTo>
                    <a:pt x="435" y="451"/>
                    <a:pt x="435" y="451"/>
                    <a:pt x="435" y="451"/>
                  </a:cubicBezTo>
                  <a:cubicBezTo>
                    <a:pt x="441" y="482"/>
                    <a:pt x="445" y="528"/>
                    <a:pt x="429" y="566"/>
                  </a:cubicBezTo>
                  <a:cubicBezTo>
                    <a:pt x="429" y="569"/>
                    <a:pt x="429" y="570"/>
                    <a:pt x="430" y="571"/>
                  </a:cubicBezTo>
                  <a:cubicBezTo>
                    <a:pt x="430" y="572"/>
                    <a:pt x="432" y="573"/>
                    <a:pt x="434" y="573"/>
                  </a:cubicBezTo>
                  <a:lnTo>
                    <a:pt x="477" y="573"/>
                  </a:lnTo>
                  <a:cubicBezTo>
                    <a:pt x="479" y="573"/>
                    <a:pt x="482" y="571"/>
                    <a:pt x="482" y="568"/>
                  </a:cubicBezTo>
                  <a:lnTo>
                    <a:pt x="482" y="441"/>
                  </a:lnTo>
                  <a:cubicBezTo>
                    <a:pt x="478" y="442"/>
                    <a:pt x="496" y="435"/>
                    <a:pt x="508" y="430"/>
                  </a:cubicBezTo>
                  <a:lnTo>
                    <a:pt x="508" y="568"/>
                  </a:lnTo>
                  <a:cubicBezTo>
                    <a:pt x="508" y="586"/>
                    <a:pt x="494" y="600"/>
                    <a:pt x="477" y="6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1038225" y="301594"/>
              <a:ext cx="28575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spc="300" dirty="0" smtClean="0"/>
                <a:t>输入你的标题文字</a:t>
              </a:r>
              <a:endParaRPr lang="zh-CN" altLang="en-US" sz="2000" spc="300" dirty="0"/>
            </a:p>
          </p:txBody>
        </p:sp>
      </p:grpSp>
      <p:grpSp>
        <p:nvGrpSpPr>
          <p:cNvPr id="5" name="246837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82285" y="0"/>
            <a:ext cx="11509714" cy="6857999"/>
            <a:chOff x="682285" y="0"/>
            <a:chExt cx="11509714" cy="6857999"/>
          </a:xfrm>
        </p:grpSpPr>
        <p:sp>
          <p:nvSpPr>
            <p:cNvPr id="6" name="iṩḻïḓê"/>
            <p:cNvSpPr/>
            <p:nvPr/>
          </p:nvSpPr>
          <p:spPr>
            <a:xfrm>
              <a:off x="6297104" y="0"/>
              <a:ext cx="5894895" cy="6857999"/>
            </a:xfrm>
            <a:prstGeom prst="rect">
              <a:avLst/>
            </a:prstGeom>
            <a:blipFill dpi="0" rotWithShape="1">
              <a:blip r:embed="rId2"/>
              <a:srcRect/>
              <a:tile tx="-635000" ty="1270000" sx="100000" sy="100000" flip="none" algn="ctr"/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7" name="ïşliďè"/>
            <p:cNvGrpSpPr/>
            <p:nvPr/>
          </p:nvGrpSpPr>
          <p:grpSpPr>
            <a:xfrm>
              <a:off x="4503750" y="1123950"/>
              <a:ext cx="3706996" cy="5019675"/>
              <a:chOff x="4126678" y="1123950"/>
              <a:chExt cx="3706996" cy="5019675"/>
            </a:xfrm>
          </p:grpSpPr>
          <p:sp>
            <p:nvSpPr>
              <p:cNvPr id="25" name="î$ḻîḑê"/>
              <p:cNvSpPr/>
              <p:nvPr/>
            </p:nvSpPr>
            <p:spPr>
              <a:xfrm>
                <a:off x="4126678" y="1123950"/>
                <a:ext cx="3706996" cy="5019675"/>
              </a:xfrm>
              <a:prstGeom prst="roundRect">
                <a:avLst>
                  <a:gd name="adj" fmla="val 3246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25400" sx="101000" sy="101000" algn="ctr" rotWithShape="0">
                  <a:prstClr val="black">
                    <a:alpha val="1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26" name="ïṧľídé"/>
              <p:cNvGrpSpPr/>
              <p:nvPr/>
            </p:nvGrpSpPr>
            <p:grpSpPr>
              <a:xfrm>
                <a:off x="4291833" y="1584931"/>
                <a:ext cx="3376686" cy="4332713"/>
                <a:chOff x="4083319" y="1584931"/>
                <a:chExt cx="3376686" cy="4332713"/>
              </a:xfrm>
            </p:grpSpPr>
            <p:sp>
              <p:nvSpPr>
                <p:cNvPr id="27" name="îŝ1íde"/>
                <p:cNvSpPr/>
                <p:nvPr/>
              </p:nvSpPr>
              <p:spPr>
                <a:xfrm>
                  <a:off x="5079344" y="1584931"/>
                  <a:ext cx="1384637" cy="1057600"/>
                </a:xfrm>
                <a:custGeom>
                  <a:avLst/>
                  <a:gdLst>
                    <a:gd name="connsiteX0" fmla="*/ 485230 w 574281"/>
                    <a:gd name="connsiteY0" fmla="*/ 162077 h 438642"/>
                    <a:gd name="connsiteX1" fmla="*/ 574281 w 574281"/>
                    <a:gd name="connsiteY1" fmla="*/ 282448 h 438642"/>
                    <a:gd name="connsiteX2" fmla="*/ 532628 w 574281"/>
                    <a:gd name="connsiteY2" fmla="*/ 371292 h 438642"/>
                    <a:gd name="connsiteX3" fmla="*/ 545555 w 574281"/>
                    <a:gd name="connsiteY3" fmla="*/ 438642 h 438642"/>
                    <a:gd name="connsiteX4" fmla="*/ 480921 w 574281"/>
                    <a:gd name="connsiteY4" fmla="*/ 404251 h 438642"/>
                    <a:gd name="connsiteX5" fmla="*/ 393306 w 574281"/>
                    <a:gd name="connsiteY5" fmla="*/ 421446 h 438642"/>
                    <a:gd name="connsiteX6" fmla="*/ 266910 w 574281"/>
                    <a:gd name="connsiteY6" fmla="*/ 382756 h 438642"/>
                    <a:gd name="connsiteX7" fmla="*/ 312872 w 574281"/>
                    <a:gd name="connsiteY7" fmla="*/ 377024 h 438642"/>
                    <a:gd name="connsiteX8" fmla="*/ 393306 w 574281"/>
                    <a:gd name="connsiteY8" fmla="*/ 392787 h 438642"/>
                    <a:gd name="connsiteX9" fmla="*/ 505338 w 574281"/>
                    <a:gd name="connsiteY9" fmla="*/ 358395 h 438642"/>
                    <a:gd name="connsiteX10" fmla="*/ 546991 w 574281"/>
                    <a:gd name="connsiteY10" fmla="*/ 282448 h 438642"/>
                    <a:gd name="connsiteX11" fmla="*/ 505338 w 574281"/>
                    <a:gd name="connsiteY11" fmla="*/ 206500 h 438642"/>
                    <a:gd name="connsiteX12" fmla="*/ 489539 w 574281"/>
                    <a:gd name="connsiteY12" fmla="*/ 196469 h 438642"/>
                    <a:gd name="connsiteX13" fmla="*/ 485230 w 574281"/>
                    <a:gd name="connsiteY13" fmla="*/ 162077 h 438642"/>
                    <a:gd name="connsiteX14" fmla="*/ 318752 w 574281"/>
                    <a:gd name="connsiteY14" fmla="*/ 156329 h 438642"/>
                    <a:gd name="connsiteX15" fmla="*/ 344616 w 574281"/>
                    <a:gd name="connsiteY15" fmla="*/ 182078 h 438642"/>
                    <a:gd name="connsiteX16" fmla="*/ 318752 w 574281"/>
                    <a:gd name="connsiteY16" fmla="*/ 207827 h 438642"/>
                    <a:gd name="connsiteX17" fmla="*/ 292888 w 574281"/>
                    <a:gd name="connsiteY17" fmla="*/ 182078 h 438642"/>
                    <a:gd name="connsiteX18" fmla="*/ 318752 w 574281"/>
                    <a:gd name="connsiteY18" fmla="*/ 156329 h 438642"/>
                    <a:gd name="connsiteX19" fmla="*/ 235414 w 574281"/>
                    <a:gd name="connsiteY19" fmla="*/ 156329 h 438642"/>
                    <a:gd name="connsiteX20" fmla="*/ 261163 w 574281"/>
                    <a:gd name="connsiteY20" fmla="*/ 182078 h 438642"/>
                    <a:gd name="connsiteX21" fmla="*/ 235414 w 574281"/>
                    <a:gd name="connsiteY21" fmla="*/ 207827 h 438642"/>
                    <a:gd name="connsiteX22" fmla="*/ 209665 w 574281"/>
                    <a:gd name="connsiteY22" fmla="*/ 182078 h 438642"/>
                    <a:gd name="connsiteX23" fmla="*/ 235414 w 574281"/>
                    <a:gd name="connsiteY23" fmla="*/ 156329 h 438642"/>
                    <a:gd name="connsiteX24" fmla="*/ 152077 w 574281"/>
                    <a:gd name="connsiteY24" fmla="*/ 156329 h 438642"/>
                    <a:gd name="connsiteX25" fmla="*/ 177941 w 574281"/>
                    <a:gd name="connsiteY25" fmla="*/ 182078 h 438642"/>
                    <a:gd name="connsiteX26" fmla="*/ 152077 w 574281"/>
                    <a:gd name="connsiteY26" fmla="*/ 207827 h 438642"/>
                    <a:gd name="connsiteX27" fmla="*/ 126213 w 574281"/>
                    <a:gd name="connsiteY27" fmla="*/ 182078 h 438642"/>
                    <a:gd name="connsiteX28" fmla="*/ 152077 w 574281"/>
                    <a:gd name="connsiteY28" fmla="*/ 156329 h 438642"/>
                    <a:gd name="connsiteX29" fmla="*/ 235414 w 574281"/>
                    <a:gd name="connsiteY29" fmla="*/ 37263 h 438642"/>
                    <a:gd name="connsiteX30" fmla="*/ 88998 w 574281"/>
                    <a:gd name="connsiteY30" fmla="*/ 84560 h 438642"/>
                    <a:gd name="connsiteX31" fmla="*/ 34451 w 574281"/>
                    <a:gd name="connsiteY31" fmla="*/ 182019 h 438642"/>
                    <a:gd name="connsiteX32" fmla="*/ 88998 w 574281"/>
                    <a:gd name="connsiteY32" fmla="*/ 280911 h 438642"/>
                    <a:gd name="connsiteX33" fmla="*/ 212447 w 574281"/>
                    <a:gd name="connsiteY33" fmla="*/ 325341 h 438642"/>
                    <a:gd name="connsiteX34" fmla="*/ 235414 w 574281"/>
                    <a:gd name="connsiteY34" fmla="*/ 326774 h 438642"/>
                    <a:gd name="connsiteX35" fmla="*/ 248333 w 574281"/>
                    <a:gd name="connsiteY35" fmla="*/ 325341 h 438642"/>
                    <a:gd name="connsiteX36" fmla="*/ 381830 w 574281"/>
                    <a:gd name="connsiteY36" fmla="*/ 279478 h 438642"/>
                    <a:gd name="connsiteX37" fmla="*/ 436377 w 574281"/>
                    <a:gd name="connsiteY37" fmla="*/ 182019 h 438642"/>
                    <a:gd name="connsiteX38" fmla="*/ 433506 w 574281"/>
                    <a:gd name="connsiteY38" fmla="*/ 161954 h 438642"/>
                    <a:gd name="connsiteX39" fmla="*/ 422023 w 574281"/>
                    <a:gd name="connsiteY39" fmla="*/ 128989 h 438642"/>
                    <a:gd name="connsiteX40" fmla="*/ 381830 w 574281"/>
                    <a:gd name="connsiteY40" fmla="*/ 84560 h 438642"/>
                    <a:gd name="connsiteX41" fmla="*/ 235414 w 574281"/>
                    <a:gd name="connsiteY41" fmla="*/ 37263 h 438642"/>
                    <a:gd name="connsiteX42" fmla="*/ 235414 w 574281"/>
                    <a:gd name="connsiteY42" fmla="*/ 0 h 438642"/>
                    <a:gd name="connsiteX43" fmla="*/ 466522 w 574281"/>
                    <a:gd name="connsiteY43" fmla="*/ 143322 h 438642"/>
                    <a:gd name="connsiteX44" fmla="*/ 470828 w 574281"/>
                    <a:gd name="connsiteY44" fmla="*/ 177719 h 438642"/>
                    <a:gd name="connsiteX45" fmla="*/ 470828 w 574281"/>
                    <a:gd name="connsiteY45" fmla="*/ 182019 h 438642"/>
                    <a:gd name="connsiteX46" fmla="*/ 294268 w 574281"/>
                    <a:gd name="connsiteY46" fmla="*/ 358305 h 438642"/>
                    <a:gd name="connsiteX47" fmla="*/ 248333 w 574281"/>
                    <a:gd name="connsiteY47" fmla="*/ 362605 h 438642"/>
                    <a:gd name="connsiteX48" fmla="*/ 235414 w 574281"/>
                    <a:gd name="connsiteY48" fmla="*/ 364038 h 438642"/>
                    <a:gd name="connsiteX49" fmla="*/ 122013 w 574281"/>
                    <a:gd name="connsiteY49" fmla="*/ 341106 h 438642"/>
                    <a:gd name="connsiteX50" fmla="*/ 35886 w 574281"/>
                    <a:gd name="connsiteY50" fmla="*/ 385536 h 438642"/>
                    <a:gd name="connsiteX51" fmla="*/ 53112 w 574281"/>
                    <a:gd name="connsiteY51" fmla="*/ 298110 h 438642"/>
                    <a:gd name="connsiteX52" fmla="*/ 0 w 574281"/>
                    <a:gd name="connsiteY52" fmla="*/ 182019 h 438642"/>
                    <a:gd name="connsiteX53" fmla="*/ 235414 w 574281"/>
                    <a:gd name="connsiteY53" fmla="*/ 0 h 438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574281" h="438642">
                      <a:moveTo>
                        <a:pt x="485230" y="162077"/>
                      </a:moveTo>
                      <a:cubicBezTo>
                        <a:pt x="538373" y="186438"/>
                        <a:pt x="574281" y="230860"/>
                        <a:pt x="574281" y="282448"/>
                      </a:cubicBezTo>
                      <a:cubicBezTo>
                        <a:pt x="574281" y="315406"/>
                        <a:pt x="558482" y="346932"/>
                        <a:pt x="532628" y="371292"/>
                      </a:cubicBezTo>
                      <a:lnTo>
                        <a:pt x="545555" y="438642"/>
                      </a:lnTo>
                      <a:lnTo>
                        <a:pt x="480921" y="404251"/>
                      </a:lnTo>
                      <a:cubicBezTo>
                        <a:pt x="455067" y="415715"/>
                        <a:pt x="424905" y="421446"/>
                        <a:pt x="393306" y="421446"/>
                      </a:cubicBezTo>
                      <a:cubicBezTo>
                        <a:pt x="344471" y="421446"/>
                        <a:pt x="299945" y="407117"/>
                        <a:pt x="266910" y="382756"/>
                      </a:cubicBezTo>
                      <a:cubicBezTo>
                        <a:pt x="282710" y="381323"/>
                        <a:pt x="298509" y="379890"/>
                        <a:pt x="312872" y="377024"/>
                      </a:cubicBezTo>
                      <a:cubicBezTo>
                        <a:pt x="337289" y="387055"/>
                        <a:pt x="364579" y="392787"/>
                        <a:pt x="393306" y="392787"/>
                      </a:cubicBezTo>
                      <a:cubicBezTo>
                        <a:pt x="436395" y="392787"/>
                        <a:pt x="475175" y="379890"/>
                        <a:pt x="505338" y="358395"/>
                      </a:cubicBezTo>
                      <a:cubicBezTo>
                        <a:pt x="532628" y="336901"/>
                        <a:pt x="546991" y="309674"/>
                        <a:pt x="546991" y="282448"/>
                      </a:cubicBezTo>
                      <a:cubicBezTo>
                        <a:pt x="546991" y="255221"/>
                        <a:pt x="532628" y="227994"/>
                        <a:pt x="505338" y="206500"/>
                      </a:cubicBezTo>
                      <a:cubicBezTo>
                        <a:pt x="501029" y="203634"/>
                        <a:pt x="495284" y="199335"/>
                        <a:pt x="489539" y="196469"/>
                      </a:cubicBezTo>
                      <a:cubicBezTo>
                        <a:pt x="489539" y="185005"/>
                        <a:pt x="488102" y="173541"/>
                        <a:pt x="485230" y="162077"/>
                      </a:cubicBezTo>
                      <a:close/>
                      <a:moveTo>
                        <a:pt x="318752" y="156329"/>
                      </a:moveTo>
                      <a:cubicBezTo>
                        <a:pt x="333036" y="156329"/>
                        <a:pt x="344616" y="167857"/>
                        <a:pt x="344616" y="182078"/>
                      </a:cubicBezTo>
                      <a:cubicBezTo>
                        <a:pt x="344616" y="196299"/>
                        <a:pt x="333036" y="207827"/>
                        <a:pt x="318752" y="207827"/>
                      </a:cubicBezTo>
                      <a:cubicBezTo>
                        <a:pt x="304468" y="207827"/>
                        <a:pt x="292888" y="196299"/>
                        <a:pt x="292888" y="182078"/>
                      </a:cubicBezTo>
                      <a:cubicBezTo>
                        <a:pt x="292888" y="167857"/>
                        <a:pt x="304468" y="156329"/>
                        <a:pt x="318752" y="156329"/>
                      </a:cubicBezTo>
                      <a:close/>
                      <a:moveTo>
                        <a:pt x="235414" y="156329"/>
                      </a:moveTo>
                      <a:cubicBezTo>
                        <a:pt x="249635" y="156329"/>
                        <a:pt x="261163" y="167857"/>
                        <a:pt x="261163" y="182078"/>
                      </a:cubicBezTo>
                      <a:cubicBezTo>
                        <a:pt x="261163" y="196299"/>
                        <a:pt x="249635" y="207827"/>
                        <a:pt x="235414" y="207827"/>
                      </a:cubicBezTo>
                      <a:cubicBezTo>
                        <a:pt x="221193" y="207827"/>
                        <a:pt x="209665" y="196299"/>
                        <a:pt x="209665" y="182078"/>
                      </a:cubicBezTo>
                      <a:cubicBezTo>
                        <a:pt x="209665" y="167857"/>
                        <a:pt x="221193" y="156329"/>
                        <a:pt x="235414" y="156329"/>
                      </a:cubicBezTo>
                      <a:close/>
                      <a:moveTo>
                        <a:pt x="152077" y="156329"/>
                      </a:moveTo>
                      <a:cubicBezTo>
                        <a:pt x="166361" y="156329"/>
                        <a:pt x="177941" y="167857"/>
                        <a:pt x="177941" y="182078"/>
                      </a:cubicBezTo>
                      <a:cubicBezTo>
                        <a:pt x="177941" y="196299"/>
                        <a:pt x="166361" y="207827"/>
                        <a:pt x="152077" y="207827"/>
                      </a:cubicBezTo>
                      <a:cubicBezTo>
                        <a:pt x="137793" y="207827"/>
                        <a:pt x="126213" y="196299"/>
                        <a:pt x="126213" y="182078"/>
                      </a:cubicBezTo>
                      <a:cubicBezTo>
                        <a:pt x="126213" y="167857"/>
                        <a:pt x="137793" y="156329"/>
                        <a:pt x="152077" y="156329"/>
                      </a:cubicBezTo>
                      <a:close/>
                      <a:moveTo>
                        <a:pt x="235414" y="37263"/>
                      </a:moveTo>
                      <a:cubicBezTo>
                        <a:pt x="179431" y="37263"/>
                        <a:pt x="127755" y="54462"/>
                        <a:pt x="88998" y="84560"/>
                      </a:cubicBezTo>
                      <a:cubicBezTo>
                        <a:pt x="54547" y="110358"/>
                        <a:pt x="34451" y="146188"/>
                        <a:pt x="34451" y="182019"/>
                      </a:cubicBezTo>
                      <a:cubicBezTo>
                        <a:pt x="34451" y="217850"/>
                        <a:pt x="54547" y="253680"/>
                        <a:pt x="88998" y="280911"/>
                      </a:cubicBezTo>
                      <a:cubicBezTo>
                        <a:pt x="122013" y="305276"/>
                        <a:pt x="165077" y="321041"/>
                        <a:pt x="212447" y="325341"/>
                      </a:cubicBezTo>
                      <a:cubicBezTo>
                        <a:pt x="219624" y="325341"/>
                        <a:pt x="228237" y="326774"/>
                        <a:pt x="235414" y="326774"/>
                      </a:cubicBezTo>
                      <a:cubicBezTo>
                        <a:pt x="239720" y="326774"/>
                        <a:pt x="244027" y="326774"/>
                        <a:pt x="248333" y="325341"/>
                      </a:cubicBezTo>
                      <a:cubicBezTo>
                        <a:pt x="298574" y="323908"/>
                        <a:pt x="345944" y="308142"/>
                        <a:pt x="381830" y="279478"/>
                      </a:cubicBezTo>
                      <a:cubicBezTo>
                        <a:pt x="416281" y="253680"/>
                        <a:pt x="436377" y="217850"/>
                        <a:pt x="436377" y="182019"/>
                      </a:cubicBezTo>
                      <a:cubicBezTo>
                        <a:pt x="436377" y="174853"/>
                        <a:pt x="434942" y="169120"/>
                        <a:pt x="433506" y="161954"/>
                      </a:cubicBezTo>
                      <a:cubicBezTo>
                        <a:pt x="432071" y="150488"/>
                        <a:pt x="427765" y="139022"/>
                        <a:pt x="422023" y="128989"/>
                      </a:cubicBezTo>
                      <a:cubicBezTo>
                        <a:pt x="411975" y="113224"/>
                        <a:pt x="399056" y="97459"/>
                        <a:pt x="381830" y="84560"/>
                      </a:cubicBezTo>
                      <a:cubicBezTo>
                        <a:pt x="343073" y="54462"/>
                        <a:pt x="291397" y="37263"/>
                        <a:pt x="235414" y="37263"/>
                      </a:cubicBezTo>
                      <a:close/>
                      <a:moveTo>
                        <a:pt x="235414" y="0"/>
                      </a:moveTo>
                      <a:cubicBezTo>
                        <a:pt x="348815" y="0"/>
                        <a:pt x="443555" y="61628"/>
                        <a:pt x="466522" y="143322"/>
                      </a:cubicBezTo>
                      <a:cubicBezTo>
                        <a:pt x="469393" y="154787"/>
                        <a:pt x="470828" y="166254"/>
                        <a:pt x="470828" y="177719"/>
                      </a:cubicBezTo>
                      <a:cubicBezTo>
                        <a:pt x="470828" y="179153"/>
                        <a:pt x="470828" y="180586"/>
                        <a:pt x="470828" y="182019"/>
                      </a:cubicBezTo>
                      <a:cubicBezTo>
                        <a:pt x="470828" y="266579"/>
                        <a:pt x="396185" y="338240"/>
                        <a:pt x="294268" y="358305"/>
                      </a:cubicBezTo>
                      <a:cubicBezTo>
                        <a:pt x="279913" y="361172"/>
                        <a:pt x="264123" y="362605"/>
                        <a:pt x="248333" y="362605"/>
                      </a:cubicBezTo>
                      <a:cubicBezTo>
                        <a:pt x="244027" y="364038"/>
                        <a:pt x="239720" y="364038"/>
                        <a:pt x="235414" y="364038"/>
                      </a:cubicBezTo>
                      <a:cubicBezTo>
                        <a:pt x="195221" y="364038"/>
                        <a:pt x="156464" y="355439"/>
                        <a:pt x="122013" y="341106"/>
                      </a:cubicBezTo>
                      <a:lnTo>
                        <a:pt x="35886" y="385536"/>
                      </a:lnTo>
                      <a:lnTo>
                        <a:pt x="53112" y="298110"/>
                      </a:lnTo>
                      <a:cubicBezTo>
                        <a:pt x="20096" y="266579"/>
                        <a:pt x="0" y="226449"/>
                        <a:pt x="0" y="182019"/>
                      </a:cubicBezTo>
                      <a:cubicBezTo>
                        <a:pt x="0" y="81693"/>
                        <a:pt x="106223" y="0"/>
                        <a:pt x="23541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>
                  <a:miter lim="400000"/>
                </a:ln>
              </p:spPr>
              <p:txBody>
                <a:bodyPr wrap="square" lIns="91440" tIns="45720" rIns="91440" bIns="45720" anchor="ctr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>
                    <a:defRPr sz="3200" b="0">
                      <a:solidFill>
                        <a:srgbClr val="FFFFFF"/>
                      </a:solidFill>
                    </a:defRPr>
                  </a:pPr>
                  <a:endParaRPr sz="32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8" name="ï$ḷíḋê"/>
                <p:cNvSpPr/>
                <p:nvPr/>
              </p:nvSpPr>
              <p:spPr>
                <a:xfrm>
                  <a:off x="4880122" y="5460444"/>
                  <a:ext cx="1783080" cy="457200"/>
                </a:xfrm>
                <a:prstGeom prst="round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normAutofit/>
                </a:bodyPr>
                <a:lstStyle/>
                <a:p>
                  <a:pPr algn="ctr"/>
                  <a:r>
                    <a:rPr lang="zh-CN" altLang="en-US" sz="1600" i="1" dirty="0" smtClean="0"/>
                    <a:t>标题</a:t>
                  </a:r>
                  <a:endParaRPr lang="zh-CN" altLang="en-US" sz="1600" i="1" dirty="0"/>
                </a:p>
              </p:txBody>
            </p:sp>
            <p:sp>
              <p:nvSpPr>
                <p:cNvPr id="29" name="iṥ1ïďè"/>
                <p:cNvSpPr txBox="1"/>
                <p:nvPr/>
              </p:nvSpPr>
              <p:spPr>
                <a:xfrm>
                  <a:off x="4083319" y="2958320"/>
                  <a:ext cx="3376686" cy="199339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91440" tIns="45720" rIns="91440" bIns="45720" anchor="t" anchorCtr="0">
                  <a:normAutofit/>
                </a:bodyPr>
                <a:lstStyle/>
                <a:p>
                  <a:pPr algn="ctr">
                    <a:lnSpc>
                      <a:spcPct val="150000"/>
                    </a:lnSpc>
                    <a:buSzPct val="25000"/>
                  </a:pPr>
                  <a:r>
                    <a:rPr lang="en-US" sz="1100" dirty="0"/>
                    <a:t>Unified fonts make reading more </a:t>
                  </a:r>
                  <a:r>
                    <a:rPr lang="en-US" sz="1100" dirty="0" err="1"/>
                    <a:t>fluent.Theme</a:t>
                  </a:r>
                  <a:r>
                    <a:rPr lang="en-US" sz="1100" dirty="0"/>
                    <a:t> color makes PPT more convenient to change.</a:t>
                  </a:r>
                  <a:endParaRPr lang="en-US" sz="1100" dirty="0"/>
                </a:p>
                <a:p>
                  <a:pPr algn="ctr">
                    <a:lnSpc>
                      <a:spcPct val="150000"/>
                    </a:lnSpc>
                    <a:buSzPct val="25000"/>
                  </a:pPr>
                  <a:r>
                    <a:rPr lang="en-US" sz="1100" dirty="0"/>
                    <a:t>Adjust the spacing to adapt to Chinese typesetting, use the reference line in PPT.</a:t>
                  </a:r>
                  <a:endParaRPr lang="en-US" sz="1100" dirty="0"/>
                </a:p>
                <a:p>
                  <a:pPr algn="ctr">
                    <a:lnSpc>
                      <a:spcPct val="150000"/>
                    </a:lnSpc>
                    <a:buSzPct val="25000"/>
                  </a:pPr>
                  <a:r>
                    <a:rPr lang="en-US" sz="1100" dirty="0"/>
                    <a:t>… …</a:t>
                  </a:r>
                  <a:endParaRPr lang="en-US" sz="1100" dirty="0"/>
                </a:p>
              </p:txBody>
            </p:sp>
          </p:grpSp>
        </p:grpSp>
        <p:grpSp>
          <p:nvGrpSpPr>
            <p:cNvPr id="8" name="îšḻîḍé"/>
            <p:cNvGrpSpPr/>
            <p:nvPr/>
          </p:nvGrpSpPr>
          <p:grpSpPr>
            <a:xfrm>
              <a:off x="682285" y="1622638"/>
              <a:ext cx="3710606" cy="1233752"/>
              <a:chOff x="682285" y="1622638"/>
              <a:chExt cx="3710606" cy="1233752"/>
            </a:xfrm>
          </p:grpSpPr>
          <p:sp>
            <p:nvSpPr>
              <p:cNvPr id="21" name="îṡḻiḍê"/>
              <p:cNvSpPr/>
              <p:nvPr/>
            </p:nvSpPr>
            <p:spPr bwMode="auto">
              <a:xfrm>
                <a:off x="682285" y="1688426"/>
                <a:ext cx="599759" cy="60134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 vert="horz" wrap="square" lIns="91440" tIns="45720" rIns="91440" bIns="45720" numCol="1" anchor="ctr" anchorCtr="0" compatLnSpc="1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 lang="en-US" sz="1400" b="1" i="1" dirty="0"/>
              </a:p>
            </p:txBody>
          </p:sp>
          <p:sp>
            <p:nvSpPr>
              <p:cNvPr id="22" name="íşlîḋé"/>
              <p:cNvSpPr/>
              <p:nvPr/>
            </p:nvSpPr>
            <p:spPr bwMode="auto">
              <a:xfrm>
                <a:off x="1366887" y="2064443"/>
                <a:ext cx="3026004" cy="7919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20000"/>
                  </a:lnSpc>
                </a:pPr>
                <a:r>
                  <a:rPr lang="en-US" altLang="zh-CN" sz="1100" dirty="0"/>
                  <a:t>Copy paste fonts. Choose the only option to retain </a:t>
                </a:r>
                <a:r>
                  <a:rPr lang="zh-CN" altLang="en-US" sz="1100" dirty="0" smtClean="0"/>
                  <a:t>标题</a:t>
                </a:r>
                <a:r>
                  <a:rPr lang="en-US" altLang="zh-CN" sz="1100" dirty="0" smtClean="0"/>
                  <a:t>.</a:t>
                </a:r>
                <a:endParaRPr lang="en-US" altLang="zh-CN" sz="1100" dirty="0"/>
              </a:p>
              <a:p>
                <a:pPr>
                  <a:lnSpc>
                    <a:spcPct val="120000"/>
                  </a:lnSpc>
                </a:pPr>
                <a:r>
                  <a:rPr lang="en-US" altLang="zh-CN" sz="1100" dirty="0"/>
                  <a:t>……</a:t>
                </a:r>
                <a:endParaRPr lang="en-US" altLang="zh-CN" sz="1100" dirty="0"/>
              </a:p>
            </p:txBody>
          </p:sp>
          <p:sp>
            <p:nvSpPr>
              <p:cNvPr id="23" name="ïśḻiďè"/>
              <p:cNvSpPr txBox="1"/>
              <p:nvPr/>
            </p:nvSpPr>
            <p:spPr bwMode="auto">
              <a:xfrm>
                <a:off x="1366887" y="1622638"/>
                <a:ext cx="3026004" cy="441805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zh-CN" altLang="en-US" b="1" dirty="0" smtClean="0"/>
                  <a:t>输入标题</a:t>
                </a:r>
                <a:endParaRPr lang="en-US" altLang="zh-CN" b="1" dirty="0"/>
              </a:p>
            </p:txBody>
          </p:sp>
          <p:sp>
            <p:nvSpPr>
              <p:cNvPr id="24" name="i$lïḓé"/>
              <p:cNvSpPr/>
              <p:nvPr/>
            </p:nvSpPr>
            <p:spPr bwMode="auto">
              <a:xfrm>
                <a:off x="846811" y="1848570"/>
                <a:ext cx="270707" cy="281056"/>
              </a:xfrm>
              <a:custGeom>
                <a:avLst/>
                <a:gdLst>
                  <a:gd name="connsiteX0" fmla="*/ 332623 w 583294"/>
                  <a:gd name="connsiteY0" fmla="*/ 296967 h 605593"/>
                  <a:gd name="connsiteX1" fmla="*/ 316983 w 583294"/>
                  <a:gd name="connsiteY1" fmla="*/ 302537 h 605593"/>
                  <a:gd name="connsiteX2" fmla="*/ 311624 w 583294"/>
                  <a:gd name="connsiteY2" fmla="*/ 308872 h 605593"/>
                  <a:gd name="connsiteX3" fmla="*/ 311624 w 583294"/>
                  <a:gd name="connsiteY3" fmla="*/ 325036 h 605593"/>
                  <a:gd name="connsiteX4" fmla="*/ 309108 w 583294"/>
                  <a:gd name="connsiteY4" fmla="*/ 326784 h 605593"/>
                  <a:gd name="connsiteX5" fmla="*/ 307467 w 583294"/>
                  <a:gd name="connsiteY5" fmla="*/ 331698 h 605593"/>
                  <a:gd name="connsiteX6" fmla="*/ 311077 w 583294"/>
                  <a:gd name="connsiteY6" fmla="*/ 366102 h 605593"/>
                  <a:gd name="connsiteX7" fmla="*/ 315780 w 583294"/>
                  <a:gd name="connsiteY7" fmla="*/ 371673 h 605593"/>
                  <a:gd name="connsiteX8" fmla="*/ 317530 w 583294"/>
                  <a:gd name="connsiteY8" fmla="*/ 371891 h 605593"/>
                  <a:gd name="connsiteX9" fmla="*/ 322670 w 583294"/>
                  <a:gd name="connsiteY9" fmla="*/ 369379 h 605593"/>
                  <a:gd name="connsiteX10" fmla="*/ 340826 w 583294"/>
                  <a:gd name="connsiteY10" fmla="*/ 345242 h 605593"/>
                  <a:gd name="connsiteX11" fmla="*/ 342139 w 583294"/>
                  <a:gd name="connsiteY11" fmla="*/ 341310 h 605593"/>
                  <a:gd name="connsiteX12" fmla="*/ 342139 w 583294"/>
                  <a:gd name="connsiteY12" fmla="*/ 302646 h 605593"/>
                  <a:gd name="connsiteX13" fmla="*/ 339076 w 583294"/>
                  <a:gd name="connsiteY13" fmla="*/ 297076 h 605593"/>
                  <a:gd name="connsiteX14" fmla="*/ 332623 w 583294"/>
                  <a:gd name="connsiteY14" fmla="*/ 296967 h 605593"/>
                  <a:gd name="connsiteX15" fmla="*/ 250702 w 583294"/>
                  <a:gd name="connsiteY15" fmla="*/ 296967 h 605593"/>
                  <a:gd name="connsiteX16" fmla="*/ 244249 w 583294"/>
                  <a:gd name="connsiteY16" fmla="*/ 297076 h 605593"/>
                  <a:gd name="connsiteX17" fmla="*/ 241187 w 583294"/>
                  <a:gd name="connsiteY17" fmla="*/ 302646 h 605593"/>
                  <a:gd name="connsiteX18" fmla="*/ 241077 w 583294"/>
                  <a:gd name="connsiteY18" fmla="*/ 341310 h 605593"/>
                  <a:gd name="connsiteX19" fmla="*/ 242390 w 583294"/>
                  <a:gd name="connsiteY19" fmla="*/ 345242 h 605593"/>
                  <a:gd name="connsiteX20" fmla="*/ 260655 w 583294"/>
                  <a:gd name="connsiteY20" fmla="*/ 369379 h 605593"/>
                  <a:gd name="connsiteX21" fmla="*/ 265796 w 583294"/>
                  <a:gd name="connsiteY21" fmla="*/ 371891 h 605593"/>
                  <a:gd name="connsiteX22" fmla="*/ 267546 w 583294"/>
                  <a:gd name="connsiteY22" fmla="*/ 371673 h 605593"/>
                  <a:gd name="connsiteX23" fmla="*/ 272249 w 583294"/>
                  <a:gd name="connsiteY23" fmla="*/ 366102 h 605593"/>
                  <a:gd name="connsiteX24" fmla="*/ 275858 w 583294"/>
                  <a:gd name="connsiteY24" fmla="*/ 331698 h 605593"/>
                  <a:gd name="connsiteX25" fmla="*/ 274218 w 583294"/>
                  <a:gd name="connsiteY25" fmla="*/ 326674 h 605593"/>
                  <a:gd name="connsiteX26" fmla="*/ 271702 w 583294"/>
                  <a:gd name="connsiteY26" fmla="*/ 325036 h 605593"/>
                  <a:gd name="connsiteX27" fmla="*/ 271702 w 583294"/>
                  <a:gd name="connsiteY27" fmla="*/ 308872 h 605593"/>
                  <a:gd name="connsiteX28" fmla="*/ 266343 w 583294"/>
                  <a:gd name="connsiteY28" fmla="*/ 302537 h 605593"/>
                  <a:gd name="connsiteX29" fmla="*/ 250702 w 583294"/>
                  <a:gd name="connsiteY29" fmla="*/ 296967 h 605593"/>
                  <a:gd name="connsiteX30" fmla="*/ 30625 w 583294"/>
                  <a:gd name="connsiteY30" fmla="*/ 270619 h 605593"/>
                  <a:gd name="connsiteX31" fmla="*/ 94718 w 583294"/>
                  <a:gd name="connsiteY31" fmla="*/ 270619 h 605593"/>
                  <a:gd name="connsiteX32" fmla="*/ 125343 w 583294"/>
                  <a:gd name="connsiteY32" fmla="*/ 301200 h 605593"/>
                  <a:gd name="connsiteX33" fmla="*/ 293999 w 583294"/>
                  <a:gd name="connsiteY33" fmla="*/ 469616 h 605593"/>
                  <a:gd name="connsiteX34" fmla="*/ 462654 w 583294"/>
                  <a:gd name="connsiteY34" fmla="*/ 301200 h 605593"/>
                  <a:gd name="connsiteX35" fmla="*/ 493279 w 583294"/>
                  <a:gd name="connsiteY35" fmla="*/ 270619 h 605593"/>
                  <a:gd name="connsiteX36" fmla="*/ 552669 w 583294"/>
                  <a:gd name="connsiteY36" fmla="*/ 270619 h 605593"/>
                  <a:gd name="connsiteX37" fmla="*/ 583294 w 583294"/>
                  <a:gd name="connsiteY37" fmla="*/ 301200 h 605593"/>
                  <a:gd name="connsiteX38" fmla="*/ 552669 w 583294"/>
                  <a:gd name="connsiteY38" fmla="*/ 331782 h 605593"/>
                  <a:gd name="connsiteX39" fmla="*/ 521935 w 583294"/>
                  <a:gd name="connsiteY39" fmla="*/ 331782 h 605593"/>
                  <a:gd name="connsiteX40" fmla="*/ 478513 w 583294"/>
                  <a:gd name="connsiteY40" fmla="*/ 438052 h 605593"/>
                  <a:gd name="connsiteX41" fmla="*/ 504982 w 583294"/>
                  <a:gd name="connsiteY41" fmla="*/ 464592 h 605593"/>
                  <a:gd name="connsiteX42" fmla="*/ 504982 w 583294"/>
                  <a:gd name="connsiteY42" fmla="*/ 507842 h 605593"/>
                  <a:gd name="connsiteX43" fmla="*/ 483326 w 583294"/>
                  <a:gd name="connsiteY43" fmla="*/ 516798 h 605593"/>
                  <a:gd name="connsiteX44" fmla="*/ 461670 w 583294"/>
                  <a:gd name="connsiteY44" fmla="*/ 507842 h 605593"/>
                  <a:gd name="connsiteX45" fmla="*/ 435638 w 583294"/>
                  <a:gd name="connsiteY45" fmla="*/ 481957 h 605593"/>
                  <a:gd name="connsiteX46" fmla="*/ 322327 w 583294"/>
                  <a:gd name="connsiteY46" fmla="*/ 529140 h 605593"/>
                  <a:gd name="connsiteX47" fmla="*/ 322327 w 583294"/>
                  <a:gd name="connsiteY47" fmla="*/ 575012 h 605593"/>
                  <a:gd name="connsiteX48" fmla="*/ 291592 w 583294"/>
                  <a:gd name="connsiteY48" fmla="*/ 605593 h 605593"/>
                  <a:gd name="connsiteX49" fmla="*/ 260967 w 583294"/>
                  <a:gd name="connsiteY49" fmla="*/ 575012 h 605593"/>
                  <a:gd name="connsiteX50" fmla="*/ 260967 w 583294"/>
                  <a:gd name="connsiteY50" fmla="*/ 528485 h 605593"/>
                  <a:gd name="connsiteX51" fmla="*/ 149624 w 583294"/>
                  <a:gd name="connsiteY51" fmla="*/ 479882 h 605593"/>
                  <a:gd name="connsiteX52" fmla="*/ 121624 w 583294"/>
                  <a:gd name="connsiteY52" fmla="*/ 507842 h 605593"/>
                  <a:gd name="connsiteX53" fmla="*/ 99968 w 583294"/>
                  <a:gd name="connsiteY53" fmla="*/ 516798 h 605593"/>
                  <a:gd name="connsiteX54" fmla="*/ 78312 w 583294"/>
                  <a:gd name="connsiteY54" fmla="*/ 507842 h 605593"/>
                  <a:gd name="connsiteX55" fmla="*/ 78312 w 583294"/>
                  <a:gd name="connsiteY55" fmla="*/ 464592 h 605593"/>
                  <a:gd name="connsiteX56" fmla="*/ 107515 w 583294"/>
                  <a:gd name="connsiteY56" fmla="*/ 435430 h 605593"/>
                  <a:gd name="connsiteX57" fmla="*/ 66062 w 583294"/>
                  <a:gd name="connsiteY57" fmla="*/ 331782 h 605593"/>
                  <a:gd name="connsiteX58" fmla="*/ 30625 w 583294"/>
                  <a:gd name="connsiteY58" fmla="*/ 331782 h 605593"/>
                  <a:gd name="connsiteX59" fmla="*/ 0 w 583294"/>
                  <a:gd name="connsiteY59" fmla="*/ 301200 h 605593"/>
                  <a:gd name="connsiteX60" fmla="*/ 30625 w 583294"/>
                  <a:gd name="connsiteY60" fmla="*/ 270619 h 605593"/>
                  <a:gd name="connsiteX61" fmla="*/ 260655 w 583294"/>
                  <a:gd name="connsiteY61" fmla="*/ 122871 h 605593"/>
                  <a:gd name="connsiteX62" fmla="*/ 215703 w 583294"/>
                  <a:gd name="connsiteY62" fmla="*/ 134776 h 605593"/>
                  <a:gd name="connsiteX63" fmla="*/ 212093 w 583294"/>
                  <a:gd name="connsiteY63" fmla="*/ 140565 h 605593"/>
                  <a:gd name="connsiteX64" fmla="*/ 212093 w 583294"/>
                  <a:gd name="connsiteY64" fmla="*/ 152142 h 605593"/>
                  <a:gd name="connsiteX65" fmla="*/ 209468 w 583294"/>
                  <a:gd name="connsiteY65" fmla="*/ 152142 h 605593"/>
                  <a:gd name="connsiteX66" fmla="*/ 203015 w 583294"/>
                  <a:gd name="connsiteY66" fmla="*/ 158586 h 605593"/>
                  <a:gd name="connsiteX67" fmla="*/ 203015 w 583294"/>
                  <a:gd name="connsiteY67" fmla="*/ 169289 h 605593"/>
                  <a:gd name="connsiteX68" fmla="*/ 205969 w 583294"/>
                  <a:gd name="connsiteY68" fmla="*/ 174641 h 605593"/>
                  <a:gd name="connsiteX69" fmla="*/ 212203 w 583294"/>
                  <a:gd name="connsiteY69" fmla="*/ 178791 h 605593"/>
                  <a:gd name="connsiteX70" fmla="*/ 212640 w 583294"/>
                  <a:gd name="connsiteY70" fmla="*/ 181413 h 605593"/>
                  <a:gd name="connsiteX71" fmla="*/ 235828 w 583294"/>
                  <a:gd name="connsiteY71" fmla="*/ 235039 h 605593"/>
                  <a:gd name="connsiteX72" fmla="*/ 274218 w 583294"/>
                  <a:gd name="connsiteY72" fmla="*/ 268242 h 605593"/>
                  <a:gd name="connsiteX73" fmla="*/ 309108 w 583294"/>
                  <a:gd name="connsiteY73" fmla="*/ 268242 h 605593"/>
                  <a:gd name="connsiteX74" fmla="*/ 347498 w 583294"/>
                  <a:gd name="connsiteY74" fmla="*/ 235039 h 605593"/>
                  <a:gd name="connsiteX75" fmla="*/ 370685 w 583294"/>
                  <a:gd name="connsiteY75" fmla="*/ 181413 h 605593"/>
                  <a:gd name="connsiteX76" fmla="*/ 371123 w 583294"/>
                  <a:gd name="connsiteY76" fmla="*/ 178791 h 605593"/>
                  <a:gd name="connsiteX77" fmla="*/ 377357 w 583294"/>
                  <a:gd name="connsiteY77" fmla="*/ 174641 h 605593"/>
                  <a:gd name="connsiteX78" fmla="*/ 380310 w 583294"/>
                  <a:gd name="connsiteY78" fmla="*/ 169289 h 605593"/>
                  <a:gd name="connsiteX79" fmla="*/ 380310 w 583294"/>
                  <a:gd name="connsiteY79" fmla="*/ 158586 h 605593"/>
                  <a:gd name="connsiteX80" fmla="*/ 373857 w 583294"/>
                  <a:gd name="connsiteY80" fmla="*/ 152142 h 605593"/>
                  <a:gd name="connsiteX81" fmla="*/ 370248 w 583294"/>
                  <a:gd name="connsiteY81" fmla="*/ 152142 h 605593"/>
                  <a:gd name="connsiteX82" fmla="*/ 368279 w 583294"/>
                  <a:gd name="connsiteY82" fmla="*/ 149958 h 605593"/>
                  <a:gd name="connsiteX83" fmla="*/ 362045 w 583294"/>
                  <a:gd name="connsiteY83" fmla="*/ 149521 h 605593"/>
                  <a:gd name="connsiteX84" fmla="*/ 336451 w 583294"/>
                  <a:gd name="connsiteY84" fmla="*/ 155309 h 605593"/>
                  <a:gd name="connsiteX85" fmla="*/ 296749 w 583294"/>
                  <a:gd name="connsiteY85" fmla="*/ 137288 h 605593"/>
                  <a:gd name="connsiteX86" fmla="*/ 260655 w 583294"/>
                  <a:gd name="connsiteY86" fmla="*/ 122871 h 605593"/>
                  <a:gd name="connsiteX87" fmla="*/ 275311 w 583294"/>
                  <a:gd name="connsiteY87" fmla="*/ 0 h 605593"/>
                  <a:gd name="connsiteX88" fmla="*/ 308014 w 583294"/>
                  <a:gd name="connsiteY88" fmla="*/ 0 h 605593"/>
                  <a:gd name="connsiteX89" fmla="*/ 409185 w 583294"/>
                  <a:gd name="connsiteY89" fmla="*/ 101027 h 605593"/>
                  <a:gd name="connsiteX90" fmla="*/ 409185 w 583294"/>
                  <a:gd name="connsiteY90" fmla="*/ 132701 h 605593"/>
                  <a:gd name="connsiteX91" fmla="*/ 414982 w 583294"/>
                  <a:gd name="connsiteY91" fmla="*/ 150722 h 605593"/>
                  <a:gd name="connsiteX92" fmla="*/ 414982 w 583294"/>
                  <a:gd name="connsiteY92" fmla="*/ 173331 h 605593"/>
                  <a:gd name="connsiteX93" fmla="*/ 403826 w 583294"/>
                  <a:gd name="connsiteY93" fmla="*/ 197140 h 605593"/>
                  <a:gd name="connsiteX94" fmla="*/ 397263 w 583294"/>
                  <a:gd name="connsiteY94" fmla="*/ 214288 h 605593"/>
                  <a:gd name="connsiteX95" fmla="*/ 375498 w 583294"/>
                  <a:gd name="connsiteY95" fmla="*/ 255136 h 605593"/>
                  <a:gd name="connsiteX96" fmla="*/ 360732 w 583294"/>
                  <a:gd name="connsiteY96" fmla="*/ 273922 h 605593"/>
                  <a:gd name="connsiteX97" fmla="*/ 371670 w 583294"/>
                  <a:gd name="connsiteY97" fmla="*/ 287574 h 605593"/>
                  <a:gd name="connsiteX98" fmla="*/ 432919 w 583294"/>
                  <a:gd name="connsiteY98" fmla="*/ 306141 h 605593"/>
                  <a:gd name="connsiteX99" fmla="*/ 294014 w 583294"/>
                  <a:gd name="connsiteY99" fmla="*/ 433272 h 605593"/>
                  <a:gd name="connsiteX100" fmla="*/ 154891 w 583294"/>
                  <a:gd name="connsiteY100" fmla="*/ 304721 h 605593"/>
                  <a:gd name="connsiteX101" fmla="*/ 211656 w 583294"/>
                  <a:gd name="connsiteY101" fmla="*/ 287574 h 605593"/>
                  <a:gd name="connsiteX102" fmla="*/ 222593 w 583294"/>
                  <a:gd name="connsiteY102" fmla="*/ 273922 h 605593"/>
                  <a:gd name="connsiteX103" fmla="*/ 207828 w 583294"/>
                  <a:gd name="connsiteY103" fmla="*/ 255136 h 605593"/>
                  <a:gd name="connsiteX104" fmla="*/ 186063 w 583294"/>
                  <a:gd name="connsiteY104" fmla="*/ 214288 h 605593"/>
                  <a:gd name="connsiteX105" fmla="*/ 179500 w 583294"/>
                  <a:gd name="connsiteY105" fmla="*/ 197140 h 605593"/>
                  <a:gd name="connsiteX106" fmla="*/ 168344 w 583294"/>
                  <a:gd name="connsiteY106" fmla="*/ 173331 h 605593"/>
                  <a:gd name="connsiteX107" fmla="*/ 168344 w 583294"/>
                  <a:gd name="connsiteY107" fmla="*/ 150722 h 605593"/>
                  <a:gd name="connsiteX108" fmla="*/ 174141 w 583294"/>
                  <a:gd name="connsiteY108" fmla="*/ 132701 h 605593"/>
                  <a:gd name="connsiteX109" fmla="*/ 174141 w 583294"/>
                  <a:gd name="connsiteY109" fmla="*/ 101027 h 605593"/>
                  <a:gd name="connsiteX110" fmla="*/ 275311 w 583294"/>
                  <a:gd name="connsiteY110" fmla="*/ 0 h 605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</a:cxnLst>
                <a:rect l="l" t="t" r="r" b="b"/>
                <a:pathLst>
                  <a:path w="583294" h="605593">
                    <a:moveTo>
                      <a:pt x="332623" y="296967"/>
                    </a:moveTo>
                    <a:cubicBezTo>
                      <a:pt x="327373" y="299697"/>
                      <a:pt x="322123" y="301663"/>
                      <a:pt x="316983" y="302537"/>
                    </a:cubicBezTo>
                    <a:cubicBezTo>
                      <a:pt x="313811" y="303083"/>
                      <a:pt x="311624" y="305814"/>
                      <a:pt x="311624" y="308872"/>
                    </a:cubicBezTo>
                    <a:lnTo>
                      <a:pt x="311624" y="325036"/>
                    </a:lnTo>
                    <a:cubicBezTo>
                      <a:pt x="310639" y="325364"/>
                      <a:pt x="309874" y="326019"/>
                      <a:pt x="309108" y="326784"/>
                    </a:cubicBezTo>
                    <a:cubicBezTo>
                      <a:pt x="307905" y="328094"/>
                      <a:pt x="307358" y="329951"/>
                      <a:pt x="307467" y="331698"/>
                    </a:cubicBezTo>
                    <a:lnTo>
                      <a:pt x="311077" y="366102"/>
                    </a:lnTo>
                    <a:cubicBezTo>
                      <a:pt x="311295" y="368724"/>
                      <a:pt x="313155" y="371017"/>
                      <a:pt x="315780" y="371673"/>
                    </a:cubicBezTo>
                    <a:cubicBezTo>
                      <a:pt x="316327" y="371891"/>
                      <a:pt x="316983" y="371891"/>
                      <a:pt x="317530" y="371891"/>
                    </a:cubicBezTo>
                    <a:cubicBezTo>
                      <a:pt x="319498" y="371891"/>
                      <a:pt x="321467" y="371017"/>
                      <a:pt x="322670" y="369379"/>
                    </a:cubicBezTo>
                    <a:lnTo>
                      <a:pt x="340826" y="345242"/>
                    </a:lnTo>
                    <a:cubicBezTo>
                      <a:pt x="341701" y="344149"/>
                      <a:pt x="342139" y="342730"/>
                      <a:pt x="342139" y="341310"/>
                    </a:cubicBezTo>
                    <a:lnTo>
                      <a:pt x="342139" y="302646"/>
                    </a:lnTo>
                    <a:cubicBezTo>
                      <a:pt x="342139" y="300353"/>
                      <a:pt x="340936" y="298277"/>
                      <a:pt x="339076" y="297076"/>
                    </a:cubicBezTo>
                    <a:cubicBezTo>
                      <a:pt x="337108" y="295984"/>
                      <a:pt x="334701" y="295875"/>
                      <a:pt x="332623" y="296967"/>
                    </a:cubicBezTo>
                    <a:close/>
                    <a:moveTo>
                      <a:pt x="250702" y="296967"/>
                    </a:moveTo>
                    <a:cubicBezTo>
                      <a:pt x="248624" y="295875"/>
                      <a:pt x="246218" y="295984"/>
                      <a:pt x="244249" y="297076"/>
                    </a:cubicBezTo>
                    <a:cubicBezTo>
                      <a:pt x="242281" y="298277"/>
                      <a:pt x="241187" y="300353"/>
                      <a:pt x="241187" y="302646"/>
                    </a:cubicBezTo>
                    <a:lnTo>
                      <a:pt x="241077" y="341310"/>
                    </a:lnTo>
                    <a:cubicBezTo>
                      <a:pt x="241077" y="342730"/>
                      <a:pt x="241624" y="344149"/>
                      <a:pt x="242390" y="345242"/>
                    </a:cubicBezTo>
                    <a:lnTo>
                      <a:pt x="260655" y="369379"/>
                    </a:lnTo>
                    <a:cubicBezTo>
                      <a:pt x="261859" y="371017"/>
                      <a:pt x="263827" y="371891"/>
                      <a:pt x="265796" y="371891"/>
                    </a:cubicBezTo>
                    <a:cubicBezTo>
                      <a:pt x="266343" y="371891"/>
                      <a:pt x="266999" y="371891"/>
                      <a:pt x="267546" y="371673"/>
                    </a:cubicBezTo>
                    <a:cubicBezTo>
                      <a:pt x="270171" y="371017"/>
                      <a:pt x="272030" y="368833"/>
                      <a:pt x="272249" y="366102"/>
                    </a:cubicBezTo>
                    <a:lnTo>
                      <a:pt x="275858" y="331698"/>
                    </a:lnTo>
                    <a:cubicBezTo>
                      <a:pt x="275968" y="329951"/>
                      <a:pt x="275421" y="328094"/>
                      <a:pt x="274218" y="326674"/>
                    </a:cubicBezTo>
                    <a:cubicBezTo>
                      <a:pt x="273452" y="326019"/>
                      <a:pt x="272687" y="325364"/>
                      <a:pt x="271702" y="325036"/>
                    </a:cubicBezTo>
                    <a:lnTo>
                      <a:pt x="271702" y="308872"/>
                    </a:lnTo>
                    <a:cubicBezTo>
                      <a:pt x="271702" y="305814"/>
                      <a:pt x="269515" y="303083"/>
                      <a:pt x="266343" y="302537"/>
                    </a:cubicBezTo>
                    <a:cubicBezTo>
                      <a:pt x="261202" y="301663"/>
                      <a:pt x="255952" y="299697"/>
                      <a:pt x="250702" y="296967"/>
                    </a:cubicBezTo>
                    <a:close/>
                    <a:moveTo>
                      <a:pt x="30625" y="270619"/>
                    </a:moveTo>
                    <a:lnTo>
                      <a:pt x="94718" y="270619"/>
                    </a:lnTo>
                    <a:cubicBezTo>
                      <a:pt x="111562" y="270619"/>
                      <a:pt x="125343" y="284271"/>
                      <a:pt x="125343" y="301200"/>
                    </a:cubicBezTo>
                    <a:cubicBezTo>
                      <a:pt x="125343" y="394036"/>
                      <a:pt x="201030" y="469616"/>
                      <a:pt x="293999" y="469616"/>
                    </a:cubicBezTo>
                    <a:cubicBezTo>
                      <a:pt x="386967" y="469616"/>
                      <a:pt x="462654" y="394036"/>
                      <a:pt x="462654" y="301200"/>
                    </a:cubicBezTo>
                    <a:cubicBezTo>
                      <a:pt x="462654" y="284271"/>
                      <a:pt x="476326" y="270619"/>
                      <a:pt x="493279" y="270619"/>
                    </a:cubicBezTo>
                    <a:lnTo>
                      <a:pt x="552669" y="270619"/>
                    </a:lnTo>
                    <a:cubicBezTo>
                      <a:pt x="569622" y="270619"/>
                      <a:pt x="583294" y="284271"/>
                      <a:pt x="583294" y="301200"/>
                    </a:cubicBezTo>
                    <a:cubicBezTo>
                      <a:pt x="583294" y="318129"/>
                      <a:pt x="569622" y="331782"/>
                      <a:pt x="552669" y="331782"/>
                    </a:cubicBezTo>
                    <a:lnTo>
                      <a:pt x="521935" y="331782"/>
                    </a:lnTo>
                    <a:cubicBezTo>
                      <a:pt x="516576" y="371319"/>
                      <a:pt x="501263" y="407579"/>
                      <a:pt x="478513" y="438052"/>
                    </a:cubicBezTo>
                    <a:lnTo>
                      <a:pt x="504982" y="464592"/>
                    </a:lnTo>
                    <a:cubicBezTo>
                      <a:pt x="516904" y="476497"/>
                      <a:pt x="516904" y="495937"/>
                      <a:pt x="504982" y="507842"/>
                    </a:cubicBezTo>
                    <a:cubicBezTo>
                      <a:pt x="498966" y="513849"/>
                      <a:pt x="491091" y="516798"/>
                      <a:pt x="483326" y="516798"/>
                    </a:cubicBezTo>
                    <a:cubicBezTo>
                      <a:pt x="475451" y="516798"/>
                      <a:pt x="467576" y="513849"/>
                      <a:pt x="461670" y="507842"/>
                    </a:cubicBezTo>
                    <a:lnTo>
                      <a:pt x="435638" y="481957"/>
                    </a:lnTo>
                    <a:cubicBezTo>
                      <a:pt x="403592" y="507078"/>
                      <a:pt x="364764" y="523897"/>
                      <a:pt x="322327" y="529140"/>
                    </a:cubicBezTo>
                    <a:lnTo>
                      <a:pt x="322327" y="575012"/>
                    </a:lnTo>
                    <a:cubicBezTo>
                      <a:pt x="322327" y="591832"/>
                      <a:pt x="308545" y="605593"/>
                      <a:pt x="291592" y="605593"/>
                    </a:cubicBezTo>
                    <a:cubicBezTo>
                      <a:pt x="274749" y="605593"/>
                      <a:pt x="260967" y="591832"/>
                      <a:pt x="260967" y="575012"/>
                    </a:cubicBezTo>
                    <a:lnTo>
                      <a:pt x="260967" y="528485"/>
                    </a:lnTo>
                    <a:cubicBezTo>
                      <a:pt x="219186" y="522478"/>
                      <a:pt x="181015" y="505221"/>
                      <a:pt x="149624" y="479882"/>
                    </a:cubicBezTo>
                    <a:lnTo>
                      <a:pt x="121624" y="507842"/>
                    </a:lnTo>
                    <a:cubicBezTo>
                      <a:pt x="115718" y="513849"/>
                      <a:pt x="107843" y="516798"/>
                      <a:pt x="99968" y="516798"/>
                    </a:cubicBezTo>
                    <a:cubicBezTo>
                      <a:pt x="92093" y="516798"/>
                      <a:pt x="84328" y="513849"/>
                      <a:pt x="78312" y="507842"/>
                    </a:cubicBezTo>
                    <a:cubicBezTo>
                      <a:pt x="66281" y="495937"/>
                      <a:pt x="66281" y="476497"/>
                      <a:pt x="78312" y="464592"/>
                    </a:cubicBezTo>
                    <a:lnTo>
                      <a:pt x="107515" y="435430"/>
                    </a:lnTo>
                    <a:cubicBezTo>
                      <a:pt x="85859" y="405504"/>
                      <a:pt x="71203" y="370117"/>
                      <a:pt x="66062" y="331782"/>
                    </a:cubicBezTo>
                    <a:lnTo>
                      <a:pt x="30625" y="331782"/>
                    </a:lnTo>
                    <a:cubicBezTo>
                      <a:pt x="13672" y="331782"/>
                      <a:pt x="0" y="318129"/>
                      <a:pt x="0" y="301200"/>
                    </a:cubicBezTo>
                    <a:cubicBezTo>
                      <a:pt x="0" y="284271"/>
                      <a:pt x="13672" y="270619"/>
                      <a:pt x="30625" y="270619"/>
                    </a:cubicBezTo>
                    <a:close/>
                    <a:moveTo>
                      <a:pt x="260655" y="122871"/>
                    </a:moveTo>
                    <a:cubicBezTo>
                      <a:pt x="242390" y="122871"/>
                      <a:pt x="224671" y="130298"/>
                      <a:pt x="215703" y="134776"/>
                    </a:cubicBezTo>
                    <a:cubicBezTo>
                      <a:pt x="213515" y="135868"/>
                      <a:pt x="212093" y="138162"/>
                      <a:pt x="212093" y="140565"/>
                    </a:cubicBezTo>
                    <a:lnTo>
                      <a:pt x="212093" y="152142"/>
                    </a:lnTo>
                    <a:lnTo>
                      <a:pt x="209468" y="152142"/>
                    </a:lnTo>
                    <a:cubicBezTo>
                      <a:pt x="205859" y="152142"/>
                      <a:pt x="203015" y="154982"/>
                      <a:pt x="203015" y="158586"/>
                    </a:cubicBezTo>
                    <a:lnTo>
                      <a:pt x="203015" y="169289"/>
                    </a:lnTo>
                    <a:cubicBezTo>
                      <a:pt x="203015" y="171474"/>
                      <a:pt x="204109" y="173440"/>
                      <a:pt x="205969" y="174641"/>
                    </a:cubicBezTo>
                    <a:lnTo>
                      <a:pt x="212203" y="178791"/>
                    </a:lnTo>
                    <a:lnTo>
                      <a:pt x="212640" y="181413"/>
                    </a:lnTo>
                    <a:cubicBezTo>
                      <a:pt x="214609" y="196922"/>
                      <a:pt x="223359" y="216909"/>
                      <a:pt x="235828" y="235039"/>
                    </a:cubicBezTo>
                    <a:cubicBezTo>
                      <a:pt x="251687" y="257975"/>
                      <a:pt x="266562" y="268242"/>
                      <a:pt x="274218" y="268242"/>
                    </a:cubicBezTo>
                    <a:lnTo>
                      <a:pt x="309108" y="268242"/>
                    </a:lnTo>
                    <a:cubicBezTo>
                      <a:pt x="316764" y="268242"/>
                      <a:pt x="331639" y="257975"/>
                      <a:pt x="347498" y="235039"/>
                    </a:cubicBezTo>
                    <a:cubicBezTo>
                      <a:pt x="359967" y="216909"/>
                      <a:pt x="368717" y="196922"/>
                      <a:pt x="370685" y="181413"/>
                    </a:cubicBezTo>
                    <a:lnTo>
                      <a:pt x="371123" y="178791"/>
                    </a:lnTo>
                    <a:lnTo>
                      <a:pt x="377357" y="174641"/>
                    </a:lnTo>
                    <a:cubicBezTo>
                      <a:pt x="379217" y="173440"/>
                      <a:pt x="380310" y="171474"/>
                      <a:pt x="380310" y="169289"/>
                    </a:cubicBezTo>
                    <a:lnTo>
                      <a:pt x="380310" y="158586"/>
                    </a:lnTo>
                    <a:cubicBezTo>
                      <a:pt x="380310" y="154982"/>
                      <a:pt x="377357" y="152142"/>
                      <a:pt x="373857" y="152142"/>
                    </a:cubicBezTo>
                    <a:lnTo>
                      <a:pt x="370248" y="152142"/>
                    </a:lnTo>
                    <a:cubicBezTo>
                      <a:pt x="369810" y="151268"/>
                      <a:pt x="369045" y="150504"/>
                      <a:pt x="368279" y="149958"/>
                    </a:cubicBezTo>
                    <a:cubicBezTo>
                      <a:pt x="366420" y="148756"/>
                      <a:pt x="364014" y="148538"/>
                      <a:pt x="362045" y="149521"/>
                    </a:cubicBezTo>
                    <a:cubicBezTo>
                      <a:pt x="353404" y="153343"/>
                      <a:pt x="344764" y="155309"/>
                      <a:pt x="336451" y="155309"/>
                    </a:cubicBezTo>
                    <a:cubicBezTo>
                      <a:pt x="321686" y="155309"/>
                      <a:pt x="308342" y="149302"/>
                      <a:pt x="296749" y="137288"/>
                    </a:cubicBezTo>
                    <a:cubicBezTo>
                      <a:pt x="287452" y="127786"/>
                      <a:pt x="275311" y="122871"/>
                      <a:pt x="260655" y="122871"/>
                    </a:cubicBezTo>
                    <a:close/>
                    <a:moveTo>
                      <a:pt x="275311" y="0"/>
                    </a:moveTo>
                    <a:lnTo>
                      <a:pt x="308014" y="0"/>
                    </a:lnTo>
                    <a:cubicBezTo>
                      <a:pt x="363795" y="0"/>
                      <a:pt x="409185" y="45326"/>
                      <a:pt x="409185" y="101027"/>
                    </a:cubicBezTo>
                    <a:lnTo>
                      <a:pt x="409185" y="132701"/>
                    </a:lnTo>
                    <a:cubicBezTo>
                      <a:pt x="412904" y="137944"/>
                      <a:pt x="414982" y="144278"/>
                      <a:pt x="414982" y="150722"/>
                    </a:cubicBezTo>
                    <a:lnTo>
                      <a:pt x="414982" y="173331"/>
                    </a:lnTo>
                    <a:cubicBezTo>
                      <a:pt x="414982" y="182505"/>
                      <a:pt x="410826" y="191352"/>
                      <a:pt x="403826" y="197140"/>
                    </a:cubicBezTo>
                    <a:cubicBezTo>
                      <a:pt x="402076" y="202820"/>
                      <a:pt x="399888" y="208608"/>
                      <a:pt x="397263" y="214288"/>
                    </a:cubicBezTo>
                    <a:cubicBezTo>
                      <a:pt x="392013" y="227940"/>
                      <a:pt x="384576" y="242029"/>
                      <a:pt x="375498" y="255136"/>
                    </a:cubicBezTo>
                    <a:cubicBezTo>
                      <a:pt x="371670" y="260706"/>
                      <a:pt x="366639" y="267368"/>
                      <a:pt x="360732" y="273922"/>
                    </a:cubicBezTo>
                    <a:cubicBezTo>
                      <a:pt x="366092" y="277853"/>
                      <a:pt x="370029" y="282331"/>
                      <a:pt x="371670" y="287574"/>
                    </a:cubicBezTo>
                    <a:lnTo>
                      <a:pt x="432919" y="306141"/>
                    </a:lnTo>
                    <a:cubicBezTo>
                      <a:pt x="426685" y="377243"/>
                      <a:pt x="366748" y="433272"/>
                      <a:pt x="294014" y="433272"/>
                    </a:cubicBezTo>
                    <a:cubicBezTo>
                      <a:pt x="220734" y="433272"/>
                      <a:pt x="160469" y="376478"/>
                      <a:pt x="154891" y="304721"/>
                    </a:cubicBezTo>
                    <a:lnTo>
                      <a:pt x="211656" y="287574"/>
                    </a:lnTo>
                    <a:cubicBezTo>
                      <a:pt x="213297" y="282331"/>
                      <a:pt x="217234" y="277853"/>
                      <a:pt x="222593" y="273922"/>
                    </a:cubicBezTo>
                    <a:cubicBezTo>
                      <a:pt x="216687" y="267368"/>
                      <a:pt x="211656" y="260706"/>
                      <a:pt x="207828" y="255136"/>
                    </a:cubicBezTo>
                    <a:cubicBezTo>
                      <a:pt x="198750" y="242029"/>
                      <a:pt x="191312" y="227940"/>
                      <a:pt x="186063" y="214288"/>
                    </a:cubicBezTo>
                    <a:cubicBezTo>
                      <a:pt x="183438" y="208608"/>
                      <a:pt x="181250" y="202820"/>
                      <a:pt x="179500" y="197140"/>
                    </a:cubicBezTo>
                    <a:cubicBezTo>
                      <a:pt x="172500" y="191242"/>
                      <a:pt x="168344" y="182505"/>
                      <a:pt x="168344" y="173331"/>
                    </a:cubicBezTo>
                    <a:lnTo>
                      <a:pt x="168344" y="150722"/>
                    </a:lnTo>
                    <a:cubicBezTo>
                      <a:pt x="168344" y="144278"/>
                      <a:pt x="170422" y="137944"/>
                      <a:pt x="174141" y="132701"/>
                    </a:cubicBezTo>
                    <a:lnTo>
                      <a:pt x="174141" y="101027"/>
                    </a:lnTo>
                    <a:cubicBezTo>
                      <a:pt x="174141" y="45326"/>
                      <a:pt x="219531" y="0"/>
                      <a:pt x="275311" y="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wrap="square" lIns="91440" tIns="45720" rIns="91440" bIns="45720">
                <a:normAutofit fontScale="8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9" name="îṩlîḑé"/>
            <p:cNvGrpSpPr/>
            <p:nvPr/>
          </p:nvGrpSpPr>
          <p:grpSpPr>
            <a:xfrm>
              <a:off x="682285" y="3102646"/>
              <a:ext cx="3710606" cy="1233752"/>
              <a:chOff x="682285" y="1622638"/>
              <a:chExt cx="3710606" cy="1233752"/>
            </a:xfrm>
          </p:grpSpPr>
          <p:sp>
            <p:nvSpPr>
              <p:cNvPr id="17" name="ïṧliḓe"/>
              <p:cNvSpPr/>
              <p:nvPr/>
            </p:nvSpPr>
            <p:spPr bwMode="auto">
              <a:xfrm>
                <a:off x="682285" y="1688426"/>
                <a:ext cx="599759" cy="60134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 vert="horz" wrap="square" lIns="91440" tIns="45720" rIns="91440" bIns="45720" numCol="1" anchor="ctr" anchorCtr="0" compatLnSpc="1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 lang="en-US" sz="1400" b="1" i="1" dirty="0"/>
              </a:p>
            </p:txBody>
          </p:sp>
          <p:sp>
            <p:nvSpPr>
              <p:cNvPr id="18" name="îṣľíḋè"/>
              <p:cNvSpPr/>
              <p:nvPr/>
            </p:nvSpPr>
            <p:spPr bwMode="auto">
              <a:xfrm>
                <a:off x="1366887" y="2064443"/>
                <a:ext cx="3026004" cy="7919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20000"/>
                  </a:lnSpc>
                </a:pPr>
                <a:r>
                  <a:rPr lang="en-US" altLang="zh-CN" sz="1100" dirty="0"/>
                  <a:t>Copy paste fonts. Choose the only option to retain </a:t>
                </a:r>
                <a:r>
                  <a:rPr lang="zh-CN" altLang="en-US" sz="1100" dirty="0" smtClean="0"/>
                  <a:t>标题</a:t>
                </a:r>
                <a:r>
                  <a:rPr lang="en-US" altLang="zh-CN" sz="1100" dirty="0" smtClean="0"/>
                  <a:t>.</a:t>
                </a:r>
                <a:endParaRPr lang="en-US" altLang="zh-CN" sz="1100" dirty="0"/>
              </a:p>
              <a:p>
                <a:pPr>
                  <a:lnSpc>
                    <a:spcPct val="120000"/>
                  </a:lnSpc>
                </a:pPr>
                <a:r>
                  <a:rPr lang="en-US" altLang="zh-CN" sz="1100" dirty="0"/>
                  <a:t>……</a:t>
                </a:r>
                <a:endParaRPr lang="en-US" altLang="zh-CN" sz="1100" dirty="0"/>
              </a:p>
            </p:txBody>
          </p:sp>
          <p:sp>
            <p:nvSpPr>
              <p:cNvPr id="19" name="ïṩliďe"/>
              <p:cNvSpPr txBox="1"/>
              <p:nvPr/>
            </p:nvSpPr>
            <p:spPr bwMode="auto">
              <a:xfrm>
                <a:off x="1366887" y="1622638"/>
                <a:ext cx="3026004" cy="441805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zh-CN" altLang="en-US" b="1" dirty="0" smtClean="0"/>
                  <a:t>输入标题</a:t>
                </a:r>
                <a:endParaRPr lang="en-US" altLang="zh-CN" b="1" dirty="0"/>
              </a:p>
            </p:txBody>
          </p:sp>
          <p:sp>
            <p:nvSpPr>
              <p:cNvPr id="20" name="ïśḻiḍê"/>
              <p:cNvSpPr/>
              <p:nvPr/>
            </p:nvSpPr>
            <p:spPr bwMode="auto">
              <a:xfrm>
                <a:off x="846811" y="1848570"/>
                <a:ext cx="270707" cy="281056"/>
              </a:xfrm>
              <a:custGeom>
                <a:avLst/>
                <a:gdLst>
                  <a:gd name="connsiteX0" fmla="*/ 332623 w 583294"/>
                  <a:gd name="connsiteY0" fmla="*/ 296967 h 605593"/>
                  <a:gd name="connsiteX1" fmla="*/ 316983 w 583294"/>
                  <a:gd name="connsiteY1" fmla="*/ 302537 h 605593"/>
                  <a:gd name="connsiteX2" fmla="*/ 311624 w 583294"/>
                  <a:gd name="connsiteY2" fmla="*/ 308872 h 605593"/>
                  <a:gd name="connsiteX3" fmla="*/ 311624 w 583294"/>
                  <a:gd name="connsiteY3" fmla="*/ 325036 h 605593"/>
                  <a:gd name="connsiteX4" fmla="*/ 309108 w 583294"/>
                  <a:gd name="connsiteY4" fmla="*/ 326784 h 605593"/>
                  <a:gd name="connsiteX5" fmla="*/ 307467 w 583294"/>
                  <a:gd name="connsiteY5" fmla="*/ 331698 h 605593"/>
                  <a:gd name="connsiteX6" fmla="*/ 311077 w 583294"/>
                  <a:gd name="connsiteY6" fmla="*/ 366102 h 605593"/>
                  <a:gd name="connsiteX7" fmla="*/ 315780 w 583294"/>
                  <a:gd name="connsiteY7" fmla="*/ 371673 h 605593"/>
                  <a:gd name="connsiteX8" fmla="*/ 317530 w 583294"/>
                  <a:gd name="connsiteY8" fmla="*/ 371891 h 605593"/>
                  <a:gd name="connsiteX9" fmla="*/ 322670 w 583294"/>
                  <a:gd name="connsiteY9" fmla="*/ 369379 h 605593"/>
                  <a:gd name="connsiteX10" fmla="*/ 340826 w 583294"/>
                  <a:gd name="connsiteY10" fmla="*/ 345242 h 605593"/>
                  <a:gd name="connsiteX11" fmla="*/ 342139 w 583294"/>
                  <a:gd name="connsiteY11" fmla="*/ 341310 h 605593"/>
                  <a:gd name="connsiteX12" fmla="*/ 342139 w 583294"/>
                  <a:gd name="connsiteY12" fmla="*/ 302646 h 605593"/>
                  <a:gd name="connsiteX13" fmla="*/ 339076 w 583294"/>
                  <a:gd name="connsiteY13" fmla="*/ 297076 h 605593"/>
                  <a:gd name="connsiteX14" fmla="*/ 332623 w 583294"/>
                  <a:gd name="connsiteY14" fmla="*/ 296967 h 605593"/>
                  <a:gd name="connsiteX15" fmla="*/ 250702 w 583294"/>
                  <a:gd name="connsiteY15" fmla="*/ 296967 h 605593"/>
                  <a:gd name="connsiteX16" fmla="*/ 244249 w 583294"/>
                  <a:gd name="connsiteY16" fmla="*/ 297076 h 605593"/>
                  <a:gd name="connsiteX17" fmla="*/ 241187 w 583294"/>
                  <a:gd name="connsiteY17" fmla="*/ 302646 h 605593"/>
                  <a:gd name="connsiteX18" fmla="*/ 241077 w 583294"/>
                  <a:gd name="connsiteY18" fmla="*/ 341310 h 605593"/>
                  <a:gd name="connsiteX19" fmla="*/ 242390 w 583294"/>
                  <a:gd name="connsiteY19" fmla="*/ 345242 h 605593"/>
                  <a:gd name="connsiteX20" fmla="*/ 260655 w 583294"/>
                  <a:gd name="connsiteY20" fmla="*/ 369379 h 605593"/>
                  <a:gd name="connsiteX21" fmla="*/ 265796 w 583294"/>
                  <a:gd name="connsiteY21" fmla="*/ 371891 h 605593"/>
                  <a:gd name="connsiteX22" fmla="*/ 267546 w 583294"/>
                  <a:gd name="connsiteY22" fmla="*/ 371673 h 605593"/>
                  <a:gd name="connsiteX23" fmla="*/ 272249 w 583294"/>
                  <a:gd name="connsiteY23" fmla="*/ 366102 h 605593"/>
                  <a:gd name="connsiteX24" fmla="*/ 275858 w 583294"/>
                  <a:gd name="connsiteY24" fmla="*/ 331698 h 605593"/>
                  <a:gd name="connsiteX25" fmla="*/ 274218 w 583294"/>
                  <a:gd name="connsiteY25" fmla="*/ 326674 h 605593"/>
                  <a:gd name="connsiteX26" fmla="*/ 271702 w 583294"/>
                  <a:gd name="connsiteY26" fmla="*/ 325036 h 605593"/>
                  <a:gd name="connsiteX27" fmla="*/ 271702 w 583294"/>
                  <a:gd name="connsiteY27" fmla="*/ 308872 h 605593"/>
                  <a:gd name="connsiteX28" fmla="*/ 266343 w 583294"/>
                  <a:gd name="connsiteY28" fmla="*/ 302537 h 605593"/>
                  <a:gd name="connsiteX29" fmla="*/ 250702 w 583294"/>
                  <a:gd name="connsiteY29" fmla="*/ 296967 h 605593"/>
                  <a:gd name="connsiteX30" fmla="*/ 30625 w 583294"/>
                  <a:gd name="connsiteY30" fmla="*/ 270619 h 605593"/>
                  <a:gd name="connsiteX31" fmla="*/ 94718 w 583294"/>
                  <a:gd name="connsiteY31" fmla="*/ 270619 h 605593"/>
                  <a:gd name="connsiteX32" fmla="*/ 125343 w 583294"/>
                  <a:gd name="connsiteY32" fmla="*/ 301200 h 605593"/>
                  <a:gd name="connsiteX33" fmla="*/ 293999 w 583294"/>
                  <a:gd name="connsiteY33" fmla="*/ 469616 h 605593"/>
                  <a:gd name="connsiteX34" fmla="*/ 462654 w 583294"/>
                  <a:gd name="connsiteY34" fmla="*/ 301200 h 605593"/>
                  <a:gd name="connsiteX35" fmla="*/ 493279 w 583294"/>
                  <a:gd name="connsiteY35" fmla="*/ 270619 h 605593"/>
                  <a:gd name="connsiteX36" fmla="*/ 552669 w 583294"/>
                  <a:gd name="connsiteY36" fmla="*/ 270619 h 605593"/>
                  <a:gd name="connsiteX37" fmla="*/ 583294 w 583294"/>
                  <a:gd name="connsiteY37" fmla="*/ 301200 h 605593"/>
                  <a:gd name="connsiteX38" fmla="*/ 552669 w 583294"/>
                  <a:gd name="connsiteY38" fmla="*/ 331782 h 605593"/>
                  <a:gd name="connsiteX39" fmla="*/ 521935 w 583294"/>
                  <a:gd name="connsiteY39" fmla="*/ 331782 h 605593"/>
                  <a:gd name="connsiteX40" fmla="*/ 478513 w 583294"/>
                  <a:gd name="connsiteY40" fmla="*/ 438052 h 605593"/>
                  <a:gd name="connsiteX41" fmla="*/ 504982 w 583294"/>
                  <a:gd name="connsiteY41" fmla="*/ 464592 h 605593"/>
                  <a:gd name="connsiteX42" fmla="*/ 504982 w 583294"/>
                  <a:gd name="connsiteY42" fmla="*/ 507842 h 605593"/>
                  <a:gd name="connsiteX43" fmla="*/ 483326 w 583294"/>
                  <a:gd name="connsiteY43" fmla="*/ 516798 h 605593"/>
                  <a:gd name="connsiteX44" fmla="*/ 461670 w 583294"/>
                  <a:gd name="connsiteY44" fmla="*/ 507842 h 605593"/>
                  <a:gd name="connsiteX45" fmla="*/ 435638 w 583294"/>
                  <a:gd name="connsiteY45" fmla="*/ 481957 h 605593"/>
                  <a:gd name="connsiteX46" fmla="*/ 322327 w 583294"/>
                  <a:gd name="connsiteY46" fmla="*/ 529140 h 605593"/>
                  <a:gd name="connsiteX47" fmla="*/ 322327 w 583294"/>
                  <a:gd name="connsiteY47" fmla="*/ 575012 h 605593"/>
                  <a:gd name="connsiteX48" fmla="*/ 291592 w 583294"/>
                  <a:gd name="connsiteY48" fmla="*/ 605593 h 605593"/>
                  <a:gd name="connsiteX49" fmla="*/ 260967 w 583294"/>
                  <a:gd name="connsiteY49" fmla="*/ 575012 h 605593"/>
                  <a:gd name="connsiteX50" fmla="*/ 260967 w 583294"/>
                  <a:gd name="connsiteY50" fmla="*/ 528485 h 605593"/>
                  <a:gd name="connsiteX51" fmla="*/ 149624 w 583294"/>
                  <a:gd name="connsiteY51" fmla="*/ 479882 h 605593"/>
                  <a:gd name="connsiteX52" fmla="*/ 121624 w 583294"/>
                  <a:gd name="connsiteY52" fmla="*/ 507842 h 605593"/>
                  <a:gd name="connsiteX53" fmla="*/ 99968 w 583294"/>
                  <a:gd name="connsiteY53" fmla="*/ 516798 h 605593"/>
                  <a:gd name="connsiteX54" fmla="*/ 78312 w 583294"/>
                  <a:gd name="connsiteY54" fmla="*/ 507842 h 605593"/>
                  <a:gd name="connsiteX55" fmla="*/ 78312 w 583294"/>
                  <a:gd name="connsiteY55" fmla="*/ 464592 h 605593"/>
                  <a:gd name="connsiteX56" fmla="*/ 107515 w 583294"/>
                  <a:gd name="connsiteY56" fmla="*/ 435430 h 605593"/>
                  <a:gd name="connsiteX57" fmla="*/ 66062 w 583294"/>
                  <a:gd name="connsiteY57" fmla="*/ 331782 h 605593"/>
                  <a:gd name="connsiteX58" fmla="*/ 30625 w 583294"/>
                  <a:gd name="connsiteY58" fmla="*/ 331782 h 605593"/>
                  <a:gd name="connsiteX59" fmla="*/ 0 w 583294"/>
                  <a:gd name="connsiteY59" fmla="*/ 301200 h 605593"/>
                  <a:gd name="connsiteX60" fmla="*/ 30625 w 583294"/>
                  <a:gd name="connsiteY60" fmla="*/ 270619 h 605593"/>
                  <a:gd name="connsiteX61" fmla="*/ 260655 w 583294"/>
                  <a:gd name="connsiteY61" fmla="*/ 122871 h 605593"/>
                  <a:gd name="connsiteX62" fmla="*/ 215703 w 583294"/>
                  <a:gd name="connsiteY62" fmla="*/ 134776 h 605593"/>
                  <a:gd name="connsiteX63" fmla="*/ 212093 w 583294"/>
                  <a:gd name="connsiteY63" fmla="*/ 140565 h 605593"/>
                  <a:gd name="connsiteX64" fmla="*/ 212093 w 583294"/>
                  <a:gd name="connsiteY64" fmla="*/ 152142 h 605593"/>
                  <a:gd name="connsiteX65" fmla="*/ 209468 w 583294"/>
                  <a:gd name="connsiteY65" fmla="*/ 152142 h 605593"/>
                  <a:gd name="connsiteX66" fmla="*/ 203015 w 583294"/>
                  <a:gd name="connsiteY66" fmla="*/ 158586 h 605593"/>
                  <a:gd name="connsiteX67" fmla="*/ 203015 w 583294"/>
                  <a:gd name="connsiteY67" fmla="*/ 169289 h 605593"/>
                  <a:gd name="connsiteX68" fmla="*/ 205969 w 583294"/>
                  <a:gd name="connsiteY68" fmla="*/ 174641 h 605593"/>
                  <a:gd name="connsiteX69" fmla="*/ 212203 w 583294"/>
                  <a:gd name="connsiteY69" fmla="*/ 178791 h 605593"/>
                  <a:gd name="connsiteX70" fmla="*/ 212640 w 583294"/>
                  <a:gd name="connsiteY70" fmla="*/ 181413 h 605593"/>
                  <a:gd name="connsiteX71" fmla="*/ 235828 w 583294"/>
                  <a:gd name="connsiteY71" fmla="*/ 235039 h 605593"/>
                  <a:gd name="connsiteX72" fmla="*/ 274218 w 583294"/>
                  <a:gd name="connsiteY72" fmla="*/ 268242 h 605593"/>
                  <a:gd name="connsiteX73" fmla="*/ 309108 w 583294"/>
                  <a:gd name="connsiteY73" fmla="*/ 268242 h 605593"/>
                  <a:gd name="connsiteX74" fmla="*/ 347498 w 583294"/>
                  <a:gd name="connsiteY74" fmla="*/ 235039 h 605593"/>
                  <a:gd name="connsiteX75" fmla="*/ 370685 w 583294"/>
                  <a:gd name="connsiteY75" fmla="*/ 181413 h 605593"/>
                  <a:gd name="connsiteX76" fmla="*/ 371123 w 583294"/>
                  <a:gd name="connsiteY76" fmla="*/ 178791 h 605593"/>
                  <a:gd name="connsiteX77" fmla="*/ 377357 w 583294"/>
                  <a:gd name="connsiteY77" fmla="*/ 174641 h 605593"/>
                  <a:gd name="connsiteX78" fmla="*/ 380310 w 583294"/>
                  <a:gd name="connsiteY78" fmla="*/ 169289 h 605593"/>
                  <a:gd name="connsiteX79" fmla="*/ 380310 w 583294"/>
                  <a:gd name="connsiteY79" fmla="*/ 158586 h 605593"/>
                  <a:gd name="connsiteX80" fmla="*/ 373857 w 583294"/>
                  <a:gd name="connsiteY80" fmla="*/ 152142 h 605593"/>
                  <a:gd name="connsiteX81" fmla="*/ 370248 w 583294"/>
                  <a:gd name="connsiteY81" fmla="*/ 152142 h 605593"/>
                  <a:gd name="connsiteX82" fmla="*/ 368279 w 583294"/>
                  <a:gd name="connsiteY82" fmla="*/ 149958 h 605593"/>
                  <a:gd name="connsiteX83" fmla="*/ 362045 w 583294"/>
                  <a:gd name="connsiteY83" fmla="*/ 149521 h 605593"/>
                  <a:gd name="connsiteX84" fmla="*/ 336451 w 583294"/>
                  <a:gd name="connsiteY84" fmla="*/ 155309 h 605593"/>
                  <a:gd name="connsiteX85" fmla="*/ 296749 w 583294"/>
                  <a:gd name="connsiteY85" fmla="*/ 137288 h 605593"/>
                  <a:gd name="connsiteX86" fmla="*/ 260655 w 583294"/>
                  <a:gd name="connsiteY86" fmla="*/ 122871 h 605593"/>
                  <a:gd name="connsiteX87" fmla="*/ 275311 w 583294"/>
                  <a:gd name="connsiteY87" fmla="*/ 0 h 605593"/>
                  <a:gd name="connsiteX88" fmla="*/ 308014 w 583294"/>
                  <a:gd name="connsiteY88" fmla="*/ 0 h 605593"/>
                  <a:gd name="connsiteX89" fmla="*/ 409185 w 583294"/>
                  <a:gd name="connsiteY89" fmla="*/ 101027 h 605593"/>
                  <a:gd name="connsiteX90" fmla="*/ 409185 w 583294"/>
                  <a:gd name="connsiteY90" fmla="*/ 132701 h 605593"/>
                  <a:gd name="connsiteX91" fmla="*/ 414982 w 583294"/>
                  <a:gd name="connsiteY91" fmla="*/ 150722 h 605593"/>
                  <a:gd name="connsiteX92" fmla="*/ 414982 w 583294"/>
                  <a:gd name="connsiteY92" fmla="*/ 173331 h 605593"/>
                  <a:gd name="connsiteX93" fmla="*/ 403826 w 583294"/>
                  <a:gd name="connsiteY93" fmla="*/ 197140 h 605593"/>
                  <a:gd name="connsiteX94" fmla="*/ 397263 w 583294"/>
                  <a:gd name="connsiteY94" fmla="*/ 214288 h 605593"/>
                  <a:gd name="connsiteX95" fmla="*/ 375498 w 583294"/>
                  <a:gd name="connsiteY95" fmla="*/ 255136 h 605593"/>
                  <a:gd name="connsiteX96" fmla="*/ 360732 w 583294"/>
                  <a:gd name="connsiteY96" fmla="*/ 273922 h 605593"/>
                  <a:gd name="connsiteX97" fmla="*/ 371670 w 583294"/>
                  <a:gd name="connsiteY97" fmla="*/ 287574 h 605593"/>
                  <a:gd name="connsiteX98" fmla="*/ 432919 w 583294"/>
                  <a:gd name="connsiteY98" fmla="*/ 306141 h 605593"/>
                  <a:gd name="connsiteX99" fmla="*/ 294014 w 583294"/>
                  <a:gd name="connsiteY99" fmla="*/ 433272 h 605593"/>
                  <a:gd name="connsiteX100" fmla="*/ 154891 w 583294"/>
                  <a:gd name="connsiteY100" fmla="*/ 304721 h 605593"/>
                  <a:gd name="connsiteX101" fmla="*/ 211656 w 583294"/>
                  <a:gd name="connsiteY101" fmla="*/ 287574 h 605593"/>
                  <a:gd name="connsiteX102" fmla="*/ 222593 w 583294"/>
                  <a:gd name="connsiteY102" fmla="*/ 273922 h 605593"/>
                  <a:gd name="connsiteX103" fmla="*/ 207828 w 583294"/>
                  <a:gd name="connsiteY103" fmla="*/ 255136 h 605593"/>
                  <a:gd name="connsiteX104" fmla="*/ 186063 w 583294"/>
                  <a:gd name="connsiteY104" fmla="*/ 214288 h 605593"/>
                  <a:gd name="connsiteX105" fmla="*/ 179500 w 583294"/>
                  <a:gd name="connsiteY105" fmla="*/ 197140 h 605593"/>
                  <a:gd name="connsiteX106" fmla="*/ 168344 w 583294"/>
                  <a:gd name="connsiteY106" fmla="*/ 173331 h 605593"/>
                  <a:gd name="connsiteX107" fmla="*/ 168344 w 583294"/>
                  <a:gd name="connsiteY107" fmla="*/ 150722 h 605593"/>
                  <a:gd name="connsiteX108" fmla="*/ 174141 w 583294"/>
                  <a:gd name="connsiteY108" fmla="*/ 132701 h 605593"/>
                  <a:gd name="connsiteX109" fmla="*/ 174141 w 583294"/>
                  <a:gd name="connsiteY109" fmla="*/ 101027 h 605593"/>
                  <a:gd name="connsiteX110" fmla="*/ 275311 w 583294"/>
                  <a:gd name="connsiteY110" fmla="*/ 0 h 605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</a:cxnLst>
                <a:rect l="l" t="t" r="r" b="b"/>
                <a:pathLst>
                  <a:path w="583294" h="605593">
                    <a:moveTo>
                      <a:pt x="332623" y="296967"/>
                    </a:moveTo>
                    <a:cubicBezTo>
                      <a:pt x="327373" y="299697"/>
                      <a:pt x="322123" y="301663"/>
                      <a:pt x="316983" y="302537"/>
                    </a:cubicBezTo>
                    <a:cubicBezTo>
                      <a:pt x="313811" y="303083"/>
                      <a:pt x="311624" y="305814"/>
                      <a:pt x="311624" y="308872"/>
                    </a:cubicBezTo>
                    <a:lnTo>
                      <a:pt x="311624" y="325036"/>
                    </a:lnTo>
                    <a:cubicBezTo>
                      <a:pt x="310639" y="325364"/>
                      <a:pt x="309874" y="326019"/>
                      <a:pt x="309108" y="326784"/>
                    </a:cubicBezTo>
                    <a:cubicBezTo>
                      <a:pt x="307905" y="328094"/>
                      <a:pt x="307358" y="329951"/>
                      <a:pt x="307467" y="331698"/>
                    </a:cubicBezTo>
                    <a:lnTo>
                      <a:pt x="311077" y="366102"/>
                    </a:lnTo>
                    <a:cubicBezTo>
                      <a:pt x="311295" y="368724"/>
                      <a:pt x="313155" y="371017"/>
                      <a:pt x="315780" y="371673"/>
                    </a:cubicBezTo>
                    <a:cubicBezTo>
                      <a:pt x="316327" y="371891"/>
                      <a:pt x="316983" y="371891"/>
                      <a:pt x="317530" y="371891"/>
                    </a:cubicBezTo>
                    <a:cubicBezTo>
                      <a:pt x="319498" y="371891"/>
                      <a:pt x="321467" y="371017"/>
                      <a:pt x="322670" y="369379"/>
                    </a:cubicBezTo>
                    <a:lnTo>
                      <a:pt x="340826" y="345242"/>
                    </a:lnTo>
                    <a:cubicBezTo>
                      <a:pt x="341701" y="344149"/>
                      <a:pt x="342139" y="342730"/>
                      <a:pt x="342139" y="341310"/>
                    </a:cubicBezTo>
                    <a:lnTo>
                      <a:pt x="342139" y="302646"/>
                    </a:lnTo>
                    <a:cubicBezTo>
                      <a:pt x="342139" y="300353"/>
                      <a:pt x="340936" y="298277"/>
                      <a:pt x="339076" y="297076"/>
                    </a:cubicBezTo>
                    <a:cubicBezTo>
                      <a:pt x="337108" y="295984"/>
                      <a:pt x="334701" y="295875"/>
                      <a:pt x="332623" y="296967"/>
                    </a:cubicBezTo>
                    <a:close/>
                    <a:moveTo>
                      <a:pt x="250702" y="296967"/>
                    </a:moveTo>
                    <a:cubicBezTo>
                      <a:pt x="248624" y="295875"/>
                      <a:pt x="246218" y="295984"/>
                      <a:pt x="244249" y="297076"/>
                    </a:cubicBezTo>
                    <a:cubicBezTo>
                      <a:pt x="242281" y="298277"/>
                      <a:pt x="241187" y="300353"/>
                      <a:pt x="241187" y="302646"/>
                    </a:cubicBezTo>
                    <a:lnTo>
                      <a:pt x="241077" y="341310"/>
                    </a:lnTo>
                    <a:cubicBezTo>
                      <a:pt x="241077" y="342730"/>
                      <a:pt x="241624" y="344149"/>
                      <a:pt x="242390" y="345242"/>
                    </a:cubicBezTo>
                    <a:lnTo>
                      <a:pt x="260655" y="369379"/>
                    </a:lnTo>
                    <a:cubicBezTo>
                      <a:pt x="261859" y="371017"/>
                      <a:pt x="263827" y="371891"/>
                      <a:pt x="265796" y="371891"/>
                    </a:cubicBezTo>
                    <a:cubicBezTo>
                      <a:pt x="266343" y="371891"/>
                      <a:pt x="266999" y="371891"/>
                      <a:pt x="267546" y="371673"/>
                    </a:cubicBezTo>
                    <a:cubicBezTo>
                      <a:pt x="270171" y="371017"/>
                      <a:pt x="272030" y="368833"/>
                      <a:pt x="272249" y="366102"/>
                    </a:cubicBezTo>
                    <a:lnTo>
                      <a:pt x="275858" y="331698"/>
                    </a:lnTo>
                    <a:cubicBezTo>
                      <a:pt x="275968" y="329951"/>
                      <a:pt x="275421" y="328094"/>
                      <a:pt x="274218" y="326674"/>
                    </a:cubicBezTo>
                    <a:cubicBezTo>
                      <a:pt x="273452" y="326019"/>
                      <a:pt x="272687" y="325364"/>
                      <a:pt x="271702" y="325036"/>
                    </a:cubicBezTo>
                    <a:lnTo>
                      <a:pt x="271702" y="308872"/>
                    </a:lnTo>
                    <a:cubicBezTo>
                      <a:pt x="271702" y="305814"/>
                      <a:pt x="269515" y="303083"/>
                      <a:pt x="266343" y="302537"/>
                    </a:cubicBezTo>
                    <a:cubicBezTo>
                      <a:pt x="261202" y="301663"/>
                      <a:pt x="255952" y="299697"/>
                      <a:pt x="250702" y="296967"/>
                    </a:cubicBezTo>
                    <a:close/>
                    <a:moveTo>
                      <a:pt x="30625" y="270619"/>
                    </a:moveTo>
                    <a:lnTo>
                      <a:pt x="94718" y="270619"/>
                    </a:lnTo>
                    <a:cubicBezTo>
                      <a:pt x="111562" y="270619"/>
                      <a:pt x="125343" y="284271"/>
                      <a:pt x="125343" y="301200"/>
                    </a:cubicBezTo>
                    <a:cubicBezTo>
                      <a:pt x="125343" y="394036"/>
                      <a:pt x="201030" y="469616"/>
                      <a:pt x="293999" y="469616"/>
                    </a:cubicBezTo>
                    <a:cubicBezTo>
                      <a:pt x="386967" y="469616"/>
                      <a:pt x="462654" y="394036"/>
                      <a:pt x="462654" y="301200"/>
                    </a:cubicBezTo>
                    <a:cubicBezTo>
                      <a:pt x="462654" y="284271"/>
                      <a:pt x="476326" y="270619"/>
                      <a:pt x="493279" y="270619"/>
                    </a:cubicBezTo>
                    <a:lnTo>
                      <a:pt x="552669" y="270619"/>
                    </a:lnTo>
                    <a:cubicBezTo>
                      <a:pt x="569622" y="270619"/>
                      <a:pt x="583294" y="284271"/>
                      <a:pt x="583294" y="301200"/>
                    </a:cubicBezTo>
                    <a:cubicBezTo>
                      <a:pt x="583294" y="318129"/>
                      <a:pt x="569622" y="331782"/>
                      <a:pt x="552669" y="331782"/>
                    </a:cubicBezTo>
                    <a:lnTo>
                      <a:pt x="521935" y="331782"/>
                    </a:lnTo>
                    <a:cubicBezTo>
                      <a:pt x="516576" y="371319"/>
                      <a:pt x="501263" y="407579"/>
                      <a:pt x="478513" y="438052"/>
                    </a:cubicBezTo>
                    <a:lnTo>
                      <a:pt x="504982" y="464592"/>
                    </a:lnTo>
                    <a:cubicBezTo>
                      <a:pt x="516904" y="476497"/>
                      <a:pt x="516904" y="495937"/>
                      <a:pt x="504982" y="507842"/>
                    </a:cubicBezTo>
                    <a:cubicBezTo>
                      <a:pt x="498966" y="513849"/>
                      <a:pt x="491091" y="516798"/>
                      <a:pt x="483326" y="516798"/>
                    </a:cubicBezTo>
                    <a:cubicBezTo>
                      <a:pt x="475451" y="516798"/>
                      <a:pt x="467576" y="513849"/>
                      <a:pt x="461670" y="507842"/>
                    </a:cubicBezTo>
                    <a:lnTo>
                      <a:pt x="435638" y="481957"/>
                    </a:lnTo>
                    <a:cubicBezTo>
                      <a:pt x="403592" y="507078"/>
                      <a:pt x="364764" y="523897"/>
                      <a:pt x="322327" y="529140"/>
                    </a:cubicBezTo>
                    <a:lnTo>
                      <a:pt x="322327" y="575012"/>
                    </a:lnTo>
                    <a:cubicBezTo>
                      <a:pt x="322327" y="591832"/>
                      <a:pt x="308545" y="605593"/>
                      <a:pt x="291592" y="605593"/>
                    </a:cubicBezTo>
                    <a:cubicBezTo>
                      <a:pt x="274749" y="605593"/>
                      <a:pt x="260967" y="591832"/>
                      <a:pt x="260967" y="575012"/>
                    </a:cubicBezTo>
                    <a:lnTo>
                      <a:pt x="260967" y="528485"/>
                    </a:lnTo>
                    <a:cubicBezTo>
                      <a:pt x="219186" y="522478"/>
                      <a:pt x="181015" y="505221"/>
                      <a:pt x="149624" y="479882"/>
                    </a:cubicBezTo>
                    <a:lnTo>
                      <a:pt x="121624" y="507842"/>
                    </a:lnTo>
                    <a:cubicBezTo>
                      <a:pt x="115718" y="513849"/>
                      <a:pt x="107843" y="516798"/>
                      <a:pt x="99968" y="516798"/>
                    </a:cubicBezTo>
                    <a:cubicBezTo>
                      <a:pt x="92093" y="516798"/>
                      <a:pt x="84328" y="513849"/>
                      <a:pt x="78312" y="507842"/>
                    </a:cubicBezTo>
                    <a:cubicBezTo>
                      <a:pt x="66281" y="495937"/>
                      <a:pt x="66281" y="476497"/>
                      <a:pt x="78312" y="464592"/>
                    </a:cubicBezTo>
                    <a:lnTo>
                      <a:pt x="107515" y="435430"/>
                    </a:lnTo>
                    <a:cubicBezTo>
                      <a:pt x="85859" y="405504"/>
                      <a:pt x="71203" y="370117"/>
                      <a:pt x="66062" y="331782"/>
                    </a:cubicBezTo>
                    <a:lnTo>
                      <a:pt x="30625" y="331782"/>
                    </a:lnTo>
                    <a:cubicBezTo>
                      <a:pt x="13672" y="331782"/>
                      <a:pt x="0" y="318129"/>
                      <a:pt x="0" y="301200"/>
                    </a:cubicBezTo>
                    <a:cubicBezTo>
                      <a:pt x="0" y="284271"/>
                      <a:pt x="13672" y="270619"/>
                      <a:pt x="30625" y="270619"/>
                    </a:cubicBezTo>
                    <a:close/>
                    <a:moveTo>
                      <a:pt x="260655" y="122871"/>
                    </a:moveTo>
                    <a:cubicBezTo>
                      <a:pt x="242390" y="122871"/>
                      <a:pt x="224671" y="130298"/>
                      <a:pt x="215703" y="134776"/>
                    </a:cubicBezTo>
                    <a:cubicBezTo>
                      <a:pt x="213515" y="135868"/>
                      <a:pt x="212093" y="138162"/>
                      <a:pt x="212093" y="140565"/>
                    </a:cubicBezTo>
                    <a:lnTo>
                      <a:pt x="212093" y="152142"/>
                    </a:lnTo>
                    <a:lnTo>
                      <a:pt x="209468" y="152142"/>
                    </a:lnTo>
                    <a:cubicBezTo>
                      <a:pt x="205859" y="152142"/>
                      <a:pt x="203015" y="154982"/>
                      <a:pt x="203015" y="158586"/>
                    </a:cubicBezTo>
                    <a:lnTo>
                      <a:pt x="203015" y="169289"/>
                    </a:lnTo>
                    <a:cubicBezTo>
                      <a:pt x="203015" y="171474"/>
                      <a:pt x="204109" y="173440"/>
                      <a:pt x="205969" y="174641"/>
                    </a:cubicBezTo>
                    <a:lnTo>
                      <a:pt x="212203" y="178791"/>
                    </a:lnTo>
                    <a:lnTo>
                      <a:pt x="212640" y="181413"/>
                    </a:lnTo>
                    <a:cubicBezTo>
                      <a:pt x="214609" y="196922"/>
                      <a:pt x="223359" y="216909"/>
                      <a:pt x="235828" y="235039"/>
                    </a:cubicBezTo>
                    <a:cubicBezTo>
                      <a:pt x="251687" y="257975"/>
                      <a:pt x="266562" y="268242"/>
                      <a:pt x="274218" y="268242"/>
                    </a:cubicBezTo>
                    <a:lnTo>
                      <a:pt x="309108" y="268242"/>
                    </a:lnTo>
                    <a:cubicBezTo>
                      <a:pt x="316764" y="268242"/>
                      <a:pt x="331639" y="257975"/>
                      <a:pt x="347498" y="235039"/>
                    </a:cubicBezTo>
                    <a:cubicBezTo>
                      <a:pt x="359967" y="216909"/>
                      <a:pt x="368717" y="196922"/>
                      <a:pt x="370685" y="181413"/>
                    </a:cubicBezTo>
                    <a:lnTo>
                      <a:pt x="371123" y="178791"/>
                    </a:lnTo>
                    <a:lnTo>
                      <a:pt x="377357" y="174641"/>
                    </a:lnTo>
                    <a:cubicBezTo>
                      <a:pt x="379217" y="173440"/>
                      <a:pt x="380310" y="171474"/>
                      <a:pt x="380310" y="169289"/>
                    </a:cubicBezTo>
                    <a:lnTo>
                      <a:pt x="380310" y="158586"/>
                    </a:lnTo>
                    <a:cubicBezTo>
                      <a:pt x="380310" y="154982"/>
                      <a:pt x="377357" y="152142"/>
                      <a:pt x="373857" y="152142"/>
                    </a:cubicBezTo>
                    <a:lnTo>
                      <a:pt x="370248" y="152142"/>
                    </a:lnTo>
                    <a:cubicBezTo>
                      <a:pt x="369810" y="151268"/>
                      <a:pt x="369045" y="150504"/>
                      <a:pt x="368279" y="149958"/>
                    </a:cubicBezTo>
                    <a:cubicBezTo>
                      <a:pt x="366420" y="148756"/>
                      <a:pt x="364014" y="148538"/>
                      <a:pt x="362045" y="149521"/>
                    </a:cubicBezTo>
                    <a:cubicBezTo>
                      <a:pt x="353404" y="153343"/>
                      <a:pt x="344764" y="155309"/>
                      <a:pt x="336451" y="155309"/>
                    </a:cubicBezTo>
                    <a:cubicBezTo>
                      <a:pt x="321686" y="155309"/>
                      <a:pt x="308342" y="149302"/>
                      <a:pt x="296749" y="137288"/>
                    </a:cubicBezTo>
                    <a:cubicBezTo>
                      <a:pt x="287452" y="127786"/>
                      <a:pt x="275311" y="122871"/>
                      <a:pt x="260655" y="122871"/>
                    </a:cubicBezTo>
                    <a:close/>
                    <a:moveTo>
                      <a:pt x="275311" y="0"/>
                    </a:moveTo>
                    <a:lnTo>
                      <a:pt x="308014" y="0"/>
                    </a:lnTo>
                    <a:cubicBezTo>
                      <a:pt x="363795" y="0"/>
                      <a:pt x="409185" y="45326"/>
                      <a:pt x="409185" y="101027"/>
                    </a:cubicBezTo>
                    <a:lnTo>
                      <a:pt x="409185" y="132701"/>
                    </a:lnTo>
                    <a:cubicBezTo>
                      <a:pt x="412904" y="137944"/>
                      <a:pt x="414982" y="144278"/>
                      <a:pt x="414982" y="150722"/>
                    </a:cubicBezTo>
                    <a:lnTo>
                      <a:pt x="414982" y="173331"/>
                    </a:lnTo>
                    <a:cubicBezTo>
                      <a:pt x="414982" y="182505"/>
                      <a:pt x="410826" y="191352"/>
                      <a:pt x="403826" y="197140"/>
                    </a:cubicBezTo>
                    <a:cubicBezTo>
                      <a:pt x="402076" y="202820"/>
                      <a:pt x="399888" y="208608"/>
                      <a:pt x="397263" y="214288"/>
                    </a:cubicBezTo>
                    <a:cubicBezTo>
                      <a:pt x="392013" y="227940"/>
                      <a:pt x="384576" y="242029"/>
                      <a:pt x="375498" y="255136"/>
                    </a:cubicBezTo>
                    <a:cubicBezTo>
                      <a:pt x="371670" y="260706"/>
                      <a:pt x="366639" y="267368"/>
                      <a:pt x="360732" y="273922"/>
                    </a:cubicBezTo>
                    <a:cubicBezTo>
                      <a:pt x="366092" y="277853"/>
                      <a:pt x="370029" y="282331"/>
                      <a:pt x="371670" y="287574"/>
                    </a:cubicBezTo>
                    <a:lnTo>
                      <a:pt x="432919" y="306141"/>
                    </a:lnTo>
                    <a:cubicBezTo>
                      <a:pt x="426685" y="377243"/>
                      <a:pt x="366748" y="433272"/>
                      <a:pt x="294014" y="433272"/>
                    </a:cubicBezTo>
                    <a:cubicBezTo>
                      <a:pt x="220734" y="433272"/>
                      <a:pt x="160469" y="376478"/>
                      <a:pt x="154891" y="304721"/>
                    </a:cubicBezTo>
                    <a:lnTo>
                      <a:pt x="211656" y="287574"/>
                    </a:lnTo>
                    <a:cubicBezTo>
                      <a:pt x="213297" y="282331"/>
                      <a:pt x="217234" y="277853"/>
                      <a:pt x="222593" y="273922"/>
                    </a:cubicBezTo>
                    <a:cubicBezTo>
                      <a:pt x="216687" y="267368"/>
                      <a:pt x="211656" y="260706"/>
                      <a:pt x="207828" y="255136"/>
                    </a:cubicBezTo>
                    <a:cubicBezTo>
                      <a:pt x="198750" y="242029"/>
                      <a:pt x="191312" y="227940"/>
                      <a:pt x="186063" y="214288"/>
                    </a:cubicBezTo>
                    <a:cubicBezTo>
                      <a:pt x="183438" y="208608"/>
                      <a:pt x="181250" y="202820"/>
                      <a:pt x="179500" y="197140"/>
                    </a:cubicBezTo>
                    <a:cubicBezTo>
                      <a:pt x="172500" y="191242"/>
                      <a:pt x="168344" y="182505"/>
                      <a:pt x="168344" y="173331"/>
                    </a:cubicBezTo>
                    <a:lnTo>
                      <a:pt x="168344" y="150722"/>
                    </a:lnTo>
                    <a:cubicBezTo>
                      <a:pt x="168344" y="144278"/>
                      <a:pt x="170422" y="137944"/>
                      <a:pt x="174141" y="132701"/>
                    </a:cubicBezTo>
                    <a:lnTo>
                      <a:pt x="174141" y="101027"/>
                    </a:lnTo>
                    <a:cubicBezTo>
                      <a:pt x="174141" y="45326"/>
                      <a:pt x="219531" y="0"/>
                      <a:pt x="275311" y="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wrap="square" lIns="91440" tIns="45720" rIns="91440" bIns="45720">
                <a:normAutofit fontScale="8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10" name="ïšľíďê"/>
            <p:cNvGrpSpPr/>
            <p:nvPr/>
          </p:nvGrpSpPr>
          <p:grpSpPr>
            <a:xfrm>
              <a:off x="682285" y="4582654"/>
              <a:ext cx="3710606" cy="1233752"/>
              <a:chOff x="682285" y="1622638"/>
              <a:chExt cx="3710606" cy="1233752"/>
            </a:xfrm>
          </p:grpSpPr>
          <p:sp>
            <p:nvSpPr>
              <p:cNvPr id="13" name="ïşļïḓé"/>
              <p:cNvSpPr/>
              <p:nvPr/>
            </p:nvSpPr>
            <p:spPr bwMode="auto">
              <a:xfrm>
                <a:off x="682285" y="1688426"/>
                <a:ext cx="599759" cy="60134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 vert="horz" wrap="square" lIns="91440" tIns="45720" rIns="91440" bIns="45720" numCol="1" anchor="ctr" anchorCtr="0" compatLnSpc="1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 lang="en-US" sz="1400" b="1" i="1" dirty="0"/>
              </a:p>
            </p:txBody>
          </p:sp>
          <p:sp>
            <p:nvSpPr>
              <p:cNvPr id="14" name="iṣļíḋé"/>
              <p:cNvSpPr/>
              <p:nvPr/>
            </p:nvSpPr>
            <p:spPr bwMode="auto">
              <a:xfrm>
                <a:off x="1366887" y="2064443"/>
                <a:ext cx="3026004" cy="7919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20000"/>
                  </a:lnSpc>
                </a:pPr>
                <a:r>
                  <a:rPr lang="en-US" altLang="zh-CN" sz="1100" dirty="0"/>
                  <a:t>Copy paste fonts. Choose the only option to retain </a:t>
                </a:r>
                <a:r>
                  <a:rPr lang="zh-CN" altLang="en-US" sz="1100" dirty="0" smtClean="0"/>
                  <a:t>标题</a:t>
                </a:r>
                <a:r>
                  <a:rPr lang="en-US" altLang="zh-CN" sz="1100" dirty="0" smtClean="0"/>
                  <a:t>.</a:t>
                </a:r>
                <a:endParaRPr lang="en-US" altLang="zh-CN" sz="1100" dirty="0"/>
              </a:p>
              <a:p>
                <a:pPr>
                  <a:lnSpc>
                    <a:spcPct val="120000"/>
                  </a:lnSpc>
                </a:pPr>
                <a:r>
                  <a:rPr lang="en-US" altLang="zh-CN" sz="1100" dirty="0"/>
                  <a:t>……</a:t>
                </a:r>
                <a:endParaRPr lang="en-US" altLang="zh-CN" sz="1100" dirty="0"/>
              </a:p>
            </p:txBody>
          </p:sp>
          <p:sp>
            <p:nvSpPr>
              <p:cNvPr id="15" name="îśliďé"/>
              <p:cNvSpPr txBox="1"/>
              <p:nvPr/>
            </p:nvSpPr>
            <p:spPr bwMode="auto">
              <a:xfrm>
                <a:off x="1366887" y="1622638"/>
                <a:ext cx="3026004" cy="441805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zh-CN" altLang="en-US" b="1" dirty="0" smtClean="0"/>
                  <a:t>输入标题</a:t>
                </a:r>
                <a:endParaRPr lang="en-US" altLang="zh-CN" b="1" dirty="0"/>
              </a:p>
            </p:txBody>
          </p:sp>
          <p:sp>
            <p:nvSpPr>
              <p:cNvPr id="16" name="iṩ1îḍé"/>
              <p:cNvSpPr/>
              <p:nvPr/>
            </p:nvSpPr>
            <p:spPr bwMode="auto">
              <a:xfrm>
                <a:off x="846811" y="1848570"/>
                <a:ext cx="270707" cy="281056"/>
              </a:xfrm>
              <a:custGeom>
                <a:avLst/>
                <a:gdLst>
                  <a:gd name="connsiteX0" fmla="*/ 332623 w 583294"/>
                  <a:gd name="connsiteY0" fmla="*/ 296967 h 605593"/>
                  <a:gd name="connsiteX1" fmla="*/ 316983 w 583294"/>
                  <a:gd name="connsiteY1" fmla="*/ 302537 h 605593"/>
                  <a:gd name="connsiteX2" fmla="*/ 311624 w 583294"/>
                  <a:gd name="connsiteY2" fmla="*/ 308872 h 605593"/>
                  <a:gd name="connsiteX3" fmla="*/ 311624 w 583294"/>
                  <a:gd name="connsiteY3" fmla="*/ 325036 h 605593"/>
                  <a:gd name="connsiteX4" fmla="*/ 309108 w 583294"/>
                  <a:gd name="connsiteY4" fmla="*/ 326784 h 605593"/>
                  <a:gd name="connsiteX5" fmla="*/ 307467 w 583294"/>
                  <a:gd name="connsiteY5" fmla="*/ 331698 h 605593"/>
                  <a:gd name="connsiteX6" fmla="*/ 311077 w 583294"/>
                  <a:gd name="connsiteY6" fmla="*/ 366102 h 605593"/>
                  <a:gd name="connsiteX7" fmla="*/ 315780 w 583294"/>
                  <a:gd name="connsiteY7" fmla="*/ 371673 h 605593"/>
                  <a:gd name="connsiteX8" fmla="*/ 317530 w 583294"/>
                  <a:gd name="connsiteY8" fmla="*/ 371891 h 605593"/>
                  <a:gd name="connsiteX9" fmla="*/ 322670 w 583294"/>
                  <a:gd name="connsiteY9" fmla="*/ 369379 h 605593"/>
                  <a:gd name="connsiteX10" fmla="*/ 340826 w 583294"/>
                  <a:gd name="connsiteY10" fmla="*/ 345242 h 605593"/>
                  <a:gd name="connsiteX11" fmla="*/ 342139 w 583294"/>
                  <a:gd name="connsiteY11" fmla="*/ 341310 h 605593"/>
                  <a:gd name="connsiteX12" fmla="*/ 342139 w 583294"/>
                  <a:gd name="connsiteY12" fmla="*/ 302646 h 605593"/>
                  <a:gd name="connsiteX13" fmla="*/ 339076 w 583294"/>
                  <a:gd name="connsiteY13" fmla="*/ 297076 h 605593"/>
                  <a:gd name="connsiteX14" fmla="*/ 332623 w 583294"/>
                  <a:gd name="connsiteY14" fmla="*/ 296967 h 605593"/>
                  <a:gd name="connsiteX15" fmla="*/ 250702 w 583294"/>
                  <a:gd name="connsiteY15" fmla="*/ 296967 h 605593"/>
                  <a:gd name="connsiteX16" fmla="*/ 244249 w 583294"/>
                  <a:gd name="connsiteY16" fmla="*/ 297076 h 605593"/>
                  <a:gd name="connsiteX17" fmla="*/ 241187 w 583294"/>
                  <a:gd name="connsiteY17" fmla="*/ 302646 h 605593"/>
                  <a:gd name="connsiteX18" fmla="*/ 241077 w 583294"/>
                  <a:gd name="connsiteY18" fmla="*/ 341310 h 605593"/>
                  <a:gd name="connsiteX19" fmla="*/ 242390 w 583294"/>
                  <a:gd name="connsiteY19" fmla="*/ 345242 h 605593"/>
                  <a:gd name="connsiteX20" fmla="*/ 260655 w 583294"/>
                  <a:gd name="connsiteY20" fmla="*/ 369379 h 605593"/>
                  <a:gd name="connsiteX21" fmla="*/ 265796 w 583294"/>
                  <a:gd name="connsiteY21" fmla="*/ 371891 h 605593"/>
                  <a:gd name="connsiteX22" fmla="*/ 267546 w 583294"/>
                  <a:gd name="connsiteY22" fmla="*/ 371673 h 605593"/>
                  <a:gd name="connsiteX23" fmla="*/ 272249 w 583294"/>
                  <a:gd name="connsiteY23" fmla="*/ 366102 h 605593"/>
                  <a:gd name="connsiteX24" fmla="*/ 275858 w 583294"/>
                  <a:gd name="connsiteY24" fmla="*/ 331698 h 605593"/>
                  <a:gd name="connsiteX25" fmla="*/ 274218 w 583294"/>
                  <a:gd name="connsiteY25" fmla="*/ 326674 h 605593"/>
                  <a:gd name="connsiteX26" fmla="*/ 271702 w 583294"/>
                  <a:gd name="connsiteY26" fmla="*/ 325036 h 605593"/>
                  <a:gd name="connsiteX27" fmla="*/ 271702 w 583294"/>
                  <a:gd name="connsiteY27" fmla="*/ 308872 h 605593"/>
                  <a:gd name="connsiteX28" fmla="*/ 266343 w 583294"/>
                  <a:gd name="connsiteY28" fmla="*/ 302537 h 605593"/>
                  <a:gd name="connsiteX29" fmla="*/ 250702 w 583294"/>
                  <a:gd name="connsiteY29" fmla="*/ 296967 h 605593"/>
                  <a:gd name="connsiteX30" fmla="*/ 30625 w 583294"/>
                  <a:gd name="connsiteY30" fmla="*/ 270619 h 605593"/>
                  <a:gd name="connsiteX31" fmla="*/ 94718 w 583294"/>
                  <a:gd name="connsiteY31" fmla="*/ 270619 h 605593"/>
                  <a:gd name="connsiteX32" fmla="*/ 125343 w 583294"/>
                  <a:gd name="connsiteY32" fmla="*/ 301200 h 605593"/>
                  <a:gd name="connsiteX33" fmla="*/ 293999 w 583294"/>
                  <a:gd name="connsiteY33" fmla="*/ 469616 h 605593"/>
                  <a:gd name="connsiteX34" fmla="*/ 462654 w 583294"/>
                  <a:gd name="connsiteY34" fmla="*/ 301200 h 605593"/>
                  <a:gd name="connsiteX35" fmla="*/ 493279 w 583294"/>
                  <a:gd name="connsiteY35" fmla="*/ 270619 h 605593"/>
                  <a:gd name="connsiteX36" fmla="*/ 552669 w 583294"/>
                  <a:gd name="connsiteY36" fmla="*/ 270619 h 605593"/>
                  <a:gd name="connsiteX37" fmla="*/ 583294 w 583294"/>
                  <a:gd name="connsiteY37" fmla="*/ 301200 h 605593"/>
                  <a:gd name="connsiteX38" fmla="*/ 552669 w 583294"/>
                  <a:gd name="connsiteY38" fmla="*/ 331782 h 605593"/>
                  <a:gd name="connsiteX39" fmla="*/ 521935 w 583294"/>
                  <a:gd name="connsiteY39" fmla="*/ 331782 h 605593"/>
                  <a:gd name="connsiteX40" fmla="*/ 478513 w 583294"/>
                  <a:gd name="connsiteY40" fmla="*/ 438052 h 605593"/>
                  <a:gd name="connsiteX41" fmla="*/ 504982 w 583294"/>
                  <a:gd name="connsiteY41" fmla="*/ 464592 h 605593"/>
                  <a:gd name="connsiteX42" fmla="*/ 504982 w 583294"/>
                  <a:gd name="connsiteY42" fmla="*/ 507842 h 605593"/>
                  <a:gd name="connsiteX43" fmla="*/ 483326 w 583294"/>
                  <a:gd name="connsiteY43" fmla="*/ 516798 h 605593"/>
                  <a:gd name="connsiteX44" fmla="*/ 461670 w 583294"/>
                  <a:gd name="connsiteY44" fmla="*/ 507842 h 605593"/>
                  <a:gd name="connsiteX45" fmla="*/ 435638 w 583294"/>
                  <a:gd name="connsiteY45" fmla="*/ 481957 h 605593"/>
                  <a:gd name="connsiteX46" fmla="*/ 322327 w 583294"/>
                  <a:gd name="connsiteY46" fmla="*/ 529140 h 605593"/>
                  <a:gd name="connsiteX47" fmla="*/ 322327 w 583294"/>
                  <a:gd name="connsiteY47" fmla="*/ 575012 h 605593"/>
                  <a:gd name="connsiteX48" fmla="*/ 291592 w 583294"/>
                  <a:gd name="connsiteY48" fmla="*/ 605593 h 605593"/>
                  <a:gd name="connsiteX49" fmla="*/ 260967 w 583294"/>
                  <a:gd name="connsiteY49" fmla="*/ 575012 h 605593"/>
                  <a:gd name="connsiteX50" fmla="*/ 260967 w 583294"/>
                  <a:gd name="connsiteY50" fmla="*/ 528485 h 605593"/>
                  <a:gd name="connsiteX51" fmla="*/ 149624 w 583294"/>
                  <a:gd name="connsiteY51" fmla="*/ 479882 h 605593"/>
                  <a:gd name="connsiteX52" fmla="*/ 121624 w 583294"/>
                  <a:gd name="connsiteY52" fmla="*/ 507842 h 605593"/>
                  <a:gd name="connsiteX53" fmla="*/ 99968 w 583294"/>
                  <a:gd name="connsiteY53" fmla="*/ 516798 h 605593"/>
                  <a:gd name="connsiteX54" fmla="*/ 78312 w 583294"/>
                  <a:gd name="connsiteY54" fmla="*/ 507842 h 605593"/>
                  <a:gd name="connsiteX55" fmla="*/ 78312 w 583294"/>
                  <a:gd name="connsiteY55" fmla="*/ 464592 h 605593"/>
                  <a:gd name="connsiteX56" fmla="*/ 107515 w 583294"/>
                  <a:gd name="connsiteY56" fmla="*/ 435430 h 605593"/>
                  <a:gd name="connsiteX57" fmla="*/ 66062 w 583294"/>
                  <a:gd name="connsiteY57" fmla="*/ 331782 h 605593"/>
                  <a:gd name="connsiteX58" fmla="*/ 30625 w 583294"/>
                  <a:gd name="connsiteY58" fmla="*/ 331782 h 605593"/>
                  <a:gd name="connsiteX59" fmla="*/ 0 w 583294"/>
                  <a:gd name="connsiteY59" fmla="*/ 301200 h 605593"/>
                  <a:gd name="connsiteX60" fmla="*/ 30625 w 583294"/>
                  <a:gd name="connsiteY60" fmla="*/ 270619 h 605593"/>
                  <a:gd name="connsiteX61" fmla="*/ 260655 w 583294"/>
                  <a:gd name="connsiteY61" fmla="*/ 122871 h 605593"/>
                  <a:gd name="connsiteX62" fmla="*/ 215703 w 583294"/>
                  <a:gd name="connsiteY62" fmla="*/ 134776 h 605593"/>
                  <a:gd name="connsiteX63" fmla="*/ 212093 w 583294"/>
                  <a:gd name="connsiteY63" fmla="*/ 140565 h 605593"/>
                  <a:gd name="connsiteX64" fmla="*/ 212093 w 583294"/>
                  <a:gd name="connsiteY64" fmla="*/ 152142 h 605593"/>
                  <a:gd name="connsiteX65" fmla="*/ 209468 w 583294"/>
                  <a:gd name="connsiteY65" fmla="*/ 152142 h 605593"/>
                  <a:gd name="connsiteX66" fmla="*/ 203015 w 583294"/>
                  <a:gd name="connsiteY66" fmla="*/ 158586 h 605593"/>
                  <a:gd name="connsiteX67" fmla="*/ 203015 w 583294"/>
                  <a:gd name="connsiteY67" fmla="*/ 169289 h 605593"/>
                  <a:gd name="connsiteX68" fmla="*/ 205969 w 583294"/>
                  <a:gd name="connsiteY68" fmla="*/ 174641 h 605593"/>
                  <a:gd name="connsiteX69" fmla="*/ 212203 w 583294"/>
                  <a:gd name="connsiteY69" fmla="*/ 178791 h 605593"/>
                  <a:gd name="connsiteX70" fmla="*/ 212640 w 583294"/>
                  <a:gd name="connsiteY70" fmla="*/ 181413 h 605593"/>
                  <a:gd name="connsiteX71" fmla="*/ 235828 w 583294"/>
                  <a:gd name="connsiteY71" fmla="*/ 235039 h 605593"/>
                  <a:gd name="connsiteX72" fmla="*/ 274218 w 583294"/>
                  <a:gd name="connsiteY72" fmla="*/ 268242 h 605593"/>
                  <a:gd name="connsiteX73" fmla="*/ 309108 w 583294"/>
                  <a:gd name="connsiteY73" fmla="*/ 268242 h 605593"/>
                  <a:gd name="connsiteX74" fmla="*/ 347498 w 583294"/>
                  <a:gd name="connsiteY74" fmla="*/ 235039 h 605593"/>
                  <a:gd name="connsiteX75" fmla="*/ 370685 w 583294"/>
                  <a:gd name="connsiteY75" fmla="*/ 181413 h 605593"/>
                  <a:gd name="connsiteX76" fmla="*/ 371123 w 583294"/>
                  <a:gd name="connsiteY76" fmla="*/ 178791 h 605593"/>
                  <a:gd name="connsiteX77" fmla="*/ 377357 w 583294"/>
                  <a:gd name="connsiteY77" fmla="*/ 174641 h 605593"/>
                  <a:gd name="connsiteX78" fmla="*/ 380310 w 583294"/>
                  <a:gd name="connsiteY78" fmla="*/ 169289 h 605593"/>
                  <a:gd name="connsiteX79" fmla="*/ 380310 w 583294"/>
                  <a:gd name="connsiteY79" fmla="*/ 158586 h 605593"/>
                  <a:gd name="connsiteX80" fmla="*/ 373857 w 583294"/>
                  <a:gd name="connsiteY80" fmla="*/ 152142 h 605593"/>
                  <a:gd name="connsiteX81" fmla="*/ 370248 w 583294"/>
                  <a:gd name="connsiteY81" fmla="*/ 152142 h 605593"/>
                  <a:gd name="connsiteX82" fmla="*/ 368279 w 583294"/>
                  <a:gd name="connsiteY82" fmla="*/ 149958 h 605593"/>
                  <a:gd name="connsiteX83" fmla="*/ 362045 w 583294"/>
                  <a:gd name="connsiteY83" fmla="*/ 149521 h 605593"/>
                  <a:gd name="connsiteX84" fmla="*/ 336451 w 583294"/>
                  <a:gd name="connsiteY84" fmla="*/ 155309 h 605593"/>
                  <a:gd name="connsiteX85" fmla="*/ 296749 w 583294"/>
                  <a:gd name="connsiteY85" fmla="*/ 137288 h 605593"/>
                  <a:gd name="connsiteX86" fmla="*/ 260655 w 583294"/>
                  <a:gd name="connsiteY86" fmla="*/ 122871 h 605593"/>
                  <a:gd name="connsiteX87" fmla="*/ 275311 w 583294"/>
                  <a:gd name="connsiteY87" fmla="*/ 0 h 605593"/>
                  <a:gd name="connsiteX88" fmla="*/ 308014 w 583294"/>
                  <a:gd name="connsiteY88" fmla="*/ 0 h 605593"/>
                  <a:gd name="connsiteX89" fmla="*/ 409185 w 583294"/>
                  <a:gd name="connsiteY89" fmla="*/ 101027 h 605593"/>
                  <a:gd name="connsiteX90" fmla="*/ 409185 w 583294"/>
                  <a:gd name="connsiteY90" fmla="*/ 132701 h 605593"/>
                  <a:gd name="connsiteX91" fmla="*/ 414982 w 583294"/>
                  <a:gd name="connsiteY91" fmla="*/ 150722 h 605593"/>
                  <a:gd name="connsiteX92" fmla="*/ 414982 w 583294"/>
                  <a:gd name="connsiteY92" fmla="*/ 173331 h 605593"/>
                  <a:gd name="connsiteX93" fmla="*/ 403826 w 583294"/>
                  <a:gd name="connsiteY93" fmla="*/ 197140 h 605593"/>
                  <a:gd name="connsiteX94" fmla="*/ 397263 w 583294"/>
                  <a:gd name="connsiteY94" fmla="*/ 214288 h 605593"/>
                  <a:gd name="connsiteX95" fmla="*/ 375498 w 583294"/>
                  <a:gd name="connsiteY95" fmla="*/ 255136 h 605593"/>
                  <a:gd name="connsiteX96" fmla="*/ 360732 w 583294"/>
                  <a:gd name="connsiteY96" fmla="*/ 273922 h 605593"/>
                  <a:gd name="connsiteX97" fmla="*/ 371670 w 583294"/>
                  <a:gd name="connsiteY97" fmla="*/ 287574 h 605593"/>
                  <a:gd name="connsiteX98" fmla="*/ 432919 w 583294"/>
                  <a:gd name="connsiteY98" fmla="*/ 306141 h 605593"/>
                  <a:gd name="connsiteX99" fmla="*/ 294014 w 583294"/>
                  <a:gd name="connsiteY99" fmla="*/ 433272 h 605593"/>
                  <a:gd name="connsiteX100" fmla="*/ 154891 w 583294"/>
                  <a:gd name="connsiteY100" fmla="*/ 304721 h 605593"/>
                  <a:gd name="connsiteX101" fmla="*/ 211656 w 583294"/>
                  <a:gd name="connsiteY101" fmla="*/ 287574 h 605593"/>
                  <a:gd name="connsiteX102" fmla="*/ 222593 w 583294"/>
                  <a:gd name="connsiteY102" fmla="*/ 273922 h 605593"/>
                  <a:gd name="connsiteX103" fmla="*/ 207828 w 583294"/>
                  <a:gd name="connsiteY103" fmla="*/ 255136 h 605593"/>
                  <a:gd name="connsiteX104" fmla="*/ 186063 w 583294"/>
                  <a:gd name="connsiteY104" fmla="*/ 214288 h 605593"/>
                  <a:gd name="connsiteX105" fmla="*/ 179500 w 583294"/>
                  <a:gd name="connsiteY105" fmla="*/ 197140 h 605593"/>
                  <a:gd name="connsiteX106" fmla="*/ 168344 w 583294"/>
                  <a:gd name="connsiteY106" fmla="*/ 173331 h 605593"/>
                  <a:gd name="connsiteX107" fmla="*/ 168344 w 583294"/>
                  <a:gd name="connsiteY107" fmla="*/ 150722 h 605593"/>
                  <a:gd name="connsiteX108" fmla="*/ 174141 w 583294"/>
                  <a:gd name="connsiteY108" fmla="*/ 132701 h 605593"/>
                  <a:gd name="connsiteX109" fmla="*/ 174141 w 583294"/>
                  <a:gd name="connsiteY109" fmla="*/ 101027 h 605593"/>
                  <a:gd name="connsiteX110" fmla="*/ 275311 w 583294"/>
                  <a:gd name="connsiteY110" fmla="*/ 0 h 605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</a:cxnLst>
                <a:rect l="l" t="t" r="r" b="b"/>
                <a:pathLst>
                  <a:path w="583294" h="605593">
                    <a:moveTo>
                      <a:pt x="332623" y="296967"/>
                    </a:moveTo>
                    <a:cubicBezTo>
                      <a:pt x="327373" y="299697"/>
                      <a:pt x="322123" y="301663"/>
                      <a:pt x="316983" y="302537"/>
                    </a:cubicBezTo>
                    <a:cubicBezTo>
                      <a:pt x="313811" y="303083"/>
                      <a:pt x="311624" y="305814"/>
                      <a:pt x="311624" y="308872"/>
                    </a:cubicBezTo>
                    <a:lnTo>
                      <a:pt x="311624" y="325036"/>
                    </a:lnTo>
                    <a:cubicBezTo>
                      <a:pt x="310639" y="325364"/>
                      <a:pt x="309874" y="326019"/>
                      <a:pt x="309108" y="326784"/>
                    </a:cubicBezTo>
                    <a:cubicBezTo>
                      <a:pt x="307905" y="328094"/>
                      <a:pt x="307358" y="329951"/>
                      <a:pt x="307467" y="331698"/>
                    </a:cubicBezTo>
                    <a:lnTo>
                      <a:pt x="311077" y="366102"/>
                    </a:lnTo>
                    <a:cubicBezTo>
                      <a:pt x="311295" y="368724"/>
                      <a:pt x="313155" y="371017"/>
                      <a:pt x="315780" y="371673"/>
                    </a:cubicBezTo>
                    <a:cubicBezTo>
                      <a:pt x="316327" y="371891"/>
                      <a:pt x="316983" y="371891"/>
                      <a:pt x="317530" y="371891"/>
                    </a:cubicBezTo>
                    <a:cubicBezTo>
                      <a:pt x="319498" y="371891"/>
                      <a:pt x="321467" y="371017"/>
                      <a:pt x="322670" y="369379"/>
                    </a:cubicBezTo>
                    <a:lnTo>
                      <a:pt x="340826" y="345242"/>
                    </a:lnTo>
                    <a:cubicBezTo>
                      <a:pt x="341701" y="344149"/>
                      <a:pt x="342139" y="342730"/>
                      <a:pt x="342139" y="341310"/>
                    </a:cubicBezTo>
                    <a:lnTo>
                      <a:pt x="342139" y="302646"/>
                    </a:lnTo>
                    <a:cubicBezTo>
                      <a:pt x="342139" y="300353"/>
                      <a:pt x="340936" y="298277"/>
                      <a:pt x="339076" y="297076"/>
                    </a:cubicBezTo>
                    <a:cubicBezTo>
                      <a:pt x="337108" y="295984"/>
                      <a:pt x="334701" y="295875"/>
                      <a:pt x="332623" y="296967"/>
                    </a:cubicBezTo>
                    <a:close/>
                    <a:moveTo>
                      <a:pt x="250702" y="296967"/>
                    </a:moveTo>
                    <a:cubicBezTo>
                      <a:pt x="248624" y="295875"/>
                      <a:pt x="246218" y="295984"/>
                      <a:pt x="244249" y="297076"/>
                    </a:cubicBezTo>
                    <a:cubicBezTo>
                      <a:pt x="242281" y="298277"/>
                      <a:pt x="241187" y="300353"/>
                      <a:pt x="241187" y="302646"/>
                    </a:cubicBezTo>
                    <a:lnTo>
                      <a:pt x="241077" y="341310"/>
                    </a:lnTo>
                    <a:cubicBezTo>
                      <a:pt x="241077" y="342730"/>
                      <a:pt x="241624" y="344149"/>
                      <a:pt x="242390" y="345242"/>
                    </a:cubicBezTo>
                    <a:lnTo>
                      <a:pt x="260655" y="369379"/>
                    </a:lnTo>
                    <a:cubicBezTo>
                      <a:pt x="261859" y="371017"/>
                      <a:pt x="263827" y="371891"/>
                      <a:pt x="265796" y="371891"/>
                    </a:cubicBezTo>
                    <a:cubicBezTo>
                      <a:pt x="266343" y="371891"/>
                      <a:pt x="266999" y="371891"/>
                      <a:pt x="267546" y="371673"/>
                    </a:cubicBezTo>
                    <a:cubicBezTo>
                      <a:pt x="270171" y="371017"/>
                      <a:pt x="272030" y="368833"/>
                      <a:pt x="272249" y="366102"/>
                    </a:cubicBezTo>
                    <a:lnTo>
                      <a:pt x="275858" y="331698"/>
                    </a:lnTo>
                    <a:cubicBezTo>
                      <a:pt x="275968" y="329951"/>
                      <a:pt x="275421" y="328094"/>
                      <a:pt x="274218" y="326674"/>
                    </a:cubicBezTo>
                    <a:cubicBezTo>
                      <a:pt x="273452" y="326019"/>
                      <a:pt x="272687" y="325364"/>
                      <a:pt x="271702" y="325036"/>
                    </a:cubicBezTo>
                    <a:lnTo>
                      <a:pt x="271702" y="308872"/>
                    </a:lnTo>
                    <a:cubicBezTo>
                      <a:pt x="271702" y="305814"/>
                      <a:pt x="269515" y="303083"/>
                      <a:pt x="266343" y="302537"/>
                    </a:cubicBezTo>
                    <a:cubicBezTo>
                      <a:pt x="261202" y="301663"/>
                      <a:pt x="255952" y="299697"/>
                      <a:pt x="250702" y="296967"/>
                    </a:cubicBezTo>
                    <a:close/>
                    <a:moveTo>
                      <a:pt x="30625" y="270619"/>
                    </a:moveTo>
                    <a:lnTo>
                      <a:pt x="94718" y="270619"/>
                    </a:lnTo>
                    <a:cubicBezTo>
                      <a:pt x="111562" y="270619"/>
                      <a:pt x="125343" y="284271"/>
                      <a:pt x="125343" y="301200"/>
                    </a:cubicBezTo>
                    <a:cubicBezTo>
                      <a:pt x="125343" y="394036"/>
                      <a:pt x="201030" y="469616"/>
                      <a:pt x="293999" y="469616"/>
                    </a:cubicBezTo>
                    <a:cubicBezTo>
                      <a:pt x="386967" y="469616"/>
                      <a:pt x="462654" y="394036"/>
                      <a:pt x="462654" y="301200"/>
                    </a:cubicBezTo>
                    <a:cubicBezTo>
                      <a:pt x="462654" y="284271"/>
                      <a:pt x="476326" y="270619"/>
                      <a:pt x="493279" y="270619"/>
                    </a:cubicBezTo>
                    <a:lnTo>
                      <a:pt x="552669" y="270619"/>
                    </a:lnTo>
                    <a:cubicBezTo>
                      <a:pt x="569622" y="270619"/>
                      <a:pt x="583294" y="284271"/>
                      <a:pt x="583294" y="301200"/>
                    </a:cubicBezTo>
                    <a:cubicBezTo>
                      <a:pt x="583294" y="318129"/>
                      <a:pt x="569622" y="331782"/>
                      <a:pt x="552669" y="331782"/>
                    </a:cubicBezTo>
                    <a:lnTo>
                      <a:pt x="521935" y="331782"/>
                    </a:lnTo>
                    <a:cubicBezTo>
                      <a:pt x="516576" y="371319"/>
                      <a:pt x="501263" y="407579"/>
                      <a:pt x="478513" y="438052"/>
                    </a:cubicBezTo>
                    <a:lnTo>
                      <a:pt x="504982" y="464592"/>
                    </a:lnTo>
                    <a:cubicBezTo>
                      <a:pt x="516904" y="476497"/>
                      <a:pt x="516904" y="495937"/>
                      <a:pt x="504982" y="507842"/>
                    </a:cubicBezTo>
                    <a:cubicBezTo>
                      <a:pt x="498966" y="513849"/>
                      <a:pt x="491091" y="516798"/>
                      <a:pt x="483326" y="516798"/>
                    </a:cubicBezTo>
                    <a:cubicBezTo>
                      <a:pt x="475451" y="516798"/>
                      <a:pt x="467576" y="513849"/>
                      <a:pt x="461670" y="507842"/>
                    </a:cubicBezTo>
                    <a:lnTo>
                      <a:pt x="435638" y="481957"/>
                    </a:lnTo>
                    <a:cubicBezTo>
                      <a:pt x="403592" y="507078"/>
                      <a:pt x="364764" y="523897"/>
                      <a:pt x="322327" y="529140"/>
                    </a:cubicBezTo>
                    <a:lnTo>
                      <a:pt x="322327" y="575012"/>
                    </a:lnTo>
                    <a:cubicBezTo>
                      <a:pt x="322327" y="591832"/>
                      <a:pt x="308545" y="605593"/>
                      <a:pt x="291592" y="605593"/>
                    </a:cubicBezTo>
                    <a:cubicBezTo>
                      <a:pt x="274749" y="605593"/>
                      <a:pt x="260967" y="591832"/>
                      <a:pt x="260967" y="575012"/>
                    </a:cubicBezTo>
                    <a:lnTo>
                      <a:pt x="260967" y="528485"/>
                    </a:lnTo>
                    <a:cubicBezTo>
                      <a:pt x="219186" y="522478"/>
                      <a:pt x="181015" y="505221"/>
                      <a:pt x="149624" y="479882"/>
                    </a:cubicBezTo>
                    <a:lnTo>
                      <a:pt x="121624" y="507842"/>
                    </a:lnTo>
                    <a:cubicBezTo>
                      <a:pt x="115718" y="513849"/>
                      <a:pt x="107843" y="516798"/>
                      <a:pt x="99968" y="516798"/>
                    </a:cubicBezTo>
                    <a:cubicBezTo>
                      <a:pt x="92093" y="516798"/>
                      <a:pt x="84328" y="513849"/>
                      <a:pt x="78312" y="507842"/>
                    </a:cubicBezTo>
                    <a:cubicBezTo>
                      <a:pt x="66281" y="495937"/>
                      <a:pt x="66281" y="476497"/>
                      <a:pt x="78312" y="464592"/>
                    </a:cubicBezTo>
                    <a:lnTo>
                      <a:pt x="107515" y="435430"/>
                    </a:lnTo>
                    <a:cubicBezTo>
                      <a:pt x="85859" y="405504"/>
                      <a:pt x="71203" y="370117"/>
                      <a:pt x="66062" y="331782"/>
                    </a:cubicBezTo>
                    <a:lnTo>
                      <a:pt x="30625" y="331782"/>
                    </a:lnTo>
                    <a:cubicBezTo>
                      <a:pt x="13672" y="331782"/>
                      <a:pt x="0" y="318129"/>
                      <a:pt x="0" y="301200"/>
                    </a:cubicBezTo>
                    <a:cubicBezTo>
                      <a:pt x="0" y="284271"/>
                      <a:pt x="13672" y="270619"/>
                      <a:pt x="30625" y="270619"/>
                    </a:cubicBezTo>
                    <a:close/>
                    <a:moveTo>
                      <a:pt x="260655" y="122871"/>
                    </a:moveTo>
                    <a:cubicBezTo>
                      <a:pt x="242390" y="122871"/>
                      <a:pt x="224671" y="130298"/>
                      <a:pt x="215703" y="134776"/>
                    </a:cubicBezTo>
                    <a:cubicBezTo>
                      <a:pt x="213515" y="135868"/>
                      <a:pt x="212093" y="138162"/>
                      <a:pt x="212093" y="140565"/>
                    </a:cubicBezTo>
                    <a:lnTo>
                      <a:pt x="212093" y="152142"/>
                    </a:lnTo>
                    <a:lnTo>
                      <a:pt x="209468" y="152142"/>
                    </a:lnTo>
                    <a:cubicBezTo>
                      <a:pt x="205859" y="152142"/>
                      <a:pt x="203015" y="154982"/>
                      <a:pt x="203015" y="158586"/>
                    </a:cubicBezTo>
                    <a:lnTo>
                      <a:pt x="203015" y="169289"/>
                    </a:lnTo>
                    <a:cubicBezTo>
                      <a:pt x="203015" y="171474"/>
                      <a:pt x="204109" y="173440"/>
                      <a:pt x="205969" y="174641"/>
                    </a:cubicBezTo>
                    <a:lnTo>
                      <a:pt x="212203" y="178791"/>
                    </a:lnTo>
                    <a:lnTo>
                      <a:pt x="212640" y="181413"/>
                    </a:lnTo>
                    <a:cubicBezTo>
                      <a:pt x="214609" y="196922"/>
                      <a:pt x="223359" y="216909"/>
                      <a:pt x="235828" y="235039"/>
                    </a:cubicBezTo>
                    <a:cubicBezTo>
                      <a:pt x="251687" y="257975"/>
                      <a:pt x="266562" y="268242"/>
                      <a:pt x="274218" y="268242"/>
                    </a:cubicBezTo>
                    <a:lnTo>
                      <a:pt x="309108" y="268242"/>
                    </a:lnTo>
                    <a:cubicBezTo>
                      <a:pt x="316764" y="268242"/>
                      <a:pt x="331639" y="257975"/>
                      <a:pt x="347498" y="235039"/>
                    </a:cubicBezTo>
                    <a:cubicBezTo>
                      <a:pt x="359967" y="216909"/>
                      <a:pt x="368717" y="196922"/>
                      <a:pt x="370685" y="181413"/>
                    </a:cubicBezTo>
                    <a:lnTo>
                      <a:pt x="371123" y="178791"/>
                    </a:lnTo>
                    <a:lnTo>
                      <a:pt x="377357" y="174641"/>
                    </a:lnTo>
                    <a:cubicBezTo>
                      <a:pt x="379217" y="173440"/>
                      <a:pt x="380310" y="171474"/>
                      <a:pt x="380310" y="169289"/>
                    </a:cubicBezTo>
                    <a:lnTo>
                      <a:pt x="380310" y="158586"/>
                    </a:lnTo>
                    <a:cubicBezTo>
                      <a:pt x="380310" y="154982"/>
                      <a:pt x="377357" y="152142"/>
                      <a:pt x="373857" y="152142"/>
                    </a:cubicBezTo>
                    <a:lnTo>
                      <a:pt x="370248" y="152142"/>
                    </a:lnTo>
                    <a:cubicBezTo>
                      <a:pt x="369810" y="151268"/>
                      <a:pt x="369045" y="150504"/>
                      <a:pt x="368279" y="149958"/>
                    </a:cubicBezTo>
                    <a:cubicBezTo>
                      <a:pt x="366420" y="148756"/>
                      <a:pt x="364014" y="148538"/>
                      <a:pt x="362045" y="149521"/>
                    </a:cubicBezTo>
                    <a:cubicBezTo>
                      <a:pt x="353404" y="153343"/>
                      <a:pt x="344764" y="155309"/>
                      <a:pt x="336451" y="155309"/>
                    </a:cubicBezTo>
                    <a:cubicBezTo>
                      <a:pt x="321686" y="155309"/>
                      <a:pt x="308342" y="149302"/>
                      <a:pt x="296749" y="137288"/>
                    </a:cubicBezTo>
                    <a:cubicBezTo>
                      <a:pt x="287452" y="127786"/>
                      <a:pt x="275311" y="122871"/>
                      <a:pt x="260655" y="122871"/>
                    </a:cubicBezTo>
                    <a:close/>
                    <a:moveTo>
                      <a:pt x="275311" y="0"/>
                    </a:moveTo>
                    <a:lnTo>
                      <a:pt x="308014" y="0"/>
                    </a:lnTo>
                    <a:cubicBezTo>
                      <a:pt x="363795" y="0"/>
                      <a:pt x="409185" y="45326"/>
                      <a:pt x="409185" y="101027"/>
                    </a:cubicBezTo>
                    <a:lnTo>
                      <a:pt x="409185" y="132701"/>
                    </a:lnTo>
                    <a:cubicBezTo>
                      <a:pt x="412904" y="137944"/>
                      <a:pt x="414982" y="144278"/>
                      <a:pt x="414982" y="150722"/>
                    </a:cubicBezTo>
                    <a:lnTo>
                      <a:pt x="414982" y="173331"/>
                    </a:lnTo>
                    <a:cubicBezTo>
                      <a:pt x="414982" y="182505"/>
                      <a:pt x="410826" y="191352"/>
                      <a:pt x="403826" y="197140"/>
                    </a:cubicBezTo>
                    <a:cubicBezTo>
                      <a:pt x="402076" y="202820"/>
                      <a:pt x="399888" y="208608"/>
                      <a:pt x="397263" y="214288"/>
                    </a:cubicBezTo>
                    <a:cubicBezTo>
                      <a:pt x="392013" y="227940"/>
                      <a:pt x="384576" y="242029"/>
                      <a:pt x="375498" y="255136"/>
                    </a:cubicBezTo>
                    <a:cubicBezTo>
                      <a:pt x="371670" y="260706"/>
                      <a:pt x="366639" y="267368"/>
                      <a:pt x="360732" y="273922"/>
                    </a:cubicBezTo>
                    <a:cubicBezTo>
                      <a:pt x="366092" y="277853"/>
                      <a:pt x="370029" y="282331"/>
                      <a:pt x="371670" y="287574"/>
                    </a:cubicBezTo>
                    <a:lnTo>
                      <a:pt x="432919" y="306141"/>
                    </a:lnTo>
                    <a:cubicBezTo>
                      <a:pt x="426685" y="377243"/>
                      <a:pt x="366748" y="433272"/>
                      <a:pt x="294014" y="433272"/>
                    </a:cubicBezTo>
                    <a:cubicBezTo>
                      <a:pt x="220734" y="433272"/>
                      <a:pt x="160469" y="376478"/>
                      <a:pt x="154891" y="304721"/>
                    </a:cubicBezTo>
                    <a:lnTo>
                      <a:pt x="211656" y="287574"/>
                    </a:lnTo>
                    <a:cubicBezTo>
                      <a:pt x="213297" y="282331"/>
                      <a:pt x="217234" y="277853"/>
                      <a:pt x="222593" y="273922"/>
                    </a:cubicBezTo>
                    <a:cubicBezTo>
                      <a:pt x="216687" y="267368"/>
                      <a:pt x="211656" y="260706"/>
                      <a:pt x="207828" y="255136"/>
                    </a:cubicBezTo>
                    <a:cubicBezTo>
                      <a:pt x="198750" y="242029"/>
                      <a:pt x="191312" y="227940"/>
                      <a:pt x="186063" y="214288"/>
                    </a:cubicBezTo>
                    <a:cubicBezTo>
                      <a:pt x="183438" y="208608"/>
                      <a:pt x="181250" y="202820"/>
                      <a:pt x="179500" y="197140"/>
                    </a:cubicBezTo>
                    <a:cubicBezTo>
                      <a:pt x="172500" y="191242"/>
                      <a:pt x="168344" y="182505"/>
                      <a:pt x="168344" y="173331"/>
                    </a:cubicBezTo>
                    <a:lnTo>
                      <a:pt x="168344" y="150722"/>
                    </a:lnTo>
                    <a:cubicBezTo>
                      <a:pt x="168344" y="144278"/>
                      <a:pt x="170422" y="137944"/>
                      <a:pt x="174141" y="132701"/>
                    </a:cubicBezTo>
                    <a:lnTo>
                      <a:pt x="174141" y="101027"/>
                    </a:lnTo>
                    <a:cubicBezTo>
                      <a:pt x="174141" y="45326"/>
                      <a:pt x="219531" y="0"/>
                      <a:pt x="275311" y="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wrap="square" lIns="91440" tIns="45720" rIns="91440" bIns="45720">
                <a:normAutofit fontScale="8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>
              <a:off x="1395167" y="2979518"/>
              <a:ext cx="2997724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1395167" y="4459526"/>
              <a:ext cx="2997724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690880" y="7540"/>
            <a:ext cx="10820400" cy="6858000"/>
            <a:chOff x="690880" y="7540"/>
            <a:chExt cx="10820400" cy="6858000"/>
          </a:xfrm>
        </p:grpSpPr>
        <p:sp useBgFill="1">
          <p:nvSpPr>
            <p:cNvPr id="3" name="矩形 2"/>
            <p:cNvSpPr/>
            <p:nvPr/>
          </p:nvSpPr>
          <p:spPr>
            <a:xfrm>
              <a:off x="1336040" y="7540"/>
              <a:ext cx="9519920" cy="6858000"/>
            </a:xfrm>
            <a:prstGeom prst="rect">
              <a:avLst/>
            </a:prstGeom>
            <a:ln>
              <a:noFill/>
            </a:ln>
            <a:effectLst>
              <a:outerShdw blurRad="1778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690880" y="2194560"/>
              <a:ext cx="10820400" cy="4196080"/>
              <a:chOff x="690880" y="1341120"/>
              <a:chExt cx="10820400" cy="4196080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690880" y="1341120"/>
                <a:ext cx="10820400" cy="4196080"/>
              </a:xfrm>
              <a:prstGeom prst="rect">
                <a:avLst/>
              </a:prstGeom>
              <a:solidFill>
                <a:schemeClr val="accent2">
                  <a:alpha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9" name="组合 8"/>
              <p:cNvGrpSpPr/>
              <p:nvPr/>
            </p:nvGrpSpPr>
            <p:grpSpPr>
              <a:xfrm>
                <a:off x="2125980" y="2052320"/>
                <a:ext cx="7940040" cy="2753360"/>
                <a:chOff x="2123436" y="1397000"/>
                <a:chExt cx="7940040" cy="2753360"/>
              </a:xfrm>
            </p:grpSpPr>
            <p:sp>
              <p:nvSpPr>
                <p:cNvPr id="4" name="矩形 3"/>
                <p:cNvSpPr/>
                <p:nvPr/>
              </p:nvSpPr>
              <p:spPr>
                <a:xfrm>
                  <a:off x="2702560" y="1711960"/>
                  <a:ext cx="6786880" cy="2123440"/>
                </a:xfrm>
                <a:prstGeom prst="rect">
                  <a:avLst/>
                </a:prstGeom>
                <a:solidFill>
                  <a:schemeClr val="bg1">
                    <a:alpha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" name="矩形 4"/>
                <p:cNvSpPr/>
                <p:nvPr/>
              </p:nvSpPr>
              <p:spPr>
                <a:xfrm>
                  <a:off x="2702560" y="3835400"/>
                  <a:ext cx="6786880" cy="132080"/>
                </a:xfrm>
                <a:prstGeom prst="rect">
                  <a:avLst/>
                </a:prstGeom>
                <a:solidFill>
                  <a:srgbClr val="A09AA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" name="文本框 5"/>
                <p:cNvSpPr txBox="1"/>
                <p:nvPr/>
              </p:nvSpPr>
              <p:spPr>
                <a:xfrm>
                  <a:off x="2778760" y="1978580"/>
                  <a:ext cx="6634480" cy="11079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6600" spc="600" dirty="0" smtClean="0">
                      <a:solidFill>
                        <a:srgbClr val="58525E"/>
                      </a:solidFill>
                      <a:cs typeface="+mn-ea"/>
                      <a:sym typeface="+mn-lt"/>
                    </a:rPr>
                    <a:t>输入你的标题</a:t>
                  </a:r>
                  <a:endParaRPr lang="zh-CN" altLang="en-US" sz="6600" spc="600" dirty="0">
                    <a:solidFill>
                      <a:srgbClr val="58525E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" name="文本框 6"/>
                <p:cNvSpPr txBox="1"/>
                <p:nvPr/>
              </p:nvSpPr>
              <p:spPr>
                <a:xfrm>
                  <a:off x="3007360" y="3126462"/>
                  <a:ext cx="618744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b="1" spc="1400" dirty="0" smtClean="0">
                      <a:solidFill>
                        <a:srgbClr val="68616F"/>
                      </a:solidFill>
                      <a:cs typeface="+mn-ea"/>
                      <a:sym typeface="+mn-lt"/>
                    </a:rPr>
                    <a:t>ADD YOUR TITLE HERE</a:t>
                  </a:r>
                  <a:endParaRPr lang="zh-CN" altLang="en-US" b="1" spc="1400" dirty="0">
                    <a:solidFill>
                      <a:srgbClr val="68616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" name="矩形 7"/>
                <p:cNvSpPr/>
                <p:nvPr/>
              </p:nvSpPr>
              <p:spPr>
                <a:xfrm>
                  <a:off x="2123436" y="1397000"/>
                  <a:ext cx="7940040" cy="2753360"/>
                </a:xfrm>
                <a:prstGeom prst="rect">
                  <a:avLst/>
                </a:prstGeom>
                <a:noFill/>
                <a:ln w="317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13" name="矩形 12"/>
            <p:cNvSpPr/>
            <p:nvPr/>
          </p:nvSpPr>
          <p:spPr>
            <a:xfrm>
              <a:off x="5427984" y="468868"/>
              <a:ext cx="1351280" cy="1351280"/>
            </a:xfrm>
            <a:prstGeom prst="rect">
              <a:avLst/>
            </a:prstGeom>
            <a:solidFill>
              <a:schemeClr val="accent1">
                <a:lumMod val="75000"/>
                <a:alpha val="70000"/>
              </a:schemeClr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5400" spc="600" dirty="0" smtClean="0"/>
                <a:t>03</a:t>
              </a:r>
              <a:endParaRPr lang="zh-CN" altLang="en-US" sz="5400" spc="600" dirty="0"/>
            </a:p>
          </p:txBody>
        </p: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26050" y="196807"/>
            <a:ext cx="3569675" cy="609685"/>
            <a:chOff x="326050" y="196807"/>
            <a:chExt cx="3569675" cy="609685"/>
          </a:xfrm>
        </p:grpSpPr>
        <p:sp>
          <p:nvSpPr>
            <p:cNvPr id="2" name="snowman_150012"/>
            <p:cNvSpPr>
              <a:spLocks noChangeAspect="1"/>
            </p:cNvSpPr>
            <p:nvPr/>
          </p:nvSpPr>
          <p:spPr bwMode="auto">
            <a:xfrm>
              <a:off x="326050" y="196807"/>
              <a:ext cx="571727" cy="609685"/>
            </a:xfrm>
            <a:custGeom>
              <a:avLst/>
              <a:gdLst>
                <a:gd name="T0" fmla="*/ 731 w 737"/>
                <a:gd name="T1" fmla="*/ 351 h 787"/>
                <a:gd name="T2" fmla="*/ 654 w 737"/>
                <a:gd name="T3" fmla="*/ 342 h 787"/>
                <a:gd name="T4" fmla="*/ 651 w 737"/>
                <a:gd name="T5" fmla="*/ 406 h 787"/>
                <a:gd name="T6" fmla="*/ 564 w 737"/>
                <a:gd name="T7" fmla="*/ 392 h 787"/>
                <a:gd name="T8" fmla="*/ 535 w 737"/>
                <a:gd name="T9" fmla="*/ 253 h 787"/>
                <a:gd name="T10" fmla="*/ 535 w 737"/>
                <a:gd name="T11" fmla="*/ 147 h 787"/>
                <a:gd name="T12" fmla="*/ 453 w 737"/>
                <a:gd name="T13" fmla="*/ 119 h 787"/>
                <a:gd name="T14" fmla="*/ 455 w 737"/>
                <a:gd name="T15" fmla="*/ 0 h 787"/>
                <a:gd name="T16" fmla="*/ 257 w 737"/>
                <a:gd name="T17" fmla="*/ 21 h 787"/>
                <a:gd name="T18" fmla="*/ 188 w 737"/>
                <a:gd name="T19" fmla="*/ 147 h 787"/>
                <a:gd name="T20" fmla="*/ 202 w 737"/>
                <a:gd name="T21" fmla="*/ 253 h 787"/>
                <a:gd name="T22" fmla="*/ 153 w 737"/>
                <a:gd name="T23" fmla="*/ 307 h 787"/>
                <a:gd name="T24" fmla="*/ 160 w 737"/>
                <a:gd name="T25" fmla="*/ 438 h 787"/>
                <a:gd name="T26" fmla="*/ 100 w 737"/>
                <a:gd name="T27" fmla="*/ 334 h 787"/>
                <a:gd name="T28" fmla="*/ 24 w 737"/>
                <a:gd name="T29" fmla="*/ 351 h 787"/>
                <a:gd name="T30" fmla="*/ 48 w 737"/>
                <a:gd name="T31" fmla="*/ 412 h 787"/>
                <a:gd name="T32" fmla="*/ 15 w 737"/>
                <a:gd name="T33" fmla="*/ 467 h 787"/>
                <a:gd name="T34" fmla="*/ 150 w 737"/>
                <a:gd name="T35" fmla="*/ 463 h 787"/>
                <a:gd name="T36" fmla="*/ 602 w 737"/>
                <a:gd name="T37" fmla="*/ 547 h 787"/>
                <a:gd name="T38" fmla="*/ 714 w 737"/>
                <a:gd name="T39" fmla="*/ 464 h 787"/>
                <a:gd name="T40" fmla="*/ 730 w 737"/>
                <a:gd name="T41" fmla="*/ 443 h 787"/>
                <a:gd name="T42" fmla="*/ 388 w 737"/>
                <a:gd name="T43" fmla="*/ 213 h 787"/>
                <a:gd name="T44" fmla="*/ 415 w 737"/>
                <a:gd name="T45" fmla="*/ 240 h 787"/>
                <a:gd name="T46" fmla="*/ 432 w 737"/>
                <a:gd name="T47" fmla="*/ 317 h 787"/>
                <a:gd name="T48" fmla="*/ 418 w 737"/>
                <a:gd name="T49" fmla="*/ 295 h 787"/>
                <a:gd name="T50" fmla="*/ 389 w 737"/>
                <a:gd name="T51" fmla="*/ 306 h 787"/>
                <a:gd name="T52" fmla="*/ 374 w 737"/>
                <a:gd name="T53" fmla="*/ 334 h 787"/>
                <a:gd name="T54" fmla="*/ 359 w 737"/>
                <a:gd name="T55" fmla="*/ 306 h 787"/>
                <a:gd name="T56" fmla="*/ 295 w 737"/>
                <a:gd name="T57" fmla="*/ 213 h 787"/>
                <a:gd name="T58" fmla="*/ 322 w 737"/>
                <a:gd name="T59" fmla="*/ 240 h 787"/>
                <a:gd name="T60" fmla="*/ 331 w 737"/>
                <a:gd name="T61" fmla="*/ 295 h 787"/>
                <a:gd name="T62" fmla="*/ 317 w 737"/>
                <a:gd name="T63" fmla="*/ 317 h 787"/>
                <a:gd name="T64" fmla="*/ 435 w 737"/>
                <a:gd name="T65" fmla="*/ 27 h 787"/>
                <a:gd name="T66" fmla="*/ 286 w 737"/>
                <a:gd name="T67" fmla="*/ 133 h 787"/>
                <a:gd name="T68" fmla="*/ 176 w 737"/>
                <a:gd name="T69" fmla="*/ 319 h 787"/>
                <a:gd name="T70" fmla="*/ 223 w 737"/>
                <a:gd name="T71" fmla="*/ 336 h 787"/>
                <a:gd name="T72" fmla="*/ 401 w 737"/>
                <a:gd name="T73" fmla="*/ 389 h 787"/>
                <a:gd name="T74" fmla="*/ 403 w 737"/>
                <a:gd name="T75" fmla="*/ 389 h 787"/>
                <a:gd name="T76" fmla="*/ 430 w 737"/>
                <a:gd name="T77" fmla="*/ 387 h 787"/>
                <a:gd name="T78" fmla="*/ 444 w 737"/>
                <a:gd name="T79" fmla="*/ 384 h 787"/>
                <a:gd name="T80" fmla="*/ 521 w 737"/>
                <a:gd name="T81" fmla="*/ 350 h 787"/>
                <a:gd name="T82" fmla="*/ 519 w 737"/>
                <a:gd name="T83" fmla="*/ 393 h 787"/>
                <a:gd name="T84" fmla="*/ 415 w 737"/>
                <a:gd name="T85" fmla="*/ 426 h 787"/>
                <a:gd name="T86" fmla="*/ 217 w 737"/>
                <a:gd name="T87" fmla="*/ 370 h 787"/>
                <a:gd name="T88" fmla="*/ 368 w 737"/>
                <a:gd name="T89" fmla="*/ 667 h 787"/>
                <a:gd name="T90" fmla="*/ 388 w 737"/>
                <a:gd name="T91" fmla="*/ 647 h 787"/>
                <a:gd name="T92" fmla="*/ 348 w 737"/>
                <a:gd name="T93" fmla="*/ 567 h 787"/>
                <a:gd name="T94" fmla="*/ 368 w 737"/>
                <a:gd name="T95" fmla="*/ 587 h 787"/>
                <a:gd name="T96" fmla="*/ 368 w 737"/>
                <a:gd name="T97" fmla="*/ 467 h 787"/>
                <a:gd name="T98" fmla="*/ 477 w 737"/>
                <a:gd name="T99" fmla="*/ 600 h 787"/>
                <a:gd name="T100" fmla="*/ 405 w 737"/>
                <a:gd name="T101" fmla="*/ 556 h 787"/>
                <a:gd name="T102" fmla="*/ 435 w 737"/>
                <a:gd name="T103" fmla="*/ 451 h 787"/>
                <a:gd name="T104" fmla="*/ 434 w 737"/>
                <a:gd name="T105" fmla="*/ 573 h 787"/>
                <a:gd name="T106" fmla="*/ 482 w 737"/>
                <a:gd name="T107" fmla="*/ 441 h 787"/>
                <a:gd name="T108" fmla="*/ 477 w 737"/>
                <a:gd name="T109" fmla="*/ 600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37" h="787">
                  <a:moveTo>
                    <a:pt x="689" y="412"/>
                  </a:moveTo>
                  <a:lnTo>
                    <a:pt x="731" y="369"/>
                  </a:lnTo>
                  <a:cubicBezTo>
                    <a:pt x="736" y="364"/>
                    <a:pt x="736" y="356"/>
                    <a:pt x="731" y="351"/>
                  </a:cubicBezTo>
                  <a:cubicBezTo>
                    <a:pt x="726" y="345"/>
                    <a:pt x="717" y="345"/>
                    <a:pt x="712" y="351"/>
                  </a:cubicBezTo>
                  <a:lnTo>
                    <a:pt x="673" y="390"/>
                  </a:lnTo>
                  <a:lnTo>
                    <a:pt x="654" y="342"/>
                  </a:lnTo>
                  <a:cubicBezTo>
                    <a:pt x="651" y="335"/>
                    <a:pt x="644" y="332"/>
                    <a:pt x="637" y="334"/>
                  </a:cubicBezTo>
                  <a:cubicBezTo>
                    <a:pt x="630" y="337"/>
                    <a:pt x="627" y="345"/>
                    <a:pt x="629" y="352"/>
                  </a:cubicBezTo>
                  <a:lnTo>
                    <a:pt x="651" y="406"/>
                  </a:lnTo>
                  <a:lnTo>
                    <a:pt x="576" y="438"/>
                  </a:lnTo>
                  <a:cubicBezTo>
                    <a:pt x="570" y="426"/>
                    <a:pt x="562" y="413"/>
                    <a:pt x="554" y="402"/>
                  </a:cubicBezTo>
                  <a:cubicBezTo>
                    <a:pt x="557" y="399"/>
                    <a:pt x="561" y="396"/>
                    <a:pt x="564" y="392"/>
                  </a:cubicBezTo>
                  <a:cubicBezTo>
                    <a:pt x="574" y="379"/>
                    <a:pt x="576" y="362"/>
                    <a:pt x="569" y="347"/>
                  </a:cubicBezTo>
                  <a:cubicBezTo>
                    <a:pt x="559" y="326"/>
                    <a:pt x="535" y="316"/>
                    <a:pt x="514" y="324"/>
                  </a:cubicBezTo>
                  <a:cubicBezTo>
                    <a:pt x="528" y="303"/>
                    <a:pt x="535" y="279"/>
                    <a:pt x="535" y="253"/>
                  </a:cubicBezTo>
                  <a:cubicBezTo>
                    <a:pt x="535" y="219"/>
                    <a:pt x="521" y="186"/>
                    <a:pt x="497" y="160"/>
                  </a:cubicBezTo>
                  <a:lnTo>
                    <a:pt x="522" y="160"/>
                  </a:lnTo>
                  <a:cubicBezTo>
                    <a:pt x="529" y="160"/>
                    <a:pt x="535" y="154"/>
                    <a:pt x="535" y="147"/>
                  </a:cubicBezTo>
                  <a:cubicBezTo>
                    <a:pt x="535" y="139"/>
                    <a:pt x="529" y="133"/>
                    <a:pt x="522" y="133"/>
                  </a:cubicBezTo>
                  <a:lnTo>
                    <a:pt x="482" y="133"/>
                  </a:lnTo>
                  <a:cubicBezTo>
                    <a:pt x="468" y="132"/>
                    <a:pt x="458" y="128"/>
                    <a:pt x="453" y="119"/>
                  </a:cubicBezTo>
                  <a:cubicBezTo>
                    <a:pt x="438" y="93"/>
                    <a:pt x="458" y="38"/>
                    <a:pt x="467" y="19"/>
                  </a:cubicBezTo>
                  <a:cubicBezTo>
                    <a:pt x="469" y="15"/>
                    <a:pt x="469" y="10"/>
                    <a:pt x="466" y="6"/>
                  </a:cubicBezTo>
                  <a:cubicBezTo>
                    <a:pt x="464" y="2"/>
                    <a:pt x="460" y="0"/>
                    <a:pt x="455" y="0"/>
                  </a:cubicBezTo>
                  <a:lnTo>
                    <a:pt x="268" y="0"/>
                  </a:lnTo>
                  <a:cubicBezTo>
                    <a:pt x="263" y="0"/>
                    <a:pt x="259" y="3"/>
                    <a:pt x="257" y="7"/>
                  </a:cubicBezTo>
                  <a:cubicBezTo>
                    <a:pt x="254" y="11"/>
                    <a:pt x="255" y="17"/>
                    <a:pt x="257" y="21"/>
                  </a:cubicBezTo>
                  <a:cubicBezTo>
                    <a:pt x="301" y="84"/>
                    <a:pt x="263" y="123"/>
                    <a:pt x="250" y="133"/>
                  </a:cubicBezTo>
                  <a:lnTo>
                    <a:pt x="202" y="133"/>
                  </a:lnTo>
                  <a:cubicBezTo>
                    <a:pt x="194" y="133"/>
                    <a:pt x="188" y="139"/>
                    <a:pt x="188" y="147"/>
                  </a:cubicBezTo>
                  <a:cubicBezTo>
                    <a:pt x="188" y="154"/>
                    <a:pt x="194" y="160"/>
                    <a:pt x="202" y="160"/>
                  </a:cubicBezTo>
                  <a:lnTo>
                    <a:pt x="240" y="160"/>
                  </a:lnTo>
                  <a:cubicBezTo>
                    <a:pt x="215" y="186"/>
                    <a:pt x="202" y="219"/>
                    <a:pt x="202" y="253"/>
                  </a:cubicBezTo>
                  <a:cubicBezTo>
                    <a:pt x="202" y="268"/>
                    <a:pt x="204" y="282"/>
                    <a:pt x="209" y="295"/>
                  </a:cubicBezTo>
                  <a:cubicBezTo>
                    <a:pt x="200" y="291"/>
                    <a:pt x="190" y="288"/>
                    <a:pt x="181" y="288"/>
                  </a:cubicBezTo>
                  <a:cubicBezTo>
                    <a:pt x="168" y="288"/>
                    <a:pt x="158" y="294"/>
                    <a:pt x="153" y="307"/>
                  </a:cubicBezTo>
                  <a:cubicBezTo>
                    <a:pt x="151" y="311"/>
                    <a:pt x="146" y="322"/>
                    <a:pt x="150" y="338"/>
                  </a:cubicBezTo>
                  <a:cubicBezTo>
                    <a:pt x="155" y="356"/>
                    <a:pt x="170" y="373"/>
                    <a:pt x="194" y="388"/>
                  </a:cubicBezTo>
                  <a:cubicBezTo>
                    <a:pt x="180" y="403"/>
                    <a:pt x="169" y="420"/>
                    <a:pt x="160" y="438"/>
                  </a:cubicBezTo>
                  <a:lnTo>
                    <a:pt x="86" y="406"/>
                  </a:lnTo>
                  <a:lnTo>
                    <a:pt x="107" y="352"/>
                  </a:lnTo>
                  <a:cubicBezTo>
                    <a:pt x="110" y="345"/>
                    <a:pt x="107" y="337"/>
                    <a:pt x="100" y="334"/>
                  </a:cubicBezTo>
                  <a:cubicBezTo>
                    <a:pt x="93" y="332"/>
                    <a:pt x="85" y="335"/>
                    <a:pt x="83" y="342"/>
                  </a:cubicBezTo>
                  <a:lnTo>
                    <a:pt x="63" y="390"/>
                  </a:lnTo>
                  <a:lnTo>
                    <a:pt x="24" y="351"/>
                  </a:lnTo>
                  <a:cubicBezTo>
                    <a:pt x="19" y="345"/>
                    <a:pt x="11" y="345"/>
                    <a:pt x="6" y="351"/>
                  </a:cubicBezTo>
                  <a:cubicBezTo>
                    <a:pt x="0" y="356"/>
                    <a:pt x="0" y="364"/>
                    <a:pt x="6" y="369"/>
                  </a:cubicBezTo>
                  <a:lnTo>
                    <a:pt x="48" y="412"/>
                  </a:lnTo>
                  <a:lnTo>
                    <a:pt x="7" y="443"/>
                  </a:lnTo>
                  <a:cubicBezTo>
                    <a:pt x="1" y="447"/>
                    <a:pt x="0" y="455"/>
                    <a:pt x="4" y="461"/>
                  </a:cubicBezTo>
                  <a:cubicBezTo>
                    <a:pt x="7" y="465"/>
                    <a:pt x="11" y="467"/>
                    <a:pt x="15" y="467"/>
                  </a:cubicBezTo>
                  <a:cubicBezTo>
                    <a:pt x="18" y="467"/>
                    <a:pt x="21" y="466"/>
                    <a:pt x="23" y="464"/>
                  </a:cubicBezTo>
                  <a:lnTo>
                    <a:pt x="70" y="429"/>
                  </a:lnTo>
                  <a:lnTo>
                    <a:pt x="150" y="463"/>
                  </a:lnTo>
                  <a:cubicBezTo>
                    <a:pt x="140" y="489"/>
                    <a:pt x="135" y="517"/>
                    <a:pt x="135" y="547"/>
                  </a:cubicBezTo>
                  <a:cubicBezTo>
                    <a:pt x="135" y="679"/>
                    <a:pt x="240" y="787"/>
                    <a:pt x="368" y="787"/>
                  </a:cubicBezTo>
                  <a:cubicBezTo>
                    <a:pt x="497" y="787"/>
                    <a:pt x="602" y="679"/>
                    <a:pt x="602" y="547"/>
                  </a:cubicBezTo>
                  <a:cubicBezTo>
                    <a:pt x="602" y="518"/>
                    <a:pt x="597" y="489"/>
                    <a:pt x="587" y="463"/>
                  </a:cubicBezTo>
                  <a:lnTo>
                    <a:pt x="666" y="429"/>
                  </a:lnTo>
                  <a:lnTo>
                    <a:pt x="714" y="464"/>
                  </a:lnTo>
                  <a:cubicBezTo>
                    <a:pt x="716" y="466"/>
                    <a:pt x="719" y="467"/>
                    <a:pt x="722" y="467"/>
                  </a:cubicBezTo>
                  <a:cubicBezTo>
                    <a:pt x="726" y="467"/>
                    <a:pt x="730" y="465"/>
                    <a:pt x="732" y="461"/>
                  </a:cubicBezTo>
                  <a:cubicBezTo>
                    <a:pt x="737" y="455"/>
                    <a:pt x="736" y="447"/>
                    <a:pt x="730" y="443"/>
                  </a:cubicBezTo>
                  <a:lnTo>
                    <a:pt x="689" y="412"/>
                  </a:lnTo>
                  <a:close/>
                  <a:moveTo>
                    <a:pt x="415" y="240"/>
                  </a:moveTo>
                  <a:cubicBezTo>
                    <a:pt x="400" y="240"/>
                    <a:pt x="388" y="228"/>
                    <a:pt x="388" y="213"/>
                  </a:cubicBezTo>
                  <a:cubicBezTo>
                    <a:pt x="388" y="199"/>
                    <a:pt x="400" y="187"/>
                    <a:pt x="415" y="187"/>
                  </a:cubicBezTo>
                  <a:cubicBezTo>
                    <a:pt x="430" y="187"/>
                    <a:pt x="442" y="199"/>
                    <a:pt x="442" y="213"/>
                  </a:cubicBezTo>
                  <a:cubicBezTo>
                    <a:pt x="442" y="228"/>
                    <a:pt x="430" y="240"/>
                    <a:pt x="415" y="240"/>
                  </a:cubicBezTo>
                  <a:close/>
                  <a:moveTo>
                    <a:pt x="450" y="284"/>
                  </a:moveTo>
                  <a:cubicBezTo>
                    <a:pt x="455" y="289"/>
                    <a:pt x="455" y="298"/>
                    <a:pt x="450" y="303"/>
                  </a:cubicBezTo>
                  <a:cubicBezTo>
                    <a:pt x="444" y="308"/>
                    <a:pt x="438" y="313"/>
                    <a:pt x="432" y="317"/>
                  </a:cubicBezTo>
                  <a:cubicBezTo>
                    <a:pt x="430" y="319"/>
                    <a:pt x="427" y="319"/>
                    <a:pt x="425" y="319"/>
                  </a:cubicBezTo>
                  <a:cubicBezTo>
                    <a:pt x="420" y="319"/>
                    <a:pt x="416" y="317"/>
                    <a:pt x="414" y="313"/>
                  </a:cubicBezTo>
                  <a:cubicBezTo>
                    <a:pt x="410" y="307"/>
                    <a:pt x="411" y="299"/>
                    <a:pt x="418" y="295"/>
                  </a:cubicBezTo>
                  <a:cubicBezTo>
                    <a:pt x="422" y="292"/>
                    <a:pt x="427" y="288"/>
                    <a:pt x="431" y="284"/>
                  </a:cubicBezTo>
                  <a:cubicBezTo>
                    <a:pt x="436" y="279"/>
                    <a:pt x="445" y="279"/>
                    <a:pt x="450" y="284"/>
                  </a:cubicBezTo>
                  <a:close/>
                  <a:moveTo>
                    <a:pt x="389" y="306"/>
                  </a:moveTo>
                  <a:cubicBezTo>
                    <a:pt x="397" y="305"/>
                    <a:pt x="404" y="309"/>
                    <a:pt x="405" y="317"/>
                  </a:cubicBezTo>
                  <a:cubicBezTo>
                    <a:pt x="406" y="324"/>
                    <a:pt x="402" y="331"/>
                    <a:pt x="394" y="332"/>
                  </a:cubicBezTo>
                  <a:cubicBezTo>
                    <a:pt x="388" y="333"/>
                    <a:pt x="381" y="334"/>
                    <a:pt x="374" y="334"/>
                  </a:cubicBezTo>
                  <a:cubicBezTo>
                    <a:pt x="368" y="334"/>
                    <a:pt x="361" y="333"/>
                    <a:pt x="354" y="332"/>
                  </a:cubicBezTo>
                  <a:cubicBezTo>
                    <a:pt x="347" y="331"/>
                    <a:pt x="342" y="324"/>
                    <a:pt x="344" y="316"/>
                  </a:cubicBezTo>
                  <a:cubicBezTo>
                    <a:pt x="345" y="309"/>
                    <a:pt x="352" y="305"/>
                    <a:pt x="359" y="306"/>
                  </a:cubicBezTo>
                  <a:cubicBezTo>
                    <a:pt x="369" y="308"/>
                    <a:pt x="379" y="308"/>
                    <a:pt x="389" y="306"/>
                  </a:cubicBezTo>
                  <a:close/>
                  <a:moveTo>
                    <a:pt x="322" y="240"/>
                  </a:moveTo>
                  <a:cubicBezTo>
                    <a:pt x="307" y="240"/>
                    <a:pt x="295" y="228"/>
                    <a:pt x="295" y="213"/>
                  </a:cubicBezTo>
                  <a:cubicBezTo>
                    <a:pt x="295" y="199"/>
                    <a:pt x="307" y="187"/>
                    <a:pt x="322" y="187"/>
                  </a:cubicBezTo>
                  <a:cubicBezTo>
                    <a:pt x="336" y="187"/>
                    <a:pt x="348" y="199"/>
                    <a:pt x="348" y="213"/>
                  </a:cubicBezTo>
                  <a:cubicBezTo>
                    <a:pt x="348" y="228"/>
                    <a:pt x="336" y="240"/>
                    <a:pt x="322" y="240"/>
                  </a:cubicBezTo>
                  <a:close/>
                  <a:moveTo>
                    <a:pt x="299" y="284"/>
                  </a:moveTo>
                  <a:cubicBezTo>
                    <a:pt x="304" y="279"/>
                    <a:pt x="313" y="279"/>
                    <a:pt x="318" y="284"/>
                  </a:cubicBezTo>
                  <a:cubicBezTo>
                    <a:pt x="322" y="288"/>
                    <a:pt x="326" y="292"/>
                    <a:pt x="331" y="295"/>
                  </a:cubicBezTo>
                  <a:cubicBezTo>
                    <a:pt x="337" y="299"/>
                    <a:pt x="339" y="307"/>
                    <a:pt x="335" y="313"/>
                  </a:cubicBezTo>
                  <a:cubicBezTo>
                    <a:pt x="333" y="317"/>
                    <a:pt x="328" y="319"/>
                    <a:pt x="324" y="319"/>
                  </a:cubicBezTo>
                  <a:cubicBezTo>
                    <a:pt x="321" y="319"/>
                    <a:pt x="319" y="319"/>
                    <a:pt x="317" y="317"/>
                  </a:cubicBezTo>
                  <a:cubicBezTo>
                    <a:pt x="310" y="313"/>
                    <a:pt x="304" y="308"/>
                    <a:pt x="299" y="303"/>
                  </a:cubicBezTo>
                  <a:cubicBezTo>
                    <a:pt x="294" y="298"/>
                    <a:pt x="294" y="289"/>
                    <a:pt x="299" y="284"/>
                  </a:cubicBezTo>
                  <a:close/>
                  <a:moveTo>
                    <a:pt x="435" y="27"/>
                  </a:moveTo>
                  <a:cubicBezTo>
                    <a:pt x="425" y="53"/>
                    <a:pt x="411" y="101"/>
                    <a:pt x="430" y="132"/>
                  </a:cubicBezTo>
                  <a:cubicBezTo>
                    <a:pt x="430" y="133"/>
                    <a:pt x="430" y="133"/>
                    <a:pt x="430" y="133"/>
                  </a:cubicBezTo>
                  <a:lnTo>
                    <a:pt x="286" y="133"/>
                  </a:lnTo>
                  <a:cubicBezTo>
                    <a:pt x="301" y="111"/>
                    <a:pt x="315" y="75"/>
                    <a:pt x="292" y="27"/>
                  </a:cubicBezTo>
                  <a:lnTo>
                    <a:pt x="435" y="27"/>
                  </a:lnTo>
                  <a:close/>
                  <a:moveTo>
                    <a:pt x="176" y="319"/>
                  </a:moveTo>
                  <a:cubicBezTo>
                    <a:pt x="177" y="318"/>
                    <a:pt x="177" y="318"/>
                    <a:pt x="177" y="317"/>
                  </a:cubicBezTo>
                  <a:cubicBezTo>
                    <a:pt x="178" y="314"/>
                    <a:pt x="179" y="314"/>
                    <a:pt x="181" y="314"/>
                  </a:cubicBezTo>
                  <a:cubicBezTo>
                    <a:pt x="192" y="314"/>
                    <a:pt x="212" y="327"/>
                    <a:pt x="223" y="336"/>
                  </a:cubicBezTo>
                  <a:cubicBezTo>
                    <a:pt x="224" y="336"/>
                    <a:pt x="225" y="337"/>
                    <a:pt x="226" y="337"/>
                  </a:cubicBezTo>
                  <a:lnTo>
                    <a:pt x="279" y="364"/>
                  </a:lnTo>
                  <a:cubicBezTo>
                    <a:pt x="315" y="381"/>
                    <a:pt x="356" y="389"/>
                    <a:pt x="401" y="389"/>
                  </a:cubicBezTo>
                  <a:cubicBezTo>
                    <a:pt x="401" y="389"/>
                    <a:pt x="402" y="389"/>
                    <a:pt x="402" y="389"/>
                  </a:cubicBezTo>
                  <a:cubicBezTo>
                    <a:pt x="402" y="389"/>
                    <a:pt x="403" y="389"/>
                    <a:pt x="403" y="389"/>
                  </a:cubicBezTo>
                  <a:lnTo>
                    <a:pt x="403" y="389"/>
                  </a:lnTo>
                  <a:cubicBezTo>
                    <a:pt x="405" y="389"/>
                    <a:pt x="407" y="389"/>
                    <a:pt x="409" y="389"/>
                  </a:cubicBezTo>
                  <a:cubicBezTo>
                    <a:pt x="412" y="389"/>
                    <a:pt x="415" y="388"/>
                    <a:pt x="417" y="388"/>
                  </a:cubicBezTo>
                  <a:cubicBezTo>
                    <a:pt x="422" y="388"/>
                    <a:pt x="426" y="387"/>
                    <a:pt x="430" y="387"/>
                  </a:cubicBezTo>
                  <a:cubicBezTo>
                    <a:pt x="431" y="387"/>
                    <a:pt x="431" y="387"/>
                    <a:pt x="432" y="386"/>
                  </a:cubicBezTo>
                  <a:cubicBezTo>
                    <a:pt x="435" y="386"/>
                    <a:pt x="438" y="386"/>
                    <a:pt x="441" y="385"/>
                  </a:cubicBezTo>
                  <a:cubicBezTo>
                    <a:pt x="442" y="385"/>
                    <a:pt x="443" y="385"/>
                    <a:pt x="444" y="384"/>
                  </a:cubicBezTo>
                  <a:cubicBezTo>
                    <a:pt x="444" y="384"/>
                    <a:pt x="444" y="384"/>
                    <a:pt x="444" y="384"/>
                  </a:cubicBezTo>
                  <a:cubicBezTo>
                    <a:pt x="470" y="378"/>
                    <a:pt x="495" y="367"/>
                    <a:pt x="520" y="351"/>
                  </a:cubicBezTo>
                  <a:cubicBezTo>
                    <a:pt x="520" y="351"/>
                    <a:pt x="521" y="350"/>
                    <a:pt x="521" y="350"/>
                  </a:cubicBezTo>
                  <a:cubicBezTo>
                    <a:pt x="530" y="345"/>
                    <a:pt x="540" y="349"/>
                    <a:pt x="545" y="358"/>
                  </a:cubicBezTo>
                  <a:cubicBezTo>
                    <a:pt x="547" y="362"/>
                    <a:pt x="548" y="369"/>
                    <a:pt x="543" y="375"/>
                  </a:cubicBezTo>
                  <a:cubicBezTo>
                    <a:pt x="533" y="387"/>
                    <a:pt x="520" y="393"/>
                    <a:pt x="519" y="393"/>
                  </a:cubicBezTo>
                  <a:cubicBezTo>
                    <a:pt x="519" y="394"/>
                    <a:pt x="518" y="394"/>
                    <a:pt x="517" y="394"/>
                  </a:cubicBezTo>
                  <a:lnTo>
                    <a:pt x="516" y="395"/>
                  </a:lnTo>
                  <a:cubicBezTo>
                    <a:pt x="486" y="414"/>
                    <a:pt x="451" y="424"/>
                    <a:pt x="415" y="426"/>
                  </a:cubicBezTo>
                  <a:cubicBezTo>
                    <a:pt x="384" y="427"/>
                    <a:pt x="353" y="423"/>
                    <a:pt x="324" y="412"/>
                  </a:cubicBezTo>
                  <a:cubicBezTo>
                    <a:pt x="276" y="393"/>
                    <a:pt x="233" y="376"/>
                    <a:pt x="221" y="371"/>
                  </a:cubicBezTo>
                  <a:cubicBezTo>
                    <a:pt x="220" y="371"/>
                    <a:pt x="218" y="370"/>
                    <a:pt x="217" y="370"/>
                  </a:cubicBezTo>
                  <a:lnTo>
                    <a:pt x="217" y="370"/>
                  </a:lnTo>
                  <a:cubicBezTo>
                    <a:pt x="165" y="342"/>
                    <a:pt x="176" y="320"/>
                    <a:pt x="176" y="319"/>
                  </a:cubicBezTo>
                  <a:close/>
                  <a:moveTo>
                    <a:pt x="368" y="667"/>
                  </a:moveTo>
                  <a:cubicBezTo>
                    <a:pt x="357" y="667"/>
                    <a:pt x="348" y="658"/>
                    <a:pt x="348" y="647"/>
                  </a:cubicBezTo>
                  <a:cubicBezTo>
                    <a:pt x="348" y="636"/>
                    <a:pt x="357" y="627"/>
                    <a:pt x="368" y="627"/>
                  </a:cubicBezTo>
                  <a:cubicBezTo>
                    <a:pt x="379" y="627"/>
                    <a:pt x="388" y="636"/>
                    <a:pt x="388" y="647"/>
                  </a:cubicBezTo>
                  <a:cubicBezTo>
                    <a:pt x="388" y="658"/>
                    <a:pt x="379" y="667"/>
                    <a:pt x="368" y="667"/>
                  </a:cubicBezTo>
                  <a:close/>
                  <a:moveTo>
                    <a:pt x="368" y="587"/>
                  </a:moveTo>
                  <a:cubicBezTo>
                    <a:pt x="357" y="587"/>
                    <a:pt x="348" y="578"/>
                    <a:pt x="348" y="567"/>
                  </a:cubicBezTo>
                  <a:cubicBezTo>
                    <a:pt x="348" y="556"/>
                    <a:pt x="357" y="547"/>
                    <a:pt x="368" y="547"/>
                  </a:cubicBezTo>
                  <a:cubicBezTo>
                    <a:pt x="379" y="547"/>
                    <a:pt x="388" y="556"/>
                    <a:pt x="388" y="567"/>
                  </a:cubicBezTo>
                  <a:cubicBezTo>
                    <a:pt x="388" y="578"/>
                    <a:pt x="379" y="587"/>
                    <a:pt x="368" y="587"/>
                  </a:cubicBezTo>
                  <a:close/>
                  <a:moveTo>
                    <a:pt x="368" y="507"/>
                  </a:moveTo>
                  <a:cubicBezTo>
                    <a:pt x="357" y="507"/>
                    <a:pt x="348" y="498"/>
                    <a:pt x="348" y="487"/>
                  </a:cubicBezTo>
                  <a:cubicBezTo>
                    <a:pt x="348" y="476"/>
                    <a:pt x="357" y="467"/>
                    <a:pt x="368" y="467"/>
                  </a:cubicBezTo>
                  <a:cubicBezTo>
                    <a:pt x="379" y="467"/>
                    <a:pt x="388" y="476"/>
                    <a:pt x="388" y="487"/>
                  </a:cubicBezTo>
                  <a:cubicBezTo>
                    <a:pt x="388" y="498"/>
                    <a:pt x="379" y="507"/>
                    <a:pt x="368" y="507"/>
                  </a:cubicBezTo>
                  <a:close/>
                  <a:moveTo>
                    <a:pt x="477" y="600"/>
                  </a:moveTo>
                  <a:lnTo>
                    <a:pt x="434" y="600"/>
                  </a:lnTo>
                  <a:cubicBezTo>
                    <a:pt x="423" y="600"/>
                    <a:pt x="414" y="595"/>
                    <a:pt x="408" y="586"/>
                  </a:cubicBezTo>
                  <a:cubicBezTo>
                    <a:pt x="402" y="577"/>
                    <a:pt x="401" y="566"/>
                    <a:pt x="405" y="556"/>
                  </a:cubicBezTo>
                  <a:cubicBezTo>
                    <a:pt x="419" y="523"/>
                    <a:pt x="413" y="478"/>
                    <a:pt x="408" y="453"/>
                  </a:cubicBezTo>
                  <a:cubicBezTo>
                    <a:pt x="417" y="453"/>
                    <a:pt x="426" y="452"/>
                    <a:pt x="435" y="451"/>
                  </a:cubicBezTo>
                  <a:cubicBezTo>
                    <a:pt x="435" y="451"/>
                    <a:pt x="435" y="451"/>
                    <a:pt x="435" y="451"/>
                  </a:cubicBezTo>
                  <a:cubicBezTo>
                    <a:pt x="441" y="482"/>
                    <a:pt x="445" y="528"/>
                    <a:pt x="429" y="566"/>
                  </a:cubicBezTo>
                  <a:cubicBezTo>
                    <a:pt x="429" y="569"/>
                    <a:pt x="429" y="570"/>
                    <a:pt x="430" y="571"/>
                  </a:cubicBezTo>
                  <a:cubicBezTo>
                    <a:pt x="430" y="572"/>
                    <a:pt x="432" y="573"/>
                    <a:pt x="434" y="573"/>
                  </a:cubicBezTo>
                  <a:lnTo>
                    <a:pt x="477" y="573"/>
                  </a:lnTo>
                  <a:cubicBezTo>
                    <a:pt x="479" y="573"/>
                    <a:pt x="482" y="571"/>
                    <a:pt x="482" y="568"/>
                  </a:cubicBezTo>
                  <a:lnTo>
                    <a:pt x="482" y="441"/>
                  </a:lnTo>
                  <a:cubicBezTo>
                    <a:pt x="478" y="442"/>
                    <a:pt x="496" y="435"/>
                    <a:pt x="508" y="430"/>
                  </a:cubicBezTo>
                  <a:lnTo>
                    <a:pt x="508" y="568"/>
                  </a:lnTo>
                  <a:cubicBezTo>
                    <a:pt x="508" y="586"/>
                    <a:pt x="494" y="600"/>
                    <a:pt x="477" y="6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1038225" y="301594"/>
              <a:ext cx="28575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spc="300" dirty="0" smtClean="0"/>
                <a:t>输入你的标题文字</a:t>
              </a:r>
              <a:endParaRPr lang="zh-CN" altLang="en-US" sz="2000" spc="300" dirty="0"/>
            </a:p>
          </p:txBody>
        </p:sp>
      </p:grpSp>
      <p:grpSp>
        <p:nvGrpSpPr>
          <p:cNvPr id="5" name="204268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" y="1748405"/>
            <a:ext cx="11513199" cy="3767589"/>
            <a:chOff x="1" y="1748405"/>
            <a:chExt cx="11513199" cy="3767589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7624762" y="3551706"/>
              <a:ext cx="0" cy="196428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îṥḷíḓe"/>
            <p:cNvSpPr/>
            <p:nvPr/>
          </p:nvSpPr>
          <p:spPr>
            <a:xfrm>
              <a:off x="1" y="2563244"/>
              <a:ext cx="11513192" cy="1362076"/>
            </a:xfrm>
            <a:prstGeom prst="rect">
              <a:avLst/>
            </a:prstGeom>
            <a:blipFill dpi="0" rotWithShape="1">
              <a:blip r:embed="rId2"/>
              <a:srcRect/>
              <a:tile tx="-635000" ty="1270000" sx="100000" sy="100000" flip="none" algn="ctr"/>
            </a:blipFill>
            <a:ln w="381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 defTabSz="913765"/>
              <a:endParaRPr lang="zh-CN" altLang="en-US"/>
            </a:p>
          </p:txBody>
        </p:sp>
        <p:sp>
          <p:nvSpPr>
            <p:cNvPr id="8" name="íṡliḑe"/>
            <p:cNvSpPr/>
            <p:nvPr/>
          </p:nvSpPr>
          <p:spPr>
            <a:xfrm>
              <a:off x="660401" y="2563244"/>
              <a:ext cx="6964360" cy="1362076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70000"/>
              </a:schemeClr>
            </a:solidFill>
            <a:ln w="381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 defTabSz="913765"/>
              <a:endParaRPr lang="zh-CN" altLang="en-US"/>
            </a:p>
          </p:txBody>
        </p:sp>
        <p:grpSp>
          <p:nvGrpSpPr>
            <p:cNvPr id="9" name="íŝľídè"/>
            <p:cNvGrpSpPr/>
            <p:nvPr/>
          </p:nvGrpSpPr>
          <p:grpSpPr>
            <a:xfrm>
              <a:off x="7317336" y="2936856"/>
              <a:ext cx="614852" cy="614850"/>
              <a:chOff x="1433022" y="1799933"/>
              <a:chExt cx="614852" cy="614850"/>
            </a:xfrm>
          </p:grpSpPr>
          <p:sp>
            <p:nvSpPr>
              <p:cNvPr id="14" name="iš1îde"/>
              <p:cNvSpPr/>
              <p:nvPr/>
            </p:nvSpPr>
            <p:spPr bwMode="auto">
              <a:xfrm flipH="1">
                <a:off x="1433022" y="1799933"/>
                <a:ext cx="614852" cy="614850"/>
              </a:xfrm>
              <a:prstGeom prst="ellipse">
                <a:avLst/>
              </a:prstGeom>
              <a:solidFill>
                <a:schemeClr val="accent1"/>
              </a:solidFill>
              <a:ln w="38100">
                <a:solidFill>
                  <a:schemeClr val="bg2"/>
                </a:solidFill>
              </a:ln>
              <a:effectLst/>
            </p:spPr>
            <p:txBody>
              <a:bodyPr wrap="square" lIns="91440" tIns="45720" rIns="91440" bIns="45720">
                <a:normAutofit fontScale="85000" lnSpcReduction="20000"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en-US" sz="3200"/>
              </a:p>
            </p:txBody>
          </p:sp>
          <p:sp>
            <p:nvSpPr>
              <p:cNvPr id="15" name="îşľidè"/>
              <p:cNvSpPr/>
              <p:nvPr/>
            </p:nvSpPr>
            <p:spPr bwMode="auto">
              <a:xfrm flipH="1">
                <a:off x="1622248" y="1993534"/>
                <a:ext cx="236385" cy="227648"/>
              </a:xfrm>
              <a:custGeom>
                <a:avLst/>
                <a:gdLst>
                  <a:gd name="connsiteX0" fmla="*/ 216243 w 609050"/>
                  <a:gd name="connsiteY0" fmla="*/ 412730 h 586540"/>
                  <a:gd name="connsiteX1" fmla="*/ 216243 w 609050"/>
                  <a:gd name="connsiteY1" fmla="*/ 456594 h 586540"/>
                  <a:gd name="connsiteX2" fmla="*/ 293953 w 609050"/>
                  <a:gd name="connsiteY2" fmla="*/ 456594 h 586540"/>
                  <a:gd name="connsiteX3" fmla="*/ 293953 w 609050"/>
                  <a:gd name="connsiteY3" fmla="*/ 412730 h 586540"/>
                  <a:gd name="connsiteX4" fmla="*/ 69884 w 609050"/>
                  <a:gd name="connsiteY4" fmla="*/ 412730 h 586540"/>
                  <a:gd name="connsiteX5" fmla="*/ 69884 w 609050"/>
                  <a:gd name="connsiteY5" fmla="*/ 456594 h 586540"/>
                  <a:gd name="connsiteX6" fmla="*/ 147595 w 609050"/>
                  <a:gd name="connsiteY6" fmla="*/ 456594 h 586540"/>
                  <a:gd name="connsiteX7" fmla="*/ 147595 w 609050"/>
                  <a:gd name="connsiteY7" fmla="*/ 412730 h 586540"/>
                  <a:gd name="connsiteX8" fmla="*/ 460769 w 609050"/>
                  <a:gd name="connsiteY8" fmla="*/ 376268 h 586540"/>
                  <a:gd name="connsiteX9" fmla="*/ 460769 w 609050"/>
                  <a:gd name="connsiteY9" fmla="*/ 414786 h 586540"/>
                  <a:gd name="connsiteX10" fmla="*/ 555916 w 609050"/>
                  <a:gd name="connsiteY10" fmla="*/ 414786 h 586540"/>
                  <a:gd name="connsiteX11" fmla="*/ 555916 w 609050"/>
                  <a:gd name="connsiteY11" fmla="*/ 376268 h 586540"/>
                  <a:gd name="connsiteX12" fmla="*/ 216243 w 609050"/>
                  <a:gd name="connsiteY12" fmla="*/ 339670 h 586540"/>
                  <a:gd name="connsiteX13" fmla="*/ 216243 w 609050"/>
                  <a:gd name="connsiteY13" fmla="*/ 383533 h 586540"/>
                  <a:gd name="connsiteX14" fmla="*/ 293953 w 609050"/>
                  <a:gd name="connsiteY14" fmla="*/ 383533 h 586540"/>
                  <a:gd name="connsiteX15" fmla="*/ 293953 w 609050"/>
                  <a:gd name="connsiteY15" fmla="*/ 339670 h 586540"/>
                  <a:gd name="connsiteX16" fmla="*/ 69884 w 609050"/>
                  <a:gd name="connsiteY16" fmla="*/ 339670 h 586540"/>
                  <a:gd name="connsiteX17" fmla="*/ 69884 w 609050"/>
                  <a:gd name="connsiteY17" fmla="*/ 383533 h 586540"/>
                  <a:gd name="connsiteX18" fmla="*/ 147595 w 609050"/>
                  <a:gd name="connsiteY18" fmla="*/ 383533 h 586540"/>
                  <a:gd name="connsiteX19" fmla="*/ 147595 w 609050"/>
                  <a:gd name="connsiteY19" fmla="*/ 339670 h 586540"/>
                  <a:gd name="connsiteX20" fmla="*/ 460769 w 609050"/>
                  <a:gd name="connsiteY20" fmla="*/ 303071 h 586540"/>
                  <a:gd name="connsiteX21" fmla="*/ 460769 w 609050"/>
                  <a:gd name="connsiteY21" fmla="*/ 341726 h 586540"/>
                  <a:gd name="connsiteX22" fmla="*/ 555916 w 609050"/>
                  <a:gd name="connsiteY22" fmla="*/ 341726 h 586540"/>
                  <a:gd name="connsiteX23" fmla="*/ 555916 w 609050"/>
                  <a:gd name="connsiteY23" fmla="*/ 303071 h 586540"/>
                  <a:gd name="connsiteX24" fmla="*/ 216243 w 609050"/>
                  <a:gd name="connsiteY24" fmla="*/ 266609 h 586540"/>
                  <a:gd name="connsiteX25" fmla="*/ 216243 w 609050"/>
                  <a:gd name="connsiteY25" fmla="*/ 310473 h 586540"/>
                  <a:gd name="connsiteX26" fmla="*/ 293953 w 609050"/>
                  <a:gd name="connsiteY26" fmla="*/ 310473 h 586540"/>
                  <a:gd name="connsiteX27" fmla="*/ 293953 w 609050"/>
                  <a:gd name="connsiteY27" fmla="*/ 266609 h 586540"/>
                  <a:gd name="connsiteX28" fmla="*/ 69884 w 609050"/>
                  <a:gd name="connsiteY28" fmla="*/ 266609 h 586540"/>
                  <a:gd name="connsiteX29" fmla="*/ 69884 w 609050"/>
                  <a:gd name="connsiteY29" fmla="*/ 310473 h 586540"/>
                  <a:gd name="connsiteX30" fmla="*/ 147595 w 609050"/>
                  <a:gd name="connsiteY30" fmla="*/ 310473 h 586540"/>
                  <a:gd name="connsiteX31" fmla="*/ 147595 w 609050"/>
                  <a:gd name="connsiteY31" fmla="*/ 266609 h 586540"/>
                  <a:gd name="connsiteX32" fmla="*/ 460769 w 609050"/>
                  <a:gd name="connsiteY32" fmla="*/ 230010 h 586540"/>
                  <a:gd name="connsiteX33" fmla="*/ 460769 w 609050"/>
                  <a:gd name="connsiteY33" fmla="*/ 268528 h 586540"/>
                  <a:gd name="connsiteX34" fmla="*/ 555916 w 609050"/>
                  <a:gd name="connsiteY34" fmla="*/ 268528 h 586540"/>
                  <a:gd name="connsiteX35" fmla="*/ 555916 w 609050"/>
                  <a:gd name="connsiteY35" fmla="*/ 230010 h 586540"/>
                  <a:gd name="connsiteX36" fmla="*/ 216243 w 609050"/>
                  <a:gd name="connsiteY36" fmla="*/ 193549 h 586540"/>
                  <a:gd name="connsiteX37" fmla="*/ 216243 w 609050"/>
                  <a:gd name="connsiteY37" fmla="*/ 237412 h 586540"/>
                  <a:gd name="connsiteX38" fmla="*/ 293953 w 609050"/>
                  <a:gd name="connsiteY38" fmla="*/ 237412 h 586540"/>
                  <a:gd name="connsiteX39" fmla="*/ 293953 w 609050"/>
                  <a:gd name="connsiteY39" fmla="*/ 193549 h 586540"/>
                  <a:gd name="connsiteX40" fmla="*/ 69884 w 609050"/>
                  <a:gd name="connsiteY40" fmla="*/ 193549 h 586540"/>
                  <a:gd name="connsiteX41" fmla="*/ 69884 w 609050"/>
                  <a:gd name="connsiteY41" fmla="*/ 237412 h 586540"/>
                  <a:gd name="connsiteX42" fmla="*/ 147595 w 609050"/>
                  <a:gd name="connsiteY42" fmla="*/ 237412 h 586540"/>
                  <a:gd name="connsiteX43" fmla="*/ 147595 w 609050"/>
                  <a:gd name="connsiteY43" fmla="*/ 193549 h 586540"/>
                  <a:gd name="connsiteX44" fmla="*/ 460769 w 609050"/>
                  <a:gd name="connsiteY44" fmla="*/ 156950 h 586540"/>
                  <a:gd name="connsiteX45" fmla="*/ 460769 w 609050"/>
                  <a:gd name="connsiteY45" fmla="*/ 195468 h 586540"/>
                  <a:gd name="connsiteX46" fmla="*/ 555916 w 609050"/>
                  <a:gd name="connsiteY46" fmla="*/ 195468 h 586540"/>
                  <a:gd name="connsiteX47" fmla="*/ 555916 w 609050"/>
                  <a:gd name="connsiteY47" fmla="*/ 156950 h 586540"/>
                  <a:gd name="connsiteX48" fmla="*/ 192926 w 609050"/>
                  <a:gd name="connsiteY48" fmla="*/ 96251 h 586540"/>
                  <a:gd name="connsiteX49" fmla="*/ 361366 w 609050"/>
                  <a:gd name="connsiteY49" fmla="*/ 96251 h 586540"/>
                  <a:gd name="connsiteX50" fmla="*/ 361366 w 609050"/>
                  <a:gd name="connsiteY50" fmla="*/ 114880 h 586540"/>
                  <a:gd name="connsiteX51" fmla="*/ 192926 w 609050"/>
                  <a:gd name="connsiteY51" fmla="*/ 114880 h 586540"/>
                  <a:gd name="connsiteX52" fmla="*/ 192926 w 609050"/>
                  <a:gd name="connsiteY52" fmla="*/ 49819 h 586540"/>
                  <a:gd name="connsiteX53" fmla="*/ 361366 w 609050"/>
                  <a:gd name="connsiteY53" fmla="*/ 49819 h 586540"/>
                  <a:gd name="connsiteX54" fmla="*/ 361366 w 609050"/>
                  <a:gd name="connsiteY54" fmla="*/ 68307 h 586540"/>
                  <a:gd name="connsiteX55" fmla="*/ 192926 w 609050"/>
                  <a:gd name="connsiteY55" fmla="*/ 68307 h 586540"/>
                  <a:gd name="connsiteX56" fmla="*/ 166130 w 609050"/>
                  <a:gd name="connsiteY56" fmla="*/ 25222 h 586540"/>
                  <a:gd name="connsiteX57" fmla="*/ 166130 w 609050"/>
                  <a:gd name="connsiteY57" fmla="*/ 155716 h 586540"/>
                  <a:gd name="connsiteX58" fmla="*/ 338987 w 609050"/>
                  <a:gd name="connsiteY58" fmla="*/ 155716 h 586540"/>
                  <a:gd name="connsiteX59" fmla="*/ 338987 w 609050"/>
                  <a:gd name="connsiteY59" fmla="*/ 341040 h 586540"/>
                  <a:gd name="connsiteX60" fmla="*/ 338987 w 609050"/>
                  <a:gd name="connsiteY60" fmla="*/ 531710 h 586540"/>
                  <a:gd name="connsiteX61" fmla="*/ 366721 w 609050"/>
                  <a:gd name="connsiteY61" fmla="*/ 531710 h 586540"/>
                  <a:gd name="connsiteX62" fmla="*/ 366721 w 609050"/>
                  <a:gd name="connsiteY62" fmla="*/ 341040 h 586540"/>
                  <a:gd name="connsiteX63" fmla="*/ 366721 w 609050"/>
                  <a:gd name="connsiteY63" fmla="*/ 155305 h 586540"/>
                  <a:gd name="connsiteX64" fmla="*/ 388002 w 609050"/>
                  <a:gd name="connsiteY64" fmla="*/ 143517 h 586540"/>
                  <a:gd name="connsiteX65" fmla="*/ 388002 w 609050"/>
                  <a:gd name="connsiteY65" fmla="*/ 25222 h 586540"/>
                  <a:gd name="connsiteX66" fmla="*/ 140867 w 609050"/>
                  <a:gd name="connsiteY66" fmla="*/ 0 h 586540"/>
                  <a:gd name="connsiteX67" fmla="*/ 413402 w 609050"/>
                  <a:gd name="connsiteY67" fmla="*/ 0 h 586540"/>
                  <a:gd name="connsiteX68" fmla="*/ 413402 w 609050"/>
                  <a:gd name="connsiteY68" fmla="*/ 129398 h 586540"/>
                  <a:gd name="connsiteX69" fmla="*/ 432486 w 609050"/>
                  <a:gd name="connsiteY69" fmla="*/ 118843 h 586540"/>
                  <a:gd name="connsiteX70" fmla="*/ 584199 w 609050"/>
                  <a:gd name="connsiteY70" fmla="*/ 118843 h 586540"/>
                  <a:gd name="connsiteX71" fmla="*/ 584199 w 609050"/>
                  <a:gd name="connsiteY71" fmla="*/ 531710 h 586540"/>
                  <a:gd name="connsiteX72" fmla="*/ 609050 w 609050"/>
                  <a:gd name="connsiteY72" fmla="*/ 531710 h 586540"/>
                  <a:gd name="connsiteX73" fmla="*/ 609050 w 609050"/>
                  <a:gd name="connsiteY73" fmla="*/ 586540 h 586540"/>
                  <a:gd name="connsiteX74" fmla="*/ 0 w 609050"/>
                  <a:gd name="connsiteY74" fmla="*/ 586540 h 586540"/>
                  <a:gd name="connsiteX75" fmla="*/ 0 w 609050"/>
                  <a:gd name="connsiteY75" fmla="*/ 531710 h 586540"/>
                  <a:gd name="connsiteX76" fmla="*/ 24851 w 609050"/>
                  <a:gd name="connsiteY76" fmla="*/ 531710 h 586540"/>
                  <a:gd name="connsiteX77" fmla="*/ 24851 w 609050"/>
                  <a:gd name="connsiteY77" fmla="*/ 155716 h 586540"/>
                  <a:gd name="connsiteX78" fmla="*/ 140867 w 609050"/>
                  <a:gd name="connsiteY78" fmla="*/ 155716 h 586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609050" h="586540">
                    <a:moveTo>
                      <a:pt x="216243" y="412730"/>
                    </a:moveTo>
                    <a:lnTo>
                      <a:pt x="216243" y="456594"/>
                    </a:lnTo>
                    <a:lnTo>
                      <a:pt x="293953" y="456594"/>
                    </a:lnTo>
                    <a:lnTo>
                      <a:pt x="293953" y="412730"/>
                    </a:lnTo>
                    <a:close/>
                    <a:moveTo>
                      <a:pt x="69884" y="412730"/>
                    </a:moveTo>
                    <a:lnTo>
                      <a:pt x="69884" y="456594"/>
                    </a:lnTo>
                    <a:lnTo>
                      <a:pt x="147595" y="456594"/>
                    </a:lnTo>
                    <a:lnTo>
                      <a:pt x="147595" y="412730"/>
                    </a:lnTo>
                    <a:close/>
                    <a:moveTo>
                      <a:pt x="460769" y="376268"/>
                    </a:moveTo>
                    <a:lnTo>
                      <a:pt x="460769" y="414786"/>
                    </a:lnTo>
                    <a:lnTo>
                      <a:pt x="555916" y="414786"/>
                    </a:lnTo>
                    <a:lnTo>
                      <a:pt x="555916" y="376268"/>
                    </a:lnTo>
                    <a:close/>
                    <a:moveTo>
                      <a:pt x="216243" y="339670"/>
                    </a:moveTo>
                    <a:lnTo>
                      <a:pt x="216243" y="383533"/>
                    </a:lnTo>
                    <a:lnTo>
                      <a:pt x="293953" y="383533"/>
                    </a:lnTo>
                    <a:lnTo>
                      <a:pt x="293953" y="339670"/>
                    </a:lnTo>
                    <a:close/>
                    <a:moveTo>
                      <a:pt x="69884" y="339670"/>
                    </a:moveTo>
                    <a:lnTo>
                      <a:pt x="69884" y="383533"/>
                    </a:lnTo>
                    <a:lnTo>
                      <a:pt x="147595" y="383533"/>
                    </a:lnTo>
                    <a:lnTo>
                      <a:pt x="147595" y="339670"/>
                    </a:lnTo>
                    <a:close/>
                    <a:moveTo>
                      <a:pt x="460769" y="303071"/>
                    </a:moveTo>
                    <a:lnTo>
                      <a:pt x="460769" y="341726"/>
                    </a:lnTo>
                    <a:lnTo>
                      <a:pt x="555916" y="341726"/>
                    </a:lnTo>
                    <a:lnTo>
                      <a:pt x="555916" y="303071"/>
                    </a:lnTo>
                    <a:close/>
                    <a:moveTo>
                      <a:pt x="216243" y="266609"/>
                    </a:moveTo>
                    <a:lnTo>
                      <a:pt x="216243" y="310473"/>
                    </a:lnTo>
                    <a:lnTo>
                      <a:pt x="293953" y="310473"/>
                    </a:lnTo>
                    <a:lnTo>
                      <a:pt x="293953" y="266609"/>
                    </a:lnTo>
                    <a:close/>
                    <a:moveTo>
                      <a:pt x="69884" y="266609"/>
                    </a:moveTo>
                    <a:lnTo>
                      <a:pt x="69884" y="310473"/>
                    </a:lnTo>
                    <a:lnTo>
                      <a:pt x="147595" y="310473"/>
                    </a:lnTo>
                    <a:lnTo>
                      <a:pt x="147595" y="266609"/>
                    </a:lnTo>
                    <a:close/>
                    <a:moveTo>
                      <a:pt x="460769" y="230010"/>
                    </a:moveTo>
                    <a:lnTo>
                      <a:pt x="460769" y="268528"/>
                    </a:lnTo>
                    <a:lnTo>
                      <a:pt x="555916" y="268528"/>
                    </a:lnTo>
                    <a:lnTo>
                      <a:pt x="555916" y="230010"/>
                    </a:lnTo>
                    <a:close/>
                    <a:moveTo>
                      <a:pt x="216243" y="193549"/>
                    </a:moveTo>
                    <a:lnTo>
                      <a:pt x="216243" y="237412"/>
                    </a:lnTo>
                    <a:lnTo>
                      <a:pt x="293953" y="237412"/>
                    </a:lnTo>
                    <a:lnTo>
                      <a:pt x="293953" y="193549"/>
                    </a:lnTo>
                    <a:close/>
                    <a:moveTo>
                      <a:pt x="69884" y="193549"/>
                    </a:moveTo>
                    <a:lnTo>
                      <a:pt x="69884" y="237412"/>
                    </a:lnTo>
                    <a:lnTo>
                      <a:pt x="147595" y="237412"/>
                    </a:lnTo>
                    <a:lnTo>
                      <a:pt x="147595" y="193549"/>
                    </a:lnTo>
                    <a:close/>
                    <a:moveTo>
                      <a:pt x="460769" y="156950"/>
                    </a:moveTo>
                    <a:lnTo>
                      <a:pt x="460769" y="195468"/>
                    </a:lnTo>
                    <a:lnTo>
                      <a:pt x="555916" y="195468"/>
                    </a:lnTo>
                    <a:lnTo>
                      <a:pt x="555916" y="156950"/>
                    </a:lnTo>
                    <a:close/>
                    <a:moveTo>
                      <a:pt x="192926" y="96251"/>
                    </a:moveTo>
                    <a:lnTo>
                      <a:pt x="361366" y="96251"/>
                    </a:lnTo>
                    <a:lnTo>
                      <a:pt x="361366" y="114880"/>
                    </a:lnTo>
                    <a:lnTo>
                      <a:pt x="192926" y="114880"/>
                    </a:lnTo>
                    <a:close/>
                    <a:moveTo>
                      <a:pt x="192926" y="49819"/>
                    </a:moveTo>
                    <a:lnTo>
                      <a:pt x="361366" y="49819"/>
                    </a:lnTo>
                    <a:lnTo>
                      <a:pt x="361366" y="68307"/>
                    </a:lnTo>
                    <a:lnTo>
                      <a:pt x="192926" y="68307"/>
                    </a:lnTo>
                    <a:close/>
                    <a:moveTo>
                      <a:pt x="166130" y="25222"/>
                    </a:moveTo>
                    <a:lnTo>
                      <a:pt x="166130" y="155716"/>
                    </a:lnTo>
                    <a:lnTo>
                      <a:pt x="338987" y="155716"/>
                    </a:lnTo>
                    <a:lnTo>
                      <a:pt x="338987" y="341040"/>
                    </a:lnTo>
                    <a:lnTo>
                      <a:pt x="338987" y="531710"/>
                    </a:lnTo>
                    <a:lnTo>
                      <a:pt x="366721" y="531710"/>
                    </a:lnTo>
                    <a:lnTo>
                      <a:pt x="366721" y="341040"/>
                    </a:lnTo>
                    <a:lnTo>
                      <a:pt x="366721" y="155305"/>
                    </a:lnTo>
                    <a:lnTo>
                      <a:pt x="388002" y="143517"/>
                    </a:lnTo>
                    <a:lnTo>
                      <a:pt x="388002" y="25222"/>
                    </a:lnTo>
                    <a:close/>
                    <a:moveTo>
                      <a:pt x="140867" y="0"/>
                    </a:moveTo>
                    <a:lnTo>
                      <a:pt x="413402" y="0"/>
                    </a:lnTo>
                    <a:lnTo>
                      <a:pt x="413402" y="129398"/>
                    </a:lnTo>
                    <a:lnTo>
                      <a:pt x="432486" y="118843"/>
                    </a:lnTo>
                    <a:lnTo>
                      <a:pt x="584199" y="118843"/>
                    </a:lnTo>
                    <a:lnTo>
                      <a:pt x="584199" y="531710"/>
                    </a:lnTo>
                    <a:lnTo>
                      <a:pt x="609050" y="531710"/>
                    </a:lnTo>
                    <a:lnTo>
                      <a:pt x="609050" y="586540"/>
                    </a:lnTo>
                    <a:lnTo>
                      <a:pt x="0" y="586540"/>
                    </a:lnTo>
                    <a:lnTo>
                      <a:pt x="0" y="531710"/>
                    </a:lnTo>
                    <a:lnTo>
                      <a:pt x="24851" y="531710"/>
                    </a:lnTo>
                    <a:lnTo>
                      <a:pt x="24851" y="155716"/>
                    </a:lnTo>
                    <a:lnTo>
                      <a:pt x="140867" y="15571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wrap="square" lIns="91440" tIns="45720" rIns="91440" bIns="45720">
                <a:normAutofit fontScale="62500" lnSpcReduction="20000"/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10" name="ïṩľîďè"/>
            <p:cNvSpPr txBox="1"/>
            <p:nvPr/>
          </p:nvSpPr>
          <p:spPr>
            <a:xfrm>
              <a:off x="660400" y="1748405"/>
              <a:ext cx="6921501" cy="5819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ctr" anchorCtr="0">
              <a:normAutofit/>
            </a:bodyPr>
            <a:lstStyle/>
            <a:p>
              <a:pPr>
                <a:buSzPct val="25000"/>
              </a:pPr>
              <a:r>
                <a:rPr lang="en-US" sz="2800" dirty="0">
                  <a:solidFill>
                    <a:srgbClr val="3A3838"/>
                  </a:solidFill>
                </a:rPr>
                <a:t>Unified fonts make reading more fluent.</a:t>
              </a:r>
              <a:endParaRPr lang="en-US" sz="2800" dirty="0">
                <a:solidFill>
                  <a:srgbClr val="3A3838"/>
                </a:solidFill>
              </a:endParaRPr>
            </a:p>
          </p:txBody>
        </p:sp>
        <p:sp>
          <p:nvSpPr>
            <p:cNvPr id="11" name="ïṣliďê"/>
            <p:cNvSpPr txBox="1"/>
            <p:nvPr/>
          </p:nvSpPr>
          <p:spPr>
            <a:xfrm>
              <a:off x="660402" y="2846788"/>
              <a:ext cx="6921498" cy="59448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Autofit/>
            </a:bodyPr>
            <a:lstStyle/>
            <a:p>
              <a:pPr>
                <a:lnSpc>
                  <a:spcPct val="150000"/>
                </a:lnSpc>
                <a:buSzPct val="25000"/>
              </a:pP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Theme color makes PPT more convenient to change.</a:t>
              </a:r>
              <a:endPara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>
                <a:lnSpc>
                  <a:spcPct val="150000"/>
                </a:lnSpc>
                <a:buSzPct val="25000"/>
              </a:pP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Adjust the spacing to adapt to Chinese typesetting, use the reference line in PPT.</a:t>
              </a:r>
              <a:endPara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íşļîḓê"/>
            <p:cNvSpPr/>
            <p:nvPr/>
          </p:nvSpPr>
          <p:spPr bwMode="auto">
            <a:xfrm>
              <a:off x="7624762" y="4890999"/>
              <a:ext cx="3888436" cy="62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zh-CN" sz="1100" dirty="0"/>
                <a:t>Copy paste fonts. Choose the only option to retain </a:t>
              </a:r>
              <a:r>
                <a:rPr lang="zh-CN" altLang="en-US" sz="1100" dirty="0" smtClean="0"/>
                <a:t>标题</a:t>
              </a:r>
              <a:r>
                <a:rPr lang="en-US" altLang="zh-CN" sz="1100" dirty="0" smtClean="0"/>
                <a:t>.</a:t>
              </a:r>
              <a:endParaRPr lang="en-US" altLang="zh-CN" sz="1100" dirty="0"/>
            </a:p>
            <a:p>
              <a:pPr marL="171450" indent="-171450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zh-CN" sz="1100" dirty="0"/>
                <a:t>……</a:t>
              </a:r>
              <a:endParaRPr lang="en-US" altLang="zh-CN" sz="1100" dirty="0"/>
            </a:p>
          </p:txBody>
        </p:sp>
        <p:sp>
          <p:nvSpPr>
            <p:cNvPr id="13" name="íṡļîḓê"/>
            <p:cNvSpPr txBox="1"/>
            <p:nvPr/>
          </p:nvSpPr>
          <p:spPr bwMode="auto">
            <a:xfrm>
              <a:off x="7624762" y="4449194"/>
              <a:ext cx="3888438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zh-CN" altLang="en-US" sz="2000" b="1" dirty="0" smtClean="0"/>
                <a:t>输入标题</a:t>
              </a:r>
              <a:endParaRPr lang="en-US" altLang="zh-CN" sz="2000" b="1" dirty="0"/>
            </a:p>
          </p:txBody>
        </p: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26050" y="196807"/>
            <a:ext cx="3569675" cy="609685"/>
            <a:chOff x="326050" y="196807"/>
            <a:chExt cx="3569675" cy="609685"/>
          </a:xfrm>
        </p:grpSpPr>
        <p:sp>
          <p:nvSpPr>
            <p:cNvPr id="2" name="snowman_150012"/>
            <p:cNvSpPr>
              <a:spLocks noChangeAspect="1"/>
            </p:cNvSpPr>
            <p:nvPr/>
          </p:nvSpPr>
          <p:spPr bwMode="auto">
            <a:xfrm>
              <a:off x="326050" y="196807"/>
              <a:ext cx="571727" cy="609685"/>
            </a:xfrm>
            <a:custGeom>
              <a:avLst/>
              <a:gdLst>
                <a:gd name="T0" fmla="*/ 731 w 737"/>
                <a:gd name="T1" fmla="*/ 351 h 787"/>
                <a:gd name="T2" fmla="*/ 654 w 737"/>
                <a:gd name="T3" fmla="*/ 342 h 787"/>
                <a:gd name="T4" fmla="*/ 651 w 737"/>
                <a:gd name="T5" fmla="*/ 406 h 787"/>
                <a:gd name="T6" fmla="*/ 564 w 737"/>
                <a:gd name="T7" fmla="*/ 392 h 787"/>
                <a:gd name="T8" fmla="*/ 535 w 737"/>
                <a:gd name="T9" fmla="*/ 253 h 787"/>
                <a:gd name="T10" fmla="*/ 535 w 737"/>
                <a:gd name="T11" fmla="*/ 147 h 787"/>
                <a:gd name="T12" fmla="*/ 453 w 737"/>
                <a:gd name="T13" fmla="*/ 119 h 787"/>
                <a:gd name="T14" fmla="*/ 455 w 737"/>
                <a:gd name="T15" fmla="*/ 0 h 787"/>
                <a:gd name="T16" fmla="*/ 257 w 737"/>
                <a:gd name="T17" fmla="*/ 21 h 787"/>
                <a:gd name="T18" fmla="*/ 188 w 737"/>
                <a:gd name="T19" fmla="*/ 147 h 787"/>
                <a:gd name="T20" fmla="*/ 202 w 737"/>
                <a:gd name="T21" fmla="*/ 253 h 787"/>
                <a:gd name="T22" fmla="*/ 153 w 737"/>
                <a:gd name="T23" fmla="*/ 307 h 787"/>
                <a:gd name="T24" fmla="*/ 160 w 737"/>
                <a:gd name="T25" fmla="*/ 438 h 787"/>
                <a:gd name="T26" fmla="*/ 100 w 737"/>
                <a:gd name="T27" fmla="*/ 334 h 787"/>
                <a:gd name="T28" fmla="*/ 24 w 737"/>
                <a:gd name="T29" fmla="*/ 351 h 787"/>
                <a:gd name="T30" fmla="*/ 48 w 737"/>
                <a:gd name="T31" fmla="*/ 412 h 787"/>
                <a:gd name="T32" fmla="*/ 15 w 737"/>
                <a:gd name="T33" fmla="*/ 467 h 787"/>
                <a:gd name="T34" fmla="*/ 150 w 737"/>
                <a:gd name="T35" fmla="*/ 463 h 787"/>
                <a:gd name="T36" fmla="*/ 602 w 737"/>
                <a:gd name="T37" fmla="*/ 547 h 787"/>
                <a:gd name="T38" fmla="*/ 714 w 737"/>
                <a:gd name="T39" fmla="*/ 464 h 787"/>
                <a:gd name="T40" fmla="*/ 730 w 737"/>
                <a:gd name="T41" fmla="*/ 443 h 787"/>
                <a:gd name="T42" fmla="*/ 388 w 737"/>
                <a:gd name="T43" fmla="*/ 213 h 787"/>
                <a:gd name="T44" fmla="*/ 415 w 737"/>
                <a:gd name="T45" fmla="*/ 240 h 787"/>
                <a:gd name="T46" fmla="*/ 432 w 737"/>
                <a:gd name="T47" fmla="*/ 317 h 787"/>
                <a:gd name="T48" fmla="*/ 418 w 737"/>
                <a:gd name="T49" fmla="*/ 295 h 787"/>
                <a:gd name="T50" fmla="*/ 389 w 737"/>
                <a:gd name="T51" fmla="*/ 306 h 787"/>
                <a:gd name="T52" fmla="*/ 374 w 737"/>
                <a:gd name="T53" fmla="*/ 334 h 787"/>
                <a:gd name="T54" fmla="*/ 359 w 737"/>
                <a:gd name="T55" fmla="*/ 306 h 787"/>
                <a:gd name="T56" fmla="*/ 295 w 737"/>
                <a:gd name="T57" fmla="*/ 213 h 787"/>
                <a:gd name="T58" fmla="*/ 322 w 737"/>
                <a:gd name="T59" fmla="*/ 240 h 787"/>
                <a:gd name="T60" fmla="*/ 331 w 737"/>
                <a:gd name="T61" fmla="*/ 295 h 787"/>
                <a:gd name="T62" fmla="*/ 317 w 737"/>
                <a:gd name="T63" fmla="*/ 317 h 787"/>
                <a:gd name="T64" fmla="*/ 435 w 737"/>
                <a:gd name="T65" fmla="*/ 27 h 787"/>
                <a:gd name="T66" fmla="*/ 286 w 737"/>
                <a:gd name="T67" fmla="*/ 133 h 787"/>
                <a:gd name="T68" fmla="*/ 176 w 737"/>
                <a:gd name="T69" fmla="*/ 319 h 787"/>
                <a:gd name="T70" fmla="*/ 223 w 737"/>
                <a:gd name="T71" fmla="*/ 336 h 787"/>
                <a:gd name="T72" fmla="*/ 401 w 737"/>
                <a:gd name="T73" fmla="*/ 389 h 787"/>
                <a:gd name="T74" fmla="*/ 403 w 737"/>
                <a:gd name="T75" fmla="*/ 389 h 787"/>
                <a:gd name="T76" fmla="*/ 430 w 737"/>
                <a:gd name="T77" fmla="*/ 387 h 787"/>
                <a:gd name="T78" fmla="*/ 444 w 737"/>
                <a:gd name="T79" fmla="*/ 384 h 787"/>
                <a:gd name="T80" fmla="*/ 521 w 737"/>
                <a:gd name="T81" fmla="*/ 350 h 787"/>
                <a:gd name="T82" fmla="*/ 519 w 737"/>
                <a:gd name="T83" fmla="*/ 393 h 787"/>
                <a:gd name="T84" fmla="*/ 415 w 737"/>
                <a:gd name="T85" fmla="*/ 426 h 787"/>
                <a:gd name="T86" fmla="*/ 217 w 737"/>
                <a:gd name="T87" fmla="*/ 370 h 787"/>
                <a:gd name="T88" fmla="*/ 368 w 737"/>
                <a:gd name="T89" fmla="*/ 667 h 787"/>
                <a:gd name="T90" fmla="*/ 388 w 737"/>
                <a:gd name="T91" fmla="*/ 647 h 787"/>
                <a:gd name="T92" fmla="*/ 348 w 737"/>
                <a:gd name="T93" fmla="*/ 567 h 787"/>
                <a:gd name="T94" fmla="*/ 368 w 737"/>
                <a:gd name="T95" fmla="*/ 587 h 787"/>
                <a:gd name="T96" fmla="*/ 368 w 737"/>
                <a:gd name="T97" fmla="*/ 467 h 787"/>
                <a:gd name="T98" fmla="*/ 477 w 737"/>
                <a:gd name="T99" fmla="*/ 600 h 787"/>
                <a:gd name="T100" fmla="*/ 405 w 737"/>
                <a:gd name="T101" fmla="*/ 556 h 787"/>
                <a:gd name="T102" fmla="*/ 435 w 737"/>
                <a:gd name="T103" fmla="*/ 451 h 787"/>
                <a:gd name="T104" fmla="*/ 434 w 737"/>
                <a:gd name="T105" fmla="*/ 573 h 787"/>
                <a:gd name="T106" fmla="*/ 482 w 737"/>
                <a:gd name="T107" fmla="*/ 441 h 787"/>
                <a:gd name="T108" fmla="*/ 477 w 737"/>
                <a:gd name="T109" fmla="*/ 600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37" h="787">
                  <a:moveTo>
                    <a:pt x="689" y="412"/>
                  </a:moveTo>
                  <a:lnTo>
                    <a:pt x="731" y="369"/>
                  </a:lnTo>
                  <a:cubicBezTo>
                    <a:pt x="736" y="364"/>
                    <a:pt x="736" y="356"/>
                    <a:pt x="731" y="351"/>
                  </a:cubicBezTo>
                  <a:cubicBezTo>
                    <a:pt x="726" y="345"/>
                    <a:pt x="717" y="345"/>
                    <a:pt x="712" y="351"/>
                  </a:cubicBezTo>
                  <a:lnTo>
                    <a:pt x="673" y="390"/>
                  </a:lnTo>
                  <a:lnTo>
                    <a:pt x="654" y="342"/>
                  </a:lnTo>
                  <a:cubicBezTo>
                    <a:pt x="651" y="335"/>
                    <a:pt x="644" y="332"/>
                    <a:pt x="637" y="334"/>
                  </a:cubicBezTo>
                  <a:cubicBezTo>
                    <a:pt x="630" y="337"/>
                    <a:pt x="627" y="345"/>
                    <a:pt x="629" y="352"/>
                  </a:cubicBezTo>
                  <a:lnTo>
                    <a:pt x="651" y="406"/>
                  </a:lnTo>
                  <a:lnTo>
                    <a:pt x="576" y="438"/>
                  </a:lnTo>
                  <a:cubicBezTo>
                    <a:pt x="570" y="426"/>
                    <a:pt x="562" y="413"/>
                    <a:pt x="554" y="402"/>
                  </a:cubicBezTo>
                  <a:cubicBezTo>
                    <a:pt x="557" y="399"/>
                    <a:pt x="561" y="396"/>
                    <a:pt x="564" y="392"/>
                  </a:cubicBezTo>
                  <a:cubicBezTo>
                    <a:pt x="574" y="379"/>
                    <a:pt x="576" y="362"/>
                    <a:pt x="569" y="347"/>
                  </a:cubicBezTo>
                  <a:cubicBezTo>
                    <a:pt x="559" y="326"/>
                    <a:pt x="535" y="316"/>
                    <a:pt x="514" y="324"/>
                  </a:cubicBezTo>
                  <a:cubicBezTo>
                    <a:pt x="528" y="303"/>
                    <a:pt x="535" y="279"/>
                    <a:pt x="535" y="253"/>
                  </a:cubicBezTo>
                  <a:cubicBezTo>
                    <a:pt x="535" y="219"/>
                    <a:pt x="521" y="186"/>
                    <a:pt x="497" y="160"/>
                  </a:cubicBezTo>
                  <a:lnTo>
                    <a:pt x="522" y="160"/>
                  </a:lnTo>
                  <a:cubicBezTo>
                    <a:pt x="529" y="160"/>
                    <a:pt x="535" y="154"/>
                    <a:pt x="535" y="147"/>
                  </a:cubicBezTo>
                  <a:cubicBezTo>
                    <a:pt x="535" y="139"/>
                    <a:pt x="529" y="133"/>
                    <a:pt x="522" y="133"/>
                  </a:cubicBezTo>
                  <a:lnTo>
                    <a:pt x="482" y="133"/>
                  </a:lnTo>
                  <a:cubicBezTo>
                    <a:pt x="468" y="132"/>
                    <a:pt x="458" y="128"/>
                    <a:pt x="453" y="119"/>
                  </a:cubicBezTo>
                  <a:cubicBezTo>
                    <a:pt x="438" y="93"/>
                    <a:pt x="458" y="38"/>
                    <a:pt x="467" y="19"/>
                  </a:cubicBezTo>
                  <a:cubicBezTo>
                    <a:pt x="469" y="15"/>
                    <a:pt x="469" y="10"/>
                    <a:pt x="466" y="6"/>
                  </a:cubicBezTo>
                  <a:cubicBezTo>
                    <a:pt x="464" y="2"/>
                    <a:pt x="460" y="0"/>
                    <a:pt x="455" y="0"/>
                  </a:cubicBezTo>
                  <a:lnTo>
                    <a:pt x="268" y="0"/>
                  </a:lnTo>
                  <a:cubicBezTo>
                    <a:pt x="263" y="0"/>
                    <a:pt x="259" y="3"/>
                    <a:pt x="257" y="7"/>
                  </a:cubicBezTo>
                  <a:cubicBezTo>
                    <a:pt x="254" y="11"/>
                    <a:pt x="255" y="17"/>
                    <a:pt x="257" y="21"/>
                  </a:cubicBezTo>
                  <a:cubicBezTo>
                    <a:pt x="301" y="84"/>
                    <a:pt x="263" y="123"/>
                    <a:pt x="250" y="133"/>
                  </a:cubicBezTo>
                  <a:lnTo>
                    <a:pt x="202" y="133"/>
                  </a:lnTo>
                  <a:cubicBezTo>
                    <a:pt x="194" y="133"/>
                    <a:pt x="188" y="139"/>
                    <a:pt x="188" y="147"/>
                  </a:cubicBezTo>
                  <a:cubicBezTo>
                    <a:pt x="188" y="154"/>
                    <a:pt x="194" y="160"/>
                    <a:pt x="202" y="160"/>
                  </a:cubicBezTo>
                  <a:lnTo>
                    <a:pt x="240" y="160"/>
                  </a:lnTo>
                  <a:cubicBezTo>
                    <a:pt x="215" y="186"/>
                    <a:pt x="202" y="219"/>
                    <a:pt x="202" y="253"/>
                  </a:cubicBezTo>
                  <a:cubicBezTo>
                    <a:pt x="202" y="268"/>
                    <a:pt x="204" y="282"/>
                    <a:pt x="209" y="295"/>
                  </a:cubicBezTo>
                  <a:cubicBezTo>
                    <a:pt x="200" y="291"/>
                    <a:pt x="190" y="288"/>
                    <a:pt x="181" y="288"/>
                  </a:cubicBezTo>
                  <a:cubicBezTo>
                    <a:pt x="168" y="288"/>
                    <a:pt x="158" y="294"/>
                    <a:pt x="153" y="307"/>
                  </a:cubicBezTo>
                  <a:cubicBezTo>
                    <a:pt x="151" y="311"/>
                    <a:pt x="146" y="322"/>
                    <a:pt x="150" y="338"/>
                  </a:cubicBezTo>
                  <a:cubicBezTo>
                    <a:pt x="155" y="356"/>
                    <a:pt x="170" y="373"/>
                    <a:pt x="194" y="388"/>
                  </a:cubicBezTo>
                  <a:cubicBezTo>
                    <a:pt x="180" y="403"/>
                    <a:pt x="169" y="420"/>
                    <a:pt x="160" y="438"/>
                  </a:cubicBezTo>
                  <a:lnTo>
                    <a:pt x="86" y="406"/>
                  </a:lnTo>
                  <a:lnTo>
                    <a:pt x="107" y="352"/>
                  </a:lnTo>
                  <a:cubicBezTo>
                    <a:pt x="110" y="345"/>
                    <a:pt x="107" y="337"/>
                    <a:pt x="100" y="334"/>
                  </a:cubicBezTo>
                  <a:cubicBezTo>
                    <a:pt x="93" y="332"/>
                    <a:pt x="85" y="335"/>
                    <a:pt x="83" y="342"/>
                  </a:cubicBezTo>
                  <a:lnTo>
                    <a:pt x="63" y="390"/>
                  </a:lnTo>
                  <a:lnTo>
                    <a:pt x="24" y="351"/>
                  </a:lnTo>
                  <a:cubicBezTo>
                    <a:pt x="19" y="345"/>
                    <a:pt x="11" y="345"/>
                    <a:pt x="6" y="351"/>
                  </a:cubicBezTo>
                  <a:cubicBezTo>
                    <a:pt x="0" y="356"/>
                    <a:pt x="0" y="364"/>
                    <a:pt x="6" y="369"/>
                  </a:cubicBezTo>
                  <a:lnTo>
                    <a:pt x="48" y="412"/>
                  </a:lnTo>
                  <a:lnTo>
                    <a:pt x="7" y="443"/>
                  </a:lnTo>
                  <a:cubicBezTo>
                    <a:pt x="1" y="447"/>
                    <a:pt x="0" y="455"/>
                    <a:pt x="4" y="461"/>
                  </a:cubicBezTo>
                  <a:cubicBezTo>
                    <a:pt x="7" y="465"/>
                    <a:pt x="11" y="467"/>
                    <a:pt x="15" y="467"/>
                  </a:cubicBezTo>
                  <a:cubicBezTo>
                    <a:pt x="18" y="467"/>
                    <a:pt x="21" y="466"/>
                    <a:pt x="23" y="464"/>
                  </a:cubicBezTo>
                  <a:lnTo>
                    <a:pt x="70" y="429"/>
                  </a:lnTo>
                  <a:lnTo>
                    <a:pt x="150" y="463"/>
                  </a:lnTo>
                  <a:cubicBezTo>
                    <a:pt x="140" y="489"/>
                    <a:pt x="135" y="517"/>
                    <a:pt x="135" y="547"/>
                  </a:cubicBezTo>
                  <a:cubicBezTo>
                    <a:pt x="135" y="679"/>
                    <a:pt x="240" y="787"/>
                    <a:pt x="368" y="787"/>
                  </a:cubicBezTo>
                  <a:cubicBezTo>
                    <a:pt x="497" y="787"/>
                    <a:pt x="602" y="679"/>
                    <a:pt x="602" y="547"/>
                  </a:cubicBezTo>
                  <a:cubicBezTo>
                    <a:pt x="602" y="518"/>
                    <a:pt x="597" y="489"/>
                    <a:pt x="587" y="463"/>
                  </a:cubicBezTo>
                  <a:lnTo>
                    <a:pt x="666" y="429"/>
                  </a:lnTo>
                  <a:lnTo>
                    <a:pt x="714" y="464"/>
                  </a:lnTo>
                  <a:cubicBezTo>
                    <a:pt x="716" y="466"/>
                    <a:pt x="719" y="467"/>
                    <a:pt x="722" y="467"/>
                  </a:cubicBezTo>
                  <a:cubicBezTo>
                    <a:pt x="726" y="467"/>
                    <a:pt x="730" y="465"/>
                    <a:pt x="732" y="461"/>
                  </a:cubicBezTo>
                  <a:cubicBezTo>
                    <a:pt x="737" y="455"/>
                    <a:pt x="736" y="447"/>
                    <a:pt x="730" y="443"/>
                  </a:cubicBezTo>
                  <a:lnTo>
                    <a:pt x="689" y="412"/>
                  </a:lnTo>
                  <a:close/>
                  <a:moveTo>
                    <a:pt x="415" y="240"/>
                  </a:moveTo>
                  <a:cubicBezTo>
                    <a:pt x="400" y="240"/>
                    <a:pt x="388" y="228"/>
                    <a:pt x="388" y="213"/>
                  </a:cubicBezTo>
                  <a:cubicBezTo>
                    <a:pt x="388" y="199"/>
                    <a:pt x="400" y="187"/>
                    <a:pt x="415" y="187"/>
                  </a:cubicBezTo>
                  <a:cubicBezTo>
                    <a:pt x="430" y="187"/>
                    <a:pt x="442" y="199"/>
                    <a:pt x="442" y="213"/>
                  </a:cubicBezTo>
                  <a:cubicBezTo>
                    <a:pt x="442" y="228"/>
                    <a:pt x="430" y="240"/>
                    <a:pt x="415" y="240"/>
                  </a:cubicBezTo>
                  <a:close/>
                  <a:moveTo>
                    <a:pt x="450" y="284"/>
                  </a:moveTo>
                  <a:cubicBezTo>
                    <a:pt x="455" y="289"/>
                    <a:pt x="455" y="298"/>
                    <a:pt x="450" y="303"/>
                  </a:cubicBezTo>
                  <a:cubicBezTo>
                    <a:pt x="444" y="308"/>
                    <a:pt x="438" y="313"/>
                    <a:pt x="432" y="317"/>
                  </a:cubicBezTo>
                  <a:cubicBezTo>
                    <a:pt x="430" y="319"/>
                    <a:pt x="427" y="319"/>
                    <a:pt x="425" y="319"/>
                  </a:cubicBezTo>
                  <a:cubicBezTo>
                    <a:pt x="420" y="319"/>
                    <a:pt x="416" y="317"/>
                    <a:pt x="414" y="313"/>
                  </a:cubicBezTo>
                  <a:cubicBezTo>
                    <a:pt x="410" y="307"/>
                    <a:pt x="411" y="299"/>
                    <a:pt x="418" y="295"/>
                  </a:cubicBezTo>
                  <a:cubicBezTo>
                    <a:pt x="422" y="292"/>
                    <a:pt x="427" y="288"/>
                    <a:pt x="431" y="284"/>
                  </a:cubicBezTo>
                  <a:cubicBezTo>
                    <a:pt x="436" y="279"/>
                    <a:pt x="445" y="279"/>
                    <a:pt x="450" y="284"/>
                  </a:cubicBezTo>
                  <a:close/>
                  <a:moveTo>
                    <a:pt x="389" y="306"/>
                  </a:moveTo>
                  <a:cubicBezTo>
                    <a:pt x="397" y="305"/>
                    <a:pt x="404" y="309"/>
                    <a:pt x="405" y="317"/>
                  </a:cubicBezTo>
                  <a:cubicBezTo>
                    <a:pt x="406" y="324"/>
                    <a:pt x="402" y="331"/>
                    <a:pt x="394" y="332"/>
                  </a:cubicBezTo>
                  <a:cubicBezTo>
                    <a:pt x="388" y="333"/>
                    <a:pt x="381" y="334"/>
                    <a:pt x="374" y="334"/>
                  </a:cubicBezTo>
                  <a:cubicBezTo>
                    <a:pt x="368" y="334"/>
                    <a:pt x="361" y="333"/>
                    <a:pt x="354" y="332"/>
                  </a:cubicBezTo>
                  <a:cubicBezTo>
                    <a:pt x="347" y="331"/>
                    <a:pt x="342" y="324"/>
                    <a:pt x="344" y="316"/>
                  </a:cubicBezTo>
                  <a:cubicBezTo>
                    <a:pt x="345" y="309"/>
                    <a:pt x="352" y="305"/>
                    <a:pt x="359" y="306"/>
                  </a:cubicBezTo>
                  <a:cubicBezTo>
                    <a:pt x="369" y="308"/>
                    <a:pt x="379" y="308"/>
                    <a:pt x="389" y="306"/>
                  </a:cubicBezTo>
                  <a:close/>
                  <a:moveTo>
                    <a:pt x="322" y="240"/>
                  </a:moveTo>
                  <a:cubicBezTo>
                    <a:pt x="307" y="240"/>
                    <a:pt x="295" y="228"/>
                    <a:pt x="295" y="213"/>
                  </a:cubicBezTo>
                  <a:cubicBezTo>
                    <a:pt x="295" y="199"/>
                    <a:pt x="307" y="187"/>
                    <a:pt x="322" y="187"/>
                  </a:cubicBezTo>
                  <a:cubicBezTo>
                    <a:pt x="336" y="187"/>
                    <a:pt x="348" y="199"/>
                    <a:pt x="348" y="213"/>
                  </a:cubicBezTo>
                  <a:cubicBezTo>
                    <a:pt x="348" y="228"/>
                    <a:pt x="336" y="240"/>
                    <a:pt x="322" y="240"/>
                  </a:cubicBezTo>
                  <a:close/>
                  <a:moveTo>
                    <a:pt x="299" y="284"/>
                  </a:moveTo>
                  <a:cubicBezTo>
                    <a:pt x="304" y="279"/>
                    <a:pt x="313" y="279"/>
                    <a:pt x="318" y="284"/>
                  </a:cubicBezTo>
                  <a:cubicBezTo>
                    <a:pt x="322" y="288"/>
                    <a:pt x="326" y="292"/>
                    <a:pt x="331" y="295"/>
                  </a:cubicBezTo>
                  <a:cubicBezTo>
                    <a:pt x="337" y="299"/>
                    <a:pt x="339" y="307"/>
                    <a:pt x="335" y="313"/>
                  </a:cubicBezTo>
                  <a:cubicBezTo>
                    <a:pt x="333" y="317"/>
                    <a:pt x="328" y="319"/>
                    <a:pt x="324" y="319"/>
                  </a:cubicBezTo>
                  <a:cubicBezTo>
                    <a:pt x="321" y="319"/>
                    <a:pt x="319" y="319"/>
                    <a:pt x="317" y="317"/>
                  </a:cubicBezTo>
                  <a:cubicBezTo>
                    <a:pt x="310" y="313"/>
                    <a:pt x="304" y="308"/>
                    <a:pt x="299" y="303"/>
                  </a:cubicBezTo>
                  <a:cubicBezTo>
                    <a:pt x="294" y="298"/>
                    <a:pt x="294" y="289"/>
                    <a:pt x="299" y="284"/>
                  </a:cubicBezTo>
                  <a:close/>
                  <a:moveTo>
                    <a:pt x="435" y="27"/>
                  </a:moveTo>
                  <a:cubicBezTo>
                    <a:pt x="425" y="53"/>
                    <a:pt x="411" y="101"/>
                    <a:pt x="430" y="132"/>
                  </a:cubicBezTo>
                  <a:cubicBezTo>
                    <a:pt x="430" y="133"/>
                    <a:pt x="430" y="133"/>
                    <a:pt x="430" y="133"/>
                  </a:cubicBezTo>
                  <a:lnTo>
                    <a:pt x="286" y="133"/>
                  </a:lnTo>
                  <a:cubicBezTo>
                    <a:pt x="301" y="111"/>
                    <a:pt x="315" y="75"/>
                    <a:pt x="292" y="27"/>
                  </a:cubicBezTo>
                  <a:lnTo>
                    <a:pt x="435" y="27"/>
                  </a:lnTo>
                  <a:close/>
                  <a:moveTo>
                    <a:pt x="176" y="319"/>
                  </a:moveTo>
                  <a:cubicBezTo>
                    <a:pt x="177" y="318"/>
                    <a:pt x="177" y="318"/>
                    <a:pt x="177" y="317"/>
                  </a:cubicBezTo>
                  <a:cubicBezTo>
                    <a:pt x="178" y="314"/>
                    <a:pt x="179" y="314"/>
                    <a:pt x="181" y="314"/>
                  </a:cubicBezTo>
                  <a:cubicBezTo>
                    <a:pt x="192" y="314"/>
                    <a:pt x="212" y="327"/>
                    <a:pt x="223" y="336"/>
                  </a:cubicBezTo>
                  <a:cubicBezTo>
                    <a:pt x="224" y="336"/>
                    <a:pt x="225" y="337"/>
                    <a:pt x="226" y="337"/>
                  </a:cubicBezTo>
                  <a:lnTo>
                    <a:pt x="279" y="364"/>
                  </a:lnTo>
                  <a:cubicBezTo>
                    <a:pt x="315" y="381"/>
                    <a:pt x="356" y="389"/>
                    <a:pt x="401" y="389"/>
                  </a:cubicBezTo>
                  <a:cubicBezTo>
                    <a:pt x="401" y="389"/>
                    <a:pt x="402" y="389"/>
                    <a:pt x="402" y="389"/>
                  </a:cubicBezTo>
                  <a:cubicBezTo>
                    <a:pt x="402" y="389"/>
                    <a:pt x="403" y="389"/>
                    <a:pt x="403" y="389"/>
                  </a:cubicBezTo>
                  <a:lnTo>
                    <a:pt x="403" y="389"/>
                  </a:lnTo>
                  <a:cubicBezTo>
                    <a:pt x="405" y="389"/>
                    <a:pt x="407" y="389"/>
                    <a:pt x="409" y="389"/>
                  </a:cubicBezTo>
                  <a:cubicBezTo>
                    <a:pt x="412" y="389"/>
                    <a:pt x="415" y="388"/>
                    <a:pt x="417" y="388"/>
                  </a:cubicBezTo>
                  <a:cubicBezTo>
                    <a:pt x="422" y="388"/>
                    <a:pt x="426" y="387"/>
                    <a:pt x="430" y="387"/>
                  </a:cubicBezTo>
                  <a:cubicBezTo>
                    <a:pt x="431" y="387"/>
                    <a:pt x="431" y="387"/>
                    <a:pt x="432" y="386"/>
                  </a:cubicBezTo>
                  <a:cubicBezTo>
                    <a:pt x="435" y="386"/>
                    <a:pt x="438" y="386"/>
                    <a:pt x="441" y="385"/>
                  </a:cubicBezTo>
                  <a:cubicBezTo>
                    <a:pt x="442" y="385"/>
                    <a:pt x="443" y="385"/>
                    <a:pt x="444" y="384"/>
                  </a:cubicBezTo>
                  <a:cubicBezTo>
                    <a:pt x="444" y="384"/>
                    <a:pt x="444" y="384"/>
                    <a:pt x="444" y="384"/>
                  </a:cubicBezTo>
                  <a:cubicBezTo>
                    <a:pt x="470" y="378"/>
                    <a:pt x="495" y="367"/>
                    <a:pt x="520" y="351"/>
                  </a:cubicBezTo>
                  <a:cubicBezTo>
                    <a:pt x="520" y="351"/>
                    <a:pt x="521" y="350"/>
                    <a:pt x="521" y="350"/>
                  </a:cubicBezTo>
                  <a:cubicBezTo>
                    <a:pt x="530" y="345"/>
                    <a:pt x="540" y="349"/>
                    <a:pt x="545" y="358"/>
                  </a:cubicBezTo>
                  <a:cubicBezTo>
                    <a:pt x="547" y="362"/>
                    <a:pt x="548" y="369"/>
                    <a:pt x="543" y="375"/>
                  </a:cubicBezTo>
                  <a:cubicBezTo>
                    <a:pt x="533" y="387"/>
                    <a:pt x="520" y="393"/>
                    <a:pt x="519" y="393"/>
                  </a:cubicBezTo>
                  <a:cubicBezTo>
                    <a:pt x="519" y="394"/>
                    <a:pt x="518" y="394"/>
                    <a:pt x="517" y="394"/>
                  </a:cubicBezTo>
                  <a:lnTo>
                    <a:pt x="516" y="395"/>
                  </a:lnTo>
                  <a:cubicBezTo>
                    <a:pt x="486" y="414"/>
                    <a:pt x="451" y="424"/>
                    <a:pt x="415" y="426"/>
                  </a:cubicBezTo>
                  <a:cubicBezTo>
                    <a:pt x="384" y="427"/>
                    <a:pt x="353" y="423"/>
                    <a:pt x="324" y="412"/>
                  </a:cubicBezTo>
                  <a:cubicBezTo>
                    <a:pt x="276" y="393"/>
                    <a:pt x="233" y="376"/>
                    <a:pt x="221" y="371"/>
                  </a:cubicBezTo>
                  <a:cubicBezTo>
                    <a:pt x="220" y="371"/>
                    <a:pt x="218" y="370"/>
                    <a:pt x="217" y="370"/>
                  </a:cubicBezTo>
                  <a:lnTo>
                    <a:pt x="217" y="370"/>
                  </a:lnTo>
                  <a:cubicBezTo>
                    <a:pt x="165" y="342"/>
                    <a:pt x="176" y="320"/>
                    <a:pt x="176" y="319"/>
                  </a:cubicBezTo>
                  <a:close/>
                  <a:moveTo>
                    <a:pt x="368" y="667"/>
                  </a:moveTo>
                  <a:cubicBezTo>
                    <a:pt x="357" y="667"/>
                    <a:pt x="348" y="658"/>
                    <a:pt x="348" y="647"/>
                  </a:cubicBezTo>
                  <a:cubicBezTo>
                    <a:pt x="348" y="636"/>
                    <a:pt x="357" y="627"/>
                    <a:pt x="368" y="627"/>
                  </a:cubicBezTo>
                  <a:cubicBezTo>
                    <a:pt x="379" y="627"/>
                    <a:pt x="388" y="636"/>
                    <a:pt x="388" y="647"/>
                  </a:cubicBezTo>
                  <a:cubicBezTo>
                    <a:pt x="388" y="658"/>
                    <a:pt x="379" y="667"/>
                    <a:pt x="368" y="667"/>
                  </a:cubicBezTo>
                  <a:close/>
                  <a:moveTo>
                    <a:pt x="368" y="587"/>
                  </a:moveTo>
                  <a:cubicBezTo>
                    <a:pt x="357" y="587"/>
                    <a:pt x="348" y="578"/>
                    <a:pt x="348" y="567"/>
                  </a:cubicBezTo>
                  <a:cubicBezTo>
                    <a:pt x="348" y="556"/>
                    <a:pt x="357" y="547"/>
                    <a:pt x="368" y="547"/>
                  </a:cubicBezTo>
                  <a:cubicBezTo>
                    <a:pt x="379" y="547"/>
                    <a:pt x="388" y="556"/>
                    <a:pt x="388" y="567"/>
                  </a:cubicBezTo>
                  <a:cubicBezTo>
                    <a:pt x="388" y="578"/>
                    <a:pt x="379" y="587"/>
                    <a:pt x="368" y="587"/>
                  </a:cubicBezTo>
                  <a:close/>
                  <a:moveTo>
                    <a:pt x="368" y="507"/>
                  </a:moveTo>
                  <a:cubicBezTo>
                    <a:pt x="357" y="507"/>
                    <a:pt x="348" y="498"/>
                    <a:pt x="348" y="487"/>
                  </a:cubicBezTo>
                  <a:cubicBezTo>
                    <a:pt x="348" y="476"/>
                    <a:pt x="357" y="467"/>
                    <a:pt x="368" y="467"/>
                  </a:cubicBezTo>
                  <a:cubicBezTo>
                    <a:pt x="379" y="467"/>
                    <a:pt x="388" y="476"/>
                    <a:pt x="388" y="487"/>
                  </a:cubicBezTo>
                  <a:cubicBezTo>
                    <a:pt x="388" y="498"/>
                    <a:pt x="379" y="507"/>
                    <a:pt x="368" y="507"/>
                  </a:cubicBezTo>
                  <a:close/>
                  <a:moveTo>
                    <a:pt x="477" y="600"/>
                  </a:moveTo>
                  <a:lnTo>
                    <a:pt x="434" y="600"/>
                  </a:lnTo>
                  <a:cubicBezTo>
                    <a:pt x="423" y="600"/>
                    <a:pt x="414" y="595"/>
                    <a:pt x="408" y="586"/>
                  </a:cubicBezTo>
                  <a:cubicBezTo>
                    <a:pt x="402" y="577"/>
                    <a:pt x="401" y="566"/>
                    <a:pt x="405" y="556"/>
                  </a:cubicBezTo>
                  <a:cubicBezTo>
                    <a:pt x="419" y="523"/>
                    <a:pt x="413" y="478"/>
                    <a:pt x="408" y="453"/>
                  </a:cubicBezTo>
                  <a:cubicBezTo>
                    <a:pt x="417" y="453"/>
                    <a:pt x="426" y="452"/>
                    <a:pt x="435" y="451"/>
                  </a:cubicBezTo>
                  <a:cubicBezTo>
                    <a:pt x="435" y="451"/>
                    <a:pt x="435" y="451"/>
                    <a:pt x="435" y="451"/>
                  </a:cubicBezTo>
                  <a:cubicBezTo>
                    <a:pt x="441" y="482"/>
                    <a:pt x="445" y="528"/>
                    <a:pt x="429" y="566"/>
                  </a:cubicBezTo>
                  <a:cubicBezTo>
                    <a:pt x="429" y="569"/>
                    <a:pt x="429" y="570"/>
                    <a:pt x="430" y="571"/>
                  </a:cubicBezTo>
                  <a:cubicBezTo>
                    <a:pt x="430" y="572"/>
                    <a:pt x="432" y="573"/>
                    <a:pt x="434" y="573"/>
                  </a:cubicBezTo>
                  <a:lnTo>
                    <a:pt x="477" y="573"/>
                  </a:lnTo>
                  <a:cubicBezTo>
                    <a:pt x="479" y="573"/>
                    <a:pt x="482" y="571"/>
                    <a:pt x="482" y="568"/>
                  </a:cubicBezTo>
                  <a:lnTo>
                    <a:pt x="482" y="441"/>
                  </a:lnTo>
                  <a:cubicBezTo>
                    <a:pt x="478" y="442"/>
                    <a:pt x="496" y="435"/>
                    <a:pt x="508" y="430"/>
                  </a:cubicBezTo>
                  <a:lnTo>
                    <a:pt x="508" y="568"/>
                  </a:lnTo>
                  <a:cubicBezTo>
                    <a:pt x="508" y="586"/>
                    <a:pt x="494" y="600"/>
                    <a:pt x="477" y="6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1038225" y="301594"/>
              <a:ext cx="28575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spc="300" dirty="0" smtClean="0"/>
                <a:t>输入你的标题文字</a:t>
              </a:r>
              <a:endParaRPr lang="zh-CN" altLang="en-US" sz="2000" spc="300" dirty="0"/>
            </a:p>
          </p:txBody>
        </p:sp>
      </p:grpSp>
      <p:grpSp>
        <p:nvGrpSpPr>
          <p:cNvPr id="5" name="219915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69925" y="1784550"/>
            <a:ext cx="10852149" cy="3708000"/>
            <a:chOff x="669925" y="1784550"/>
            <a:chExt cx="10852149" cy="3708000"/>
          </a:xfrm>
        </p:grpSpPr>
        <p:sp>
          <p:nvSpPr>
            <p:cNvPr id="6" name="ïşļîḋe"/>
            <p:cNvSpPr/>
            <p:nvPr/>
          </p:nvSpPr>
          <p:spPr>
            <a:xfrm>
              <a:off x="5729553" y="3324073"/>
              <a:ext cx="732893" cy="628955"/>
            </a:xfrm>
            <a:prstGeom prst="rect">
              <a:avLst/>
            </a:prstGeom>
          </p:spPr>
          <p:txBody>
            <a:bodyPr wrap="square" lIns="91440" tIns="45720" rIns="91440" bIns="45720">
              <a:normAutofit lnSpcReduction="10000"/>
            </a:bodyPr>
            <a:lstStyle/>
            <a:p>
              <a:pPr algn="ctr">
                <a:lnSpc>
                  <a:spcPct val="120000"/>
                </a:lnSpc>
                <a:spcBef>
                  <a:spcPct val="0"/>
                </a:spcBef>
              </a:pPr>
              <a:r>
                <a:rPr lang="en-US" altLang="zh-CN" sz="3200" b="1" i="1" dirty="0">
                  <a:solidFill>
                    <a:schemeClr val="accent1"/>
                  </a:solidFill>
                </a:rPr>
                <a:t>VS</a:t>
              </a:r>
              <a:endParaRPr lang="en-US" altLang="zh-CN" sz="3200" b="1" i="1" dirty="0">
                <a:solidFill>
                  <a:schemeClr val="accent1"/>
                </a:solidFill>
              </a:endParaRPr>
            </a:p>
          </p:txBody>
        </p:sp>
        <p:sp>
          <p:nvSpPr>
            <p:cNvPr id="7" name="îSḻîḑè"/>
            <p:cNvSpPr/>
            <p:nvPr/>
          </p:nvSpPr>
          <p:spPr>
            <a:xfrm>
              <a:off x="1619450" y="1784550"/>
              <a:ext cx="3708000" cy="370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912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18688"/>
                  </a:lnTo>
                </a:path>
              </a:pathLst>
            </a:custGeom>
            <a:noFill/>
            <a:ln w="22225" cap="flat">
              <a:solidFill>
                <a:schemeClr val="bg1">
                  <a:lumMod val="75000"/>
                </a:schemeClr>
              </a:solidFill>
              <a:prstDash val="solid"/>
              <a:miter lim="400000"/>
            </a:ln>
            <a:effectLst/>
          </p:spPr>
          <p:txBody>
            <a:bodyPr wrap="square" lIns="91440" tIns="45720" rIns="91440" bIns="45720" numCol="1" anchor="ctr">
              <a:norm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1pPr>
              <a:lvl2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2pPr>
              <a:lvl3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3pPr>
              <a:lvl4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4pPr>
              <a:lvl5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5pPr>
              <a:lvl6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6pPr>
              <a:lvl7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7pPr>
              <a:lvl8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8pPr>
              <a:lvl9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9pPr>
            </a:lstStyle>
            <a:p>
              <a:pPr defTabSz="1460500">
                <a:lnSpc>
                  <a:spcPct val="100000"/>
                </a:lnSpc>
                <a:spcBef>
                  <a:spcPts val="0"/>
                </a:spcBef>
                <a:defRPr sz="10400">
                  <a:solidFill>
                    <a:srgbClr val="000000"/>
                  </a:solidFill>
                </a:defRPr>
              </a:pPr>
              <a:endParaRPr sz="1400"/>
            </a:p>
          </p:txBody>
        </p:sp>
        <p:sp>
          <p:nvSpPr>
            <p:cNvPr id="8" name="ïŝļîḓe"/>
            <p:cNvSpPr/>
            <p:nvPr/>
          </p:nvSpPr>
          <p:spPr>
            <a:xfrm>
              <a:off x="669925" y="2309813"/>
              <a:ext cx="1849525" cy="2657475"/>
            </a:xfrm>
            <a:prstGeom prst="rect">
              <a:avLst/>
            </a:prstGeom>
            <a:blipFill>
              <a:blip r:embed="rId2"/>
              <a:tile tx="-635000" ty="1270000" sx="100000" sy="100000" flip="none" algn="ctr"/>
            </a:blipFill>
            <a:ln w="3175">
              <a:noFill/>
              <a:prstDash val="sysDash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/>
              <a:endParaRPr lang="zh-CN" altLang="en-US" sz="2800" b="1"/>
            </a:p>
          </p:txBody>
        </p:sp>
        <p:sp>
          <p:nvSpPr>
            <p:cNvPr id="9" name="íšliḑê"/>
            <p:cNvSpPr txBox="1"/>
            <p:nvPr/>
          </p:nvSpPr>
          <p:spPr bwMode="auto">
            <a:xfrm flipH="1">
              <a:off x="2519447" y="1813125"/>
              <a:ext cx="2807999" cy="468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sz="2000" b="1" dirty="0" smtClean="0"/>
                <a:t>输入标题</a:t>
              </a:r>
              <a:endParaRPr lang="en-US" altLang="zh-CN" sz="2000" b="1" dirty="0"/>
            </a:p>
          </p:txBody>
        </p:sp>
        <p:sp>
          <p:nvSpPr>
            <p:cNvPr id="10" name="ïṧḻiḑê"/>
            <p:cNvSpPr/>
            <p:nvPr/>
          </p:nvSpPr>
          <p:spPr bwMode="auto">
            <a:xfrm flipH="1">
              <a:off x="2519449" y="2460498"/>
              <a:ext cx="2807999" cy="509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altLang="zh-CN" sz="1100" dirty="0"/>
                <a:t>Copy paste fonts. Choose the only option to retain </a:t>
              </a:r>
              <a:r>
                <a:rPr lang="zh-CN" altLang="en-US" sz="1100" dirty="0" smtClean="0"/>
                <a:t>标题</a:t>
              </a:r>
              <a:r>
                <a:rPr lang="en-US" altLang="zh-CN" sz="1100" dirty="0" smtClean="0"/>
                <a:t>……</a:t>
              </a:r>
              <a:endParaRPr lang="en-US" altLang="zh-CN" sz="1100" dirty="0"/>
            </a:p>
          </p:txBody>
        </p:sp>
        <p:sp>
          <p:nvSpPr>
            <p:cNvPr id="11" name="îśľíḑè"/>
            <p:cNvSpPr/>
            <p:nvPr/>
          </p:nvSpPr>
          <p:spPr bwMode="auto">
            <a:xfrm flipH="1">
              <a:off x="2519449" y="3054991"/>
              <a:ext cx="2807999" cy="509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altLang="zh-CN" sz="1100" dirty="0"/>
                <a:t>Copy paste fonts. Choose the only option to retain </a:t>
              </a:r>
              <a:r>
                <a:rPr lang="zh-CN" altLang="en-US" sz="1100" dirty="0" smtClean="0"/>
                <a:t>标题</a:t>
              </a:r>
              <a:r>
                <a:rPr lang="en-US" altLang="zh-CN" sz="1100" dirty="0" smtClean="0"/>
                <a:t>……</a:t>
              </a:r>
              <a:endParaRPr lang="en-US" altLang="zh-CN" sz="1100" dirty="0"/>
            </a:p>
          </p:txBody>
        </p:sp>
        <p:sp>
          <p:nvSpPr>
            <p:cNvPr id="12" name="íṣḻíḓê"/>
            <p:cNvSpPr/>
            <p:nvPr/>
          </p:nvSpPr>
          <p:spPr bwMode="auto">
            <a:xfrm flipH="1">
              <a:off x="2519449" y="3649484"/>
              <a:ext cx="2807999" cy="509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altLang="zh-CN" sz="1100" dirty="0"/>
                <a:t>Copy paste fonts. Choose the only option to retain </a:t>
              </a:r>
              <a:r>
                <a:rPr lang="zh-CN" altLang="en-US" sz="1100" dirty="0" smtClean="0"/>
                <a:t>标题</a:t>
              </a:r>
              <a:r>
                <a:rPr lang="en-US" altLang="zh-CN" sz="1100" dirty="0" smtClean="0"/>
                <a:t>……</a:t>
              </a:r>
              <a:endParaRPr lang="en-US" altLang="zh-CN" sz="1100" dirty="0"/>
            </a:p>
          </p:txBody>
        </p:sp>
        <p:sp>
          <p:nvSpPr>
            <p:cNvPr id="13" name="íSḻïdè"/>
            <p:cNvSpPr/>
            <p:nvPr/>
          </p:nvSpPr>
          <p:spPr bwMode="auto">
            <a:xfrm flipH="1">
              <a:off x="2519449" y="4243977"/>
              <a:ext cx="2807999" cy="509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altLang="zh-CN" sz="1100" dirty="0"/>
                <a:t>Copy paste fonts. Choose the only option to retain </a:t>
              </a:r>
              <a:r>
                <a:rPr lang="zh-CN" altLang="en-US" sz="1100" dirty="0" smtClean="0"/>
                <a:t>标题</a:t>
              </a:r>
              <a:r>
                <a:rPr lang="en-US" altLang="zh-CN" sz="1100" dirty="0" smtClean="0"/>
                <a:t>……</a:t>
              </a:r>
              <a:endParaRPr lang="en-US" altLang="zh-CN" sz="1100" dirty="0"/>
            </a:p>
          </p:txBody>
        </p:sp>
        <p:sp>
          <p:nvSpPr>
            <p:cNvPr id="14" name="îṡ1ïďé"/>
            <p:cNvSpPr/>
            <p:nvPr/>
          </p:nvSpPr>
          <p:spPr bwMode="auto">
            <a:xfrm flipH="1">
              <a:off x="2519449" y="4838470"/>
              <a:ext cx="2807999" cy="509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altLang="zh-CN" sz="1100" dirty="0"/>
                <a:t>Copy paste fonts. Choose the only option to retain </a:t>
              </a:r>
              <a:r>
                <a:rPr lang="zh-CN" altLang="en-US" sz="1100" dirty="0" smtClean="0"/>
                <a:t>标题</a:t>
              </a:r>
              <a:r>
                <a:rPr lang="en-US" altLang="zh-CN" sz="1100" dirty="0" smtClean="0"/>
                <a:t>……</a:t>
              </a:r>
              <a:endParaRPr lang="en-US" altLang="zh-CN" sz="1100" dirty="0"/>
            </a:p>
          </p:txBody>
        </p:sp>
        <p:sp>
          <p:nvSpPr>
            <p:cNvPr id="15" name="îŝlîḓè"/>
            <p:cNvSpPr/>
            <p:nvPr/>
          </p:nvSpPr>
          <p:spPr>
            <a:xfrm flipH="1">
              <a:off x="6864550" y="1784550"/>
              <a:ext cx="3708000" cy="370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912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18688"/>
                  </a:lnTo>
                </a:path>
              </a:pathLst>
            </a:custGeom>
            <a:noFill/>
            <a:ln w="22225" cap="flat">
              <a:solidFill>
                <a:schemeClr val="bg1">
                  <a:lumMod val="75000"/>
                </a:schemeClr>
              </a:solidFill>
              <a:prstDash val="solid"/>
              <a:miter lim="400000"/>
            </a:ln>
            <a:effectLst/>
          </p:spPr>
          <p:txBody>
            <a:bodyPr wrap="square" lIns="91440" tIns="45720" rIns="91440" bIns="45720" numCol="1" anchor="ctr">
              <a:norm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1pPr>
              <a:lvl2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2pPr>
              <a:lvl3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3pPr>
              <a:lvl4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4pPr>
              <a:lvl5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5pPr>
              <a:lvl6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6pPr>
              <a:lvl7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7pPr>
              <a:lvl8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8pPr>
              <a:lvl9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9pPr>
            </a:lstStyle>
            <a:p>
              <a:pPr defTabSz="1460500">
                <a:lnSpc>
                  <a:spcPct val="100000"/>
                </a:lnSpc>
                <a:spcBef>
                  <a:spcPts val="0"/>
                </a:spcBef>
                <a:defRPr sz="10400">
                  <a:solidFill>
                    <a:srgbClr val="000000"/>
                  </a:solidFill>
                </a:defRPr>
              </a:pPr>
              <a:endParaRPr sz="1400"/>
            </a:p>
          </p:txBody>
        </p:sp>
        <p:sp>
          <p:nvSpPr>
            <p:cNvPr id="16" name="íṩľïdè"/>
            <p:cNvSpPr/>
            <p:nvPr/>
          </p:nvSpPr>
          <p:spPr>
            <a:xfrm flipH="1">
              <a:off x="9672549" y="2309813"/>
              <a:ext cx="1849525" cy="2657475"/>
            </a:xfrm>
            <a:prstGeom prst="rect">
              <a:avLst/>
            </a:prstGeom>
            <a:blipFill>
              <a:blip r:embed="rId2"/>
              <a:tile tx="-635000" ty="1270000" sx="100000" sy="100000" flip="none" algn="ctr"/>
            </a:blipFill>
            <a:ln w="3175">
              <a:noFill/>
              <a:prstDash val="sysDash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/>
              <a:endParaRPr lang="zh-CN" altLang="en-US" sz="2800" b="1"/>
            </a:p>
          </p:txBody>
        </p:sp>
        <p:sp>
          <p:nvSpPr>
            <p:cNvPr id="17" name="ïṩlíḍe"/>
            <p:cNvSpPr txBox="1"/>
            <p:nvPr/>
          </p:nvSpPr>
          <p:spPr bwMode="auto">
            <a:xfrm>
              <a:off x="6864554" y="1813125"/>
              <a:ext cx="2807999" cy="468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r"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sz="2000" b="1" dirty="0" smtClean="0"/>
                <a:t>输入标题</a:t>
              </a:r>
              <a:endParaRPr lang="en-US" altLang="zh-CN" sz="2000" b="1" dirty="0"/>
            </a:p>
          </p:txBody>
        </p:sp>
        <p:sp>
          <p:nvSpPr>
            <p:cNvPr id="18" name="is1íḓé"/>
            <p:cNvSpPr/>
            <p:nvPr/>
          </p:nvSpPr>
          <p:spPr bwMode="auto">
            <a:xfrm>
              <a:off x="6864552" y="2460498"/>
              <a:ext cx="2807999" cy="509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 algn="r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altLang="zh-CN" sz="1100" dirty="0"/>
                <a:t>Copy paste fonts. Choose the only option to retain </a:t>
              </a:r>
              <a:r>
                <a:rPr lang="zh-CN" altLang="en-US" sz="1100" dirty="0" smtClean="0"/>
                <a:t>标题</a:t>
              </a:r>
              <a:r>
                <a:rPr lang="en-US" altLang="zh-CN" sz="1100" dirty="0" smtClean="0"/>
                <a:t>……</a:t>
              </a:r>
              <a:endParaRPr lang="en-US" altLang="zh-CN" sz="1100" dirty="0"/>
            </a:p>
          </p:txBody>
        </p:sp>
        <p:sp>
          <p:nvSpPr>
            <p:cNvPr id="19" name="işḷîḍe"/>
            <p:cNvSpPr/>
            <p:nvPr/>
          </p:nvSpPr>
          <p:spPr bwMode="auto">
            <a:xfrm>
              <a:off x="6864552" y="3054991"/>
              <a:ext cx="2807999" cy="509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 algn="r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altLang="zh-CN" sz="1100" dirty="0"/>
                <a:t>Copy paste fonts. Choose the only option to retain </a:t>
              </a:r>
              <a:r>
                <a:rPr lang="zh-CN" altLang="en-US" sz="1100" dirty="0" smtClean="0"/>
                <a:t>标题</a:t>
              </a:r>
              <a:r>
                <a:rPr lang="en-US" altLang="zh-CN" sz="1100" dirty="0" smtClean="0"/>
                <a:t>……</a:t>
              </a:r>
              <a:endParaRPr lang="en-US" altLang="zh-CN" sz="1100" dirty="0"/>
            </a:p>
          </p:txBody>
        </p:sp>
        <p:sp>
          <p:nvSpPr>
            <p:cNvPr id="20" name="ïšľïḓê"/>
            <p:cNvSpPr/>
            <p:nvPr/>
          </p:nvSpPr>
          <p:spPr bwMode="auto">
            <a:xfrm>
              <a:off x="6864552" y="3649484"/>
              <a:ext cx="2807999" cy="509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 algn="r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altLang="zh-CN" sz="1100" dirty="0"/>
                <a:t>Copy paste fonts. Choose the only option to retain </a:t>
              </a:r>
              <a:r>
                <a:rPr lang="zh-CN" altLang="en-US" sz="1100" dirty="0" smtClean="0"/>
                <a:t>标题</a:t>
              </a:r>
              <a:r>
                <a:rPr lang="en-US" altLang="zh-CN" sz="1100" dirty="0" smtClean="0"/>
                <a:t>……</a:t>
              </a:r>
              <a:endParaRPr lang="en-US" altLang="zh-CN" sz="1100" dirty="0"/>
            </a:p>
          </p:txBody>
        </p:sp>
        <p:sp>
          <p:nvSpPr>
            <p:cNvPr id="21" name="iṣḻîdè"/>
            <p:cNvSpPr/>
            <p:nvPr/>
          </p:nvSpPr>
          <p:spPr bwMode="auto">
            <a:xfrm>
              <a:off x="6864552" y="4243977"/>
              <a:ext cx="2807999" cy="509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 algn="r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altLang="zh-CN" sz="1100" dirty="0"/>
                <a:t>Copy paste fonts. Choose the only option to retain </a:t>
              </a:r>
              <a:r>
                <a:rPr lang="zh-CN" altLang="en-US" sz="1100" dirty="0" smtClean="0"/>
                <a:t>标题</a:t>
              </a:r>
              <a:r>
                <a:rPr lang="en-US" altLang="zh-CN" sz="1100" dirty="0" smtClean="0"/>
                <a:t>……</a:t>
              </a:r>
              <a:endParaRPr lang="en-US" altLang="zh-CN" sz="1100" dirty="0"/>
            </a:p>
          </p:txBody>
        </p:sp>
        <p:sp>
          <p:nvSpPr>
            <p:cNvPr id="22" name="íṡ1îďé"/>
            <p:cNvSpPr/>
            <p:nvPr/>
          </p:nvSpPr>
          <p:spPr bwMode="auto">
            <a:xfrm>
              <a:off x="6864552" y="4838470"/>
              <a:ext cx="2807999" cy="509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 algn="r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altLang="zh-CN" sz="1100" dirty="0"/>
                <a:t>Copy paste fonts. Choose the only option to retain </a:t>
              </a:r>
              <a:r>
                <a:rPr lang="zh-CN" altLang="en-US" sz="1100" dirty="0" smtClean="0"/>
                <a:t>标题</a:t>
              </a:r>
              <a:r>
                <a:rPr lang="en-US" altLang="zh-CN" sz="1100" dirty="0" smtClean="0"/>
                <a:t>……</a:t>
              </a:r>
              <a:endParaRPr lang="en-US" altLang="zh-CN" sz="1100" dirty="0"/>
            </a:p>
          </p:txBody>
        </p: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221074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0" y="0"/>
            <a:ext cx="11518900" cy="6858000"/>
            <a:chOff x="0" y="0"/>
            <a:chExt cx="11518900" cy="6858000"/>
          </a:xfrm>
        </p:grpSpPr>
        <p:sp>
          <p:nvSpPr>
            <p:cNvPr id="6" name="îşľîďe"/>
            <p:cNvSpPr/>
            <p:nvPr/>
          </p:nvSpPr>
          <p:spPr bwMode="auto">
            <a:xfrm>
              <a:off x="0" y="0"/>
              <a:ext cx="6977665" cy="6858000"/>
            </a:xfrm>
            <a:custGeom>
              <a:avLst/>
              <a:gdLst>
                <a:gd name="T0" fmla="*/ 1167 w 1740"/>
                <a:gd name="T1" fmla="*/ 0 h 1204"/>
                <a:gd name="T2" fmla="*/ 1025 w 1740"/>
                <a:gd name="T3" fmla="*/ 643 h 1204"/>
                <a:gd name="T4" fmla="*/ 1025 w 1740"/>
                <a:gd name="T5" fmla="*/ 1204 h 1204"/>
                <a:gd name="T6" fmla="*/ 0 w 1740"/>
                <a:gd name="T7" fmla="*/ 1204 h 1204"/>
                <a:gd name="T8" fmla="*/ 0 w 1740"/>
                <a:gd name="T9" fmla="*/ 0 h 1204"/>
                <a:gd name="T10" fmla="*/ 1167 w 1740"/>
                <a:gd name="T11" fmla="*/ 0 h 1204"/>
                <a:gd name="connsiteX0" fmla="*/ 6707 w 7884"/>
                <a:gd name="connsiteY0" fmla="*/ 0 h 10000"/>
                <a:gd name="connsiteX1" fmla="*/ 5891 w 7884"/>
                <a:gd name="connsiteY1" fmla="*/ 5341 h 10000"/>
                <a:gd name="connsiteX2" fmla="*/ 5891 w 7884"/>
                <a:gd name="connsiteY2" fmla="*/ 10000 h 10000"/>
                <a:gd name="connsiteX3" fmla="*/ 0 w 7884"/>
                <a:gd name="connsiteY3" fmla="*/ 10000 h 10000"/>
                <a:gd name="connsiteX4" fmla="*/ 1255 w 7884"/>
                <a:gd name="connsiteY4" fmla="*/ 1069 h 10000"/>
                <a:gd name="connsiteX5" fmla="*/ 6707 w 7884"/>
                <a:gd name="connsiteY5" fmla="*/ 0 h 10000"/>
                <a:gd name="connsiteX0-1" fmla="*/ 8507 w 10000"/>
                <a:gd name="connsiteY0-2" fmla="*/ 0 h 10000"/>
                <a:gd name="connsiteX1-3" fmla="*/ 7472 w 10000"/>
                <a:gd name="connsiteY1-4" fmla="*/ 5341 h 10000"/>
                <a:gd name="connsiteX2-5" fmla="*/ 7472 w 10000"/>
                <a:gd name="connsiteY2-6" fmla="*/ 10000 h 10000"/>
                <a:gd name="connsiteX3-7" fmla="*/ 0 w 10000"/>
                <a:gd name="connsiteY3-8" fmla="*/ 10000 h 10000"/>
                <a:gd name="connsiteX4-9" fmla="*/ 1067 w 10000"/>
                <a:gd name="connsiteY4-10" fmla="*/ 0 h 10000"/>
                <a:gd name="connsiteX5-11" fmla="*/ 8507 w 10000"/>
                <a:gd name="connsiteY5-12" fmla="*/ 0 h 10000"/>
                <a:gd name="connsiteX0-13" fmla="*/ 7440 w 8933"/>
                <a:gd name="connsiteY0-14" fmla="*/ 0 h 10000"/>
                <a:gd name="connsiteX1-15" fmla="*/ 6405 w 8933"/>
                <a:gd name="connsiteY1-16" fmla="*/ 5341 h 10000"/>
                <a:gd name="connsiteX2-17" fmla="*/ 6405 w 8933"/>
                <a:gd name="connsiteY2-18" fmla="*/ 10000 h 10000"/>
                <a:gd name="connsiteX3-19" fmla="*/ 26 w 8933"/>
                <a:gd name="connsiteY3-20" fmla="*/ 10000 h 10000"/>
                <a:gd name="connsiteX4-21" fmla="*/ 0 w 8933"/>
                <a:gd name="connsiteY4-22" fmla="*/ 0 h 10000"/>
                <a:gd name="connsiteX5-23" fmla="*/ 7440 w 8933"/>
                <a:gd name="connsiteY5-24" fmla="*/ 0 h 10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8933" h="10000">
                  <a:moveTo>
                    <a:pt x="7440" y="0"/>
                  </a:moveTo>
                  <a:cubicBezTo>
                    <a:pt x="7440" y="0"/>
                    <a:pt x="2410" y="2882"/>
                    <a:pt x="6405" y="5341"/>
                  </a:cubicBezTo>
                  <a:cubicBezTo>
                    <a:pt x="7302" y="5897"/>
                    <a:pt x="11617" y="8231"/>
                    <a:pt x="6405" y="10000"/>
                  </a:cubicBezTo>
                  <a:lnTo>
                    <a:pt x="26" y="10000"/>
                  </a:lnTo>
                  <a:cubicBezTo>
                    <a:pt x="26" y="0"/>
                    <a:pt x="0" y="0"/>
                    <a:pt x="0" y="0"/>
                  </a:cubicBezTo>
                  <a:lnTo>
                    <a:pt x="7440" y="0"/>
                  </a:lnTo>
                  <a:close/>
                </a:path>
              </a:pathLst>
            </a:custGeom>
            <a:blipFill>
              <a:blip r:embed="rId2"/>
              <a:tile tx="-635000" ty="1270000" sx="100000" sy="100000" flip="none" algn="ctr"/>
            </a:blipFill>
            <a:ln w="3175">
              <a:noFill/>
              <a:prstDash val="sysDash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/>
              <a:endParaRPr lang="en-US" sz="2800" b="1">
                <a:solidFill>
                  <a:schemeClr val="lt1"/>
                </a:solidFill>
              </a:endParaRPr>
            </a:p>
          </p:txBody>
        </p:sp>
        <p:sp>
          <p:nvSpPr>
            <p:cNvPr id="7" name="îṣlíḍè"/>
            <p:cNvSpPr/>
            <p:nvPr/>
          </p:nvSpPr>
          <p:spPr bwMode="auto">
            <a:xfrm>
              <a:off x="0" y="0"/>
              <a:ext cx="6270772" cy="6858000"/>
            </a:xfrm>
            <a:custGeom>
              <a:avLst/>
              <a:gdLst>
                <a:gd name="T0" fmla="*/ 1167 w 1740"/>
                <a:gd name="T1" fmla="*/ 0 h 1204"/>
                <a:gd name="T2" fmla="*/ 1025 w 1740"/>
                <a:gd name="T3" fmla="*/ 643 h 1204"/>
                <a:gd name="T4" fmla="*/ 1025 w 1740"/>
                <a:gd name="T5" fmla="*/ 1204 h 1204"/>
                <a:gd name="T6" fmla="*/ 0 w 1740"/>
                <a:gd name="T7" fmla="*/ 1204 h 1204"/>
                <a:gd name="T8" fmla="*/ 0 w 1740"/>
                <a:gd name="T9" fmla="*/ 0 h 1204"/>
                <a:gd name="T10" fmla="*/ 1167 w 1740"/>
                <a:gd name="T11" fmla="*/ 0 h 1204"/>
                <a:gd name="connsiteX0" fmla="*/ 6707 w 7884"/>
                <a:gd name="connsiteY0" fmla="*/ 0 h 10000"/>
                <a:gd name="connsiteX1" fmla="*/ 5891 w 7884"/>
                <a:gd name="connsiteY1" fmla="*/ 5341 h 10000"/>
                <a:gd name="connsiteX2" fmla="*/ 5891 w 7884"/>
                <a:gd name="connsiteY2" fmla="*/ 10000 h 10000"/>
                <a:gd name="connsiteX3" fmla="*/ 0 w 7884"/>
                <a:gd name="connsiteY3" fmla="*/ 10000 h 10000"/>
                <a:gd name="connsiteX4" fmla="*/ 1255 w 7884"/>
                <a:gd name="connsiteY4" fmla="*/ 1069 h 10000"/>
                <a:gd name="connsiteX5" fmla="*/ 6707 w 7884"/>
                <a:gd name="connsiteY5" fmla="*/ 0 h 10000"/>
                <a:gd name="connsiteX0-1" fmla="*/ 8507 w 10000"/>
                <a:gd name="connsiteY0-2" fmla="*/ 0 h 10000"/>
                <a:gd name="connsiteX1-3" fmla="*/ 7472 w 10000"/>
                <a:gd name="connsiteY1-4" fmla="*/ 5341 h 10000"/>
                <a:gd name="connsiteX2-5" fmla="*/ 7472 w 10000"/>
                <a:gd name="connsiteY2-6" fmla="*/ 10000 h 10000"/>
                <a:gd name="connsiteX3-7" fmla="*/ 0 w 10000"/>
                <a:gd name="connsiteY3-8" fmla="*/ 10000 h 10000"/>
                <a:gd name="connsiteX4-9" fmla="*/ 1067 w 10000"/>
                <a:gd name="connsiteY4-10" fmla="*/ 0 h 10000"/>
                <a:gd name="connsiteX5-11" fmla="*/ 8507 w 10000"/>
                <a:gd name="connsiteY5-12" fmla="*/ 0 h 10000"/>
                <a:gd name="connsiteX0-13" fmla="*/ 7440 w 8933"/>
                <a:gd name="connsiteY0-14" fmla="*/ 0 h 10000"/>
                <a:gd name="connsiteX1-15" fmla="*/ 6405 w 8933"/>
                <a:gd name="connsiteY1-16" fmla="*/ 5341 h 10000"/>
                <a:gd name="connsiteX2-17" fmla="*/ 6405 w 8933"/>
                <a:gd name="connsiteY2-18" fmla="*/ 10000 h 10000"/>
                <a:gd name="connsiteX3-19" fmla="*/ 26 w 8933"/>
                <a:gd name="connsiteY3-20" fmla="*/ 10000 h 10000"/>
                <a:gd name="connsiteX4-21" fmla="*/ 0 w 8933"/>
                <a:gd name="connsiteY4-22" fmla="*/ 0 h 10000"/>
                <a:gd name="connsiteX5-23" fmla="*/ 7440 w 8933"/>
                <a:gd name="connsiteY5-24" fmla="*/ 0 h 10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8933" h="10000">
                  <a:moveTo>
                    <a:pt x="7440" y="0"/>
                  </a:moveTo>
                  <a:cubicBezTo>
                    <a:pt x="7440" y="0"/>
                    <a:pt x="2410" y="2882"/>
                    <a:pt x="6405" y="5341"/>
                  </a:cubicBezTo>
                  <a:cubicBezTo>
                    <a:pt x="7302" y="5897"/>
                    <a:pt x="11617" y="8231"/>
                    <a:pt x="6405" y="10000"/>
                  </a:cubicBezTo>
                  <a:lnTo>
                    <a:pt x="26" y="10000"/>
                  </a:lnTo>
                  <a:cubicBezTo>
                    <a:pt x="26" y="0"/>
                    <a:pt x="0" y="0"/>
                    <a:pt x="0" y="0"/>
                  </a:cubicBezTo>
                  <a:lnTo>
                    <a:pt x="7440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70000"/>
              </a:schemeClr>
            </a:solidFill>
          </p:spPr>
          <p:txBody>
            <a:bodyPr vert="horz" wrap="square" lIns="91440" tIns="45720" rIns="91440" bIns="45720" rtlCol="0">
              <a:normAutofit/>
            </a:bodyPr>
            <a:lstStyle/>
            <a:p>
              <a:endParaRPr lang="en-US"/>
            </a:p>
          </p:txBody>
        </p:sp>
        <p:grpSp>
          <p:nvGrpSpPr>
            <p:cNvPr id="8" name="ïslïḓê"/>
            <p:cNvGrpSpPr/>
            <p:nvPr/>
          </p:nvGrpSpPr>
          <p:grpSpPr>
            <a:xfrm>
              <a:off x="673100" y="2514498"/>
              <a:ext cx="3603625" cy="1829003"/>
              <a:chOff x="673100" y="1130300"/>
              <a:chExt cx="4582976" cy="1829003"/>
            </a:xfrm>
          </p:grpSpPr>
          <p:sp>
            <p:nvSpPr>
              <p:cNvPr id="28" name="îṣlîdé"/>
              <p:cNvSpPr txBox="1"/>
              <p:nvPr/>
            </p:nvSpPr>
            <p:spPr>
              <a:xfrm>
                <a:off x="673107" y="1130300"/>
                <a:ext cx="4582969" cy="9657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b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buSzPct val="25000"/>
                </a:pPr>
                <a:r>
                  <a:rPr lang="en-US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Unified fonts make</a:t>
                </a:r>
                <a:endPara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>
                  <a:buSzPct val="25000"/>
                </a:pPr>
                <a:r>
                  <a:rPr lang="en-US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reading more fluent.</a:t>
                </a:r>
                <a:endPara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9" name="íṣlíḋé"/>
              <p:cNvSpPr txBox="1"/>
              <p:nvPr/>
            </p:nvSpPr>
            <p:spPr>
              <a:xfrm>
                <a:off x="673100" y="2096013"/>
                <a:ext cx="4582970" cy="8632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50000"/>
                  </a:lnSpc>
                  <a:buSzPct val="25000"/>
                </a:pPr>
                <a:r>
                  <a:rPr 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Theme color makes PPT more convenient to change.</a:t>
                </a:r>
                <a:endPara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>
                  <a:lnSpc>
                    <a:spcPct val="150000"/>
                  </a:lnSpc>
                  <a:buSzPct val="25000"/>
                </a:pPr>
                <a:r>
                  <a:rPr 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Adjust the spacing to adapt to Chinese typesetting, use the reference line in PPT.</a:t>
                </a:r>
                <a:endPara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grpSp>
          <p:nvGrpSpPr>
            <p:cNvPr id="9" name="îśḷîḍé"/>
            <p:cNvGrpSpPr/>
            <p:nvPr/>
          </p:nvGrpSpPr>
          <p:grpSpPr>
            <a:xfrm>
              <a:off x="4333883" y="1541869"/>
              <a:ext cx="4251107" cy="711667"/>
              <a:chOff x="4237443" y="1287621"/>
              <a:chExt cx="4251107" cy="711667"/>
            </a:xfrm>
          </p:grpSpPr>
          <p:sp>
            <p:nvSpPr>
              <p:cNvPr id="24" name="îṥ1íḓé"/>
              <p:cNvSpPr/>
              <p:nvPr/>
            </p:nvSpPr>
            <p:spPr>
              <a:xfrm>
                <a:off x="4237443" y="1491105"/>
                <a:ext cx="304698" cy="304698"/>
              </a:xfrm>
              <a:prstGeom prst="diamond">
                <a:avLst/>
              </a:prstGeom>
              <a:noFill/>
              <a:ln w="222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 fontScale="25000" lnSpcReduction="20000"/>
              </a:bodyPr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25" name="íśľïḍé"/>
              <p:cNvGrpSpPr/>
              <p:nvPr/>
            </p:nvGrpSpPr>
            <p:grpSpPr>
              <a:xfrm>
                <a:off x="4627866" y="1287621"/>
                <a:ext cx="3860684" cy="711667"/>
                <a:chOff x="5041996" y="1438275"/>
                <a:chExt cx="3860684" cy="711667"/>
              </a:xfrm>
            </p:grpSpPr>
            <p:sp>
              <p:nvSpPr>
                <p:cNvPr id="26" name="íšḷiḑê"/>
                <p:cNvSpPr/>
                <p:nvPr/>
              </p:nvSpPr>
              <p:spPr bwMode="auto">
                <a:xfrm>
                  <a:off x="5041996" y="1817067"/>
                  <a:ext cx="3860684" cy="3328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t" anchorCtr="0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>
                    <a:lnSpc>
                      <a:spcPct val="140000"/>
                    </a:lnSpc>
                  </a:pPr>
                  <a:r>
                    <a:rPr lang="en-US" altLang="zh-CN" sz="1100" dirty="0"/>
                    <a:t>Copy paste fonts. Choose the only option to retain </a:t>
                  </a:r>
                  <a:r>
                    <a:rPr lang="zh-CN" altLang="en-US" sz="1100" dirty="0" smtClean="0"/>
                    <a:t>标题</a:t>
                  </a:r>
                  <a:r>
                    <a:rPr lang="en-US" altLang="zh-CN" sz="1100" dirty="0" smtClean="0"/>
                    <a:t>……</a:t>
                  </a:r>
                  <a:endParaRPr lang="en-US" altLang="zh-CN" sz="1100" dirty="0"/>
                </a:p>
              </p:txBody>
            </p:sp>
            <p:sp>
              <p:nvSpPr>
                <p:cNvPr id="27" name="îšḷíďé"/>
                <p:cNvSpPr/>
                <p:nvPr/>
              </p:nvSpPr>
              <p:spPr bwMode="auto">
                <a:xfrm>
                  <a:off x="5041996" y="1438275"/>
                  <a:ext cx="3860684" cy="3787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b" anchorCtr="0">
                  <a:normAutofit lnSpcReduction="10000"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>
                    <a:lnSpc>
                      <a:spcPct val="120000"/>
                    </a:lnSpc>
                    <a:spcBef>
                      <a:spcPct val="0"/>
                    </a:spcBef>
                  </a:pPr>
                  <a:r>
                    <a:rPr lang="zh-CN" altLang="en-US" sz="1600" b="1" i="1" dirty="0" smtClean="0"/>
                    <a:t>输入标题</a:t>
                  </a:r>
                  <a:endParaRPr lang="en-US" altLang="zh-CN" sz="1600" b="1" i="1" dirty="0"/>
                </a:p>
              </p:txBody>
            </p:sp>
          </p:grpSp>
        </p:grpSp>
        <p:grpSp>
          <p:nvGrpSpPr>
            <p:cNvPr id="10" name="íšľïďê"/>
            <p:cNvGrpSpPr/>
            <p:nvPr/>
          </p:nvGrpSpPr>
          <p:grpSpPr>
            <a:xfrm>
              <a:off x="5311853" y="2645284"/>
              <a:ext cx="4251107" cy="711667"/>
              <a:chOff x="4995427" y="2285169"/>
              <a:chExt cx="4251107" cy="711667"/>
            </a:xfrm>
          </p:grpSpPr>
          <p:sp>
            <p:nvSpPr>
              <p:cNvPr id="20" name="ïslíḍé"/>
              <p:cNvSpPr/>
              <p:nvPr/>
            </p:nvSpPr>
            <p:spPr>
              <a:xfrm>
                <a:off x="4995427" y="2488653"/>
                <a:ext cx="304698" cy="304698"/>
              </a:xfrm>
              <a:prstGeom prst="diamond">
                <a:avLst/>
              </a:prstGeom>
              <a:noFill/>
              <a:ln w="222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 fontScale="25000" lnSpcReduction="20000"/>
              </a:bodyPr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21" name="išľïḍe"/>
              <p:cNvGrpSpPr/>
              <p:nvPr/>
            </p:nvGrpSpPr>
            <p:grpSpPr>
              <a:xfrm>
                <a:off x="5385850" y="2285169"/>
                <a:ext cx="3860684" cy="711667"/>
                <a:chOff x="5041996" y="1438275"/>
                <a:chExt cx="3860684" cy="711667"/>
              </a:xfrm>
            </p:grpSpPr>
            <p:sp>
              <p:nvSpPr>
                <p:cNvPr id="22" name="îšḷíḑe"/>
                <p:cNvSpPr/>
                <p:nvPr/>
              </p:nvSpPr>
              <p:spPr bwMode="auto">
                <a:xfrm>
                  <a:off x="5041996" y="1817067"/>
                  <a:ext cx="3860684" cy="3328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t" anchorCtr="0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>
                    <a:lnSpc>
                      <a:spcPct val="140000"/>
                    </a:lnSpc>
                  </a:pPr>
                  <a:r>
                    <a:rPr lang="en-US" altLang="zh-CN" sz="1100" dirty="0"/>
                    <a:t>Copy paste fonts. Choose the only option to retain </a:t>
                  </a:r>
                  <a:r>
                    <a:rPr lang="zh-CN" altLang="en-US" sz="1100" dirty="0" smtClean="0"/>
                    <a:t>标题</a:t>
                  </a:r>
                  <a:r>
                    <a:rPr lang="en-US" altLang="zh-CN" sz="1100" dirty="0" smtClean="0"/>
                    <a:t>……</a:t>
                  </a:r>
                  <a:endParaRPr lang="en-US" altLang="zh-CN" sz="1100" dirty="0"/>
                </a:p>
              </p:txBody>
            </p:sp>
            <p:sp>
              <p:nvSpPr>
                <p:cNvPr id="23" name="ï$ḷïdè"/>
                <p:cNvSpPr/>
                <p:nvPr/>
              </p:nvSpPr>
              <p:spPr bwMode="auto">
                <a:xfrm>
                  <a:off x="5041996" y="1438275"/>
                  <a:ext cx="3860684" cy="3787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b" anchorCtr="0">
                  <a:normAutofit lnSpcReduction="10000"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>
                    <a:lnSpc>
                      <a:spcPct val="120000"/>
                    </a:lnSpc>
                    <a:spcBef>
                      <a:spcPct val="0"/>
                    </a:spcBef>
                  </a:pPr>
                  <a:r>
                    <a:rPr lang="zh-CN" altLang="en-US" sz="1600" b="1" i="1" dirty="0" smtClean="0"/>
                    <a:t>输入标题</a:t>
                  </a:r>
                  <a:endParaRPr lang="en-US" altLang="zh-CN" sz="1600" b="1" i="1" dirty="0"/>
                </a:p>
              </p:txBody>
            </p:sp>
          </p:grpSp>
        </p:grpSp>
        <p:sp>
          <p:nvSpPr>
            <p:cNvPr id="11" name="i$ḻîďè"/>
            <p:cNvSpPr/>
            <p:nvPr/>
          </p:nvSpPr>
          <p:spPr>
            <a:xfrm>
              <a:off x="6289823" y="3952183"/>
              <a:ext cx="304698" cy="304698"/>
            </a:xfrm>
            <a:prstGeom prst="diamond">
              <a:avLst/>
            </a:prstGeom>
            <a:solidFill>
              <a:schemeClr val="accent1"/>
            </a:solidFill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25000" lnSpcReduction="20000"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12" name="íṣḻïďé"/>
            <p:cNvGrpSpPr/>
            <p:nvPr/>
          </p:nvGrpSpPr>
          <p:grpSpPr>
            <a:xfrm>
              <a:off x="6680246" y="3748699"/>
              <a:ext cx="3860684" cy="711667"/>
              <a:chOff x="5041996" y="1438275"/>
              <a:chExt cx="3860684" cy="711667"/>
            </a:xfrm>
          </p:grpSpPr>
          <p:sp>
            <p:nvSpPr>
              <p:cNvPr id="18" name="îṣ1íde"/>
              <p:cNvSpPr/>
              <p:nvPr/>
            </p:nvSpPr>
            <p:spPr bwMode="auto">
              <a:xfrm>
                <a:off x="5041996" y="1817067"/>
                <a:ext cx="3860684" cy="332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40000"/>
                  </a:lnSpc>
                </a:pPr>
                <a:r>
                  <a:rPr lang="en-US" altLang="zh-CN" sz="1100" dirty="0"/>
                  <a:t>Copy paste fonts. Choose the only option to retain </a:t>
                </a:r>
                <a:r>
                  <a:rPr lang="zh-CN" altLang="en-US" sz="1100" dirty="0" smtClean="0"/>
                  <a:t>标题</a:t>
                </a:r>
                <a:r>
                  <a:rPr lang="en-US" altLang="zh-CN" sz="1100" dirty="0" smtClean="0"/>
                  <a:t>……</a:t>
                </a:r>
                <a:endParaRPr lang="en-US" altLang="zh-CN" sz="1100" dirty="0"/>
              </a:p>
            </p:txBody>
          </p:sp>
          <p:sp>
            <p:nvSpPr>
              <p:cNvPr id="19" name="ïşḷîḓe"/>
              <p:cNvSpPr/>
              <p:nvPr/>
            </p:nvSpPr>
            <p:spPr bwMode="auto">
              <a:xfrm>
                <a:off x="5041996" y="1438275"/>
                <a:ext cx="3860684" cy="3787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b" anchorCtr="0">
                <a:normAutofit lnSpcReduction="1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20000"/>
                  </a:lnSpc>
                  <a:spcBef>
                    <a:spcPct val="0"/>
                  </a:spcBef>
                </a:pPr>
                <a:r>
                  <a:rPr lang="zh-CN" altLang="en-US" sz="1600" b="1" i="1" dirty="0" smtClean="0"/>
                  <a:t>输入标题</a:t>
                </a:r>
                <a:endParaRPr lang="en-US" altLang="zh-CN" sz="1600" b="1" i="1" dirty="0"/>
              </a:p>
            </p:txBody>
          </p:sp>
        </p:grpSp>
        <p:grpSp>
          <p:nvGrpSpPr>
            <p:cNvPr id="13" name="ïṥļíḓè"/>
            <p:cNvGrpSpPr/>
            <p:nvPr/>
          </p:nvGrpSpPr>
          <p:grpSpPr>
            <a:xfrm>
              <a:off x="7267793" y="4852114"/>
              <a:ext cx="4251107" cy="711667"/>
              <a:chOff x="6511395" y="4280264"/>
              <a:chExt cx="4251107" cy="711667"/>
            </a:xfrm>
          </p:grpSpPr>
          <p:sp>
            <p:nvSpPr>
              <p:cNvPr id="14" name="íṡ1íḓê"/>
              <p:cNvSpPr/>
              <p:nvPr/>
            </p:nvSpPr>
            <p:spPr>
              <a:xfrm>
                <a:off x="6511395" y="4483748"/>
                <a:ext cx="304698" cy="304698"/>
              </a:xfrm>
              <a:prstGeom prst="diamond">
                <a:avLst/>
              </a:prstGeom>
              <a:noFill/>
              <a:ln w="222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 fontScale="25000" lnSpcReduction="20000"/>
              </a:bodyPr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5" name="iSļïḋê"/>
              <p:cNvGrpSpPr/>
              <p:nvPr/>
            </p:nvGrpSpPr>
            <p:grpSpPr>
              <a:xfrm>
                <a:off x="6901818" y="4280264"/>
                <a:ext cx="3860684" cy="711667"/>
                <a:chOff x="5041996" y="1438275"/>
                <a:chExt cx="3860684" cy="711667"/>
              </a:xfrm>
            </p:grpSpPr>
            <p:sp>
              <p:nvSpPr>
                <p:cNvPr id="16" name="îşľîḋè"/>
                <p:cNvSpPr/>
                <p:nvPr/>
              </p:nvSpPr>
              <p:spPr bwMode="auto">
                <a:xfrm>
                  <a:off x="5041996" y="1817067"/>
                  <a:ext cx="3860684" cy="3328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t" anchorCtr="0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>
                    <a:lnSpc>
                      <a:spcPct val="140000"/>
                    </a:lnSpc>
                  </a:pPr>
                  <a:r>
                    <a:rPr lang="en-US" altLang="zh-CN" sz="1100" dirty="0"/>
                    <a:t>Copy paste fonts. Choose the only option to retain </a:t>
                  </a:r>
                  <a:r>
                    <a:rPr lang="zh-CN" altLang="en-US" sz="1100" dirty="0" smtClean="0"/>
                    <a:t>标题</a:t>
                  </a:r>
                  <a:r>
                    <a:rPr lang="en-US" altLang="zh-CN" sz="1100" dirty="0" smtClean="0"/>
                    <a:t>……</a:t>
                  </a:r>
                  <a:endParaRPr lang="en-US" altLang="zh-CN" sz="1100" dirty="0"/>
                </a:p>
              </p:txBody>
            </p:sp>
            <p:sp>
              <p:nvSpPr>
                <p:cNvPr id="17" name="išḻídê"/>
                <p:cNvSpPr/>
                <p:nvPr/>
              </p:nvSpPr>
              <p:spPr bwMode="auto">
                <a:xfrm>
                  <a:off x="5041996" y="1438275"/>
                  <a:ext cx="3860684" cy="3787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b" anchorCtr="0">
                  <a:normAutofit lnSpcReduction="10000"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>
                    <a:lnSpc>
                      <a:spcPct val="120000"/>
                    </a:lnSpc>
                    <a:spcBef>
                      <a:spcPct val="0"/>
                    </a:spcBef>
                  </a:pPr>
                  <a:r>
                    <a:rPr lang="zh-CN" altLang="en-US" sz="1600" b="1" i="1" dirty="0" smtClean="0"/>
                    <a:t>输入标题</a:t>
                  </a:r>
                  <a:endParaRPr lang="en-US" altLang="zh-CN" sz="1600" b="1" i="1" dirty="0"/>
                </a:p>
              </p:txBody>
            </p:sp>
          </p:grpSp>
        </p:grp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26050" y="196807"/>
            <a:ext cx="3569675" cy="609685"/>
            <a:chOff x="326050" y="196807"/>
            <a:chExt cx="3569675" cy="609685"/>
          </a:xfrm>
        </p:grpSpPr>
        <p:sp>
          <p:nvSpPr>
            <p:cNvPr id="2" name="snowman_150012"/>
            <p:cNvSpPr>
              <a:spLocks noChangeAspect="1"/>
            </p:cNvSpPr>
            <p:nvPr/>
          </p:nvSpPr>
          <p:spPr bwMode="auto">
            <a:xfrm>
              <a:off x="326050" y="196807"/>
              <a:ext cx="571727" cy="609685"/>
            </a:xfrm>
            <a:custGeom>
              <a:avLst/>
              <a:gdLst>
                <a:gd name="T0" fmla="*/ 731 w 737"/>
                <a:gd name="T1" fmla="*/ 351 h 787"/>
                <a:gd name="T2" fmla="*/ 654 w 737"/>
                <a:gd name="T3" fmla="*/ 342 h 787"/>
                <a:gd name="T4" fmla="*/ 651 w 737"/>
                <a:gd name="T5" fmla="*/ 406 h 787"/>
                <a:gd name="T6" fmla="*/ 564 w 737"/>
                <a:gd name="T7" fmla="*/ 392 h 787"/>
                <a:gd name="T8" fmla="*/ 535 w 737"/>
                <a:gd name="T9" fmla="*/ 253 h 787"/>
                <a:gd name="T10" fmla="*/ 535 w 737"/>
                <a:gd name="T11" fmla="*/ 147 h 787"/>
                <a:gd name="T12" fmla="*/ 453 w 737"/>
                <a:gd name="T13" fmla="*/ 119 h 787"/>
                <a:gd name="T14" fmla="*/ 455 w 737"/>
                <a:gd name="T15" fmla="*/ 0 h 787"/>
                <a:gd name="T16" fmla="*/ 257 w 737"/>
                <a:gd name="T17" fmla="*/ 21 h 787"/>
                <a:gd name="T18" fmla="*/ 188 w 737"/>
                <a:gd name="T19" fmla="*/ 147 h 787"/>
                <a:gd name="T20" fmla="*/ 202 w 737"/>
                <a:gd name="T21" fmla="*/ 253 h 787"/>
                <a:gd name="T22" fmla="*/ 153 w 737"/>
                <a:gd name="T23" fmla="*/ 307 h 787"/>
                <a:gd name="T24" fmla="*/ 160 w 737"/>
                <a:gd name="T25" fmla="*/ 438 h 787"/>
                <a:gd name="T26" fmla="*/ 100 w 737"/>
                <a:gd name="T27" fmla="*/ 334 h 787"/>
                <a:gd name="T28" fmla="*/ 24 w 737"/>
                <a:gd name="T29" fmla="*/ 351 h 787"/>
                <a:gd name="T30" fmla="*/ 48 w 737"/>
                <a:gd name="T31" fmla="*/ 412 h 787"/>
                <a:gd name="T32" fmla="*/ 15 w 737"/>
                <a:gd name="T33" fmla="*/ 467 h 787"/>
                <a:gd name="T34" fmla="*/ 150 w 737"/>
                <a:gd name="T35" fmla="*/ 463 h 787"/>
                <a:gd name="T36" fmla="*/ 602 w 737"/>
                <a:gd name="T37" fmla="*/ 547 h 787"/>
                <a:gd name="T38" fmla="*/ 714 w 737"/>
                <a:gd name="T39" fmla="*/ 464 h 787"/>
                <a:gd name="T40" fmla="*/ 730 w 737"/>
                <a:gd name="T41" fmla="*/ 443 h 787"/>
                <a:gd name="T42" fmla="*/ 388 w 737"/>
                <a:gd name="T43" fmla="*/ 213 h 787"/>
                <a:gd name="T44" fmla="*/ 415 w 737"/>
                <a:gd name="T45" fmla="*/ 240 h 787"/>
                <a:gd name="T46" fmla="*/ 432 w 737"/>
                <a:gd name="T47" fmla="*/ 317 h 787"/>
                <a:gd name="T48" fmla="*/ 418 w 737"/>
                <a:gd name="T49" fmla="*/ 295 h 787"/>
                <a:gd name="T50" fmla="*/ 389 w 737"/>
                <a:gd name="T51" fmla="*/ 306 h 787"/>
                <a:gd name="T52" fmla="*/ 374 w 737"/>
                <a:gd name="T53" fmla="*/ 334 h 787"/>
                <a:gd name="T54" fmla="*/ 359 w 737"/>
                <a:gd name="T55" fmla="*/ 306 h 787"/>
                <a:gd name="T56" fmla="*/ 295 w 737"/>
                <a:gd name="T57" fmla="*/ 213 h 787"/>
                <a:gd name="T58" fmla="*/ 322 w 737"/>
                <a:gd name="T59" fmla="*/ 240 h 787"/>
                <a:gd name="T60" fmla="*/ 331 w 737"/>
                <a:gd name="T61" fmla="*/ 295 h 787"/>
                <a:gd name="T62" fmla="*/ 317 w 737"/>
                <a:gd name="T63" fmla="*/ 317 h 787"/>
                <a:gd name="T64" fmla="*/ 435 w 737"/>
                <a:gd name="T65" fmla="*/ 27 h 787"/>
                <a:gd name="T66" fmla="*/ 286 w 737"/>
                <a:gd name="T67" fmla="*/ 133 h 787"/>
                <a:gd name="T68" fmla="*/ 176 w 737"/>
                <a:gd name="T69" fmla="*/ 319 h 787"/>
                <a:gd name="T70" fmla="*/ 223 w 737"/>
                <a:gd name="T71" fmla="*/ 336 h 787"/>
                <a:gd name="T72" fmla="*/ 401 w 737"/>
                <a:gd name="T73" fmla="*/ 389 h 787"/>
                <a:gd name="T74" fmla="*/ 403 w 737"/>
                <a:gd name="T75" fmla="*/ 389 h 787"/>
                <a:gd name="T76" fmla="*/ 430 w 737"/>
                <a:gd name="T77" fmla="*/ 387 h 787"/>
                <a:gd name="T78" fmla="*/ 444 w 737"/>
                <a:gd name="T79" fmla="*/ 384 h 787"/>
                <a:gd name="T80" fmla="*/ 521 w 737"/>
                <a:gd name="T81" fmla="*/ 350 h 787"/>
                <a:gd name="T82" fmla="*/ 519 w 737"/>
                <a:gd name="T83" fmla="*/ 393 h 787"/>
                <a:gd name="T84" fmla="*/ 415 w 737"/>
                <a:gd name="T85" fmla="*/ 426 h 787"/>
                <a:gd name="T86" fmla="*/ 217 w 737"/>
                <a:gd name="T87" fmla="*/ 370 h 787"/>
                <a:gd name="T88" fmla="*/ 368 w 737"/>
                <a:gd name="T89" fmla="*/ 667 h 787"/>
                <a:gd name="T90" fmla="*/ 388 w 737"/>
                <a:gd name="T91" fmla="*/ 647 h 787"/>
                <a:gd name="T92" fmla="*/ 348 w 737"/>
                <a:gd name="T93" fmla="*/ 567 h 787"/>
                <a:gd name="T94" fmla="*/ 368 w 737"/>
                <a:gd name="T95" fmla="*/ 587 h 787"/>
                <a:gd name="T96" fmla="*/ 368 w 737"/>
                <a:gd name="T97" fmla="*/ 467 h 787"/>
                <a:gd name="T98" fmla="*/ 477 w 737"/>
                <a:gd name="T99" fmla="*/ 600 h 787"/>
                <a:gd name="T100" fmla="*/ 405 w 737"/>
                <a:gd name="T101" fmla="*/ 556 h 787"/>
                <a:gd name="T102" fmla="*/ 435 w 737"/>
                <a:gd name="T103" fmla="*/ 451 h 787"/>
                <a:gd name="T104" fmla="*/ 434 w 737"/>
                <a:gd name="T105" fmla="*/ 573 h 787"/>
                <a:gd name="T106" fmla="*/ 482 w 737"/>
                <a:gd name="T107" fmla="*/ 441 h 787"/>
                <a:gd name="T108" fmla="*/ 477 w 737"/>
                <a:gd name="T109" fmla="*/ 600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37" h="787">
                  <a:moveTo>
                    <a:pt x="689" y="412"/>
                  </a:moveTo>
                  <a:lnTo>
                    <a:pt x="731" y="369"/>
                  </a:lnTo>
                  <a:cubicBezTo>
                    <a:pt x="736" y="364"/>
                    <a:pt x="736" y="356"/>
                    <a:pt x="731" y="351"/>
                  </a:cubicBezTo>
                  <a:cubicBezTo>
                    <a:pt x="726" y="345"/>
                    <a:pt x="717" y="345"/>
                    <a:pt x="712" y="351"/>
                  </a:cubicBezTo>
                  <a:lnTo>
                    <a:pt x="673" y="390"/>
                  </a:lnTo>
                  <a:lnTo>
                    <a:pt x="654" y="342"/>
                  </a:lnTo>
                  <a:cubicBezTo>
                    <a:pt x="651" y="335"/>
                    <a:pt x="644" y="332"/>
                    <a:pt x="637" y="334"/>
                  </a:cubicBezTo>
                  <a:cubicBezTo>
                    <a:pt x="630" y="337"/>
                    <a:pt x="627" y="345"/>
                    <a:pt x="629" y="352"/>
                  </a:cubicBezTo>
                  <a:lnTo>
                    <a:pt x="651" y="406"/>
                  </a:lnTo>
                  <a:lnTo>
                    <a:pt x="576" y="438"/>
                  </a:lnTo>
                  <a:cubicBezTo>
                    <a:pt x="570" y="426"/>
                    <a:pt x="562" y="413"/>
                    <a:pt x="554" y="402"/>
                  </a:cubicBezTo>
                  <a:cubicBezTo>
                    <a:pt x="557" y="399"/>
                    <a:pt x="561" y="396"/>
                    <a:pt x="564" y="392"/>
                  </a:cubicBezTo>
                  <a:cubicBezTo>
                    <a:pt x="574" y="379"/>
                    <a:pt x="576" y="362"/>
                    <a:pt x="569" y="347"/>
                  </a:cubicBezTo>
                  <a:cubicBezTo>
                    <a:pt x="559" y="326"/>
                    <a:pt x="535" y="316"/>
                    <a:pt x="514" y="324"/>
                  </a:cubicBezTo>
                  <a:cubicBezTo>
                    <a:pt x="528" y="303"/>
                    <a:pt x="535" y="279"/>
                    <a:pt x="535" y="253"/>
                  </a:cubicBezTo>
                  <a:cubicBezTo>
                    <a:pt x="535" y="219"/>
                    <a:pt x="521" y="186"/>
                    <a:pt x="497" y="160"/>
                  </a:cubicBezTo>
                  <a:lnTo>
                    <a:pt x="522" y="160"/>
                  </a:lnTo>
                  <a:cubicBezTo>
                    <a:pt x="529" y="160"/>
                    <a:pt x="535" y="154"/>
                    <a:pt x="535" y="147"/>
                  </a:cubicBezTo>
                  <a:cubicBezTo>
                    <a:pt x="535" y="139"/>
                    <a:pt x="529" y="133"/>
                    <a:pt x="522" y="133"/>
                  </a:cubicBezTo>
                  <a:lnTo>
                    <a:pt x="482" y="133"/>
                  </a:lnTo>
                  <a:cubicBezTo>
                    <a:pt x="468" y="132"/>
                    <a:pt x="458" y="128"/>
                    <a:pt x="453" y="119"/>
                  </a:cubicBezTo>
                  <a:cubicBezTo>
                    <a:pt x="438" y="93"/>
                    <a:pt x="458" y="38"/>
                    <a:pt x="467" y="19"/>
                  </a:cubicBezTo>
                  <a:cubicBezTo>
                    <a:pt x="469" y="15"/>
                    <a:pt x="469" y="10"/>
                    <a:pt x="466" y="6"/>
                  </a:cubicBezTo>
                  <a:cubicBezTo>
                    <a:pt x="464" y="2"/>
                    <a:pt x="460" y="0"/>
                    <a:pt x="455" y="0"/>
                  </a:cubicBezTo>
                  <a:lnTo>
                    <a:pt x="268" y="0"/>
                  </a:lnTo>
                  <a:cubicBezTo>
                    <a:pt x="263" y="0"/>
                    <a:pt x="259" y="3"/>
                    <a:pt x="257" y="7"/>
                  </a:cubicBezTo>
                  <a:cubicBezTo>
                    <a:pt x="254" y="11"/>
                    <a:pt x="255" y="17"/>
                    <a:pt x="257" y="21"/>
                  </a:cubicBezTo>
                  <a:cubicBezTo>
                    <a:pt x="301" y="84"/>
                    <a:pt x="263" y="123"/>
                    <a:pt x="250" y="133"/>
                  </a:cubicBezTo>
                  <a:lnTo>
                    <a:pt x="202" y="133"/>
                  </a:lnTo>
                  <a:cubicBezTo>
                    <a:pt x="194" y="133"/>
                    <a:pt x="188" y="139"/>
                    <a:pt x="188" y="147"/>
                  </a:cubicBezTo>
                  <a:cubicBezTo>
                    <a:pt x="188" y="154"/>
                    <a:pt x="194" y="160"/>
                    <a:pt x="202" y="160"/>
                  </a:cubicBezTo>
                  <a:lnTo>
                    <a:pt x="240" y="160"/>
                  </a:lnTo>
                  <a:cubicBezTo>
                    <a:pt x="215" y="186"/>
                    <a:pt x="202" y="219"/>
                    <a:pt x="202" y="253"/>
                  </a:cubicBezTo>
                  <a:cubicBezTo>
                    <a:pt x="202" y="268"/>
                    <a:pt x="204" y="282"/>
                    <a:pt x="209" y="295"/>
                  </a:cubicBezTo>
                  <a:cubicBezTo>
                    <a:pt x="200" y="291"/>
                    <a:pt x="190" y="288"/>
                    <a:pt x="181" y="288"/>
                  </a:cubicBezTo>
                  <a:cubicBezTo>
                    <a:pt x="168" y="288"/>
                    <a:pt x="158" y="294"/>
                    <a:pt x="153" y="307"/>
                  </a:cubicBezTo>
                  <a:cubicBezTo>
                    <a:pt x="151" y="311"/>
                    <a:pt x="146" y="322"/>
                    <a:pt x="150" y="338"/>
                  </a:cubicBezTo>
                  <a:cubicBezTo>
                    <a:pt x="155" y="356"/>
                    <a:pt x="170" y="373"/>
                    <a:pt x="194" y="388"/>
                  </a:cubicBezTo>
                  <a:cubicBezTo>
                    <a:pt x="180" y="403"/>
                    <a:pt x="169" y="420"/>
                    <a:pt x="160" y="438"/>
                  </a:cubicBezTo>
                  <a:lnTo>
                    <a:pt x="86" y="406"/>
                  </a:lnTo>
                  <a:lnTo>
                    <a:pt x="107" y="352"/>
                  </a:lnTo>
                  <a:cubicBezTo>
                    <a:pt x="110" y="345"/>
                    <a:pt x="107" y="337"/>
                    <a:pt x="100" y="334"/>
                  </a:cubicBezTo>
                  <a:cubicBezTo>
                    <a:pt x="93" y="332"/>
                    <a:pt x="85" y="335"/>
                    <a:pt x="83" y="342"/>
                  </a:cubicBezTo>
                  <a:lnTo>
                    <a:pt x="63" y="390"/>
                  </a:lnTo>
                  <a:lnTo>
                    <a:pt x="24" y="351"/>
                  </a:lnTo>
                  <a:cubicBezTo>
                    <a:pt x="19" y="345"/>
                    <a:pt x="11" y="345"/>
                    <a:pt x="6" y="351"/>
                  </a:cubicBezTo>
                  <a:cubicBezTo>
                    <a:pt x="0" y="356"/>
                    <a:pt x="0" y="364"/>
                    <a:pt x="6" y="369"/>
                  </a:cubicBezTo>
                  <a:lnTo>
                    <a:pt x="48" y="412"/>
                  </a:lnTo>
                  <a:lnTo>
                    <a:pt x="7" y="443"/>
                  </a:lnTo>
                  <a:cubicBezTo>
                    <a:pt x="1" y="447"/>
                    <a:pt x="0" y="455"/>
                    <a:pt x="4" y="461"/>
                  </a:cubicBezTo>
                  <a:cubicBezTo>
                    <a:pt x="7" y="465"/>
                    <a:pt x="11" y="467"/>
                    <a:pt x="15" y="467"/>
                  </a:cubicBezTo>
                  <a:cubicBezTo>
                    <a:pt x="18" y="467"/>
                    <a:pt x="21" y="466"/>
                    <a:pt x="23" y="464"/>
                  </a:cubicBezTo>
                  <a:lnTo>
                    <a:pt x="70" y="429"/>
                  </a:lnTo>
                  <a:lnTo>
                    <a:pt x="150" y="463"/>
                  </a:lnTo>
                  <a:cubicBezTo>
                    <a:pt x="140" y="489"/>
                    <a:pt x="135" y="517"/>
                    <a:pt x="135" y="547"/>
                  </a:cubicBezTo>
                  <a:cubicBezTo>
                    <a:pt x="135" y="679"/>
                    <a:pt x="240" y="787"/>
                    <a:pt x="368" y="787"/>
                  </a:cubicBezTo>
                  <a:cubicBezTo>
                    <a:pt x="497" y="787"/>
                    <a:pt x="602" y="679"/>
                    <a:pt x="602" y="547"/>
                  </a:cubicBezTo>
                  <a:cubicBezTo>
                    <a:pt x="602" y="518"/>
                    <a:pt x="597" y="489"/>
                    <a:pt x="587" y="463"/>
                  </a:cubicBezTo>
                  <a:lnTo>
                    <a:pt x="666" y="429"/>
                  </a:lnTo>
                  <a:lnTo>
                    <a:pt x="714" y="464"/>
                  </a:lnTo>
                  <a:cubicBezTo>
                    <a:pt x="716" y="466"/>
                    <a:pt x="719" y="467"/>
                    <a:pt x="722" y="467"/>
                  </a:cubicBezTo>
                  <a:cubicBezTo>
                    <a:pt x="726" y="467"/>
                    <a:pt x="730" y="465"/>
                    <a:pt x="732" y="461"/>
                  </a:cubicBezTo>
                  <a:cubicBezTo>
                    <a:pt x="737" y="455"/>
                    <a:pt x="736" y="447"/>
                    <a:pt x="730" y="443"/>
                  </a:cubicBezTo>
                  <a:lnTo>
                    <a:pt x="689" y="412"/>
                  </a:lnTo>
                  <a:close/>
                  <a:moveTo>
                    <a:pt x="415" y="240"/>
                  </a:moveTo>
                  <a:cubicBezTo>
                    <a:pt x="400" y="240"/>
                    <a:pt x="388" y="228"/>
                    <a:pt x="388" y="213"/>
                  </a:cubicBezTo>
                  <a:cubicBezTo>
                    <a:pt x="388" y="199"/>
                    <a:pt x="400" y="187"/>
                    <a:pt x="415" y="187"/>
                  </a:cubicBezTo>
                  <a:cubicBezTo>
                    <a:pt x="430" y="187"/>
                    <a:pt x="442" y="199"/>
                    <a:pt x="442" y="213"/>
                  </a:cubicBezTo>
                  <a:cubicBezTo>
                    <a:pt x="442" y="228"/>
                    <a:pt x="430" y="240"/>
                    <a:pt x="415" y="240"/>
                  </a:cubicBezTo>
                  <a:close/>
                  <a:moveTo>
                    <a:pt x="450" y="284"/>
                  </a:moveTo>
                  <a:cubicBezTo>
                    <a:pt x="455" y="289"/>
                    <a:pt x="455" y="298"/>
                    <a:pt x="450" y="303"/>
                  </a:cubicBezTo>
                  <a:cubicBezTo>
                    <a:pt x="444" y="308"/>
                    <a:pt x="438" y="313"/>
                    <a:pt x="432" y="317"/>
                  </a:cubicBezTo>
                  <a:cubicBezTo>
                    <a:pt x="430" y="319"/>
                    <a:pt x="427" y="319"/>
                    <a:pt x="425" y="319"/>
                  </a:cubicBezTo>
                  <a:cubicBezTo>
                    <a:pt x="420" y="319"/>
                    <a:pt x="416" y="317"/>
                    <a:pt x="414" y="313"/>
                  </a:cubicBezTo>
                  <a:cubicBezTo>
                    <a:pt x="410" y="307"/>
                    <a:pt x="411" y="299"/>
                    <a:pt x="418" y="295"/>
                  </a:cubicBezTo>
                  <a:cubicBezTo>
                    <a:pt x="422" y="292"/>
                    <a:pt x="427" y="288"/>
                    <a:pt x="431" y="284"/>
                  </a:cubicBezTo>
                  <a:cubicBezTo>
                    <a:pt x="436" y="279"/>
                    <a:pt x="445" y="279"/>
                    <a:pt x="450" y="284"/>
                  </a:cubicBezTo>
                  <a:close/>
                  <a:moveTo>
                    <a:pt x="389" y="306"/>
                  </a:moveTo>
                  <a:cubicBezTo>
                    <a:pt x="397" y="305"/>
                    <a:pt x="404" y="309"/>
                    <a:pt x="405" y="317"/>
                  </a:cubicBezTo>
                  <a:cubicBezTo>
                    <a:pt x="406" y="324"/>
                    <a:pt x="402" y="331"/>
                    <a:pt x="394" y="332"/>
                  </a:cubicBezTo>
                  <a:cubicBezTo>
                    <a:pt x="388" y="333"/>
                    <a:pt x="381" y="334"/>
                    <a:pt x="374" y="334"/>
                  </a:cubicBezTo>
                  <a:cubicBezTo>
                    <a:pt x="368" y="334"/>
                    <a:pt x="361" y="333"/>
                    <a:pt x="354" y="332"/>
                  </a:cubicBezTo>
                  <a:cubicBezTo>
                    <a:pt x="347" y="331"/>
                    <a:pt x="342" y="324"/>
                    <a:pt x="344" y="316"/>
                  </a:cubicBezTo>
                  <a:cubicBezTo>
                    <a:pt x="345" y="309"/>
                    <a:pt x="352" y="305"/>
                    <a:pt x="359" y="306"/>
                  </a:cubicBezTo>
                  <a:cubicBezTo>
                    <a:pt x="369" y="308"/>
                    <a:pt x="379" y="308"/>
                    <a:pt x="389" y="306"/>
                  </a:cubicBezTo>
                  <a:close/>
                  <a:moveTo>
                    <a:pt x="322" y="240"/>
                  </a:moveTo>
                  <a:cubicBezTo>
                    <a:pt x="307" y="240"/>
                    <a:pt x="295" y="228"/>
                    <a:pt x="295" y="213"/>
                  </a:cubicBezTo>
                  <a:cubicBezTo>
                    <a:pt x="295" y="199"/>
                    <a:pt x="307" y="187"/>
                    <a:pt x="322" y="187"/>
                  </a:cubicBezTo>
                  <a:cubicBezTo>
                    <a:pt x="336" y="187"/>
                    <a:pt x="348" y="199"/>
                    <a:pt x="348" y="213"/>
                  </a:cubicBezTo>
                  <a:cubicBezTo>
                    <a:pt x="348" y="228"/>
                    <a:pt x="336" y="240"/>
                    <a:pt x="322" y="240"/>
                  </a:cubicBezTo>
                  <a:close/>
                  <a:moveTo>
                    <a:pt x="299" y="284"/>
                  </a:moveTo>
                  <a:cubicBezTo>
                    <a:pt x="304" y="279"/>
                    <a:pt x="313" y="279"/>
                    <a:pt x="318" y="284"/>
                  </a:cubicBezTo>
                  <a:cubicBezTo>
                    <a:pt x="322" y="288"/>
                    <a:pt x="326" y="292"/>
                    <a:pt x="331" y="295"/>
                  </a:cubicBezTo>
                  <a:cubicBezTo>
                    <a:pt x="337" y="299"/>
                    <a:pt x="339" y="307"/>
                    <a:pt x="335" y="313"/>
                  </a:cubicBezTo>
                  <a:cubicBezTo>
                    <a:pt x="333" y="317"/>
                    <a:pt x="328" y="319"/>
                    <a:pt x="324" y="319"/>
                  </a:cubicBezTo>
                  <a:cubicBezTo>
                    <a:pt x="321" y="319"/>
                    <a:pt x="319" y="319"/>
                    <a:pt x="317" y="317"/>
                  </a:cubicBezTo>
                  <a:cubicBezTo>
                    <a:pt x="310" y="313"/>
                    <a:pt x="304" y="308"/>
                    <a:pt x="299" y="303"/>
                  </a:cubicBezTo>
                  <a:cubicBezTo>
                    <a:pt x="294" y="298"/>
                    <a:pt x="294" y="289"/>
                    <a:pt x="299" y="284"/>
                  </a:cubicBezTo>
                  <a:close/>
                  <a:moveTo>
                    <a:pt x="435" y="27"/>
                  </a:moveTo>
                  <a:cubicBezTo>
                    <a:pt x="425" y="53"/>
                    <a:pt x="411" y="101"/>
                    <a:pt x="430" y="132"/>
                  </a:cubicBezTo>
                  <a:cubicBezTo>
                    <a:pt x="430" y="133"/>
                    <a:pt x="430" y="133"/>
                    <a:pt x="430" y="133"/>
                  </a:cubicBezTo>
                  <a:lnTo>
                    <a:pt x="286" y="133"/>
                  </a:lnTo>
                  <a:cubicBezTo>
                    <a:pt x="301" y="111"/>
                    <a:pt x="315" y="75"/>
                    <a:pt x="292" y="27"/>
                  </a:cubicBezTo>
                  <a:lnTo>
                    <a:pt x="435" y="27"/>
                  </a:lnTo>
                  <a:close/>
                  <a:moveTo>
                    <a:pt x="176" y="319"/>
                  </a:moveTo>
                  <a:cubicBezTo>
                    <a:pt x="177" y="318"/>
                    <a:pt x="177" y="318"/>
                    <a:pt x="177" y="317"/>
                  </a:cubicBezTo>
                  <a:cubicBezTo>
                    <a:pt x="178" y="314"/>
                    <a:pt x="179" y="314"/>
                    <a:pt x="181" y="314"/>
                  </a:cubicBezTo>
                  <a:cubicBezTo>
                    <a:pt x="192" y="314"/>
                    <a:pt x="212" y="327"/>
                    <a:pt x="223" y="336"/>
                  </a:cubicBezTo>
                  <a:cubicBezTo>
                    <a:pt x="224" y="336"/>
                    <a:pt x="225" y="337"/>
                    <a:pt x="226" y="337"/>
                  </a:cubicBezTo>
                  <a:lnTo>
                    <a:pt x="279" y="364"/>
                  </a:lnTo>
                  <a:cubicBezTo>
                    <a:pt x="315" y="381"/>
                    <a:pt x="356" y="389"/>
                    <a:pt x="401" y="389"/>
                  </a:cubicBezTo>
                  <a:cubicBezTo>
                    <a:pt x="401" y="389"/>
                    <a:pt x="402" y="389"/>
                    <a:pt x="402" y="389"/>
                  </a:cubicBezTo>
                  <a:cubicBezTo>
                    <a:pt x="402" y="389"/>
                    <a:pt x="403" y="389"/>
                    <a:pt x="403" y="389"/>
                  </a:cubicBezTo>
                  <a:lnTo>
                    <a:pt x="403" y="389"/>
                  </a:lnTo>
                  <a:cubicBezTo>
                    <a:pt x="405" y="389"/>
                    <a:pt x="407" y="389"/>
                    <a:pt x="409" y="389"/>
                  </a:cubicBezTo>
                  <a:cubicBezTo>
                    <a:pt x="412" y="389"/>
                    <a:pt x="415" y="388"/>
                    <a:pt x="417" y="388"/>
                  </a:cubicBezTo>
                  <a:cubicBezTo>
                    <a:pt x="422" y="388"/>
                    <a:pt x="426" y="387"/>
                    <a:pt x="430" y="387"/>
                  </a:cubicBezTo>
                  <a:cubicBezTo>
                    <a:pt x="431" y="387"/>
                    <a:pt x="431" y="387"/>
                    <a:pt x="432" y="386"/>
                  </a:cubicBezTo>
                  <a:cubicBezTo>
                    <a:pt x="435" y="386"/>
                    <a:pt x="438" y="386"/>
                    <a:pt x="441" y="385"/>
                  </a:cubicBezTo>
                  <a:cubicBezTo>
                    <a:pt x="442" y="385"/>
                    <a:pt x="443" y="385"/>
                    <a:pt x="444" y="384"/>
                  </a:cubicBezTo>
                  <a:cubicBezTo>
                    <a:pt x="444" y="384"/>
                    <a:pt x="444" y="384"/>
                    <a:pt x="444" y="384"/>
                  </a:cubicBezTo>
                  <a:cubicBezTo>
                    <a:pt x="470" y="378"/>
                    <a:pt x="495" y="367"/>
                    <a:pt x="520" y="351"/>
                  </a:cubicBezTo>
                  <a:cubicBezTo>
                    <a:pt x="520" y="351"/>
                    <a:pt x="521" y="350"/>
                    <a:pt x="521" y="350"/>
                  </a:cubicBezTo>
                  <a:cubicBezTo>
                    <a:pt x="530" y="345"/>
                    <a:pt x="540" y="349"/>
                    <a:pt x="545" y="358"/>
                  </a:cubicBezTo>
                  <a:cubicBezTo>
                    <a:pt x="547" y="362"/>
                    <a:pt x="548" y="369"/>
                    <a:pt x="543" y="375"/>
                  </a:cubicBezTo>
                  <a:cubicBezTo>
                    <a:pt x="533" y="387"/>
                    <a:pt x="520" y="393"/>
                    <a:pt x="519" y="393"/>
                  </a:cubicBezTo>
                  <a:cubicBezTo>
                    <a:pt x="519" y="394"/>
                    <a:pt x="518" y="394"/>
                    <a:pt x="517" y="394"/>
                  </a:cubicBezTo>
                  <a:lnTo>
                    <a:pt x="516" y="395"/>
                  </a:lnTo>
                  <a:cubicBezTo>
                    <a:pt x="486" y="414"/>
                    <a:pt x="451" y="424"/>
                    <a:pt x="415" y="426"/>
                  </a:cubicBezTo>
                  <a:cubicBezTo>
                    <a:pt x="384" y="427"/>
                    <a:pt x="353" y="423"/>
                    <a:pt x="324" y="412"/>
                  </a:cubicBezTo>
                  <a:cubicBezTo>
                    <a:pt x="276" y="393"/>
                    <a:pt x="233" y="376"/>
                    <a:pt x="221" y="371"/>
                  </a:cubicBezTo>
                  <a:cubicBezTo>
                    <a:pt x="220" y="371"/>
                    <a:pt x="218" y="370"/>
                    <a:pt x="217" y="370"/>
                  </a:cubicBezTo>
                  <a:lnTo>
                    <a:pt x="217" y="370"/>
                  </a:lnTo>
                  <a:cubicBezTo>
                    <a:pt x="165" y="342"/>
                    <a:pt x="176" y="320"/>
                    <a:pt x="176" y="319"/>
                  </a:cubicBezTo>
                  <a:close/>
                  <a:moveTo>
                    <a:pt x="368" y="667"/>
                  </a:moveTo>
                  <a:cubicBezTo>
                    <a:pt x="357" y="667"/>
                    <a:pt x="348" y="658"/>
                    <a:pt x="348" y="647"/>
                  </a:cubicBezTo>
                  <a:cubicBezTo>
                    <a:pt x="348" y="636"/>
                    <a:pt x="357" y="627"/>
                    <a:pt x="368" y="627"/>
                  </a:cubicBezTo>
                  <a:cubicBezTo>
                    <a:pt x="379" y="627"/>
                    <a:pt x="388" y="636"/>
                    <a:pt x="388" y="647"/>
                  </a:cubicBezTo>
                  <a:cubicBezTo>
                    <a:pt x="388" y="658"/>
                    <a:pt x="379" y="667"/>
                    <a:pt x="368" y="667"/>
                  </a:cubicBezTo>
                  <a:close/>
                  <a:moveTo>
                    <a:pt x="368" y="587"/>
                  </a:moveTo>
                  <a:cubicBezTo>
                    <a:pt x="357" y="587"/>
                    <a:pt x="348" y="578"/>
                    <a:pt x="348" y="567"/>
                  </a:cubicBezTo>
                  <a:cubicBezTo>
                    <a:pt x="348" y="556"/>
                    <a:pt x="357" y="547"/>
                    <a:pt x="368" y="547"/>
                  </a:cubicBezTo>
                  <a:cubicBezTo>
                    <a:pt x="379" y="547"/>
                    <a:pt x="388" y="556"/>
                    <a:pt x="388" y="567"/>
                  </a:cubicBezTo>
                  <a:cubicBezTo>
                    <a:pt x="388" y="578"/>
                    <a:pt x="379" y="587"/>
                    <a:pt x="368" y="587"/>
                  </a:cubicBezTo>
                  <a:close/>
                  <a:moveTo>
                    <a:pt x="368" y="507"/>
                  </a:moveTo>
                  <a:cubicBezTo>
                    <a:pt x="357" y="507"/>
                    <a:pt x="348" y="498"/>
                    <a:pt x="348" y="487"/>
                  </a:cubicBezTo>
                  <a:cubicBezTo>
                    <a:pt x="348" y="476"/>
                    <a:pt x="357" y="467"/>
                    <a:pt x="368" y="467"/>
                  </a:cubicBezTo>
                  <a:cubicBezTo>
                    <a:pt x="379" y="467"/>
                    <a:pt x="388" y="476"/>
                    <a:pt x="388" y="487"/>
                  </a:cubicBezTo>
                  <a:cubicBezTo>
                    <a:pt x="388" y="498"/>
                    <a:pt x="379" y="507"/>
                    <a:pt x="368" y="507"/>
                  </a:cubicBezTo>
                  <a:close/>
                  <a:moveTo>
                    <a:pt x="477" y="600"/>
                  </a:moveTo>
                  <a:lnTo>
                    <a:pt x="434" y="600"/>
                  </a:lnTo>
                  <a:cubicBezTo>
                    <a:pt x="423" y="600"/>
                    <a:pt x="414" y="595"/>
                    <a:pt x="408" y="586"/>
                  </a:cubicBezTo>
                  <a:cubicBezTo>
                    <a:pt x="402" y="577"/>
                    <a:pt x="401" y="566"/>
                    <a:pt x="405" y="556"/>
                  </a:cubicBezTo>
                  <a:cubicBezTo>
                    <a:pt x="419" y="523"/>
                    <a:pt x="413" y="478"/>
                    <a:pt x="408" y="453"/>
                  </a:cubicBezTo>
                  <a:cubicBezTo>
                    <a:pt x="417" y="453"/>
                    <a:pt x="426" y="452"/>
                    <a:pt x="435" y="451"/>
                  </a:cubicBezTo>
                  <a:cubicBezTo>
                    <a:pt x="435" y="451"/>
                    <a:pt x="435" y="451"/>
                    <a:pt x="435" y="451"/>
                  </a:cubicBezTo>
                  <a:cubicBezTo>
                    <a:pt x="441" y="482"/>
                    <a:pt x="445" y="528"/>
                    <a:pt x="429" y="566"/>
                  </a:cubicBezTo>
                  <a:cubicBezTo>
                    <a:pt x="429" y="569"/>
                    <a:pt x="429" y="570"/>
                    <a:pt x="430" y="571"/>
                  </a:cubicBezTo>
                  <a:cubicBezTo>
                    <a:pt x="430" y="572"/>
                    <a:pt x="432" y="573"/>
                    <a:pt x="434" y="573"/>
                  </a:cubicBezTo>
                  <a:lnTo>
                    <a:pt x="477" y="573"/>
                  </a:lnTo>
                  <a:cubicBezTo>
                    <a:pt x="479" y="573"/>
                    <a:pt x="482" y="571"/>
                    <a:pt x="482" y="568"/>
                  </a:cubicBezTo>
                  <a:lnTo>
                    <a:pt x="482" y="441"/>
                  </a:lnTo>
                  <a:cubicBezTo>
                    <a:pt x="478" y="442"/>
                    <a:pt x="496" y="435"/>
                    <a:pt x="508" y="430"/>
                  </a:cubicBezTo>
                  <a:lnTo>
                    <a:pt x="508" y="568"/>
                  </a:lnTo>
                  <a:cubicBezTo>
                    <a:pt x="508" y="586"/>
                    <a:pt x="494" y="600"/>
                    <a:pt x="477" y="6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1038225" y="301594"/>
              <a:ext cx="28575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spc="300" dirty="0" smtClean="0"/>
                <a:t>输入你的标题文字</a:t>
              </a:r>
              <a:endParaRPr lang="zh-CN" altLang="en-US" sz="2000" spc="300" dirty="0"/>
            </a:p>
          </p:txBody>
        </p:sp>
      </p:grpSp>
      <p:grpSp>
        <p:nvGrpSpPr>
          <p:cNvPr id="41" name="219902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0" y="1915363"/>
            <a:ext cx="12192000" cy="4942637"/>
            <a:chOff x="0" y="1915363"/>
            <a:chExt cx="12192000" cy="4942637"/>
          </a:xfrm>
        </p:grpSpPr>
        <p:sp>
          <p:nvSpPr>
            <p:cNvPr id="42" name="îšḷiḋe"/>
            <p:cNvSpPr/>
            <p:nvPr/>
          </p:nvSpPr>
          <p:spPr>
            <a:xfrm>
              <a:off x="0" y="4046537"/>
              <a:ext cx="12192000" cy="28114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43" name="is1îḓè"/>
            <p:cNvGrpSpPr/>
            <p:nvPr/>
          </p:nvGrpSpPr>
          <p:grpSpPr>
            <a:xfrm>
              <a:off x="7755178" y="1915363"/>
              <a:ext cx="3765310" cy="3162334"/>
              <a:chOff x="1554163" y="1203325"/>
              <a:chExt cx="6840537" cy="5745163"/>
            </a:xfrm>
          </p:grpSpPr>
          <p:sp>
            <p:nvSpPr>
              <p:cNvPr id="71" name="iṥ1íḍé"/>
              <p:cNvSpPr/>
              <p:nvPr/>
            </p:nvSpPr>
            <p:spPr bwMode="auto">
              <a:xfrm>
                <a:off x="3735388" y="6911975"/>
                <a:ext cx="2513012" cy="36513"/>
              </a:xfrm>
              <a:custGeom>
                <a:avLst/>
                <a:gdLst>
                  <a:gd name="T0" fmla="*/ 6776 w 6981"/>
                  <a:gd name="T1" fmla="*/ 0 h 103"/>
                  <a:gd name="T2" fmla="*/ 6776 w 6981"/>
                  <a:gd name="T3" fmla="*/ 0 h 103"/>
                  <a:gd name="T4" fmla="*/ 203 w 6981"/>
                  <a:gd name="T5" fmla="*/ 0 h 103"/>
                  <a:gd name="T6" fmla="*/ 0 w 6981"/>
                  <a:gd name="T7" fmla="*/ 46 h 103"/>
                  <a:gd name="T8" fmla="*/ 0 w 6981"/>
                  <a:gd name="T9" fmla="*/ 55 h 103"/>
                  <a:gd name="T10" fmla="*/ 203 w 6981"/>
                  <a:gd name="T11" fmla="*/ 102 h 103"/>
                  <a:gd name="T12" fmla="*/ 6776 w 6981"/>
                  <a:gd name="T13" fmla="*/ 102 h 103"/>
                  <a:gd name="T14" fmla="*/ 6980 w 6981"/>
                  <a:gd name="T15" fmla="*/ 55 h 103"/>
                  <a:gd name="T16" fmla="*/ 6980 w 6981"/>
                  <a:gd name="T17" fmla="*/ 46 h 103"/>
                  <a:gd name="T18" fmla="*/ 6776 w 6981"/>
                  <a:gd name="T19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981" h="103">
                    <a:moveTo>
                      <a:pt x="6776" y="0"/>
                    </a:moveTo>
                    <a:lnTo>
                      <a:pt x="6776" y="0"/>
                    </a:lnTo>
                    <a:cubicBezTo>
                      <a:pt x="203" y="0"/>
                      <a:pt x="203" y="0"/>
                      <a:pt x="203" y="0"/>
                    </a:cubicBezTo>
                    <a:cubicBezTo>
                      <a:pt x="92" y="0"/>
                      <a:pt x="0" y="18"/>
                      <a:pt x="0" y="46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83"/>
                      <a:pt x="92" y="102"/>
                      <a:pt x="203" y="102"/>
                    </a:cubicBezTo>
                    <a:cubicBezTo>
                      <a:pt x="6776" y="102"/>
                      <a:pt x="6776" y="102"/>
                      <a:pt x="6776" y="102"/>
                    </a:cubicBezTo>
                    <a:cubicBezTo>
                      <a:pt x="6887" y="102"/>
                      <a:pt x="6980" y="83"/>
                      <a:pt x="6980" y="55"/>
                    </a:cubicBezTo>
                    <a:cubicBezTo>
                      <a:pt x="6980" y="46"/>
                      <a:pt x="6980" y="46"/>
                      <a:pt x="6980" y="46"/>
                    </a:cubicBezTo>
                    <a:cubicBezTo>
                      <a:pt x="6980" y="18"/>
                      <a:pt x="6887" y="0"/>
                      <a:pt x="6776" y="0"/>
                    </a:cubicBezTo>
                  </a:path>
                </a:pathLst>
              </a:custGeom>
              <a:solidFill>
                <a:srgbClr val="BCBDC0"/>
              </a:solidFill>
              <a:ln>
                <a:noFill/>
              </a:ln>
              <a:effectLst/>
            </p:spPr>
            <p:txBody>
              <a:bodyPr wrap="square" lIns="91440" tIns="45720" rIns="91440" bIns="45720" anchor="ctr">
                <a:normAutofit fontScale="25000" lnSpcReduction="20000"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2" name="íšḻiḑè"/>
              <p:cNvSpPr/>
              <p:nvPr/>
            </p:nvSpPr>
            <p:spPr bwMode="auto">
              <a:xfrm>
                <a:off x="1554163" y="1203325"/>
                <a:ext cx="6840537" cy="4140200"/>
              </a:xfrm>
              <a:custGeom>
                <a:avLst/>
                <a:gdLst>
                  <a:gd name="T0" fmla="*/ 18999 w 19000"/>
                  <a:gd name="T1" fmla="*/ 11499 h 11500"/>
                  <a:gd name="T2" fmla="*/ 18999 w 19000"/>
                  <a:gd name="T3" fmla="*/ 11499 h 11500"/>
                  <a:gd name="T4" fmla="*/ 18999 w 19000"/>
                  <a:gd name="T5" fmla="*/ 630 h 11500"/>
                  <a:gd name="T6" fmla="*/ 18369 w 19000"/>
                  <a:gd name="T7" fmla="*/ 0 h 11500"/>
                  <a:gd name="T8" fmla="*/ 630 w 19000"/>
                  <a:gd name="T9" fmla="*/ 0 h 11500"/>
                  <a:gd name="T10" fmla="*/ 0 w 19000"/>
                  <a:gd name="T11" fmla="*/ 630 h 11500"/>
                  <a:gd name="T12" fmla="*/ 0 w 19000"/>
                  <a:gd name="T13" fmla="*/ 11499 h 11500"/>
                  <a:gd name="T14" fmla="*/ 18999 w 19000"/>
                  <a:gd name="T15" fmla="*/ 11499 h 11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00" h="11500">
                    <a:moveTo>
                      <a:pt x="18999" y="11499"/>
                    </a:moveTo>
                    <a:lnTo>
                      <a:pt x="18999" y="11499"/>
                    </a:lnTo>
                    <a:cubicBezTo>
                      <a:pt x="18999" y="630"/>
                      <a:pt x="18999" y="630"/>
                      <a:pt x="18999" y="630"/>
                    </a:cubicBezTo>
                    <a:cubicBezTo>
                      <a:pt x="18999" y="287"/>
                      <a:pt x="18712" y="0"/>
                      <a:pt x="18369" y="0"/>
                    </a:cubicBezTo>
                    <a:cubicBezTo>
                      <a:pt x="630" y="0"/>
                      <a:pt x="630" y="0"/>
                      <a:pt x="630" y="0"/>
                    </a:cubicBezTo>
                    <a:cubicBezTo>
                      <a:pt x="278" y="0"/>
                      <a:pt x="0" y="287"/>
                      <a:pt x="0" y="630"/>
                    </a:cubicBezTo>
                    <a:cubicBezTo>
                      <a:pt x="0" y="11499"/>
                      <a:pt x="0" y="11499"/>
                      <a:pt x="0" y="11499"/>
                    </a:cubicBezTo>
                    <a:lnTo>
                      <a:pt x="18999" y="11499"/>
                    </a:lnTo>
                  </a:path>
                </a:pathLst>
              </a:custGeom>
              <a:solidFill>
                <a:srgbClr val="17191D"/>
              </a:solidFill>
              <a:ln>
                <a:noFill/>
              </a:ln>
              <a:effectLst/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3" name="îṧ1ïdè"/>
              <p:cNvSpPr/>
              <p:nvPr/>
            </p:nvSpPr>
            <p:spPr bwMode="auto">
              <a:xfrm>
                <a:off x="3735388" y="6099175"/>
                <a:ext cx="2513012" cy="833438"/>
              </a:xfrm>
              <a:custGeom>
                <a:avLst/>
                <a:gdLst>
                  <a:gd name="T0" fmla="*/ 6924 w 6981"/>
                  <a:gd name="T1" fmla="*/ 2138 h 2315"/>
                  <a:gd name="T2" fmla="*/ 6924 w 6981"/>
                  <a:gd name="T3" fmla="*/ 2138 h 2315"/>
                  <a:gd name="T4" fmla="*/ 6249 w 6981"/>
                  <a:gd name="T5" fmla="*/ 2000 h 2315"/>
                  <a:gd name="T6" fmla="*/ 6036 w 6981"/>
                  <a:gd name="T7" fmla="*/ 1712 h 2315"/>
                  <a:gd name="T8" fmla="*/ 5897 w 6981"/>
                  <a:gd name="T9" fmla="*/ 0 h 2315"/>
                  <a:gd name="T10" fmla="*/ 1074 w 6981"/>
                  <a:gd name="T11" fmla="*/ 0 h 2315"/>
                  <a:gd name="T12" fmla="*/ 944 w 6981"/>
                  <a:gd name="T13" fmla="*/ 1712 h 2315"/>
                  <a:gd name="T14" fmla="*/ 731 w 6981"/>
                  <a:gd name="T15" fmla="*/ 2000 h 2315"/>
                  <a:gd name="T16" fmla="*/ 37 w 6981"/>
                  <a:gd name="T17" fmla="*/ 2148 h 2315"/>
                  <a:gd name="T18" fmla="*/ 0 w 6981"/>
                  <a:gd name="T19" fmla="*/ 2185 h 2315"/>
                  <a:gd name="T20" fmla="*/ 0 w 6981"/>
                  <a:gd name="T21" fmla="*/ 2314 h 2315"/>
                  <a:gd name="T22" fmla="*/ 18 w 6981"/>
                  <a:gd name="T23" fmla="*/ 2314 h 2315"/>
                  <a:gd name="T24" fmla="*/ 6961 w 6981"/>
                  <a:gd name="T25" fmla="*/ 2314 h 2315"/>
                  <a:gd name="T26" fmla="*/ 6980 w 6981"/>
                  <a:gd name="T27" fmla="*/ 2314 h 2315"/>
                  <a:gd name="T28" fmla="*/ 6980 w 6981"/>
                  <a:gd name="T29" fmla="*/ 2185 h 2315"/>
                  <a:gd name="T30" fmla="*/ 6924 w 6981"/>
                  <a:gd name="T31" fmla="*/ 2138 h 2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981" h="2315">
                    <a:moveTo>
                      <a:pt x="6924" y="2138"/>
                    </a:moveTo>
                    <a:lnTo>
                      <a:pt x="6924" y="2138"/>
                    </a:lnTo>
                    <a:cubicBezTo>
                      <a:pt x="6795" y="2111"/>
                      <a:pt x="6443" y="2037"/>
                      <a:pt x="6249" y="2000"/>
                    </a:cubicBezTo>
                    <a:cubicBezTo>
                      <a:pt x="6008" y="1944"/>
                      <a:pt x="6036" y="1712"/>
                      <a:pt x="6036" y="1712"/>
                    </a:cubicBezTo>
                    <a:cubicBezTo>
                      <a:pt x="5897" y="0"/>
                      <a:pt x="5897" y="0"/>
                      <a:pt x="5897" y="0"/>
                    </a:cubicBezTo>
                    <a:cubicBezTo>
                      <a:pt x="1074" y="0"/>
                      <a:pt x="1074" y="0"/>
                      <a:pt x="1074" y="0"/>
                    </a:cubicBezTo>
                    <a:cubicBezTo>
                      <a:pt x="944" y="1712"/>
                      <a:pt x="944" y="1712"/>
                      <a:pt x="944" y="1712"/>
                    </a:cubicBezTo>
                    <a:cubicBezTo>
                      <a:pt x="944" y="1712"/>
                      <a:pt x="972" y="1944"/>
                      <a:pt x="731" y="2000"/>
                    </a:cubicBezTo>
                    <a:cubicBezTo>
                      <a:pt x="527" y="2046"/>
                      <a:pt x="148" y="2120"/>
                      <a:pt x="37" y="2148"/>
                    </a:cubicBezTo>
                    <a:cubicBezTo>
                      <a:pt x="0" y="2157"/>
                      <a:pt x="0" y="2185"/>
                      <a:pt x="0" y="2185"/>
                    </a:cubicBezTo>
                    <a:cubicBezTo>
                      <a:pt x="0" y="2314"/>
                      <a:pt x="0" y="2314"/>
                      <a:pt x="0" y="2314"/>
                    </a:cubicBezTo>
                    <a:cubicBezTo>
                      <a:pt x="18" y="2314"/>
                      <a:pt x="18" y="2314"/>
                      <a:pt x="18" y="2314"/>
                    </a:cubicBezTo>
                    <a:cubicBezTo>
                      <a:pt x="6961" y="2314"/>
                      <a:pt x="6961" y="2314"/>
                      <a:pt x="6961" y="2314"/>
                    </a:cubicBezTo>
                    <a:cubicBezTo>
                      <a:pt x="6980" y="2314"/>
                      <a:pt x="6980" y="2314"/>
                      <a:pt x="6980" y="2314"/>
                    </a:cubicBezTo>
                    <a:cubicBezTo>
                      <a:pt x="6980" y="2185"/>
                      <a:pt x="6980" y="2185"/>
                      <a:pt x="6980" y="2185"/>
                    </a:cubicBezTo>
                    <a:cubicBezTo>
                      <a:pt x="6980" y="2185"/>
                      <a:pt x="6980" y="2157"/>
                      <a:pt x="6924" y="2138"/>
                    </a:cubicBezTo>
                  </a:path>
                </a:pathLst>
              </a:custGeom>
              <a:solidFill>
                <a:srgbClr val="EAEAEA"/>
              </a:solidFill>
              <a:ln>
                <a:noFill/>
              </a:ln>
              <a:effectLst/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4" name="iśḷíḋé"/>
              <p:cNvSpPr/>
              <p:nvPr/>
            </p:nvSpPr>
            <p:spPr bwMode="auto">
              <a:xfrm>
                <a:off x="1554163" y="5343525"/>
                <a:ext cx="6840537" cy="757238"/>
              </a:xfrm>
              <a:custGeom>
                <a:avLst/>
                <a:gdLst>
                  <a:gd name="T0" fmla="*/ 0 w 19000"/>
                  <a:gd name="T1" fmla="*/ 0 h 2103"/>
                  <a:gd name="T2" fmla="*/ 0 w 19000"/>
                  <a:gd name="T3" fmla="*/ 0 h 2103"/>
                  <a:gd name="T4" fmla="*/ 0 w 19000"/>
                  <a:gd name="T5" fmla="*/ 1472 h 2103"/>
                  <a:gd name="T6" fmla="*/ 630 w 19000"/>
                  <a:gd name="T7" fmla="*/ 2102 h 2103"/>
                  <a:gd name="T8" fmla="*/ 18369 w 19000"/>
                  <a:gd name="T9" fmla="*/ 2102 h 2103"/>
                  <a:gd name="T10" fmla="*/ 18999 w 19000"/>
                  <a:gd name="T11" fmla="*/ 1472 h 2103"/>
                  <a:gd name="T12" fmla="*/ 18999 w 19000"/>
                  <a:gd name="T13" fmla="*/ 0 h 2103"/>
                  <a:gd name="T14" fmla="*/ 0 w 19000"/>
                  <a:gd name="T15" fmla="*/ 0 h 2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00" h="2103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1472"/>
                      <a:pt x="0" y="1472"/>
                      <a:pt x="0" y="1472"/>
                    </a:cubicBezTo>
                    <a:cubicBezTo>
                      <a:pt x="0" y="1824"/>
                      <a:pt x="278" y="2102"/>
                      <a:pt x="630" y="2102"/>
                    </a:cubicBezTo>
                    <a:cubicBezTo>
                      <a:pt x="18369" y="2102"/>
                      <a:pt x="18369" y="2102"/>
                      <a:pt x="18369" y="2102"/>
                    </a:cubicBezTo>
                    <a:cubicBezTo>
                      <a:pt x="18712" y="2102"/>
                      <a:pt x="18999" y="1824"/>
                      <a:pt x="18999" y="1472"/>
                    </a:cubicBezTo>
                    <a:cubicBezTo>
                      <a:pt x="18999" y="0"/>
                      <a:pt x="18999" y="0"/>
                      <a:pt x="18999" y="0"/>
                    </a:cubicBezTo>
                    <a:lnTo>
                      <a:pt x="0" y="0"/>
                    </a:lnTo>
                  </a:path>
                </a:pathLst>
              </a:custGeom>
              <a:solidFill>
                <a:srgbClr val="F4F4F4"/>
              </a:solidFill>
              <a:ln>
                <a:noFill/>
              </a:ln>
              <a:effectLst/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5" name="îṥḷïďe"/>
              <p:cNvSpPr/>
              <p:nvPr/>
            </p:nvSpPr>
            <p:spPr bwMode="auto">
              <a:xfrm>
                <a:off x="3735388" y="6872288"/>
                <a:ext cx="2513012" cy="60325"/>
              </a:xfrm>
              <a:custGeom>
                <a:avLst/>
                <a:gdLst>
                  <a:gd name="T0" fmla="*/ 6943 w 6981"/>
                  <a:gd name="T1" fmla="*/ 0 h 167"/>
                  <a:gd name="T2" fmla="*/ 6943 w 6981"/>
                  <a:gd name="T3" fmla="*/ 0 h 167"/>
                  <a:gd name="T4" fmla="*/ 27 w 6981"/>
                  <a:gd name="T5" fmla="*/ 0 h 167"/>
                  <a:gd name="T6" fmla="*/ 0 w 6981"/>
                  <a:gd name="T7" fmla="*/ 37 h 167"/>
                  <a:gd name="T8" fmla="*/ 0 w 6981"/>
                  <a:gd name="T9" fmla="*/ 166 h 167"/>
                  <a:gd name="T10" fmla="*/ 18 w 6981"/>
                  <a:gd name="T11" fmla="*/ 166 h 167"/>
                  <a:gd name="T12" fmla="*/ 6961 w 6981"/>
                  <a:gd name="T13" fmla="*/ 166 h 167"/>
                  <a:gd name="T14" fmla="*/ 6980 w 6981"/>
                  <a:gd name="T15" fmla="*/ 166 h 167"/>
                  <a:gd name="T16" fmla="*/ 6980 w 6981"/>
                  <a:gd name="T17" fmla="*/ 37 h 167"/>
                  <a:gd name="T18" fmla="*/ 6943 w 6981"/>
                  <a:gd name="T19" fmla="*/ 0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981" h="167">
                    <a:moveTo>
                      <a:pt x="6943" y="0"/>
                    </a:moveTo>
                    <a:lnTo>
                      <a:pt x="6943" y="0"/>
                    </a:lnTo>
                    <a:cubicBezTo>
                      <a:pt x="27" y="0"/>
                      <a:pt x="27" y="0"/>
                      <a:pt x="27" y="0"/>
                    </a:cubicBezTo>
                    <a:cubicBezTo>
                      <a:pt x="0" y="9"/>
                      <a:pt x="0" y="37"/>
                      <a:pt x="0" y="37"/>
                    </a:cubicBezTo>
                    <a:cubicBezTo>
                      <a:pt x="0" y="166"/>
                      <a:pt x="0" y="166"/>
                      <a:pt x="0" y="166"/>
                    </a:cubicBezTo>
                    <a:cubicBezTo>
                      <a:pt x="18" y="166"/>
                      <a:pt x="18" y="166"/>
                      <a:pt x="18" y="166"/>
                    </a:cubicBezTo>
                    <a:cubicBezTo>
                      <a:pt x="6961" y="166"/>
                      <a:pt x="6961" y="166"/>
                      <a:pt x="6961" y="166"/>
                    </a:cubicBezTo>
                    <a:cubicBezTo>
                      <a:pt x="6980" y="166"/>
                      <a:pt x="6980" y="166"/>
                      <a:pt x="6980" y="166"/>
                    </a:cubicBezTo>
                    <a:cubicBezTo>
                      <a:pt x="6980" y="37"/>
                      <a:pt x="6980" y="37"/>
                      <a:pt x="6980" y="37"/>
                    </a:cubicBezTo>
                    <a:cubicBezTo>
                      <a:pt x="6980" y="37"/>
                      <a:pt x="6980" y="18"/>
                      <a:pt x="6943" y="0"/>
                    </a:cubicBezTo>
                  </a:path>
                </a:pathLst>
              </a:custGeom>
              <a:solidFill>
                <a:srgbClr val="D1D2D1"/>
              </a:solidFill>
              <a:ln>
                <a:noFill/>
              </a:ln>
              <a:effectLst/>
            </p:spPr>
            <p:txBody>
              <a:bodyPr wrap="square" lIns="91440" tIns="45720" rIns="91440" bIns="45720" anchor="ctr">
                <a:normAutofit fontScale="25000" lnSpcReduction="20000"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6" name="îṩļïḓè"/>
              <p:cNvSpPr/>
              <p:nvPr/>
            </p:nvSpPr>
            <p:spPr bwMode="auto">
              <a:xfrm>
                <a:off x="1874838" y="1503363"/>
                <a:ext cx="6196012" cy="3509962"/>
              </a:xfrm>
              <a:custGeom>
                <a:avLst/>
                <a:gdLst>
                  <a:gd name="T0" fmla="*/ 17212 w 17213"/>
                  <a:gd name="T1" fmla="*/ 9749 h 9750"/>
                  <a:gd name="T2" fmla="*/ 0 w 17213"/>
                  <a:gd name="T3" fmla="*/ 9749 h 9750"/>
                  <a:gd name="T4" fmla="*/ 0 w 17213"/>
                  <a:gd name="T5" fmla="*/ 0 h 9750"/>
                  <a:gd name="T6" fmla="*/ 17212 w 17213"/>
                  <a:gd name="T7" fmla="*/ 0 h 9750"/>
                  <a:gd name="T8" fmla="*/ 17212 w 17213"/>
                  <a:gd name="T9" fmla="*/ 9749 h 97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213" h="9750">
                    <a:moveTo>
                      <a:pt x="17212" y="9749"/>
                    </a:moveTo>
                    <a:lnTo>
                      <a:pt x="0" y="9749"/>
                    </a:lnTo>
                    <a:lnTo>
                      <a:pt x="0" y="0"/>
                    </a:lnTo>
                    <a:lnTo>
                      <a:pt x="17212" y="0"/>
                    </a:lnTo>
                    <a:lnTo>
                      <a:pt x="17212" y="9749"/>
                    </a:lnTo>
                  </a:path>
                </a:pathLst>
              </a:custGeom>
              <a:blipFill dpi="0" rotWithShape="1">
                <a:blip r:embed="rId2"/>
                <a:srcRect/>
                <a:tile tx="-635000" ty="1270000" sx="100000" sy="100000" flip="none" algn="ctr"/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44" name="iṩḻïdé"/>
            <p:cNvGrpSpPr/>
            <p:nvPr/>
          </p:nvGrpSpPr>
          <p:grpSpPr>
            <a:xfrm>
              <a:off x="774190" y="4442489"/>
              <a:ext cx="5899465" cy="1397744"/>
              <a:chOff x="2819021" y="1263764"/>
              <a:chExt cx="5899465" cy="1397744"/>
            </a:xfrm>
          </p:grpSpPr>
          <p:sp>
            <p:nvSpPr>
              <p:cNvPr id="69" name="îś1iḑê"/>
              <p:cNvSpPr txBox="1"/>
              <p:nvPr/>
            </p:nvSpPr>
            <p:spPr>
              <a:xfrm>
                <a:off x="2819028" y="1263764"/>
                <a:ext cx="5899458" cy="7373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b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buSzPct val="25000"/>
                </a:pPr>
                <a:r>
                  <a:rPr lang="en-US" sz="2000" b="1" dirty="0"/>
                  <a:t>Unified fonts make</a:t>
                </a:r>
                <a:endParaRPr lang="en-US" sz="2000" b="1" dirty="0"/>
              </a:p>
              <a:p>
                <a:pPr>
                  <a:buSzPct val="25000"/>
                </a:pPr>
                <a:r>
                  <a:rPr lang="en-US" sz="2000" b="1" dirty="0"/>
                  <a:t>reading more fluent.</a:t>
                </a:r>
                <a:endParaRPr lang="en-US" sz="2000" b="1" dirty="0"/>
              </a:p>
            </p:txBody>
          </p:sp>
          <p:sp>
            <p:nvSpPr>
              <p:cNvPr id="70" name="îṣ1ïḋè"/>
              <p:cNvSpPr txBox="1"/>
              <p:nvPr/>
            </p:nvSpPr>
            <p:spPr>
              <a:xfrm>
                <a:off x="2819021" y="2001080"/>
                <a:ext cx="5899460" cy="6604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50000"/>
                  </a:lnSpc>
                  <a:buSzPct val="25000"/>
                </a:pPr>
                <a:r>
                  <a:rPr lang="en-US" sz="1100" dirty="0"/>
                  <a:t>Theme color makes PPT more convenient to change.</a:t>
                </a:r>
                <a:endParaRPr lang="en-US" sz="1100" dirty="0"/>
              </a:p>
              <a:p>
                <a:pPr>
                  <a:lnSpc>
                    <a:spcPct val="150000"/>
                  </a:lnSpc>
                  <a:buSzPct val="25000"/>
                </a:pPr>
                <a:r>
                  <a:rPr lang="en-US" sz="1100" dirty="0"/>
                  <a:t>Adjust the spacing to adapt to Chinese typesetting, use the reference line in PPT.</a:t>
                </a:r>
                <a:endParaRPr lang="en-US" sz="1100" dirty="0"/>
              </a:p>
            </p:txBody>
          </p:sp>
        </p:grpSp>
        <p:grpSp>
          <p:nvGrpSpPr>
            <p:cNvPr id="45" name="í$ḷïḓe"/>
            <p:cNvGrpSpPr/>
            <p:nvPr/>
          </p:nvGrpSpPr>
          <p:grpSpPr>
            <a:xfrm>
              <a:off x="1019106" y="2050608"/>
              <a:ext cx="792000" cy="792000"/>
              <a:chOff x="1019106" y="2050608"/>
              <a:chExt cx="792000" cy="792000"/>
            </a:xfrm>
          </p:grpSpPr>
          <p:sp>
            <p:nvSpPr>
              <p:cNvPr id="67" name="iṣḷíḋe"/>
              <p:cNvSpPr/>
              <p:nvPr/>
            </p:nvSpPr>
            <p:spPr>
              <a:xfrm>
                <a:off x="1019106" y="2050608"/>
                <a:ext cx="792000" cy="7920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íŝľîḓê"/>
              <p:cNvSpPr/>
              <p:nvPr/>
            </p:nvSpPr>
            <p:spPr>
              <a:xfrm>
                <a:off x="1224902" y="2253210"/>
                <a:ext cx="380408" cy="386796"/>
              </a:xfrm>
              <a:custGeom>
                <a:avLst/>
                <a:gdLst>
                  <a:gd name="T0" fmla="*/ 472 w 487"/>
                  <a:gd name="T1" fmla="*/ 427 h 496"/>
                  <a:gd name="T2" fmla="*/ 381 w 487"/>
                  <a:gd name="T3" fmla="*/ 336 h 496"/>
                  <a:gd name="T4" fmla="*/ 356 w 487"/>
                  <a:gd name="T5" fmla="*/ 325 h 496"/>
                  <a:gd name="T6" fmla="*/ 400 w 487"/>
                  <a:gd name="T7" fmla="*/ 200 h 496"/>
                  <a:gd name="T8" fmla="*/ 200 w 487"/>
                  <a:gd name="T9" fmla="*/ 0 h 496"/>
                  <a:gd name="T10" fmla="*/ 0 w 487"/>
                  <a:gd name="T11" fmla="*/ 200 h 496"/>
                  <a:gd name="T12" fmla="*/ 200 w 487"/>
                  <a:gd name="T13" fmla="*/ 400 h 496"/>
                  <a:gd name="T14" fmla="*/ 312 w 487"/>
                  <a:gd name="T15" fmla="*/ 365 h 496"/>
                  <a:gd name="T16" fmla="*/ 324 w 487"/>
                  <a:gd name="T17" fmla="*/ 393 h 496"/>
                  <a:gd name="T18" fmla="*/ 415 w 487"/>
                  <a:gd name="T19" fmla="*/ 484 h 496"/>
                  <a:gd name="T20" fmla="*/ 443 w 487"/>
                  <a:gd name="T21" fmla="*/ 496 h 496"/>
                  <a:gd name="T22" fmla="*/ 472 w 487"/>
                  <a:gd name="T23" fmla="*/ 484 h 496"/>
                  <a:gd name="T24" fmla="*/ 472 w 487"/>
                  <a:gd name="T25" fmla="*/ 427 h 496"/>
                  <a:gd name="T26" fmla="*/ 200 w 487"/>
                  <a:gd name="T27" fmla="*/ 333 h 496"/>
                  <a:gd name="T28" fmla="*/ 67 w 487"/>
                  <a:gd name="T29" fmla="*/ 200 h 496"/>
                  <a:gd name="T30" fmla="*/ 200 w 487"/>
                  <a:gd name="T31" fmla="*/ 67 h 496"/>
                  <a:gd name="T32" fmla="*/ 333 w 487"/>
                  <a:gd name="T33" fmla="*/ 200 h 496"/>
                  <a:gd name="T34" fmla="*/ 200 w 487"/>
                  <a:gd name="T35" fmla="*/ 333 h 496"/>
                  <a:gd name="T36" fmla="*/ 292 w 487"/>
                  <a:gd name="T37" fmla="*/ 200 h 496"/>
                  <a:gd name="T38" fmla="*/ 265 w 487"/>
                  <a:gd name="T39" fmla="*/ 227 h 496"/>
                  <a:gd name="T40" fmla="*/ 228 w 487"/>
                  <a:gd name="T41" fmla="*/ 227 h 496"/>
                  <a:gd name="T42" fmla="*/ 228 w 487"/>
                  <a:gd name="T43" fmla="*/ 263 h 496"/>
                  <a:gd name="T44" fmla="*/ 202 w 487"/>
                  <a:gd name="T45" fmla="*/ 290 h 496"/>
                  <a:gd name="T46" fmla="*/ 175 w 487"/>
                  <a:gd name="T47" fmla="*/ 263 h 496"/>
                  <a:gd name="T48" fmla="*/ 175 w 487"/>
                  <a:gd name="T49" fmla="*/ 227 h 496"/>
                  <a:gd name="T50" fmla="*/ 138 w 487"/>
                  <a:gd name="T51" fmla="*/ 227 h 496"/>
                  <a:gd name="T52" fmla="*/ 112 w 487"/>
                  <a:gd name="T53" fmla="*/ 200 h 496"/>
                  <a:gd name="T54" fmla="*/ 138 w 487"/>
                  <a:gd name="T55" fmla="*/ 173 h 496"/>
                  <a:gd name="T56" fmla="*/ 175 w 487"/>
                  <a:gd name="T57" fmla="*/ 173 h 496"/>
                  <a:gd name="T58" fmla="*/ 175 w 487"/>
                  <a:gd name="T59" fmla="*/ 137 h 496"/>
                  <a:gd name="T60" fmla="*/ 202 w 487"/>
                  <a:gd name="T61" fmla="*/ 110 h 496"/>
                  <a:gd name="T62" fmla="*/ 228 w 487"/>
                  <a:gd name="T63" fmla="*/ 137 h 496"/>
                  <a:gd name="T64" fmla="*/ 228 w 487"/>
                  <a:gd name="T65" fmla="*/ 173 h 496"/>
                  <a:gd name="T66" fmla="*/ 265 w 487"/>
                  <a:gd name="T67" fmla="*/ 173 h 496"/>
                  <a:gd name="T68" fmla="*/ 292 w 487"/>
                  <a:gd name="T69" fmla="*/ 200 h 4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87" h="496">
                    <a:moveTo>
                      <a:pt x="472" y="427"/>
                    </a:moveTo>
                    <a:lnTo>
                      <a:pt x="381" y="336"/>
                    </a:lnTo>
                    <a:cubicBezTo>
                      <a:pt x="374" y="329"/>
                      <a:pt x="365" y="326"/>
                      <a:pt x="356" y="325"/>
                    </a:cubicBezTo>
                    <a:cubicBezTo>
                      <a:pt x="384" y="291"/>
                      <a:pt x="400" y="247"/>
                      <a:pt x="400" y="200"/>
                    </a:cubicBezTo>
                    <a:cubicBezTo>
                      <a:pt x="400" y="90"/>
                      <a:pt x="310" y="0"/>
                      <a:pt x="200" y="0"/>
                    </a:cubicBezTo>
                    <a:cubicBezTo>
                      <a:pt x="90" y="0"/>
                      <a:pt x="0" y="90"/>
                      <a:pt x="0" y="200"/>
                    </a:cubicBezTo>
                    <a:cubicBezTo>
                      <a:pt x="0" y="310"/>
                      <a:pt x="90" y="400"/>
                      <a:pt x="200" y="400"/>
                    </a:cubicBezTo>
                    <a:cubicBezTo>
                      <a:pt x="242" y="400"/>
                      <a:pt x="280" y="387"/>
                      <a:pt x="312" y="365"/>
                    </a:cubicBezTo>
                    <a:cubicBezTo>
                      <a:pt x="313" y="375"/>
                      <a:pt x="316" y="385"/>
                      <a:pt x="324" y="393"/>
                    </a:cubicBezTo>
                    <a:lnTo>
                      <a:pt x="415" y="484"/>
                    </a:lnTo>
                    <a:cubicBezTo>
                      <a:pt x="423" y="492"/>
                      <a:pt x="433" y="496"/>
                      <a:pt x="443" y="496"/>
                    </a:cubicBezTo>
                    <a:cubicBezTo>
                      <a:pt x="454" y="496"/>
                      <a:pt x="464" y="492"/>
                      <a:pt x="472" y="484"/>
                    </a:cubicBezTo>
                    <a:cubicBezTo>
                      <a:pt x="487" y="468"/>
                      <a:pt x="487" y="443"/>
                      <a:pt x="472" y="427"/>
                    </a:cubicBezTo>
                    <a:close/>
                    <a:moveTo>
                      <a:pt x="200" y="333"/>
                    </a:moveTo>
                    <a:cubicBezTo>
                      <a:pt x="127" y="333"/>
                      <a:pt x="67" y="274"/>
                      <a:pt x="67" y="200"/>
                    </a:cubicBezTo>
                    <a:cubicBezTo>
                      <a:pt x="67" y="126"/>
                      <a:pt x="127" y="67"/>
                      <a:pt x="200" y="67"/>
                    </a:cubicBezTo>
                    <a:cubicBezTo>
                      <a:pt x="274" y="67"/>
                      <a:pt x="333" y="126"/>
                      <a:pt x="333" y="200"/>
                    </a:cubicBezTo>
                    <a:cubicBezTo>
                      <a:pt x="333" y="274"/>
                      <a:pt x="274" y="333"/>
                      <a:pt x="200" y="333"/>
                    </a:cubicBezTo>
                    <a:close/>
                    <a:moveTo>
                      <a:pt x="292" y="200"/>
                    </a:moveTo>
                    <a:cubicBezTo>
                      <a:pt x="292" y="215"/>
                      <a:pt x="280" y="227"/>
                      <a:pt x="265" y="227"/>
                    </a:cubicBezTo>
                    <a:lnTo>
                      <a:pt x="228" y="227"/>
                    </a:lnTo>
                    <a:lnTo>
                      <a:pt x="228" y="263"/>
                    </a:lnTo>
                    <a:cubicBezTo>
                      <a:pt x="228" y="278"/>
                      <a:pt x="217" y="290"/>
                      <a:pt x="202" y="290"/>
                    </a:cubicBezTo>
                    <a:cubicBezTo>
                      <a:pt x="187" y="290"/>
                      <a:pt x="175" y="278"/>
                      <a:pt x="175" y="263"/>
                    </a:cubicBezTo>
                    <a:lnTo>
                      <a:pt x="175" y="227"/>
                    </a:lnTo>
                    <a:lnTo>
                      <a:pt x="138" y="227"/>
                    </a:lnTo>
                    <a:cubicBezTo>
                      <a:pt x="124" y="227"/>
                      <a:pt x="112" y="215"/>
                      <a:pt x="112" y="200"/>
                    </a:cubicBezTo>
                    <a:cubicBezTo>
                      <a:pt x="112" y="185"/>
                      <a:pt x="124" y="173"/>
                      <a:pt x="138" y="173"/>
                    </a:cubicBezTo>
                    <a:lnTo>
                      <a:pt x="175" y="173"/>
                    </a:lnTo>
                    <a:lnTo>
                      <a:pt x="175" y="137"/>
                    </a:lnTo>
                    <a:cubicBezTo>
                      <a:pt x="175" y="122"/>
                      <a:pt x="187" y="110"/>
                      <a:pt x="202" y="110"/>
                    </a:cubicBezTo>
                    <a:cubicBezTo>
                      <a:pt x="217" y="110"/>
                      <a:pt x="228" y="122"/>
                      <a:pt x="228" y="137"/>
                    </a:cubicBezTo>
                    <a:lnTo>
                      <a:pt x="228" y="173"/>
                    </a:lnTo>
                    <a:lnTo>
                      <a:pt x="265" y="173"/>
                    </a:lnTo>
                    <a:cubicBezTo>
                      <a:pt x="280" y="173"/>
                      <a:pt x="292" y="185"/>
                      <a:pt x="292" y="20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grpSp>
          <p:nvGrpSpPr>
            <p:cNvPr id="46" name="íŝḷîḑè"/>
            <p:cNvGrpSpPr/>
            <p:nvPr/>
          </p:nvGrpSpPr>
          <p:grpSpPr>
            <a:xfrm>
              <a:off x="673099" y="2953973"/>
              <a:ext cx="1484015" cy="921882"/>
              <a:chOff x="673099" y="2764293"/>
              <a:chExt cx="1484015" cy="921882"/>
            </a:xfrm>
          </p:grpSpPr>
          <p:sp>
            <p:nvSpPr>
              <p:cNvPr id="65" name="ïṥḻïḍe"/>
              <p:cNvSpPr txBox="1"/>
              <p:nvPr/>
            </p:nvSpPr>
            <p:spPr bwMode="auto">
              <a:xfrm>
                <a:off x="673099" y="3176080"/>
                <a:ext cx="1484015" cy="5100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en-US" altLang="zh-CN" sz="1100" dirty="0"/>
                  <a:t>Supporting </a:t>
                </a:r>
                <a:r>
                  <a:rPr lang="zh-CN" altLang="en-US" sz="1100" dirty="0" smtClean="0"/>
                  <a:t>输入标题</a:t>
                </a:r>
                <a:r>
                  <a:rPr lang="en-US" altLang="zh-CN" sz="1100" dirty="0" smtClean="0"/>
                  <a:t>.</a:t>
                </a:r>
                <a:endParaRPr lang="en-US" altLang="zh-CN" sz="1100" dirty="0"/>
              </a:p>
              <a:p>
                <a:pPr algn="ctr">
                  <a:spcBef>
                    <a:spcPct val="0"/>
                  </a:spcBef>
                </a:pPr>
                <a:r>
                  <a:rPr lang="en-US" altLang="zh-CN" sz="1100" dirty="0"/>
                  <a:t>……</a:t>
                </a:r>
                <a:endParaRPr lang="en-US" altLang="zh-CN" sz="1100" dirty="0"/>
              </a:p>
            </p:txBody>
          </p:sp>
          <p:sp>
            <p:nvSpPr>
              <p:cNvPr id="66" name="ïŝ1îḍê"/>
              <p:cNvSpPr txBox="1"/>
              <p:nvPr/>
            </p:nvSpPr>
            <p:spPr bwMode="auto">
              <a:xfrm>
                <a:off x="673099" y="2764293"/>
                <a:ext cx="1484015" cy="4117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b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10000"/>
                  </a:lnSpc>
                  <a:spcBef>
                    <a:spcPct val="0"/>
                  </a:spcBef>
                </a:pPr>
                <a:r>
                  <a:rPr lang="zh-CN" altLang="en-US" sz="1600" b="1" dirty="0" smtClean="0"/>
                  <a:t>输入标题</a:t>
                </a:r>
                <a:endParaRPr lang="en-US" altLang="zh-CN" sz="1600" b="1" dirty="0"/>
              </a:p>
            </p:txBody>
          </p:sp>
        </p:grpSp>
        <p:grpSp>
          <p:nvGrpSpPr>
            <p:cNvPr id="47" name="iŝḷîḑè"/>
            <p:cNvGrpSpPr/>
            <p:nvPr/>
          </p:nvGrpSpPr>
          <p:grpSpPr>
            <a:xfrm>
              <a:off x="2689523" y="2050608"/>
              <a:ext cx="792000" cy="792000"/>
              <a:chOff x="2689523" y="2050608"/>
              <a:chExt cx="792000" cy="792000"/>
            </a:xfrm>
          </p:grpSpPr>
          <p:sp>
            <p:nvSpPr>
              <p:cNvPr id="63" name="işḷïďé"/>
              <p:cNvSpPr/>
              <p:nvPr/>
            </p:nvSpPr>
            <p:spPr>
              <a:xfrm>
                <a:off x="2689523" y="2050608"/>
                <a:ext cx="792000" cy="7920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îŝľiḓè"/>
              <p:cNvSpPr/>
              <p:nvPr/>
            </p:nvSpPr>
            <p:spPr>
              <a:xfrm>
                <a:off x="2892125" y="2254310"/>
                <a:ext cx="386796" cy="384597"/>
              </a:xfrm>
              <a:custGeom>
                <a:avLst/>
                <a:gdLst>
                  <a:gd name="T0" fmla="*/ 3682 w 4808"/>
                  <a:gd name="T1" fmla="*/ 2763 h 4789"/>
                  <a:gd name="T2" fmla="*/ 3420 w 4808"/>
                  <a:gd name="T3" fmla="*/ 2703 h 4789"/>
                  <a:gd name="T4" fmla="*/ 3026 w 4808"/>
                  <a:gd name="T5" fmla="*/ 2392 h 4789"/>
                  <a:gd name="T6" fmla="*/ 2818 w 4808"/>
                  <a:gd name="T7" fmla="*/ 2517 h 4789"/>
                  <a:gd name="T8" fmla="*/ 3219 w 4808"/>
                  <a:gd name="T9" fmla="*/ 1876 h 4789"/>
                  <a:gd name="T10" fmla="*/ 3609 w 4808"/>
                  <a:gd name="T11" fmla="*/ 1953 h 4789"/>
                  <a:gd name="T12" fmla="*/ 4553 w 4808"/>
                  <a:gd name="T13" fmla="*/ 720 h 4789"/>
                  <a:gd name="T14" fmla="*/ 4388 w 4808"/>
                  <a:gd name="T15" fmla="*/ 680 h 4789"/>
                  <a:gd name="T16" fmla="*/ 3872 w 4808"/>
                  <a:gd name="T17" fmla="*/ 1161 h 4789"/>
                  <a:gd name="T18" fmla="*/ 3859 w 4808"/>
                  <a:gd name="T19" fmla="*/ 1160 h 4789"/>
                  <a:gd name="T20" fmla="*/ 3491 w 4808"/>
                  <a:gd name="T21" fmla="*/ 1099 h 4789"/>
                  <a:gd name="T22" fmla="*/ 3432 w 4808"/>
                  <a:gd name="T23" fmla="*/ 731 h 4789"/>
                  <a:gd name="T24" fmla="*/ 3454 w 4808"/>
                  <a:gd name="T25" fmla="*/ 658 h 4789"/>
                  <a:gd name="T26" fmla="*/ 3938 w 4808"/>
                  <a:gd name="T27" fmla="*/ 104 h 4789"/>
                  <a:gd name="T28" fmla="*/ 3609 w 4808"/>
                  <a:gd name="T29" fmla="*/ 0 h 4789"/>
                  <a:gd name="T30" fmla="*/ 2710 w 4808"/>
                  <a:gd name="T31" fmla="*/ 1369 h 4789"/>
                  <a:gd name="T32" fmla="*/ 1300 w 4808"/>
                  <a:gd name="T33" fmla="*/ 999 h 4789"/>
                  <a:gd name="T34" fmla="*/ 1309 w 4808"/>
                  <a:gd name="T35" fmla="*/ 892 h 4789"/>
                  <a:gd name="T36" fmla="*/ 865 w 4808"/>
                  <a:gd name="T37" fmla="*/ 294 h 4789"/>
                  <a:gd name="T38" fmla="*/ 665 w 4808"/>
                  <a:gd name="T39" fmla="*/ 298 h 4789"/>
                  <a:gd name="T40" fmla="*/ 278 w 4808"/>
                  <a:gd name="T41" fmla="*/ 787 h 4789"/>
                  <a:gd name="T42" fmla="*/ 630 w 4808"/>
                  <a:gd name="T43" fmla="*/ 1163 h 4789"/>
                  <a:gd name="T44" fmla="*/ 926 w 4808"/>
                  <a:gd name="T45" fmla="*/ 1291 h 4789"/>
                  <a:gd name="T46" fmla="*/ 1018 w 4808"/>
                  <a:gd name="T47" fmla="*/ 1282 h 4789"/>
                  <a:gd name="T48" fmla="*/ 1485 w 4808"/>
                  <a:gd name="T49" fmla="*/ 2594 h 4789"/>
                  <a:gd name="T50" fmla="*/ 1037 w 4808"/>
                  <a:gd name="T51" fmla="*/ 2572 h 4789"/>
                  <a:gd name="T52" fmla="*/ 92 w 4808"/>
                  <a:gd name="T53" fmla="*/ 3809 h 4789"/>
                  <a:gd name="T54" fmla="*/ 186 w 4808"/>
                  <a:gd name="T55" fmla="*/ 3882 h 4789"/>
                  <a:gd name="T56" fmla="*/ 727 w 4808"/>
                  <a:gd name="T57" fmla="*/ 3384 h 4789"/>
                  <a:gd name="T58" fmla="*/ 789 w 4808"/>
                  <a:gd name="T59" fmla="*/ 3371 h 4789"/>
                  <a:gd name="T60" fmla="*/ 796 w 4808"/>
                  <a:gd name="T61" fmla="*/ 3372 h 4789"/>
                  <a:gd name="T62" fmla="*/ 1218 w 4808"/>
                  <a:gd name="T63" fmla="*/ 3798 h 4789"/>
                  <a:gd name="T64" fmla="*/ 1192 w 4808"/>
                  <a:gd name="T65" fmla="*/ 3873 h 4789"/>
                  <a:gd name="T66" fmla="*/ 707 w 4808"/>
                  <a:gd name="T67" fmla="*/ 4427 h 4789"/>
                  <a:gd name="T68" fmla="*/ 1037 w 4808"/>
                  <a:gd name="T69" fmla="*/ 4531 h 4789"/>
                  <a:gd name="T70" fmla="*/ 2016 w 4808"/>
                  <a:gd name="T71" fmla="*/ 3551 h 4789"/>
                  <a:gd name="T72" fmla="*/ 1994 w 4808"/>
                  <a:gd name="T73" fmla="*/ 3103 h 4789"/>
                  <a:gd name="T74" fmla="*/ 2535 w 4808"/>
                  <a:gd name="T75" fmla="*/ 2799 h 4789"/>
                  <a:gd name="T76" fmla="*/ 2410 w 4808"/>
                  <a:gd name="T77" fmla="*/ 3007 h 4789"/>
                  <a:gd name="T78" fmla="*/ 2721 w 4808"/>
                  <a:gd name="T79" fmla="*/ 3401 h 4789"/>
                  <a:gd name="T80" fmla="*/ 2781 w 4808"/>
                  <a:gd name="T81" fmla="*/ 3663 h 4789"/>
                  <a:gd name="T82" fmla="*/ 4013 w 4808"/>
                  <a:gd name="T83" fmla="*/ 4789 h 4789"/>
                  <a:gd name="T84" fmla="*/ 4734 w 4808"/>
                  <a:gd name="T85" fmla="*/ 4173 h 4789"/>
                  <a:gd name="T86" fmla="*/ 4734 w 4808"/>
                  <a:gd name="T87" fmla="*/ 3815 h 47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808" h="4789">
                    <a:moveTo>
                      <a:pt x="4734" y="3815"/>
                    </a:moveTo>
                    <a:lnTo>
                      <a:pt x="3682" y="2763"/>
                    </a:lnTo>
                    <a:cubicBezTo>
                      <a:pt x="3634" y="2715"/>
                      <a:pt x="3570" y="2689"/>
                      <a:pt x="3502" y="2689"/>
                    </a:cubicBezTo>
                    <a:cubicBezTo>
                      <a:pt x="3474" y="2689"/>
                      <a:pt x="3446" y="2694"/>
                      <a:pt x="3420" y="2703"/>
                    </a:cubicBezTo>
                    <a:lnTo>
                      <a:pt x="3167" y="2450"/>
                    </a:lnTo>
                    <a:cubicBezTo>
                      <a:pt x="3130" y="2413"/>
                      <a:pt x="3079" y="2392"/>
                      <a:pt x="3026" y="2392"/>
                    </a:cubicBezTo>
                    <a:cubicBezTo>
                      <a:pt x="2972" y="2392"/>
                      <a:pt x="2922" y="2413"/>
                      <a:pt x="2884" y="2450"/>
                    </a:cubicBezTo>
                    <a:lnTo>
                      <a:pt x="2818" y="2517"/>
                    </a:lnTo>
                    <a:lnTo>
                      <a:pt x="2699" y="2398"/>
                    </a:lnTo>
                    <a:lnTo>
                      <a:pt x="3219" y="1876"/>
                    </a:lnTo>
                    <a:cubicBezTo>
                      <a:pt x="3340" y="1928"/>
                      <a:pt x="3472" y="1953"/>
                      <a:pt x="3609" y="1953"/>
                    </a:cubicBezTo>
                    <a:lnTo>
                      <a:pt x="3609" y="1953"/>
                    </a:lnTo>
                    <a:cubicBezTo>
                      <a:pt x="3870" y="1953"/>
                      <a:pt x="4116" y="1854"/>
                      <a:pt x="4301" y="1669"/>
                    </a:cubicBezTo>
                    <a:cubicBezTo>
                      <a:pt x="4549" y="1421"/>
                      <a:pt x="4646" y="1059"/>
                      <a:pt x="4553" y="720"/>
                    </a:cubicBezTo>
                    <a:cubicBezTo>
                      <a:pt x="4542" y="678"/>
                      <a:pt x="4502" y="648"/>
                      <a:pt x="4459" y="648"/>
                    </a:cubicBezTo>
                    <a:cubicBezTo>
                      <a:pt x="4441" y="648"/>
                      <a:pt x="4413" y="654"/>
                      <a:pt x="4388" y="680"/>
                    </a:cubicBezTo>
                    <a:cubicBezTo>
                      <a:pt x="4384" y="683"/>
                      <a:pt x="4034" y="1030"/>
                      <a:pt x="3918" y="1146"/>
                    </a:cubicBezTo>
                    <a:cubicBezTo>
                      <a:pt x="3906" y="1159"/>
                      <a:pt x="3885" y="1161"/>
                      <a:pt x="3872" y="1161"/>
                    </a:cubicBezTo>
                    <a:cubicBezTo>
                      <a:pt x="3864" y="1161"/>
                      <a:pt x="3859" y="1160"/>
                      <a:pt x="3859" y="1160"/>
                    </a:cubicBezTo>
                    <a:lnTo>
                      <a:pt x="3859" y="1160"/>
                    </a:lnTo>
                    <a:lnTo>
                      <a:pt x="3851" y="1159"/>
                    </a:lnTo>
                    <a:cubicBezTo>
                      <a:pt x="3707" y="1146"/>
                      <a:pt x="3535" y="1119"/>
                      <a:pt x="3491" y="1099"/>
                    </a:cubicBezTo>
                    <a:cubicBezTo>
                      <a:pt x="3470" y="1055"/>
                      <a:pt x="3445" y="879"/>
                      <a:pt x="3432" y="733"/>
                    </a:cubicBezTo>
                    <a:lnTo>
                      <a:pt x="3432" y="731"/>
                    </a:lnTo>
                    <a:lnTo>
                      <a:pt x="3429" y="727"/>
                    </a:lnTo>
                    <a:cubicBezTo>
                      <a:pt x="3428" y="720"/>
                      <a:pt x="3425" y="687"/>
                      <a:pt x="3454" y="658"/>
                    </a:cubicBezTo>
                    <a:cubicBezTo>
                      <a:pt x="3574" y="538"/>
                      <a:pt x="3905" y="204"/>
                      <a:pt x="3908" y="201"/>
                    </a:cubicBezTo>
                    <a:cubicBezTo>
                      <a:pt x="3936" y="173"/>
                      <a:pt x="3947" y="138"/>
                      <a:pt x="3938" y="104"/>
                    </a:cubicBezTo>
                    <a:cubicBezTo>
                      <a:pt x="3927" y="64"/>
                      <a:pt x="3893" y="42"/>
                      <a:pt x="3865" y="34"/>
                    </a:cubicBezTo>
                    <a:cubicBezTo>
                      <a:pt x="3782" y="11"/>
                      <a:pt x="3695" y="0"/>
                      <a:pt x="3609" y="0"/>
                    </a:cubicBezTo>
                    <a:cubicBezTo>
                      <a:pt x="3347" y="0"/>
                      <a:pt x="3101" y="102"/>
                      <a:pt x="2916" y="287"/>
                    </a:cubicBezTo>
                    <a:cubicBezTo>
                      <a:pt x="2624" y="579"/>
                      <a:pt x="2555" y="1011"/>
                      <a:pt x="2710" y="1369"/>
                    </a:cubicBezTo>
                    <a:lnTo>
                      <a:pt x="2190" y="1889"/>
                    </a:lnTo>
                    <a:lnTo>
                      <a:pt x="1300" y="999"/>
                    </a:lnTo>
                    <a:cubicBezTo>
                      <a:pt x="1300" y="998"/>
                      <a:pt x="1299" y="998"/>
                      <a:pt x="1299" y="997"/>
                    </a:cubicBezTo>
                    <a:cubicBezTo>
                      <a:pt x="1307" y="963"/>
                      <a:pt x="1311" y="928"/>
                      <a:pt x="1309" y="892"/>
                    </a:cubicBezTo>
                    <a:cubicBezTo>
                      <a:pt x="1305" y="788"/>
                      <a:pt x="1260" y="689"/>
                      <a:pt x="1182" y="611"/>
                    </a:cubicBezTo>
                    <a:lnTo>
                      <a:pt x="865" y="294"/>
                    </a:lnTo>
                    <a:cubicBezTo>
                      <a:pt x="858" y="288"/>
                      <a:pt x="821" y="253"/>
                      <a:pt x="766" y="253"/>
                    </a:cubicBezTo>
                    <a:cubicBezTo>
                      <a:pt x="740" y="253"/>
                      <a:pt x="702" y="261"/>
                      <a:pt x="665" y="298"/>
                    </a:cubicBezTo>
                    <a:lnTo>
                      <a:pt x="318" y="645"/>
                    </a:lnTo>
                    <a:cubicBezTo>
                      <a:pt x="277" y="685"/>
                      <a:pt x="263" y="737"/>
                      <a:pt x="278" y="787"/>
                    </a:cubicBezTo>
                    <a:cubicBezTo>
                      <a:pt x="288" y="820"/>
                      <a:pt x="308" y="842"/>
                      <a:pt x="314" y="848"/>
                    </a:cubicBezTo>
                    <a:lnTo>
                      <a:pt x="630" y="1163"/>
                    </a:lnTo>
                    <a:cubicBezTo>
                      <a:pt x="712" y="1246"/>
                      <a:pt x="817" y="1291"/>
                      <a:pt x="926" y="1291"/>
                    </a:cubicBezTo>
                    <a:lnTo>
                      <a:pt x="926" y="1291"/>
                    </a:lnTo>
                    <a:cubicBezTo>
                      <a:pt x="957" y="1291"/>
                      <a:pt x="987" y="1287"/>
                      <a:pt x="1016" y="1280"/>
                    </a:cubicBezTo>
                    <a:cubicBezTo>
                      <a:pt x="1017" y="1281"/>
                      <a:pt x="1017" y="1281"/>
                      <a:pt x="1018" y="1282"/>
                    </a:cubicBezTo>
                    <a:lnTo>
                      <a:pt x="1907" y="2171"/>
                    </a:lnTo>
                    <a:lnTo>
                      <a:pt x="1485" y="2594"/>
                    </a:lnTo>
                    <a:cubicBezTo>
                      <a:pt x="1466" y="2613"/>
                      <a:pt x="1449" y="2634"/>
                      <a:pt x="1435" y="2656"/>
                    </a:cubicBezTo>
                    <a:cubicBezTo>
                      <a:pt x="1311" y="2601"/>
                      <a:pt x="1176" y="2572"/>
                      <a:pt x="1037" y="2572"/>
                    </a:cubicBezTo>
                    <a:cubicBezTo>
                      <a:pt x="775" y="2572"/>
                      <a:pt x="529" y="2674"/>
                      <a:pt x="344" y="2859"/>
                    </a:cubicBezTo>
                    <a:cubicBezTo>
                      <a:pt x="96" y="3106"/>
                      <a:pt x="0" y="3471"/>
                      <a:pt x="92" y="3809"/>
                    </a:cubicBezTo>
                    <a:cubicBezTo>
                      <a:pt x="103" y="3852"/>
                      <a:pt x="143" y="3882"/>
                      <a:pt x="186" y="3882"/>
                    </a:cubicBezTo>
                    <a:lnTo>
                      <a:pt x="186" y="3882"/>
                    </a:lnTo>
                    <a:cubicBezTo>
                      <a:pt x="204" y="3882"/>
                      <a:pt x="232" y="3877"/>
                      <a:pt x="258" y="3851"/>
                    </a:cubicBezTo>
                    <a:cubicBezTo>
                      <a:pt x="261" y="3847"/>
                      <a:pt x="611" y="3500"/>
                      <a:pt x="727" y="3384"/>
                    </a:cubicBezTo>
                    <a:cubicBezTo>
                      <a:pt x="740" y="3372"/>
                      <a:pt x="762" y="3370"/>
                      <a:pt x="774" y="3370"/>
                    </a:cubicBezTo>
                    <a:cubicBezTo>
                      <a:pt x="783" y="3370"/>
                      <a:pt x="789" y="3371"/>
                      <a:pt x="789" y="3371"/>
                    </a:cubicBezTo>
                    <a:lnTo>
                      <a:pt x="789" y="3371"/>
                    </a:lnTo>
                    <a:lnTo>
                      <a:pt x="796" y="3372"/>
                    </a:lnTo>
                    <a:cubicBezTo>
                      <a:pt x="940" y="3385"/>
                      <a:pt x="1113" y="3411"/>
                      <a:pt x="1157" y="3431"/>
                    </a:cubicBezTo>
                    <a:cubicBezTo>
                      <a:pt x="1178" y="3475"/>
                      <a:pt x="1205" y="3652"/>
                      <a:pt x="1218" y="3798"/>
                    </a:cubicBezTo>
                    <a:lnTo>
                      <a:pt x="1219" y="3805"/>
                    </a:lnTo>
                    <a:cubicBezTo>
                      <a:pt x="1219" y="3805"/>
                      <a:pt x="1223" y="3842"/>
                      <a:pt x="1192" y="3873"/>
                    </a:cubicBezTo>
                    <a:cubicBezTo>
                      <a:pt x="1072" y="3993"/>
                      <a:pt x="741" y="4327"/>
                      <a:pt x="738" y="4330"/>
                    </a:cubicBezTo>
                    <a:cubicBezTo>
                      <a:pt x="710" y="4358"/>
                      <a:pt x="699" y="4393"/>
                      <a:pt x="707" y="4427"/>
                    </a:cubicBezTo>
                    <a:cubicBezTo>
                      <a:pt x="718" y="4467"/>
                      <a:pt x="752" y="4489"/>
                      <a:pt x="780" y="4497"/>
                    </a:cubicBezTo>
                    <a:cubicBezTo>
                      <a:pt x="864" y="4519"/>
                      <a:pt x="950" y="4531"/>
                      <a:pt x="1037" y="4531"/>
                    </a:cubicBezTo>
                    <a:cubicBezTo>
                      <a:pt x="1298" y="4531"/>
                      <a:pt x="1544" y="4429"/>
                      <a:pt x="1729" y="4244"/>
                    </a:cubicBezTo>
                    <a:cubicBezTo>
                      <a:pt x="1914" y="4059"/>
                      <a:pt x="2016" y="3813"/>
                      <a:pt x="2016" y="3551"/>
                    </a:cubicBezTo>
                    <a:cubicBezTo>
                      <a:pt x="2016" y="3412"/>
                      <a:pt x="1987" y="3277"/>
                      <a:pt x="1932" y="3153"/>
                    </a:cubicBezTo>
                    <a:cubicBezTo>
                      <a:pt x="1954" y="3139"/>
                      <a:pt x="1975" y="3122"/>
                      <a:pt x="1994" y="3103"/>
                    </a:cubicBezTo>
                    <a:lnTo>
                      <a:pt x="2417" y="2681"/>
                    </a:lnTo>
                    <a:lnTo>
                      <a:pt x="2535" y="2799"/>
                    </a:lnTo>
                    <a:lnTo>
                      <a:pt x="2469" y="2866"/>
                    </a:lnTo>
                    <a:cubicBezTo>
                      <a:pt x="2431" y="2904"/>
                      <a:pt x="2410" y="2954"/>
                      <a:pt x="2410" y="3007"/>
                    </a:cubicBezTo>
                    <a:cubicBezTo>
                      <a:pt x="2410" y="3061"/>
                      <a:pt x="2431" y="3111"/>
                      <a:pt x="2469" y="3149"/>
                    </a:cubicBezTo>
                    <a:lnTo>
                      <a:pt x="2721" y="3401"/>
                    </a:lnTo>
                    <a:cubicBezTo>
                      <a:pt x="2712" y="3427"/>
                      <a:pt x="2707" y="3455"/>
                      <a:pt x="2707" y="3484"/>
                    </a:cubicBezTo>
                    <a:cubicBezTo>
                      <a:pt x="2707" y="3552"/>
                      <a:pt x="2734" y="3615"/>
                      <a:pt x="2781" y="3663"/>
                    </a:cubicBezTo>
                    <a:lnTo>
                      <a:pt x="3834" y="4715"/>
                    </a:lnTo>
                    <a:cubicBezTo>
                      <a:pt x="3881" y="4763"/>
                      <a:pt x="3945" y="4789"/>
                      <a:pt x="4013" y="4789"/>
                    </a:cubicBezTo>
                    <a:cubicBezTo>
                      <a:pt x="4081" y="4789"/>
                      <a:pt x="4144" y="4763"/>
                      <a:pt x="4192" y="4715"/>
                    </a:cubicBezTo>
                    <a:lnTo>
                      <a:pt x="4734" y="4173"/>
                    </a:lnTo>
                    <a:cubicBezTo>
                      <a:pt x="4782" y="4126"/>
                      <a:pt x="4808" y="4062"/>
                      <a:pt x="4808" y="3994"/>
                    </a:cubicBezTo>
                    <a:cubicBezTo>
                      <a:pt x="4808" y="3926"/>
                      <a:pt x="4782" y="3863"/>
                      <a:pt x="4734" y="381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grpSp>
          <p:nvGrpSpPr>
            <p:cNvPr id="48" name="işliďé"/>
            <p:cNvGrpSpPr/>
            <p:nvPr/>
          </p:nvGrpSpPr>
          <p:grpSpPr>
            <a:xfrm>
              <a:off x="2343516" y="2953973"/>
              <a:ext cx="1484015" cy="921882"/>
              <a:chOff x="2318053" y="2764293"/>
              <a:chExt cx="1484015" cy="921882"/>
            </a:xfrm>
          </p:grpSpPr>
          <p:sp>
            <p:nvSpPr>
              <p:cNvPr id="61" name="i$lîḑê"/>
              <p:cNvSpPr txBox="1"/>
              <p:nvPr/>
            </p:nvSpPr>
            <p:spPr bwMode="auto">
              <a:xfrm>
                <a:off x="2318053" y="3176080"/>
                <a:ext cx="1484015" cy="5100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en-US" altLang="zh-CN" sz="1100" dirty="0"/>
                  <a:t>Supporting </a:t>
                </a:r>
                <a:r>
                  <a:rPr lang="zh-CN" altLang="en-US" sz="1100" dirty="0" smtClean="0"/>
                  <a:t>输入标题</a:t>
                </a:r>
                <a:r>
                  <a:rPr lang="en-US" altLang="zh-CN" sz="1100" dirty="0" smtClean="0"/>
                  <a:t>.</a:t>
                </a:r>
                <a:endParaRPr lang="en-US" altLang="zh-CN" sz="1100" dirty="0"/>
              </a:p>
              <a:p>
                <a:pPr algn="ctr">
                  <a:spcBef>
                    <a:spcPct val="0"/>
                  </a:spcBef>
                </a:pPr>
                <a:r>
                  <a:rPr lang="en-US" altLang="zh-CN" sz="1100" dirty="0"/>
                  <a:t>……</a:t>
                </a:r>
                <a:endParaRPr lang="en-US" altLang="zh-CN" sz="1100" dirty="0"/>
              </a:p>
            </p:txBody>
          </p:sp>
          <p:sp>
            <p:nvSpPr>
              <p:cNvPr id="62" name="ïSļíde"/>
              <p:cNvSpPr txBox="1"/>
              <p:nvPr/>
            </p:nvSpPr>
            <p:spPr bwMode="auto">
              <a:xfrm>
                <a:off x="2318053" y="2764293"/>
                <a:ext cx="1484015" cy="4117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b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10000"/>
                  </a:lnSpc>
                  <a:spcBef>
                    <a:spcPct val="0"/>
                  </a:spcBef>
                </a:pPr>
                <a:r>
                  <a:rPr lang="zh-CN" altLang="en-US" sz="1600" b="1" dirty="0" smtClean="0"/>
                  <a:t>输入标题</a:t>
                </a:r>
                <a:endParaRPr lang="en-US" altLang="zh-CN" sz="1600" b="1" dirty="0"/>
              </a:p>
            </p:txBody>
          </p:sp>
        </p:grpSp>
        <p:grpSp>
          <p:nvGrpSpPr>
            <p:cNvPr id="49" name="íṣlîḑè"/>
            <p:cNvGrpSpPr/>
            <p:nvPr/>
          </p:nvGrpSpPr>
          <p:grpSpPr>
            <a:xfrm>
              <a:off x="4359940" y="2050608"/>
              <a:ext cx="792000" cy="792000"/>
              <a:chOff x="4359940" y="2050608"/>
              <a:chExt cx="792000" cy="792000"/>
            </a:xfrm>
          </p:grpSpPr>
          <p:sp>
            <p:nvSpPr>
              <p:cNvPr id="59" name="iṣlïďé"/>
              <p:cNvSpPr/>
              <p:nvPr/>
            </p:nvSpPr>
            <p:spPr>
              <a:xfrm>
                <a:off x="4359940" y="2050608"/>
                <a:ext cx="792000" cy="792000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íṡlïḋe"/>
              <p:cNvSpPr/>
              <p:nvPr/>
            </p:nvSpPr>
            <p:spPr>
              <a:xfrm>
                <a:off x="4562542" y="2257069"/>
                <a:ext cx="386796" cy="379078"/>
              </a:xfrm>
              <a:custGeom>
                <a:avLst/>
                <a:gdLst>
                  <a:gd name="T0" fmla="*/ 3409 w 3637"/>
                  <a:gd name="T1" fmla="*/ 1307 h 3570"/>
                  <a:gd name="T2" fmla="*/ 314 w 3637"/>
                  <a:gd name="T3" fmla="*/ 79 h 3570"/>
                  <a:gd name="T4" fmla="*/ 53 w 3637"/>
                  <a:gd name="T5" fmla="*/ 309 h 3570"/>
                  <a:gd name="T6" fmla="*/ 823 w 3637"/>
                  <a:gd name="T7" fmla="*/ 3295 h 3570"/>
                  <a:gd name="T8" fmla="*/ 1236 w 3637"/>
                  <a:gd name="T9" fmla="*/ 3450 h 3570"/>
                  <a:gd name="T10" fmla="*/ 2038 w 3637"/>
                  <a:gd name="T11" fmla="*/ 2901 h 3570"/>
                  <a:gd name="T12" fmla="*/ 2648 w 3637"/>
                  <a:gd name="T13" fmla="*/ 3419 h 3570"/>
                  <a:gd name="T14" fmla="*/ 2941 w 3637"/>
                  <a:gd name="T15" fmla="*/ 3283 h 3570"/>
                  <a:gd name="T16" fmla="*/ 2941 w 3637"/>
                  <a:gd name="T17" fmla="*/ 2175 h 3570"/>
                  <a:gd name="T18" fmla="*/ 3477 w 3637"/>
                  <a:gd name="T19" fmla="*/ 1702 h 3570"/>
                  <a:gd name="T20" fmla="*/ 3409 w 3637"/>
                  <a:gd name="T21" fmla="*/ 1307 h 3570"/>
                  <a:gd name="T22" fmla="*/ 2149 w 3637"/>
                  <a:gd name="T23" fmla="*/ 2534 h 3570"/>
                  <a:gd name="T24" fmla="*/ 468 w 3637"/>
                  <a:gd name="T25" fmla="*/ 553 h 3570"/>
                  <a:gd name="T26" fmla="*/ 2582 w 3637"/>
                  <a:gd name="T27" fmla="*/ 2138 h 3570"/>
                  <a:gd name="T28" fmla="*/ 2149 w 3637"/>
                  <a:gd name="T29" fmla="*/ 2534 h 35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37" h="3570">
                    <a:moveTo>
                      <a:pt x="3409" y="1307"/>
                    </a:moveTo>
                    <a:lnTo>
                      <a:pt x="314" y="79"/>
                    </a:lnTo>
                    <a:cubicBezTo>
                      <a:pt x="117" y="0"/>
                      <a:pt x="0" y="103"/>
                      <a:pt x="53" y="309"/>
                    </a:cubicBezTo>
                    <a:lnTo>
                      <a:pt x="823" y="3295"/>
                    </a:lnTo>
                    <a:cubicBezTo>
                      <a:pt x="876" y="3501"/>
                      <a:pt x="1061" y="3570"/>
                      <a:pt x="1236" y="3450"/>
                    </a:cubicBezTo>
                    <a:lnTo>
                      <a:pt x="2038" y="2901"/>
                    </a:lnTo>
                    <a:lnTo>
                      <a:pt x="2648" y="3419"/>
                    </a:lnTo>
                    <a:cubicBezTo>
                      <a:pt x="2810" y="3556"/>
                      <a:pt x="2941" y="3495"/>
                      <a:pt x="2941" y="3283"/>
                    </a:cubicBezTo>
                    <a:lnTo>
                      <a:pt x="2941" y="2175"/>
                    </a:lnTo>
                    <a:lnTo>
                      <a:pt x="3477" y="1702"/>
                    </a:lnTo>
                    <a:cubicBezTo>
                      <a:pt x="3637" y="1562"/>
                      <a:pt x="3606" y="1385"/>
                      <a:pt x="3409" y="1307"/>
                    </a:cubicBezTo>
                    <a:close/>
                    <a:moveTo>
                      <a:pt x="2149" y="2534"/>
                    </a:moveTo>
                    <a:lnTo>
                      <a:pt x="468" y="553"/>
                    </a:lnTo>
                    <a:lnTo>
                      <a:pt x="2582" y="2138"/>
                    </a:lnTo>
                    <a:lnTo>
                      <a:pt x="2149" y="253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grpSp>
          <p:nvGrpSpPr>
            <p:cNvPr id="50" name="íśļiḍé"/>
            <p:cNvGrpSpPr/>
            <p:nvPr/>
          </p:nvGrpSpPr>
          <p:grpSpPr>
            <a:xfrm>
              <a:off x="4013933" y="2953973"/>
              <a:ext cx="1484015" cy="921882"/>
              <a:chOff x="3963007" y="2764293"/>
              <a:chExt cx="1484015" cy="921882"/>
            </a:xfrm>
          </p:grpSpPr>
          <p:sp>
            <p:nvSpPr>
              <p:cNvPr id="57" name="íṥḻïďê"/>
              <p:cNvSpPr txBox="1"/>
              <p:nvPr/>
            </p:nvSpPr>
            <p:spPr bwMode="auto">
              <a:xfrm>
                <a:off x="3963007" y="3176080"/>
                <a:ext cx="1484015" cy="5100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en-US" altLang="zh-CN" sz="1100" dirty="0"/>
                  <a:t>Supporting </a:t>
                </a:r>
                <a:r>
                  <a:rPr lang="zh-CN" altLang="en-US" sz="1100" dirty="0" smtClean="0"/>
                  <a:t>输入标题</a:t>
                </a:r>
                <a:r>
                  <a:rPr lang="en-US" altLang="zh-CN" sz="1100" dirty="0" smtClean="0"/>
                  <a:t>.</a:t>
                </a:r>
                <a:endParaRPr lang="en-US" altLang="zh-CN" sz="1100" dirty="0"/>
              </a:p>
              <a:p>
                <a:pPr algn="ctr">
                  <a:spcBef>
                    <a:spcPct val="0"/>
                  </a:spcBef>
                </a:pPr>
                <a:r>
                  <a:rPr lang="en-US" altLang="zh-CN" sz="1100" dirty="0"/>
                  <a:t>……</a:t>
                </a:r>
                <a:endParaRPr lang="en-US" altLang="zh-CN" sz="1100" dirty="0"/>
              </a:p>
            </p:txBody>
          </p:sp>
          <p:sp>
            <p:nvSpPr>
              <p:cNvPr id="58" name="íŝḻîḓe"/>
              <p:cNvSpPr txBox="1"/>
              <p:nvPr/>
            </p:nvSpPr>
            <p:spPr bwMode="auto">
              <a:xfrm>
                <a:off x="3963007" y="2764293"/>
                <a:ext cx="1484015" cy="4117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b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10000"/>
                  </a:lnSpc>
                  <a:spcBef>
                    <a:spcPct val="0"/>
                  </a:spcBef>
                </a:pPr>
                <a:r>
                  <a:rPr lang="zh-CN" altLang="en-US" sz="1600" b="1" dirty="0" smtClean="0"/>
                  <a:t>输入标题</a:t>
                </a:r>
                <a:endParaRPr lang="en-US" altLang="zh-CN" sz="1600" b="1" dirty="0"/>
              </a:p>
            </p:txBody>
          </p:sp>
        </p:grpSp>
        <p:grpSp>
          <p:nvGrpSpPr>
            <p:cNvPr id="51" name="îsļïḑè"/>
            <p:cNvGrpSpPr/>
            <p:nvPr/>
          </p:nvGrpSpPr>
          <p:grpSpPr>
            <a:xfrm>
              <a:off x="6030356" y="2050608"/>
              <a:ext cx="792000" cy="792000"/>
              <a:chOff x="6030356" y="2050608"/>
              <a:chExt cx="792000" cy="792000"/>
            </a:xfrm>
          </p:grpSpPr>
          <p:sp>
            <p:nvSpPr>
              <p:cNvPr id="55" name="ïṡ1iḓè"/>
              <p:cNvSpPr/>
              <p:nvPr/>
            </p:nvSpPr>
            <p:spPr>
              <a:xfrm>
                <a:off x="6030356" y="2050608"/>
                <a:ext cx="792000" cy="7920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íşḻîḓè"/>
              <p:cNvSpPr/>
              <p:nvPr/>
            </p:nvSpPr>
            <p:spPr>
              <a:xfrm>
                <a:off x="6232958" y="2257264"/>
                <a:ext cx="386796" cy="378688"/>
              </a:xfrm>
              <a:custGeom>
                <a:avLst/>
                <a:gdLst>
                  <a:gd name="connsiteX0" fmla="*/ 163903 w 607933"/>
                  <a:gd name="connsiteY0" fmla="*/ 369028 h 595191"/>
                  <a:gd name="connsiteX1" fmla="*/ 195691 w 607933"/>
                  <a:gd name="connsiteY1" fmla="*/ 416642 h 595191"/>
                  <a:gd name="connsiteX2" fmla="*/ 52648 w 607933"/>
                  <a:gd name="connsiteY2" fmla="*/ 476158 h 595191"/>
                  <a:gd name="connsiteX3" fmla="*/ 303967 w 607933"/>
                  <a:gd name="connsiteY3" fmla="*/ 542618 h 595191"/>
                  <a:gd name="connsiteX4" fmla="*/ 555285 w 607933"/>
                  <a:gd name="connsiteY4" fmla="*/ 476158 h 595191"/>
                  <a:gd name="connsiteX5" fmla="*/ 413235 w 607933"/>
                  <a:gd name="connsiteY5" fmla="*/ 416642 h 595191"/>
                  <a:gd name="connsiteX6" fmla="*/ 444029 w 607933"/>
                  <a:gd name="connsiteY6" fmla="*/ 369028 h 595191"/>
                  <a:gd name="connsiteX7" fmla="*/ 607933 w 607933"/>
                  <a:gd name="connsiteY7" fmla="*/ 476158 h 595191"/>
                  <a:gd name="connsiteX8" fmla="*/ 303967 w 607933"/>
                  <a:gd name="connsiteY8" fmla="*/ 595191 h 595191"/>
                  <a:gd name="connsiteX9" fmla="*/ 0 w 607933"/>
                  <a:gd name="connsiteY9" fmla="*/ 476158 h 595191"/>
                  <a:gd name="connsiteX10" fmla="*/ 163903 w 607933"/>
                  <a:gd name="connsiteY10" fmla="*/ 369028 h 595191"/>
                  <a:gd name="connsiteX11" fmla="*/ 303967 w 607933"/>
                  <a:gd name="connsiteY11" fmla="*/ 100209 h 595191"/>
                  <a:gd name="connsiteX12" fmla="*/ 230453 w 607933"/>
                  <a:gd name="connsiteY12" fmla="*/ 174622 h 595191"/>
                  <a:gd name="connsiteX13" fmla="*/ 303967 w 607933"/>
                  <a:gd name="connsiteY13" fmla="*/ 248042 h 595191"/>
                  <a:gd name="connsiteX14" fmla="*/ 378475 w 607933"/>
                  <a:gd name="connsiteY14" fmla="*/ 174622 h 595191"/>
                  <a:gd name="connsiteX15" fmla="*/ 303967 w 607933"/>
                  <a:gd name="connsiteY15" fmla="*/ 100209 h 595191"/>
                  <a:gd name="connsiteX16" fmla="*/ 303967 w 607933"/>
                  <a:gd name="connsiteY16" fmla="*/ 0 h 595191"/>
                  <a:gd name="connsiteX17" fmla="*/ 481792 w 607933"/>
                  <a:gd name="connsiteY17" fmla="*/ 177598 h 595191"/>
                  <a:gd name="connsiteX18" fmla="*/ 338737 w 607933"/>
                  <a:gd name="connsiteY18" fmla="*/ 453420 h 595191"/>
                  <a:gd name="connsiteX19" fmla="*/ 303967 w 607933"/>
                  <a:gd name="connsiteY19" fmla="*/ 471279 h 595191"/>
                  <a:gd name="connsiteX20" fmla="*/ 269197 w 607933"/>
                  <a:gd name="connsiteY20" fmla="*/ 453420 h 595191"/>
                  <a:gd name="connsiteX21" fmla="*/ 126142 w 607933"/>
                  <a:gd name="connsiteY21" fmla="*/ 177598 h 595191"/>
                  <a:gd name="connsiteX22" fmla="*/ 303967 w 607933"/>
                  <a:gd name="connsiteY22" fmla="*/ 0 h 595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07933" h="595191">
                    <a:moveTo>
                      <a:pt x="163903" y="369028"/>
                    </a:moveTo>
                    <a:cubicBezTo>
                      <a:pt x="173837" y="383907"/>
                      <a:pt x="183771" y="399778"/>
                      <a:pt x="195691" y="416642"/>
                    </a:cubicBezTo>
                    <a:cubicBezTo>
                      <a:pt x="101322" y="430529"/>
                      <a:pt x="52648" y="461279"/>
                      <a:pt x="52648" y="476158"/>
                    </a:cubicBezTo>
                    <a:cubicBezTo>
                      <a:pt x="52648" y="495997"/>
                      <a:pt x="138076" y="542618"/>
                      <a:pt x="303967" y="542618"/>
                    </a:cubicBezTo>
                    <a:cubicBezTo>
                      <a:pt x="469857" y="542618"/>
                      <a:pt x="555285" y="495997"/>
                      <a:pt x="555285" y="476158"/>
                    </a:cubicBezTo>
                    <a:cubicBezTo>
                      <a:pt x="555285" y="461279"/>
                      <a:pt x="507604" y="430529"/>
                      <a:pt x="413235" y="416642"/>
                    </a:cubicBezTo>
                    <a:cubicBezTo>
                      <a:pt x="424162" y="399778"/>
                      <a:pt x="434096" y="383907"/>
                      <a:pt x="444029" y="369028"/>
                    </a:cubicBezTo>
                    <a:cubicBezTo>
                      <a:pt x="537405" y="385891"/>
                      <a:pt x="607933" y="422593"/>
                      <a:pt x="607933" y="476158"/>
                    </a:cubicBezTo>
                    <a:cubicBezTo>
                      <a:pt x="607933" y="554522"/>
                      <a:pt x="454956" y="595191"/>
                      <a:pt x="303967" y="595191"/>
                    </a:cubicBezTo>
                    <a:cubicBezTo>
                      <a:pt x="152977" y="595191"/>
                      <a:pt x="0" y="554522"/>
                      <a:pt x="0" y="476158"/>
                    </a:cubicBezTo>
                    <a:cubicBezTo>
                      <a:pt x="0" y="422593"/>
                      <a:pt x="71522" y="385891"/>
                      <a:pt x="163903" y="369028"/>
                    </a:cubicBezTo>
                    <a:close/>
                    <a:moveTo>
                      <a:pt x="303967" y="100209"/>
                    </a:moveTo>
                    <a:cubicBezTo>
                      <a:pt x="263236" y="100209"/>
                      <a:pt x="230453" y="133943"/>
                      <a:pt x="230453" y="174622"/>
                    </a:cubicBezTo>
                    <a:cubicBezTo>
                      <a:pt x="230453" y="215300"/>
                      <a:pt x="263236" y="248042"/>
                      <a:pt x="303967" y="248042"/>
                    </a:cubicBezTo>
                    <a:cubicBezTo>
                      <a:pt x="344698" y="248042"/>
                      <a:pt x="378475" y="215300"/>
                      <a:pt x="378475" y="174622"/>
                    </a:cubicBezTo>
                    <a:cubicBezTo>
                      <a:pt x="378475" y="133943"/>
                      <a:pt x="344698" y="100209"/>
                      <a:pt x="303967" y="100209"/>
                    </a:cubicBezTo>
                    <a:close/>
                    <a:moveTo>
                      <a:pt x="303967" y="0"/>
                    </a:moveTo>
                    <a:cubicBezTo>
                      <a:pt x="402317" y="0"/>
                      <a:pt x="481792" y="79374"/>
                      <a:pt x="481792" y="177598"/>
                    </a:cubicBezTo>
                    <a:cubicBezTo>
                      <a:pt x="481792" y="248042"/>
                      <a:pt x="390396" y="382976"/>
                      <a:pt x="338737" y="453420"/>
                    </a:cubicBezTo>
                    <a:cubicBezTo>
                      <a:pt x="330790" y="464334"/>
                      <a:pt x="317875" y="471279"/>
                      <a:pt x="303967" y="471279"/>
                    </a:cubicBezTo>
                    <a:cubicBezTo>
                      <a:pt x="290059" y="471279"/>
                      <a:pt x="277144" y="464334"/>
                      <a:pt x="269197" y="453420"/>
                    </a:cubicBezTo>
                    <a:cubicBezTo>
                      <a:pt x="217538" y="382976"/>
                      <a:pt x="126142" y="248042"/>
                      <a:pt x="126142" y="177598"/>
                    </a:cubicBezTo>
                    <a:cubicBezTo>
                      <a:pt x="126142" y="79374"/>
                      <a:pt x="205617" y="0"/>
                      <a:pt x="30396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grpSp>
          <p:nvGrpSpPr>
            <p:cNvPr id="52" name="iṥļîḍe"/>
            <p:cNvGrpSpPr/>
            <p:nvPr/>
          </p:nvGrpSpPr>
          <p:grpSpPr>
            <a:xfrm>
              <a:off x="5684349" y="2953973"/>
              <a:ext cx="1484015" cy="921882"/>
              <a:chOff x="5607961" y="2764293"/>
              <a:chExt cx="1484015" cy="921882"/>
            </a:xfrm>
          </p:grpSpPr>
          <p:sp>
            <p:nvSpPr>
              <p:cNvPr id="53" name="íṣḷïďè"/>
              <p:cNvSpPr txBox="1"/>
              <p:nvPr/>
            </p:nvSpPr>
            <p:spPr bwMode="auto">
              <a:xfrm>
                <a:off x="5607961" y="3176080"/>
                <a:ext cx="1484015" cy="5100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en-US" altLang="zh-CN" sz="1100" dirty="0"/>
                  <a:t>Supporting </a:t>
                </a:r>
                <a:r>
                  <a:rPr lang="zh-CN" altLang="en-US" sz="1100" dirty="0" smtClean="0"/>
                  <a:t>输入标题</a:t>
                </a:r>
                <a:r>
                  <a:rPr lang="en-US" altLang="zh-CN" sz="1100" dirty="0" smtClean="0"/>
                  <a:t>.</a:t>
                </a:r>
                <a:endParaRPr lang="en-US" altLang="zh-CN" sz="1100" dirty="0"/>
              </a:p>
              <a:p>
                <a:pPr algn="ctr">
                  <a:spcBef>
                    <a:spcPct val="0"/>
                  </a:spcBef>
                </a:pPr>
                <a:r>
                  <a:rPr lang="en-US" altLang="zh-CN" sz="1100" dirty="0"/>
                  <a:t>……</a:t>
                </a:r>
                <a:endParaRPr lang="en-US" altLang="zh-CN" sz="1100" dirty="0"/>
              </a:p>
            </p:txBody>
          </p:sp>
          <p:sp>
            <p:nvSpPr>
              <p:cNvPr id="54" name="iśḻïḋe"/>
              <p:cNvSpPr txBox="1"/>
              <p:nvPr/>
            </p:nvSpPr>
            <p:spPr bwMode="auto">
              <a:xfrm>
                <a:off x="5607961" y="2764293"/>
                <a:ext cx="1484015" cy="4117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b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10000"/>
                  </a:lnSpc>
                  <a:spcBef>
                    <a:spcPct val="0"/>
                  </a:spcBef>
                </a:pPr>
                <a:r>
                  <a:rPr lang="zh-CN" altLang="en-US" sz="1600" b="1" dirty="0" smtClean="0"/>
                  <a:t>输入标题</a:t>
                </a:r>
                <a:endParaRPr lang="en-US" altLang="zh-CN" sz="1600" b="1" dirty="0"/>
              </a:p>
            </p:txBody>
          </p:sp>
        </p:grp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组合 60"/>
          <p:cNvGrpSpPr/>
          <p:nvPr/>
        </p:nvGrpSpPr>
        <p:grpSpPr>
          <a:xfrm>
            <a:off x="792480" y="716280"/>
            <a:ext cx="10607040" cy="5425440"/>
            <a:chOff x="792480" y="716280"/>
            <a:chExt cx="10607040" cy="5425440"/>
          </a:xfrm>
        </p:grpSpPr>
        <p:sp>
          <p:nvSpPr>
            <p:cNvPr id="2" name="矩形 1"/>
            <p:cNvSpPr/>
            <p:nvPr/>
          </p:nvSpPr>
          <p:spPr>
            <a:xfrm>
              <a:off x="792480" y="716280"/>
              <a:ext cx="10607040" cy="5425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792480" y="3429000"/>
              <a:ext cx="10607040" cy="23418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1229360" y="1097280"/>
              <a:ext cx="3322320" cy="4673600"/>
            </a:xfrm>
            <a:prstGeom prst="rect">
              <a:avLst/>
            </a:prstGeom>
            <a:blipFill dpi="0" rotWithShape="1">
              <a:blip r:embed="rId1"/>
              <a:srcRect/>
              <a:tile tx="0" ty="0" sx="100000" sy="100000" flip="none" algn="tl"/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2290355" y="1422400"/>
              <a:ext cx="1200329" cy="40132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zh-CN" altLang="en-US" sz="6600" spc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目 录</a:t>
              </a:r>
              <a:endParaRPr lang="zh-CN" altLang="en-US" sz="6600" spc="2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59" name="组合 58"/>
            <p:cNvGrpSpPr/>
            <p:nvPr/>
          </p:nvGrpSpPr>
          <p:grpSpPr>
            <a:xfrm>
              <a:off x="5076840" y="1432560"/>
              <a:ext cx="5748484" cy="3990990"/>
              <a:chOff x="4893960" y="1422400"/>
              <a:chExt cx="5748484" cy="3990990"/>
            </a:xfrm>
          </p:grpSpPr>
          <p:grpSp>
            <p:nvGrpSpPr>
              <p:cNvPr id="8" name="işḷîḋè"/>
              <p:cNvGrpSpPr/>
              <p:nvPr/>
            </p:nvGrpSpPr>
            <p:grpSpPr>
              <a:xfrm>
                <a:off x="4893961" y="1422400"/>
                <a:ext cx="2685400" cy="1611589"/>
                <a:chOff x="4071000" y="1185888"/>
                <a:chExt cx="3389923" cy="2034394"/>
              </a:xfrm>
            </p:grpSpPr>
            <p:sp>
              <p:nvSpPr>
                <p:cNvPr id="32" name="íṡlíďè" title="ry6MHxwOH8WsTKLSa514qPVJnvhhWFnRDjZGIbRZNsFBp"/>
                <p:cNvSpPr/>
                <p:nvPr/>
              </p:nvSpPr>
              <p:spPr bwMode="auto">
                <a:xfrm>
                  <a:off x="4988442" y="1380416"/>
                  <a:ext cx="1644426" cy="1155539"/>
                </a:xfrm>
                <a:custGeom>
                  <a:avLst/>
                  <a:gdLst>
                    <a:gd name="connsiteX0" fmla="*/ 450100 w 607639"/>
                    <a:gd name="connsiteY0" fmla="*/ 313203 h 426991"/>
                    <a:gd name="connsiteX1" fmla="*/ 450100 w 607639"/>
                    <a:gd name="connsiteY1" fmla="*/ 403167 h 426991"/>
                    <a:gd name="connsiteX2" fmla="*/ 585744 w 607639"/>
                    <a:gd name="connsiteY2" fmla="*/ 403167 h 426991"/>
                    <a:gd name="connsiteX3" fmla="*/ 586100 w 607639"/>
                    <a:gd name="connsiteY3" fmla="*/ 313203 h 426991"/>
                    <a:gd name="connsiteX4" fmla="*/ 530294 w 607639"/>
                    <a:gd name="connsiteY4" fmla="*/ 313203 h 426991"/>
                    <a:gd name="connsiteX5" fmla="*/ 530116 w 607639"/>
                    <a:gd name="connsiteY5" fmla="*/ 313203 h 426991"/>
                    <a:gd name="connsiteX6" fmla="*/ 529760 w 607639"/>
                    <a:gd name="connsiteY6" fmla="*/ 313203 h 426991"/>
                    <a:gd name="connsiteX7" fmla="*/ 450901 w 607639"/>
                    <a:gd name="connsiteY7" fmla="*/ 313203 h 426991"/>
                    <a:gd name="connsiteX8" fmla="*/ 236309 w 607639"/>
                    <a:gd name="connsiteY8" fmla="*/ 313203 h 426991"/>
                    <a:gd name="connsiteX9" fmla="*/ 236309 w 607639"/>
                    <a:gd name="connsiteY9" fmla="*/ 403167 h 426991"/>
                    <a:gd name="connsiteX10" fmla="*/ 371953 w 607639"/>
                    <a:gd name="connsiteY10" fmla="*/ 403167 h 426991"/>
                    <a:gd name="connsiteX11" fmla="*/ 372754 w 607639"/>
                    <a:gd name="connsiteY11" fmla="*/ 313203 h 426991"/>
                    <a:gd name="connsiteX12" fmla="*/ 237110 w 607639"/>
                    <a:gd name="connsiteY12" fmla="*/ 313203 h 426991"/>
                    <a:gd name="connsiteX13" fmla="*/ 22519 w 607639"/>
                    <a:gd name="connsiteY13" fmla="*/ 313203 h 426991"/>
                    <a:gd name="connsiteX14" fmla="*/ 22519 w 607639"/>
                    <a:gd name="connsiteY14" fmla="*/ 403167 h 426991"/>
                    <a:gd name="connsiteX15" fmla="*/ 158163 w 607639"/>
                    <a:gd name="connsiteY15" fmla="*/ 403167 h 426991"/>
                    <a:gd name="connsiteX16" fmla="*/ 158964 w 607639"/>
                    <a:gd name="connsiteY16" fmla="*/ 313203 h 426991"/>
                    <a:gd name="connsiteX17" fmla="*/ 91498 w 607639"/>
                    <a:gd name="connsiteY17" fmla="*/ 313203 h 426991"/>
                    <a:gd name="connsiteX18" fmla="*/ 91231 w 607639"/>
                    <a:gd name="connsiteY18" fmla="*/ 313203 h 426991"/>
                    <a:gd name="connsiteX19" fmla="*/ 90964 w 607639"/>
                    <a:gd name="connsiteY19" fmla="*/ 313203 h 426991"/>
                    <a:gd name="connsiteX20" fmla="*/ 23320 w 607639"/>
                    <a:gd name="connsiteY20" fmla="*/ 313203 h 426991"/>
                    <a:gd name="connsiteX21" fmla="*/ 91409 w 607639"/>
                    <a:gd name="connsiteY21" fmla="*/ 224751 h 426991"/>
                    <a:gd name="connsiteX22" fmla="*/ 530294 w 607639"/>
                    <a:gd name="connsiteY22" fmla="*/ 224751 h 426991"/>
                    <a:gd name="connsiteX23" fmla="*/ 540084 w 607639"/>
                    <a:gd name="connsiteY23" fmla="*/ 234530 h 426991"/>
                    <a:gd name="connsiteX24" fmla="*/ 540084 w 607639"/>
                    <a:gd name="connsiteY24" fmla="*/ 292135 h 426991"/>
                    <a:gd name="connsiteX25" fmla="*/ 586456 w 607639"/>
                    <a:gd name="connsiteY25" fmla="*/ 292135 h 426991"/>
                    <a:gd name="connsiteX26" fmla="*/ 607639 w 607639"/>
                    <a:gd name="connsiteY26" fmla="*/ 313203 h 426991"/>
                    <a:gd name="connsiteX27" fmla="*/ 607639 w 607639"/>
                    <a:gd name="connsiteY27" fmla="*/ 403167 h 426991"/>
                    <a:gd name="connsiteX28" fmla="*/ 586456 w 607639"/>
                    <a:gd name="connsiteY28" fmla="*/ 426991 h 426991"/>
                    <a:gd name="connsiteX29" fmla="*/ 451524 w 607639"/>
                    <a:gd name="connsiteY29" fmla="*/ 426991 h 426991"/>
                    <a:gd name="connsiteX30" fmla="*/ 427582 w 607639"/>
                    <a:gd name="connsiteY30" fmla="*/ 403167 h 426991"/>
                    <a:gd name="connsiteX31" fmla="*/ 427582 w 607639"/>
                    <a:gd name="connsiteY31" fmla="*/ 313203 h 426991"/>
                    <a:gd name="connsiteX32" fmla="*/ 451524 w 607639"/>
                    <a:gd name="connsiteY32" fmla="*/ 292135 h 426991"/>
                    <a:gd name="connsiteX33" fmla="*/ 517566 w 607639"/>
                    <a:gd name="connsiteY33" fmla="*/ 292135 h 426991"/>
                    <a:gd name="connsiteX34" fmla="*/ 517566 w 607639"/>
                    <a:gd name="connsiteY34" fmla="*/ 247242 h 426991"/>
                    <a:gd name="connsiteX35" fmla="*/ 315079 w 607639"/>
                    <a:gd name="connsiteY35" fmla="*/ 247242 h 426991"/>
                    <a:gd name="connsiteX36" fmla="*/ 315079 w 607639"/>
                    <a:gd name="connsiteY36" fmla="*/ 292135 h 426991"/>
                    <a:gd name="connsiteX37" fmla="*/ 372665 w 607639"/>
                    <a:gd name="connsiteY37" fmla="*/ 292135 h 426991"/>
                    <a:gd name="connsiteX38" fmla="*/ 393849 w 607639"/>
                    <a:gd name="connsiteY38" fmla="*/ 313203 h 426991"/>
                    <a:gd name="connsiteX39" fmla="*/ 393849 w 607639"/>
                    <a:gd name="connsiteY39" fmla="*/ 403167 h 426991"/>
                    <a:gd name="connsiteX40" fmla="*/ 372665 w 607639"/>
                    <a:gd name="connsiteY40" fmla="*/ 426991 h 426991"/>
                    <a:gd name="connsiteX41" fmla="*/ 237733 w 607639"/>
                    <a:gd name="connsiteY41" fmla="*/ 426991 h 426991"/>
                    <a:gd name="connsiteX42" fmla="*/ 213791 w 607639"/>
                    <a:gd name="connsiteY42" fmla="*/ 403167 h 426991"/>
                    <a:gd name="connsiteX43" fmla="*/ 213791 w 607639"/>
                    <a:gd name="connsiteY43" fmla="*/ 313203 h 426991"/>
                    <a:gd name="connsiteX44" fmla="*/ 237733 w 607639"/>
                    <a:gd name="connsiteY44" fmla="*/ 292135 h 426991"/>
                    <a:gd name="connsiteX45" fmla="*/ 292561 w 607639"/>
                    <a:gd name="connsiteY45" fmla="*/ 292135 h 426991"/>
                    <a:gd name="connsiteX46" fmla="*/ 292561 w 607639"/>
                    <a:gd name="connsiteY46" fmla="*/ 247242 h 426991"/>
                    <a:gd name="connsiteX47" fmla="*/ 101288 w 607639"/>
                    <a:gd name="connsiteY47" fmla="*/ 247242 h 426991"/>
                    <a:gd name="connsiteX48" fmla="*/ 101288 w 607639"/>
                    <a:gd name="connsiteY48" fmla="*/ 292135 h 426991"/>
                    <a:gd name="connsiteX49" fmla="*/ 158875 w 607639"/>
                    <a:gd name="connsiteY49" fmla="*/ 292135 h 426991"/>
                    <a:gd name="connsiteX50" fmla="*/ 180058 w 607639"/>
                    <a:gd name="connsiteY50" fmla="*/ 313203 h 426991"/>
                    <a:gd name="connsiteX51" fmla="*/ 180058 w 607639"/>
                    <a:gd name="connsiteY51" fmla="*/ 403167 h 426991"/>
                    <a:gd name="connsiteX52" fmla="*/ 158875 w 607639"/>
                    <a:gd name="connsiteY52" fmla="*/ 426991 h 426991"/>
                    <a:gd name="connsiteX53" fmla="*/ 24032 w 607639"/>
                    <a:gd name="connsiteY53" fmla="*/ 426991 h 426991"/>
                    <a:gd name="connsiteX54" fmla="*/ 0 w 607639"/>
                    <a:gd name="connsiteY54" fmla="*/ 403167 h 426991"/>
                    <a:gd name="connsiteX55" fmla="*/ 0 w 607639"/>
                    <a:gd name="connsiteY55" fmla="*/ 313203 h 426991"/>
                    <a:gd name="connsiteX56" fmla="*/ 24032 w 607639"/>
                    <a:gd name="connsiteY56" fmla="*/ 292135 h 426991"/>
                    <a:gd name="connsiteX57" fmla="*/ 78770 w 607639"/>
                    <a:gd name="connsiteY57" fmla="*/ 292135 h 426991"/>
                    <a:gd name="connsiteX58" fmla="*/ 78770 w 607639"/>
                    <a:gd name="connsiteY58" fmla="*/ 234530 h 426991"/>
                    <a:gd name="connsiteX59" fmla="*/ 91409 w 607639"/>
                    <a:gd name="connsiteY59" fmla="*/ 224751 h 426991"/>
                    <a:gd name="connsiteX60" fmla="*/ 236326 w 607639"/>
                    <a:gd name="connsiteY60" fmla="*/ 21066 h 426991"/>
                    <a:gd name="connsiteX61" fmla="*/ 236326 w 607639"/>
                    <a:gd name="connsiteY61" fmla="*/ 111021 h 426991"/>
                    <a:gd name="connsiteX62" fmla="*/ 371758 w 607639"/>
                    <a:gd name="connsiteY62" fmla="*/ 111021 h 426991"/>
                    <a:gd name="connsiteX63" fmla="*/ 372380 w 607639"/>
                    <a:gd name="connsiteY63" fmla="*/ 21066 h 426991"/>
                    <a:gd name="connsiteX64" fmla="*/ 237127 w 607639"/>
                    <a:gd name="connsiteY64" fmla="*/ 21066 h 426991"/>
                    <a:gd name="connsiteX65" fmla="*/ 237750 w 607639"/>
                    <a:gd name="connsiteY65" fmla="*/ 0 h 426991"/>
                    <a:gd name="connsiteX66" fmla="*/ 372647 w 607639"/>
                    <a:gd name="connsiteY66" fmla="*/ 0 h 426991"/>
                    <a:gd name="connsiteX67" fmla="*/ 393825 w 607639"/>
                    <a:gd name="connsiteY67" fmla="*/ 21066 h 426991"/>
                    <a:gd name="connsiteX68" fmla="*/ 393825 w 607639"/>
                    <a:gd name="connsiteY68" fmla="*/ 111021 h 426991"/>
                    <a:gd name="connsiteX69" fmla="*/ 372647 w 607639"/>
                    <a:gd name="connsiteY69" fmla="*/ 134843 h 426991"/>
                    <a:gd name="connsiteX70" fmla="*/ 315076 w 607639"/>
                    <a:gd name="connsiteY70" fmla="*/ 134843 h 426991"/>
                    <a:gd name="connsiteX71" fmla="*/ 315076 w 607639"/>
                    <a:gd name="connsiteY71" fmla="*/ 191020 h 426991"/>
                    <a:gd name="connsiteX72" fmla="*/ 292563 w 607639"/>
                    <a:gd name="connsiteY72" fmla="*/ 191020 h 426991"/>
                    <a:gd name="connsiteX73" fmla="*/ 292563 w 607639"/>
                    <a:gd name="connsiteY73" fmla="*/ 134843 h 426991"/>
                    <a:gd name="connsiteX74" fmla="*/ 237750 w 607639"/>
                    <a:gd name="connsiteY74" fmla="*/ 134843 h 426991"/>
                    <a:gd name="connsiteX75" fmla="*/ 213813 w 607639"/>
                    <a:gd name="connsiteY75" fmla="*/ 111021 h 426991"/>
                    <a:gd name="connsiteX76" fmla="*/ 213813 w 607639"/>
                    <a:gd name="connsiteY76" fmla="*/ 21066 h 426991"/>
                    <a:gd name="connsiteX77" fmla="*/ 237750 w 607639"/>
                    <a:gd name="connsiteY77" fmla="*/ 0 h 4269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</a:cxnLst>
                  <a:rect l="l" t="t" r="r" b="b"/>
                  <a:pathLst>
                    <a:path w="607639" h="426991">
                      <a:moveTo>
                        <a:pt x="450100" y="313203"/>
                      </a:moveTo>
                      <a:lnTo>
                        <a:pt x="450100" y="403167"/>
                      </a:lnTo>
                      <a:lnTo>
                        <a:pt x="585744" y="403167"/>
                      </a:lnTo>
                      <a:lnTo>
                        <a:pt x="586100" y="313203"/>
                      </a:lnTo>
                      <a:lnTo>
                        <a:pt x="530294" y="313203"/>
                      </a:lnTo>
                      <a:cubicBezTo>
                        <a:pt x="530294" y="313203"/>
                        <a:pt x="530116" y="313203"/>
                        <a:pt x="530116" y="313203"/>
                      </a:cubicBezTo>
                      <a:cubicBezTo>
                        <a:pt x="530027" y="313203"/>
                        <a:pt x="529849" y="313203"/>
                        <a:pt x="529760" y="313203"/>
                      </a:cubicBezTo>
                      <a:lnTo>
                        <a:pt x="450901" y="313203"/>
                      </a:lnTo>
                      <a:close/>
                      <a:moveTo>
                        <a:pt x="236309" y="313203"/>
                      </a:moveTo>
                      <a:lnTo>
                        <a:pt x="236309" y="403167"/>
                      </a:lnTo>
                      <a:lnTo>
                        <a:pt x="371953" y="403167"/>
                      </a:lnTo>
                      <a:lnTo>
                        <a:pt x="372754" y="313203"/>
                      </a:lnTo>
                      <a:lnTo>
                        <a:pt x="237110" y="313203"/>
                      </a:lnTo>
                      <a:close/>
                      <a:moveTo>
                        <a:pt x="22519" y="313203"/>
                      </a:moveTo>
                      <a:lnTo>
                        <a:pt x="22519" y="403167"/>
                      </a:lnTo>
                      <a:lnTo>
                        <a:pt x="158163" y="403167"/>
                      </a:lnTo>
                      <a:lnTo>
                        <a:pt x="158964" y="313203"/>
                      </a:lnTo>
                      <a:lnTo>
                        <a:pt x="91498" y="313203"/>
                      </a:lnTo>
                      <a:cubicBezTo>
                        <a:pt x="91409" y="313203"/>
                        <a:pt x="91320" y="313203"/>
                        <a:pt x="91231" y="313203"/>
                      </a:cubicBezTo>
                      <a:cubicBezTo>
                        <a:pt x="91231" y="313203"/>
                        <a:pt x="90964" y="313203"/>
                        <a:pt x="90964" y="313203"/>
                      </a:cubicBezTo>
                      <a:lnTo>
                        <a:pt x="23320" y="313203"/>
                      </a:lnTo>
                      <a:close/>
                      <a:moveTo>
                        <a:pt x="91409" y="224751"/>
                      </a:moveTo>
                      <a:lnTo>
                        <a:pt x="530294" y="224751"/>
                      </a:lnTo>
                      <a:cubicBezTo>
                        <a:pt x="536435" y="224751"/>
                        <a:pt x="540084" y="228396"/>
                        <a:pt x="540084" y="234530"/>
                      </a:cubicBezTo>
                      <a:lnTo>
                        <a:pt x="540084" y="292135"/>
                      </a:lnTo>
                      <a:lnTo>
                        <a:pt x="586456" y="292135"/>
                      </a:lnTo>
                      <a:cubicBezTo>
                        <a:pt x="598917" y="292135"/>
                        <a:pt x="607639" y="300847"/>
                        <a:pt x="607639" y="313203"/>
                      </a:cubicBezTo>
                      <a:lnTo>
                        <a:pt x="607639" y="403167"/>
                      </a:lnTo>
                      <a:cubicBezTo>
                        <a:pt x="607639" y="415524"/>
                        <a:pt x="598917" y="426991"/>
                        <a:pt x="586456" y="426991"/>
                      </a:cubicBezTo>
                      <a:lnTo>
                        <a:pt x="451524" y="426991"/>
                      </a:lnTo>
                      <a:cubicBezTo>
                        <a:pt x="439152" y="426991"/>
                        <a:pt x="427582" y="415524"/>
                        <a:pt x="427582" y="403167"/>
                      </a:cubicBezTo>
                      <a:lnTo>
                        <a:pt x="427582" y="313203"/>
                      </a:lnTo>
                      <a:cubicBezTo>
                        <a:pt x="427582" y="300847"/>
                        <a:pt x="439152" y="292135"/>
                        <a:pt x="451524" y="292135"/>
                      </a:cubicBezTo>
                      <a:lnTo>
                        <a:pt x="517566" y="292135"/>
                      </a:lnTo>
                      <a:lnTo>
                        <a:pt x="517566" y="247242"/>
                      </a:lnTo>
                      <a:lnTo>
                        <a:pt x="315079" y="247242"/>
                      </a:lnTo>
                      <a:lnTo>
                        <a:pt x="315079" y="292135"/>
                      </a:lnTo>
                      <a:lnTo>
                        <a:pt x="372665" y="292135"/>
                      </a:lnTo>
                      <a:cubicBezTo>
                        <a:pt x="385126" y="292135"/>
                        <a:pt x="393849" y="300847"/>
                        <a:pt x="393849" y="313203"/>
                      </a:cubicBezTo>
                      <a:lnTo>
                        <a:pt x="393849" y="403167"/>
                      </a:lnTo>
                      <a:cubicBezTo>
                        <a:pt x="393849" y="415524"/>
                        <a:pt x="385126" y="426991"/>
                        <a:pt x="372665" y="426991"/>
                      </a:cubicBezTo>
                      <a:lnTo>
                        <a:pt x="237733" y="426991"/>
                      </a:lnTo>
                      <a:cubicBezTo>
                        <a:pt x="225362" y="426991"/>
                        <a:pt x="213791" y="415524"/>
                        <a:pt x="213791" y="403167"/>
                      </a:cubicBezTo>
                      <a:lnTo>
                        <a:pt x="213791" y="313203"/>
                      </a:lnTo>
                      <a:cubicBezTo>
                        <a:pt x="213791" y="300847"/>
                        <a:pt x="225362" y="292135"/>
                        <a:pt x="237733" y="292135"/>
                      </a:cubicBezTo>
                      <a:lnTo>
                        <a:pt x="292561" y="292135"/>
                      </a:lnTo>
                      <a:lnTo>
                        <a:pt x="292561" y="247242"/>
                      </a:lnTo>
                      <a:lnTo>
                        <a:pt x="101288" y="247242"/>
                      </a:lnTo>
                      <a:lnTo>
                        <a:pt x="101288" y="292135"/>
                      </a:lnTo>
                      <a:lnTo>
                        <a:pt x="158875" y="292135"/>
                      </a:lnTo>
                      <a:cubicBezTo>
                        <a:pt x="171335" y="292135"/>
                        <a:pt x="180058" y="300847"/>
                        <a:pt x="180058" y="313203"/>
                      </a:cubicBezTo>
                      <a:lnTo>
                        <a:pt x="180058" y="403167"/>
                      </a:lnTo>
                      <a:cubicBezTo>
                        <a:pt x="180058" y="415524"/>
                        <a:pt x="171335" y="426991"/>
                        <a:pt x="158875" y="426991"/>
                      </a:cubicBezTo>
                      <a:lnTo>
                        <a:pt x="24032" y="426991"/>
                      </a:lnTo>
                      <a:cubicBezTo>
                        <a:pt x="11571" y="426991"/>
                        <a:pt x="0" y="415524"/>
                        <a:pt x="0" y="403167"/>
                      </a:cubicBezTo>
                      <a:lnTo>
                        <a:pt x="0" y="313203"/>
                      </a:lnTo>
                      <a:cubicBezTo>
                        <a:pt x="0" y="300847"/>
                        <a:pt x="11571" y="292135"/>
                        <a:pt x="24032" y="292135"/>
                      </a:cubicBezTo>
                      <a:lnTo>
                        <a:pt x="78770" y="292135"/>
                      </a:lnTo>
                      <a:lnTo>
                        <a:pt x="78770" y="234530"/>
                      </a:lnTo>
                      <a:cubicBezTo>
                        <a:pt x="78770" y="228396"/>
                        <a:pt x="85178" y="224751"/>
                        <a:pt x="91409" y="224751"/>
                      </a:cubicBezTo>
                      <a:close/>
                      <a:moveTo>
                        <a:pt x="236326" y="21066"/>
                      </a:moveTo>
                      <a:lnTo>
                        <a:pt x="236326" y="111021"/>
                      </a:lnTo>
                      <a:lnTo>
                        <a:pt x="371758" y="111021"/>
                      </a:lnTo>
                      <a:lnTo>
                        <a:pt x="372380" y="21066"/>
                      </a:lnTo>
                      <a:lnTo>
                        <a:pt x="237127" y="21066"/>
                      </a:lnTo>
                      <a:close/>
                      <a:moveTo>
                        <a:pt x="237750" y="0"/>
                      </a:moveTo>
                      <a:lnTo>
                        <a:pt x="372647" y="0"/>
                      </a:lnTo>
                      <a:cubicBezTo>
                        <a:pt x="385105" y="0"/>
                        <a:pt x="393825" y="8711"/>
                        <a:pt x="393825" y="21066"/>
                      </a:cubicBezTo>
                      <a:lnTo>
                        <a:pt x="393825" y="111021"/>
                      </a:lnTo>
                      <a:cubicBezTo>
                        <a:pt x="393825" y="123376"/>
                        <a:pt x="385105" y="134843"/>
                        <a:pt x="372647" y="134843"/>
                      </a:cubicBezTo>
                      <a:lnTo>
                        <a:pt x="315076" y="134843"/>
                      </a:lnTo>
                      <a:lnTo>
                        <a:pt x="315076" y="191020"/>
                      </a:lnTo>
                      <a:lnTo>
                        <a:pt x="292563" y="191020"/>
                      </a:lnTo>
                      <a:lnTo>
                        <a:pt x="292563" y="134843"/>
                      </a:lnTo>
                      <a:lnTo>
                        <a:pt x="237750" y="134843"/>
                      </a:lnTo>
                      <a:cubicBezTo>
                        <a:pt x="225381" y="134843"/>
                        <a:pt x="213813" y="123376"/>
                        <a:pt x="213813" y="111021"/>
                      </a:cubicBezTo>
                      <a:lnTo>
                        <a:pt x="213813" y="21066"/>
                      </a:lnTo>
                      <a:cubicBezTo>
                        <a:pt x="213813" y="8711"/>
                        <a:pt x="225381" y="0"/>
                        <a:pt x="237750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  <a:alpha val="64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33" name="îṩlíḋè"/>
                <p:cNvSpPr/>
                <p:nvPr/>
              </p:nvSpPr>
              <p:spPr>
                <a:xfrm>
                  <a:off x="5225961" y="2074468"/>
                  <a:ext cx="1080000" cy="3600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34" name="ïṡļïḓé"/>
                <p:cNvSpPr txBox="1"/>
                <p:nvPr/>
              </p:nvSpPr>
              <p:spPr>
                <a:xfrm>
                  <a:off x="5409811" y="1185888"/>
                  <a:ext cx="712301" cy="923293"/>
                </a:xfrm>
                <a:prstGeom prst="rect">
                  <a:avLst/>
                </a:prstGeom>
                <a:noFill/>
              </p:spPr>
              <p:txBody>
                <a:bodyPr wrap="none" lIns="182843" tIns="91422" rIns="182843" bIns="91422" anchor="ctr" anchorCtr="0">
                  <a:normAutofit fontScale="92500" lnSpcReduction="20000"/>
                </a:bodyPr>
                <a:lstStyle/>
                <a:p>
                  <a:pPr algn="ctr"/>
                  <a:r>
                    <a:rPr lang="en-US" sz="4800" dirty="0">
                      <a:solidFill>
                        <a:schemeClr val="accent1"/>
                      </a:solidFill>
                      <a:latin typeface="Impact" panose="020B0806030902050204" pitchFamily="34" charset="0"/>
                    </a:rPr>
                    <a:t>1</a:t>
                  </a:r>
                  <a:endParaRPr lang="en-US" sz="4800" dirty="0">
                    <a:solidFill>
                      <a:schemeClr val="accent1"/>
                    </a:solidFill>
                    <a:latin typeface="Impact" panose="020B0806030902050204" pitchFamily="34" charset="0"/>
                  </a:endParaRPr>
                </a:p>
              </p:txBody>
            </p:sp>
            <p:grpSp>
              <p:nvGrpSpPr>
                <p:cNvPr id="35" name="iśľïḍe"/>
                <p:cNvGrpSpPr/>
                <p:nvPr/>
              </p:nvGrpSpPr>
              <p:grpSpPr>
                <a:xfrm>
                  <a:off x="4071000" y="2157562"/>
                  <a:ext cx="3389923" cy="1062720"/>
                  <a:chOff x="821646" y="2632959"/>
                  <a:chExt cx="3389923" cy="1062720"/>
                </a:xfrm>
              </p:grpSpPr>
              <p:sp>
                <p:nvSpPr>
                  <p:cNvPr id="36" name="íşḻiḑé"/>
                  <p:cNvSpPr/>
                  <p:nvPr/>
                </p:nvSpPr>
                <p:spPr>
                  <a:xfrm>
                    <a:off x="821646" y="3085418"/>
                    <a:ext cx="3389923" cy="610261"/>
                  </a:xfrm>
                  <a:prstGeom prst="snip2SameRect">
                    <a:avLst>
                      <a:gd name="adj1" fmla="val 0"/>
                      <a:gd name="adj2" fmla="val 0"/>
                    </a:avLst>
                  </a:prstGeom>
                  <a:ln>
                    <a:noFill/>
                  </a:ln>
                </p:spPr>
                <p:txBody>
                  <a:bodyPr wrap="square" anchor="t">
                    <a:normAutofit fontScale="92500"/>
                  </a:bodyPr>
                  <a:lstStyle/>
                  <a:p>
                    <a:pPr>
                      <a:lnSpc>
                        <a:spcPct val="150000"/>
                      </a:lnSpc>
                      <a:spcBef>
                        <a:spcPct val="0"/>
                      </a:spcBef>
                    </a:pPr>
                    <a:r>
                      <a:rPr lang="en-US" altLang="zh-CN" sz="900" dirty="0"/>
                      <a:t>Supporting </a:t>
                    </a:r>
                    <a:r>
                      <a:rPr lang="zh-CN" altLang="en-US" sz="900" dirty="0" smtClean="0"/>
                      <a:t>输入标题</a:t>
                    </a:r>
                    <a:r>
                      <a:rPr lang="en-US" altLang="zh-CN" sz="900" dirty="0" smtClean="0"/>
                      <a:t>. </a:t>
                    </a:r>
                    <a:endParaRPr lang="en-US" altLang="zh-CN" sz="900" dirty="0"/>
                  </a:p>
                  <a:p>
                    <a:pPr>
                      <a:lnSpc>
                        <a:spcPct val="150000"/>
                      </a:lnSpc>
                      <a:spcBef>
                        <a:spcPct val="0"/>
                      </a:spcBef>
                    </a:pPr>
                    <a:r>
                      <a:rPr lang="en-US" altLang="zh-CN" sz="900" dirty="0"/>
                      <a:t>When you copy &amp; paste, choose "keep </a:t>
                    </a:r>
                    <a:r>
                      <a:rPr lang="zh-CN" altLang="en-US" sz="900" dirty="0" smtClean="0"/>
                      <a:t>标题</a:t>
                    </a:r>
                    <a:r>
                      <a:rPr lang="en-US" altLang="zh-CN" sz="900" dirty="0" smtClean="0"/>
                      <a:t> </a:t>
                    </a:r>
                    <a:r>
                      <a:rPr lang="en-US" altLang="zh-CN" sz="900" dirty="0"/>
                      <a:t>only" option.</a:t>
                    </a:r>
                    <a:endParaRPr lang="zh-CN" altLang="en-US" sz="900" dirty="0"/>
                  </a:p>
                </p:txBody>
              </p:sp>
              <p:sp>
                <p:nvSpPr>
                  <p:cNvPr id="37" name="iṥļiḑè"/>
                  <p:cNvSpPr txBox="1"/>
                  <p:nvPr/>
                </p:nvSpPr>
                <p:spPr bwMode="auto">
                  <a:xfrm>
                    <a:off x="821646" y="2632959"/>
                    <a:ext cx="3389923" cy="4364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90000" tIns="46800" rIns="90000" bIns="46800" anchor="b">
                    <a:normAutofit lnSpcReduction="10000"/>
                  </a:bodyPr>
                  <a:lstStyle>
                    <a:defPPr>
                      <a:defRPr lang="zh-CN"/>
                    </a:defPPr>
                    <a:lvl1pPr marL="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1pPr>
                    <a:lvl2pPr marL="4572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2pPr>
                    <a:lvl3pPr marL="9144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3pPr>
                    <a:lvl4pPr marL="13716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4pPr>
                    <a:lvl5pPr marL="18288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5pPr>
                    <a:lvl6pPr marL="22860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6pPr>
                    <a:lvl7pPr marL="27432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7pPr>
                    <a:lvl8pPr marL="32004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8pPr>
                    <a:lvl9pPr marL="36576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zh-CN" altLang="en-US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输入标题</a:t>
                    </a:r>
                    <a:endParaRPr lang="en-US" altLang="zh-CN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endParaRPr>
                  </a:p>
                </p:txBody>
              </p:sp>
            </p:grpSp>
          </p:grpSp>
          <p:grpSp>
            <p:nvGrpSpPr>
              <p:cNvPr id="38" name="işḷîḋè"/>
              <p:cNvGrpSpPr/>
              <p:nvPr/>
            </p:nvGrpSpPr>
            <p:grpSpPr>
              <a:xfrm>
                <a:off x="7957044" y="1422400"/>
                <a:ext cx="2685400" cy="1611589"/>
                <a:chOff x="4071000" y="1185888"/>
                <a:chExt cx="3389923" cy="2034394"/>
              </a:xfrm>
            </p:grpSpPr>
            <p:sp>
              <p:nvSpPr>
                <p:cNvPr id="39" name="íṡlíďè" title="ry6MHxwOH8WsTKLSa514qPVJnvhhWFnRDjZGIbRZNsFBp"/>
                <p:cNvSpPr/>
                <p:nvPr/>
              </p:nvSpPr>
              <p:spPr bwMode="auto">
                <a:xfrm>
                  <a:off x="4988442" y="1380416"/>
                  <a:ext cx="1644426" cy="1155539"/>
                </a:xfrm>
                <a:custGeom>
                  <a:avLst/>
                  <a:gdLst>
                    <a:gd name="connsiteX0" fmla="*/ 450100 w 607639"/>
                    <a:gd name="connsiteY0" fmla="*/ 313203 h 426991"/>
                    <a:gd name="connsiteX1" fmla="*/ 450100 w 607639"/>
                    <a:gd name="connsiteY1" fmla="*/ 403167 h 426991"/>
                    <a:gd name="connsiteX2" fmla="*/ 585744 w 607639"/>
                    <a:gd name="connsiteY2" fmla="*/ 403167 h 426991"/>
                    <a:gd name="connsiteX3" fmla="*/ 586100 w 607639"/>
                    <a:gd name="connsiteY3" fmla="*/ 313203 h 426991"/>
                    <a:gd name="connsiteX4" fmla="*/ 530294 w 607639"/>
                    <a:gd name="connsiteY4" fmla="*/ 313203 h 426991"/>
                    <a:gd name="connsiteX5" fmla="*/ 530116 w 607639"/>
                    <a:gd name="connsiteY5" fmla="*/ 313203 h 426991"/>
                    <a:gd name="connsiteX6" fmla="*/ 529760 w 607639"/>
                    <a:gd name="connsiteY6" fmla="*/ 313203 h 426991"/>
                    <a:gd name="connsiteX7" fmla="*/ 450901 w 607639"/>
                    <a:gd name="connsiteY7" fmla="*/ 313203 h 426991"/>
                    <a:gd name="connsiteX8" fmla="*/ 236309 w 607639"/>
                    <a:gd name="connsiteY8" fmla="*/ 313203 h 426991"/>
                    <a:gd name="connsiteX9" fmla="*/ 236309 w 607639"/>
                    <a:gd name="connsiteY9" fmla="*/ 403167 h 426991"/>
                    <a:gd name="connsiteX10" fmla="*/ 371953 w 607639"/>
                    <a:gd name="connsiteY10" fmla="*/ 403167 h 426991"/>
                    <a:gd name="connsiteX11" fmla="*/ 372754 w 607639"/>
                    <a:gd name="connsiteY11" fmla="*/ 313203 h 426991"/>
                    <a:gd name="connsiteX12" fmla="*/ 237110 w 607639"/>
                    <a:gd name="connsiteY12" fmla="*/ 313203 h 426991"/>
                    <a:gd name="connsiteX13" fmla="*/ 22519 w 607639"/>
                    <a:gd name="connsiteY13" fmla="*/ 313203 h 426991"/>
                    <a:gd name="connsiteX14" fmla="*/ 22519 w 607639"/>
                    <a:gd name="connsiteY14" fmla="*/ 403167 h 426991"/>
                    <a:gd name="connsiteX15" fmla="*/ 158163 w 607639"/>
                    <a:gd name="connsiteY15" fmla="*/ 403167 h 426991"/>
                    <a:gd name="connsiteX16" fmla="*/ 158964 w 607639"/>
                    <a:gd name="connsiteY16" fmla="*/ 313203 h 426991"/>
                    <a:gd name="connsiteX17" fmla="*/ 91498 w 607639"/>
                    <a:gd name="connsiteY17" fmla="*/ 313203 h 426991"/>
                    <a:gd name="connsiteX18" fmla="*/ 91231 w 607639"/>
                    <a:gd name="connsiteY18" fmla="*/ 313203 h 426991"/>
                    <a:gd name="connsiteX19" fmla="*/ 90964 w 607639"/>
                    <a:gd name="connsiteY19" fmla="*/ 313203 h 426991"/>
                    <a:gd name="connsiteX20" fmla="*/ 23320 w 607639"/>
                    <a:gd name="connsiteY20" fmla="*/ 313203 h 426991"/>
                    <a:gd name="connsiteX21" fmla="*/ 91409 w 607639"/>
                    <a:gd name="connsiteY21" fmla="*/ 224751 h 426991"/>
                    <a:gd name="connsiteX22" fmla="*/ 530294 w 607639"/>
                    <a:gd name="connsiteY22" fmla="*/ 224751 h 426991"/>
                    <a:gd name="connsiteX23" fmla="*/ 540084 w 607639"/>
                    <a:gd name="connsiteY23" fmla="*/ 234530 h 426991"/>
                    <a:gd name="connsiteX24" fmla="*/ 540084 w 607639"/>
                    <a:gd name="connsiteY24" fmla="*/ 292135 h 426991"/>
                    <a:gd name="connsiteX25" fmla="*/ 586456 w 607639"/>
                    <a:gd name="connsiteY25" fmla="*/ 292135 h 426991"/>
                    <a:gd name="connsiteX26" fmla="*/ 607639 w 607639"/>
                    <a:gd name="connsiteY26" fmla="*/ 313203 h 426991"/>
                    <a:gd name="connsiteX27" fmla="*/ 607639 w 607639"/>
                    <a:gd name="connsiteY27" fmla="*/ 403167 h 426991"/>
                    <a:gd name="connsiteX28" fmla="*/ 586456 w 607639"/>
                    <a:gd name="connsiteY28" fmla="*/ 426991 h 426991"/>
                    <a:gd name="connsiteX29" fmla="*/ 451524 w 607639"/>
                    <a:gd name="connsiteY29" fmla="*/ 426991 h 426991"/>
                    <a:gd name="connsiteX30" fmla="*/ 427582 w 607639"/>
                    <a:gd name="connsiteY30" fmla="*/ 403167 h 426991"/>
                    <a:gd name="connsiteX31" fmla="*/ 427582 w 607639"/>
                    <a:gd name="connsiteY31" fmla="*/ 313203 h 426991"/>
                    <a:gd name="connsiteX32" fmla="*/ 451524 w 607639"/>
                    <a:gd name="connsiteY32" fmla="*/ 292135 h 426991"/>
                    <a:gd name="connsiteX33" fmla="*/ 517566 w 607639"/>
                    <a:gd name="connsiteY33" fmla="*/ 292135 h 426991"/>
                    <a:gd name="connsiteX34" fmla="*/ 517566 w 607639"/>
                    <a:gd name="connsiteY34" fmla="*/ 247242 h 426991"/>
                    <a:gd name="connsiteX35" fmla="*/ 315079 w 607639"/>
                    <a:gd name="connsiteY35" fmla="*/ 247242 h 426991"/>
                    <a:gd name="connsiteX36" fmla="*/ 315079 w 607639"/>
                    <a:gd name="connsiteY36" fmla="*/ 292135 h 426991"/>
                    <a:gd name="connsiteX37" fmla="*/ 372665 w 607639"/>
                    <a:gd name="connsiteY37" fmla="*/ 292135 h 426991"/>
                    <a:gd name="connsiteX38" fmla="*/ 393849 w 607639"/>
                    <a:gd name="connsiteY38" fmla="*/ 313203 h 426991"/>
                    <a:gd name="connsiteX39" fmla="*/ 393849 w 607639"/>
                    <a:gd name="connsiteY39" fmla="*/ 403167 h 426991"/>
                    <a:gd name="connsiteX40" fmla="*/ 372665 w 607639"/>
                    <a:gd name="connsiteY40" fmla="*/ 426991 h 426991"/>
                    <a:gd name="connsiteX41" fmla="*/ 237733 w 607639"/>
                    <a:gd name="connsiteY41" fmla="*/ 426991 h 426991"/>
                    <a:gd name="connsiteX42" fmla="*/ 213791 w 607639"/>
                    <a:gd name="connsiteY42" fmla="*/ 403167 h 426991"/>
                    <a:gd name="connsiteX43" fmla="*/ 213791 w 607639"/>
                    <a:gd name="connsiteY43" fmla="*/ 313203 h 426991"/>
                    <a:gd name="connsiteX44" fmla="*/ 237733 w 607639"/>
                    <a:gd name="connsiteY44" fmla="*/ 292135 h 426991"/>
                    <a:gd name="connsiteX45" fmla="*/ 292561 w 607639"/>
                    <a:gd name="connsiteY45" fmla="*/ 292135 h 426991"/>
                    <a:gd name="connsiteX46" fmla="*/ 292561 w 607639"/>
                    <a:gd name="connsiteY46" fmla="*/ 247242 h 426991"/>
                    <a:gd name="connsiteX47" fmla="*/ 101288 w 607639"/>
                    <a:gd name="connsiteY47" fmla="*/ 247242 h 426991"/>
                    <a:gd name="connsiteX48" fmla="*/ 101288 w 607639"/>
                    <a:gd name="connsiteY48" fmla="*/ 292135 h 426991"/>
                    <a:gd name="connsiteX49" fmla="*/ 158875 w 607639"/>
                    <a:gd name="connsiteY49" fmla="*/ 292135 h 426991"/>
                    <a:gd name="connsiteX50" fmla="*/ 180058 w 607639"/>
                    <a:gd name="connsiteY50" fmla="*/ 313203 h 426991"/>
                    <a:gd name="connsiteX51" fmla="*/ 180058 w 607639"/>
                    <a:gd name="connsiteY51" fmla="*/ 403167 h 426991"/>
                    <a:gd name="connsiteX52" fmla="*/ 158875 w 607639"/>
                    <a:gd name="connsiteY52" fmla="*/ 426991 h 426991"/>
                    <a:gd name="connsiteX53" fmla="*/ 24032 w 607639"/>
                    <a:gd name="connsiteY53" fmla="*/ 426991 h 426991"/>
                    <a:gd name="connsiteX54" fmla="*/ 0 w 607639"/>
                    <a:gd name="connsiteY54" fmla="*/ 403167 h 426991"/>
                    <a:gd name="connsiteX55" fmla="*/ 0 w 607639"/>
                    <a:gd name="connsiteY55" fmla="*/ 313203 h 426991"/>
                    <a:gd name="connsiteX56" fmla="*/ 24032 w 607639"/>
                    <a:gd name="connsiteY56" fmla="*/ 292135 h 426991"/>
                    <a:gd name="connsiteX57" fmla="*/ 78770 w 607639"/>
                    <a:gd name="connsiteY57" fmla="*/ 292135 h 426991"/>
                    <a:gd name="connsiteX58" fmla="*/ 78770 w 607639"/>
                    <a:gd name="connsiteY58" fmla="*/ 234530 h 426991"/>
                    <a:gd name="connsiteX59" fmla="*/ 91409 w 607639"/>
                    <a:gd name="connsiteY59" fmla="*/ 224751 h 426991"/>
                    <a:gd name="connsiteX60" fmla="*/ 236326 w 607639"/>
                    <a:gd name="connsiteY60" fmla="*/ 21066 h 426991"/>
                    <a:gd name="connsiteX61" fmla="*/ 236326 w 607639"/>
                    <a:gd name="connsiteY61" fmla="*/ 111021 h 426991"/>
                    <a:gd name="connsiteX62" fmla="*/ 371758 w 607639"/>
                    <a:gd name="connsiteY62" fmla="*/ 111021 h 426991"/>
                    <a:gd name="connsiteX63" fmla="*/ 372380 w 607639"/>
                    <a:gd name="connsiteY63" fmla="*/ 21066 h 426991"/>
                    <a:gd name="connsiteX64" fmla="*/ 237127 w 607639"/>
                    <a:gd name="connsiteY64" fmla="*/ 21066 h 426991"/>
                    <a:gd name="connsiteX65" fmla="*/ 237750 w 607639"/>
                    <a:gd name="connsiteY65" fmla="*/ 0 h 426991"/>
                    <a:gd name="connsiteX66" fmla="*/ 372647 w 607639"/>
                    <a:gd name="connsiteY66" fmla="*/ 0 h 426991"/>
                    <a:gd name="connsiteX67" fmla="*/ 393825 w 607639"/>
                    <a:gd name="connsiteY67" fmla="*/ 21066 h 426991"/>
                    <a:gd name="connsiteX68" fmla="*/ 393825 w 607639"/>
                    <a:gd name="connsiteY68" fmla="*/ 111021 h 426991"/>
                    <a:gd name="connsiteX69" fmla="*/ 372647 w 607639"/>
                    <a:gd name="connsiteY69" fmla="*/ 134843 h 426991"/>
                    <a:gd name="connsiteX70" fmla="*/ 315076 w 607639"/>
                    <a:gd name="connsiteY70" fmla="*/ 134843 h 426991"/>
                    <a:gd name="connsiteX71" fmla="*/ 315076 w 607639"/>
                    <a:gd name="connsiteY71" fmla="*/ 191020 h 426991"/>
                    <a:gd name="connsiteX72" fmla="*/ 292563 w 607639"/>
                    <a:gd name="connsiteY72" fmla="*/ 191020 h 426991"/>
                    <a:gd name="connsiteX73" fmla="*/ 292563 w 607639"/>
                    <a:gd name="connsiteY73" fmla="*/ 134843 h 426991"/>
                    <a:gd name="connsiteX74" fmla="*/ 237750 w 607639"/>
                    <a:gd name="connsiteY74" fmla="*/ 134843 h 426991"/>
                    <a:gd name="connsiteX75" fmla="*/ 213813 w 607639"/>
                    <a:gd name="connsiteY75" fmla="*/ 111021 h 426991"/>
                    <a:gd name="connsiteX76" fmla="*/ 213813 w 607639"/>
                    <a:gd name="connsiteY76" fmla="*/ 21066 h 426991"/>
                    <a:gd name="connsiteX77" fmla="*/ 237750 w 607639"/>
                    <a:gd name="connsiteY77" fmla="*/ 0 h 4269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</a:cxnLst>
                  <a:rect l="l" t="t" r="r" b="b"/>
                  <a:pathLst>
                    <a:path w="607639" h="426991">
                      <a:moveTo>
                        <a:pt x="450100" y="313203"/>
                      </a:moveTo>
                      <a:lnTo>
                        <a:pt x="450100" y="403167"/>
                      </a:lnTo>
                      <a:lnTo>
                        <a:pt x="585744" y="403167"/>
                      </a:lnTo>
                      <a:lnTo>
                        <a:pt x="586100" y="313203"/>
                      </a:lnTo>
                      <a:lnTo>
                        <a:pt x="530294" y="313203"/>
                      </a:lnTo>
                      <a:cubicBezTo>
                        <a:pt x="530294" y="313203"/>
                        <a:pt x="530116" y="313203"/>
                        <a:pt x="530116" y="313203"/>
                      </a:cubicBezTo>
                      <a:cubicBezTo>
                        <a:pt x="530027" y="313203"/>
                        <a:pt x="529849" y="313203"/>
                        <a:pt x="529760" y="313203"/>
                      </a:cubicBezTo>
                      <a:lnTo>
                        <a:pt x="450901" y="313203"/>
                      </a:lnTo>
                      <a:close/>
                      <a:moveTo>
                        <a:pt x="236309" y="313203"/>
                      </a:moveTo>
                      <a:lnTo>
                        <a:pt x="236309" y="403167"/>
                      </a:lnTo>
                      <a:lnTo>
                        <a:pt x="371953" y="403167"/>
                      </a:lnTo>
                      <a:lnTo>
                        <a:pt x="372754" y="313203"/>
                      </a:lnTo>
                      <a:lnTo>
                        <a:pt x="237110" y="313203"/>
                      </a:lnTo>
                      <a:close/>
                      <a:moveTo>
                        <a:pt x="22519" y="313203"/>
                      </a:moveTo>
                      <a:lnTo>
                        <a:pt x="22519" y="403167"/>
                      </a:lnTo>
                      <a:lnTo>
                        <a:pt x="158163" y="403167"/>
                      </a:lnTo>
                      <a:lnTo>
                        <a:pt x="158964" y="313203"/>
                      </a:lnTo>
                      <a:lnTo>
                        <a:pt x="91498" y="313203"/>
                      </a:lnTo>
                      <a:cubicBezTo>
                        <a:pt x="91409" y="313203"/>
                        <a:pt x="91320" y="313203"/>
                        <a:pt x="91231" y="313203"/>
                      </a:cubicBezTo>
                      <a:cubicBezTo>
                        <a:pt x="91231" y="313203"/>
                        <a:pt x="90964" y="313203"/>
                        <a:pt x="90964" y="313203"/>
                      </a:cubicBezTo>
                      <a:lnTo>
                        <a:pt x="23320" y="313203"/>
                      </a:lnTo>
                      <a:close/>
                      <a:moveTo>
                        <a:pt x="91409" y="224751"/>
                      </a:moveTo>
                      <a:lnTo>
                        <a:pt x="530294" y="224751"/>
                      </a:lnTo>
                      <a:cubicBezTo>
                        <a:pt x="536435" y="224751"/>
                        <a:pt x="540084" y="228396"/>
                        <a:pt x="540084" y="234530"/>
                      </a:cubicBezTo>
                      <a:lnTo>
                        <a:pt x="540084" y="292135"/>
                      </a:lnTo>
                      <a:lnTo>
                        <a:pt x="586456" y="292135"/>
                      </a:lnTo>
                      <a:cubicBezTo>
                        <a:pt x="598917" y="292135"/>
                        <a:pt x="607639" y="300847"/>
                        <a:pt x="607639" y="313203"/>
                      </a:cubicBezTo>
                      <a:lnTo>
                        <a:pt x="607639" y="403167"/>
                      </a:lnTo>
                      <a:cubicBezTo>
                        <a:pt x="607639" y="415524"/>
                        <a:pt x="598917" y="426991"/>
                        <a:pt x="586456" y="426991"/>
                      </a:cubicBezTo>
                      <a:lnTo>
                        <a:pt x="451524" y="426991"/>
                      </a:lnTo>
                      <a:cubicBezTo>
                        <a:pt x="439152" y="426991"/>
                        <a:pt x="427582" y="415524"/>
                        <a:pt x="427582" y="403167"/>
                      </a:cubicBezTo>
                      <a:lnTo>
                        <a:pt x="427582" y="313203"/>
                      </a:lnTo>
                      <a:cubicBezTo>
                        <a:pt x="427582" y="300847"/>
                        <a:pt x="439152" y="292135"/>
                        <a:pt x="451524" y="292135"/>
                      </a:cubicBezTo>
                      <a:lnTo>
                        <a:pt x="517566" y="292135"/>
                      </a:lnTo>
                      <a:lnTo>
                        <a:pt x="517566" y="247242"/>
                      </a:lnTo>
                      <a:lnTo>
                        <a:pt x="315079" y="247242"/>
                      </a:lnTo>
                      <a:lnTo>
                        <a:pt x="315079" y="292135"/>
                      </a:lnTo>
                      <a:lnTo>
                        <a:pt x="372665" y="292135"/>
                      </a:lnTo>
                      <a:cubicBezTo>
                        <a:pt x="385126" y="292135"/>
                        <a:pt x="393849" y="300847"/>
                        <a:pt x="393849" y="313203"/>
                      </a:cubicBezTo>
                      <a:lnTo>
                        <a:pt x="393849" y="403167"/>
                      </a:lnTo>
                      <a:cubicBezTo>
                        <a:pt x="393849" y="415524"/>
                        <a:pt x="385126" y="426991"/>
                        <a:pt x="372665" y="426991"/>
                      </a:cubicBezTo>
                      <a:lnTo>
                        <a:pt x="237733" y="426991"/>
                      </a:lnTo>
                      <a:cubicBezTo>
                        <a:pt x="225362" y="426991"/>
                        <a:pt x="213791" y="415524"/>
                        <a:pt x="213791" y="403167"/>
                      </a:cubicBezTo>
                      <a:lnTo>
                        <a:pt x="213791" y="313203"/>
                      </a:lnTo>
                      <a:cubicBezTo>
                        <a:pt x="213791" y="300847"/>
                        <a:pt x="225362" y="292135"/>
                        <a:pt x="237733" y="292135"/>
                      </a:cubicBezTo>
                      <a:lnTo>
                        <a:pt x="292561" y="292135"/>
                      </a:lnTo>
                      <a:lnTo>
                        <a:pt x="292561" y="247242"/>
                      </a:lnTo>
                      <a:lnTo>
                        <a:pt x="101288" y="247242"/>
                      </a:lnTo>
                      <a:lnTo>
                        <a:pt x="101288" y="292135"/>
                      </a:lnTo>
                      <a:lnTo>
                        <a:pt x="158875" y="292135"/>
                      </a:lnTo>
                      <a:cubicBezTo>
                        <a:pt x="171335" y="292135"/>
                        <a:pt x="180058" y="300847"/>
                        <a:pt x="180058" y="313203"/>
                      </a:cubicBezTo>
                      <a:lnTo>
                        <a:pt x="180058" y="403167"/>
                      </a:lnTo>
                      <a:cubicBezTo>
                        <a:pt x="180058" y="415524"/>
                        <a:pt x="171335" y="426991"/>
                        <a:pt x="158875" y="426991"/>
                      </a:cubicBezTo>
                      <a:lnTo>
                        <a:pt x="24032" y="426991"/>
                      </a:lnTo>
                      <a:cubicBezTo>
                        <a:pt x="11571" y="426991"/>
                        <a:pt x="0" y="415524"/>
                        <a:pt x="0" y="403167"/>
                      </a:cubicBezTo>
                      <a:lnTo>
                        <a:pt x="0" y="313203"/>
                      </a:lnTo>
                      <a:cubicBezTo>
                        <a:pt x="0" y="300847"/>
                        <a:pt x="11571" y="292135"/>
                        <a:pt x="24032" y="292135"/>
                      </a:cubicBezTo>
                      <a:lnTo>
                        <a:pt x="78770" y="292135"/>
                      </a:lnTo>
                      <a:lnTo>
                        <a:pt x="78770" y="234530"/>
                      </a:lnTo>
                      <a:cubicBezTo>
                        <a:pt x="78770" y="228396"/>
                        <a:pt x="85178" y="224751"/>
                        <a:pt x="91409" y="224751"/>
                      </a:cubicBezTo>
                      <a:close/>
                      <a:moveTo>
                        <a:pt x="236326" y="21066"/>
                      </a:moveTo>
                      <a:lnTo>
                        <a:pt x="236326" y="111021"/>
                      </a:lnTo>
                      <a:lnTo>
                        <a:pt x="371758" y="111021"/>
                      </a:lnTo>
                      <a:lnTo>
                        <a:pt x="372380" y="21066"/>
                      </a:lnTo>
                      <a:lnTo>
                        <a:pt x="237127" y="21066"/>
                      </a:lnTo>
                      <a:close/>
                      <a:moveTo>
                        <a:pt x="237750" y="0"/>
                      </a:moveTo>
                      <a:lnTo>
                        <a:pt x="372647" y="0"/>
                      </a:lnTo>
                      <a:cubicBezTo>
                        <a:pt x="385105" y="0"/>
                        <a:pt x="393825" y="8711"/>
                        <a:pt x="393825" y="21066"/>
                      </a:cubicBezTo>
                      <a:lnTo>
                        <a:pt x="393825" y="111021"/>
                      </a:lnTo>
                      <a:cubicBezTo>
                        <a:pt x="393825" y="123376"/>
                        <a:pt x="385105" y="134843"/>
                        <a:pt x="372647" y="134843"/>
                      </a:cubicBezTo>
                      <a:lnTo>
                        <a:pt x="315076" y="134843"/>
                      </a:lnTo>
                      <a:lnTo>
                        <a:pt x="315076" y="191020"/>
                      </a:lnTo>
                      <a:lnTo>
                        <a:pt x="292563" y="191020"/>
                      </a:lnTo>
                      <a:lnTo>
                        <a:pt x="292563" y="134843"/>
                      </a:lnTo>
                      <a:lnTo>
                        <a:pt x="237750" y="134843"/>
                      </a:lnTo>
                      <a:cubicBezTo>
                        <a:pt x="225381" y="134843"/>
                        <a:pt x="213813" y="123376"/>
                        <a:pt x="213813" y="111021"/>
                      </a:cubicBezTo>
                      <a:lnTo>
                        <a:pt x="213813" y="21066"/>
                      </a:lnTo>
                      <a:cubicBezTo>
                        <a:pt x="213813" y="8711"/>
                        <a:pt x="225381" y="0"/>
                        <a:pt x="237750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  <a:alpha val="64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40" name="îṩlíḋè"/>
                <p:cNvSpPr/>
                <p:nvPr/>
              </p:nvSpPr>
              <p:spPr>
                <a:xfrm>
                  <a:off x="5225961" y="2074468"/>
                  <a:ext cx="1080000" cy="3600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41" name="ïṡļïḓé"/>
                <p:cNvSpPr txBox="1"/>
                <p:nvPr/>
              </p:nvSpPr>
              <p:spPr>
                <a:xfrm>
                  <a:off x="5409811" y="1185888"/>
                  <a:ext cx="712301" cy="923293"/>
                </a:xfrm>
                <a:prstGeom prst="rect">
                  <a:avLst/>
                </a:prstGeom>
                <a:noFill/>
              </p:spPr>
              <p:txBody>
                <a:bodyPr wrap="none" lIns="182843" tIns="91422" rIns="182843" bIns="91422" anchor="ctr" anchorCtr="0">
                  <a:normAutofit fontScale="92500" lnSpcReduction="20000"/>
                </a:bodyPr>
                <a:lstStyle/>
                <a:p>
                  <a:pPr algn="ctr"/>
                  <a:r>
                    <a:rPr lang="en-US" sz="4800" dirty="0">
                      <a:solidFill>
                        <a:schemeClr val="accent1"/>
                      </a:solidFill>
                      <a:latin typeface="Impact" panose="020B0806030902050204" pitchFamily="34" charset="0"/>
                    </a:rPr>
                    <a:t>2</a:t>
                  </a:r>
                  <a:endParaRPr lang="en-US" sz="4800" dirty="0">
                    <a:solidFill>
                      <a:schemeClr val="accent1"/>
                    </a:solidFill>
                    <a:latin typeface="Impact" panose="020B0806030902050204" pitchFamily="34" charset="0"/>
                  </a:endParaRPr>
                </a:p>
              </p:txBody>
            </p:sp>
            <p:grpSp>
              <p:nvGrpSpPr>
                <p:cNvPr id="42" name="iśľïḍe"/>
                <p:cNvGrpSpPr/>
                <p:nvPr/>
              </p:nvGrpSpPr>
              <p:grpSpPr>
                <a:xfrm>
                  <a:off x="4071000" y="2157562"/>
                  <a:ext cx="3389923" cy="1062720"/>
                  <a:chOff x="821646" y="2632959"/>
                  <a:chExt cx="3389923" cy="1062720"/>
                </a:xfrm>
              </p:grpSpPr>
              <p:sp>
                <p:nvSpPr>
                  <p:cNvPr id="43" name="íşḻiḑé"/>
                  <p:cNvSpPr/>
                  <p:nvPr/>
                </p:nvSpPr>
                <p:spPr>
                  <a:xfrm>
                    <a:off x="821646" y="3085418"/>
                    <a:ext cx="3389923" cy="610261"/>
                  </a:xfrm>
                  <a:prstGeom prst="snip2SameRect">
                    <a:avLst>
                      <a:gd name="adj1" fmla="val 0"/>
                      <a:gd name="adj2" fmla="val 0"/>
                    </a:avLst>
                  </a:prstGeom>
                  <a:ln>
                    <a:noFill/>
                  </a:ln>
                </p:spPr>
                <p:txBody>
                  <a:bodyPr wrap="square" anchor="t">
                    <a:normAutofit fontScale="92500"/>
                  </a:bodyPr>
                  <a:lstStyle/>
                  <a:p>
                    <a:pPr>
                      <a:lnSpc>
                        <a:spcPct val="150000"/>
                      </a:lnSpc>
                      <a:spcBef>
                        <a:spcPct val="0"/>
                      </a:spcBef>
                    </a:pPr>
                    <a:r>
                      <a:rPr lang="en-US" altLang="zh-CN" sz="900" dirty="0"/>
                      <a:t>Supporting </a:t>
                    </a:r>
                    <a:r>
                      <a:rPr lang="zh-CN" altLang="en-US" sz="900" dirty="0" smtClean="0"/>
                      <a:t>输入标题</a:t>
                    </a:r>
                    <a:r>
                      <a:rPr lang="en-US" altLang="zh-CN" sz="900" dirty="0" smtClean="0"/>
                      <a:t>. </a:t>
                    </a:r>
                    <a:endParaRPr lang="en-US" altLang="zh-CN" sz="900" dirty="0"/>
                  </a:p>
                  <a:p>
                    <a:pPr>
                      <a:lnSpc>
                        <a:spcPct val="150000"/>
                      </a:lnSpc>
                      <a:spcBef>
                        <a:spcPct val="0"/>
                      </a:spcBef>
                    </a:pPr>
                    <a:r>
                      <a:rPr lang="en-US" altLang="zh-CN" sz="900" dirty="0"/>
                      <a:t>When you copy &amp; paste, choose "keep </a:t>
                    </a:r>
                    <a:r>
                      <a:rPr lang="zh-CN" altLang="en-US" sz="900" dirty="0" smtClean="0"/>
                      <a:t>标题</a:t>
                    </a:r>
                    <a:r>
                      <a:rPr lang="en-US" altLang="zh-CN" sz="900" dirty="0" smtClean="0"/>
                      <a:t> </a:t>
                    </a:r>
                    <a:r>
                      <a:rPr lang="en-US" altLang="zh-CN" sz="900" dirty="0"/>
                      <a:t>only" option.</a:t>
                    </a:r>
                    <a:endParaRPr lang="zh-CN" altLang="en-US" sz="900" dirty="0"/>
                  </a:p>
                </p:txBody>
              </p:sp>
              <p:sp>
                <p:nvSpPr>
                  <p:cNvPr id="44" name="iṥļiḑè"/>
                  <p:cNvSpPr txBox="1"/>
                  <p:nvPr/>
                </p:nvSpPr>
                <p:spPr bwMode="auto">
                  <a:xfrm>
                    <a:off x="821646" y="2632959"/>
                    <a:ext cx="3389923" cy="4364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90000" tIns="46800" rIns="90000" bIns="46800" anchor="b">
                    <a:normAutofit lnSpcReduction="10000"/>
                  </a:bodyPr>
                  <a:lstStyle>
                    <a:defPPr>
                      <a:defRPr lang="zh-CN"/>
                    </a:defPPr>
                    <a:lvl1pPr marL="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1pPr>
                    <a:lvl2pPr marL="4572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2pPr>
                    <a:lvl3pPr marL="9144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3pPr>
                    <a:lvl4pPr marL="13716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4pPr>
                    <a:lvl5pPr marL="18288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5pPr>
                    <a:lvl6pPr marL="22860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6pPr>
                    <a:lvl7pPr marL="27432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7pPr>
                    <a:lvl8pPr marL="32004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8pPr>
                    <a:lvl9pPr marL="36576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zh-CN" altLang="en-US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输入标题</a:t>
                    </a:r>
                    <a:endParaRPr lang="en-US" altLang="zh-CN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endParaRPr>
                  </a:p>
                </p:txBody>
              </p:sp>
            </p:grpSp>
          </p:grpSp>
          <p:grpSp>
            <p:nvGrpSpPr>
              <p:cNvPr id="45" name="işḷîḋè"/>
              <p:cNvGrpSpPr/>
              <p:nvPr/>
            </p:nvGrpSpPr>
            <p:grpSpPr>
              <a:xfrm>
                <a:off x="4893960" y="3795491"/>
                <a:ext cx="2685400" cy="1611588"/>
                <a:chOff x="4071000" y="1185888"/>
                <a:chExt cx="3389923" cy="2034394"/>
              </a:xfrm>
            </p:grpSpPr>
            <p:sp>
              <p:nvSpPr>
                <p:cNvPr id="46" name="íṡlíďè" title="ry6MHxwOH8WsTKLSa514qPVJnvhhWFnRDjZGIbRZNsFBp"/>
                <p:cNvSpPr/>
                <p:nvPr/>
              </p:nvSpPr>
              <p:spPr bwMode="auto">
                <a:xfrm>
                  <a:off x="4988442" y="1380416"/>
                  <a:ext cx="1644426" cy="1155539"/>
                </a:xfrm>
                <a:custGeom>
                  <a:avLst/>
                  <a:gdLst>
                    <a:gd name="connsiteX0" fmla="*/ 450100 w 607639"/>
                    <a:gd name="connsiteY0" fmla="*/ 313203 h 426991"/>
                    <a:gd name="connsiteX1" fmla="*/ 450100 w 607639"/>
                    <a:gd name="connsiteY1" fmla="*/ 403167 h 426991"/>
                    <a:gd name="connsiteX2" fmla="*/ 585744 w 607639"/>
                    <a:gd name="connsiteY2" fmla="*/ 403167 h 426991"/>
                    <a:gd name="connsiteX3" fmla="*/ 586100 w 607639"/>
                    <a:gd name="connsiteY3" fmla="*/ 313203 h 426991"/>
                    <a:gd name="connsiteX4" fmla="*/ 530294 w 607639"/>
                    <a:gd name="connsiteY4" fmla="*/ 313203 h 426991"/>
                    <a:gd name="connsiteX5" fmla="*/ 530116 w 607639"/>
                    <a:gd name="connsiteY5" fmla="*/ 313203 h 426991"/>
                    <a:gd name="connsiteX6" fmla="*/ 529760 w 607639"/>
                    <a:gd name="connsiteY6" fmla="*/ 313203 h 426991"/>
                    <a:gd name="connsiteX7" fmla="*/ 450901 w 607639"/>
                    <a:gd name="connsiteY7" fmla="*/ 313203 h 426991"/>
                    <a:gd name="connsiteX8" fmla="*/ 236309 w 607639"/>
                    <a:gd name="connsiteY8" fmla="*/ 313203 h 426991"/>
                    <a:gd name="connsiteX9" fmla="*/ 236309 w 607639"/>
                    <a:gd name="connsiteY9" fmla="*/ 403167 h 426991"/>
                    <a:gd name="connsiteX10" fmla="*/ 371953 w 607639"/>
                    <a:gd name="connsiteY10" fmla="*/ 403167 h 426991"/>
                    <a:gd name="connsiteX11" fmla="*/ 372754 w 607639"/>
                    <a:gd name="connsiteY11" fmla="*/ 313203 h 426991"/>
                    <a:gd name="connsiteX12" fmla="*/ 237110 w 607639"/>
                    <a:gd name="connsiteY12" fmla="*/ 313203 h 426991"/>
                    <a:gd name="connsiteX13" fmla="*/ 22519 w 607639"/>
                    <a:gd name="connsiteY13" fmla="*/ 313203 h 426991"/>
                    <a:gd name="connsiteX14" fmla="*/ 22519 w 607639"/>
                    <a:gd name="connsiteY14" fmla="*/ 403167 h 426991"/>
                    <a:gd name="connsiteX15" fmla="*/ 158163 w 607639"/>
                    <a:gd name="connsiteY15" fmla="*/ 403167 h 426991"/>
                    <a:gd name="connsiteX16" fmla="*/ 158964 w 607639"/>
                    <a:gd name="connsiteY16" fmla="*/ 313203 h 426991"/>
                    <a:gd name="connsiteX17" fmla="*/ 91498 w 607639"/>
                    <a:gd name="connsiteY17" fmla="*/ 313203 h 426991"/>
                    <a:gd name="connsiteX18" fmla="*/ 91231 w 607639"/>
                    <a:gd name="connsiteY18" fmla="*/ 313203 h 426991"/>
                    <a:gd name="connsiteX19" fmla="*/ 90964 w 607639"/>
                    <a:gd name="connsiteY19" fmla="*/ 313203 h 426991"/>
                    <a:gd name="connsiteX20" fmla="*/ 23320 w 607639"/>
                    <a:gd name="connsiteY20" fmla="*/ 313203 h 426991"/>
                    <a:gd name="connsiteX21" fmla="*/ 91409 w 607639"/>
                    <a:gd name="connsiteY21" fmla="*/ 224751 h 426991"/>
                    <a:gd name="connsiteX22" fmla="*/ 530294 w 607639"/>
                    <a:gd name="connsiteY22" fmla="*/ 224751 h 426991"/>
                    <a:gd name="connsiteX23" fmla="*/ 540084 w 607639"/>
                    <a:gd name="connsiteY23" fmla="*/ 234530 h 426991"/>
                    <a:gd name="connsiteX24" fmla="*/ 540084 w 607639"/>
                    <a:gd name="connsiteY24" fmla="*/ 292135 h 426991"/>
                    <a:gd name="connsiteX25" fmla="*/ 586456 w 607639"/>
                    <a:gd name="connsiteY25" fmla="*/ 292135 h 426991"/>
                    <a:gd name="connsiteX26" fmla="*/ 607639 w 607639"/>
                    <a:gd name="connsiteY26" fmla="*/ 313203 h 426991"/>
                    <a:gd name="connsiteX27" fmla="*/ 607639 w 607639"/>
                    <a:gd name="connsiteY27" fmla="*/ 403167 h 426991"/>
                    <a:gd name="connsiteX28" fmla="*/ 586456 w 607639"/>
                    <a:gd name="connsiteY28" fmla="*/ 426991 h 426991"/>
                    <a:gd name="connsiteX29" fmla="*/ 451524 w 607639"/>
                    <a:gd name="connsiteY29" fmla="*/ 426991 h 426991"/>
                    <a:gd name="connsiteX30" fmla="*/ 427582 w 607639"/>
                    <a:gd name="connsiteY30" fmla="*/ 403167 h 426991"/>
                    <a:gd name="connsiteX31" fmla="*/ 427582 w 607639"/>
                    <a:gd name="connsiteY31" fmla="*/ 313203 h 426991"/>
                    <a:gd name="connsiteX32" fmla="*/ 451524 w 607639"/>
                    <a:gd name="connsiteY32" fmla="*/ 292135 h 426991"/>
                    <a:gd name="connsiteX33" fmla="*/ 517566 w 607639"/>
                    <a:gd name="connsiteY33" fmla="*/ 292135 h 426991"/>
                    <a:gd name="connsiteX34" fmla="*/ 517566 w 607639"/>
                    <a:gd name="connsiteY34" fmla="*/ 247242 h 426991"/>
                    <a:gd name="connsiteX35" fmla="*/ 315079 w 607639"/>
                    <a:gd name="connsiteY35" fmla="*/ 247242 h 426991"/>
                    <a:gd name="connsiteX36" fmla="*/ 315079 w 607639"/>
                    <a:gd name="connsiteY36" fmla="*/ 292135 h 426991"/>
                    <a:gd name="connsiteX37" fmla="*/ 372665 w 607639"/>
                    <a:gd name="connsiteY37" fmla="*/ 292135 h 426991"/>
                    <a:gd name="connsiteX38" fmla="*/ 393849 w 607639"/>
                    <a:gd name="connsiteY38" fmla="*/ 313203 h 426991"/>
                    <a:gd name="connsiteX39" fmla="*/ 393849 w 607639"/>
                    <a:gd name="connsiteY39" fmla="*/ 403167 h 426991"/>
                    <a:gd name="connsiteX40" fmla="*/ 372665 w 607639"/>
                    <a:gd name="connsiteY40" fmla="*/ 426991 h 426991"/>
                    <a:gd name="connsiteX41" fmla="*/ 237733 w 607639"/>
                    <a:gd name="connsiteY41" fmla="*/ 426991 h 426991"/>
                    <a:gd name="connsiteX42" fmla="*/ 213791 w 607639"/>
                    <a:gd name="connsiteY42" fmla="*/ 403167 h 426991"/>
                    <a:gd name="connsiteX43" fmla="*/ 213791 w 607639"/>
                    <a:gd name="connsiteY43" fmla="*/ 313203 h 426991"/>
                    <a:gd name="connsiteX44" fmla="*/ 237733 w 607639"/>
                    <a:gd name="connsiteY44" fmla="*/ 292135 h 426991"/>
                    <a:gd name="connsiteX45" fmla="*/ 292561 w 607639"/>
                    <a:gd name="connsiteY45" fmla="*/ 292135 h 426991"/>
                    <a:gd name="connsiteX46" fmla="*/ 292561 w 607639"/>
                    <a:gd name="connsiteY46" fmla="*/ 247242 h 426991"/>
                    <a:gd name="connsiteX47" fmla="*/ 101288 w 607639"/>
                    <a:gd name="connsiteY47" fmla="*/ 247242 h 426991"/>
                    <a:gd name="connsiteX48" fmla="*/ 101288 w 607639"/>
                    <a:gd name="connsiteY48" fmla="*/ 292135 h 426991"/>
                    <a:gd name="connsiteX49" fmla="*/ 158875 w 607639"/>
                    <a:gd name="connsiteY49" fmla="*/ 292135 h 426991"/>
                    <a:gd name="connsiteX50" fmla="*/ 180058 w 607639"/>
                    <a:gd name="connsiteY50" fmla="*/ 313203 h 426991"/>
                    <a:gd name="connsiteX51" fmla="*/ 180058 w 607639"/>
                    <a:gd name="connsiteY51" fmla="*/ 403167 h 426991"/>
                    <a:gd name="connsiteX52" fmla="*/ 158875 w 607639"/>
                    <a:gd name="connsiteY52" fmla="*/ 426991 h 426991"/>
                    <a:gd name="connsiteX53" fmla="*/ 24032 w 607639"/>
                    <a:gd name="connsiteY53" fmla="*/ 426991 h 426991"/>
                    <a:gd name="connsiteX54" fmla="*/ 0 w 607639"/>
                    <a:gd name="connsiteY54" fmla="*/ 403167 h 426991"/>
                    <a:gd name="connsiteX55" fmla="*/ 0 w 607639"/>
                    <a:gd name="connsiteY55" fmla="*/ 313203 h 426991"/>
                    <a:gd name="connsiteX56" fmla="*/ 24032 w 607639"/>
                    <a:gd name="connsiteY56" fmla="*/ 292135 h 426991"/>
                    <a:gd name="connsiteX57" fmla="*/ 78770 w 607639"/>
                    <a:gd name="connsiteY57" fmla="*/ 292135 h 426991"/>
                    <a:gd name="connsiteX58" fmla="*/ 78770 w 607639"/>
                    <a:gd name="connsiteY58" fmla="*/ 234530 h 426991"/>
                    <a:gd name="connsiteX59" fmla="*/ 91409 w 607639"/>
                    <a:gd name="connsiteY59" fmla="*/ 224751 h 426991"/>
                    <a:gd name="connsiteX60" fmla="*/ 236326 w 607639"/>
                    <a:gd name="connsiteY60" fmla="*/ 21066 h 426991"/>
                    <a:gd name="connsiteX61" fmla="*/ 236326 w 607639"/>
                    <a:gd name="connsiteY61" fmla="*/ 111021 h 426991"/>
                    <a:gd name="connsiteX62" fmla="*/ 371758 w 607639"/>
                    <a:gd name="connsiteY62" fmla="*/ 111021 h 426991"/>
                    <a:gd name="connsiteX63" fmla="*/ 372380 w 607639"/>
                    <a:gd name="connsiteY63" fmla="*/ 21066 h 426991"/>
                    <a:gd name="connsiteX64" fmla="*/ 237127 w 607639"/>
                    <a:gd name="connsiteY64" fmla="*/ 21066 h 426991"/>
                    <a:gd name="connsiteX65" fmla="*/ 237750 w 607639"/>
                    <a:gd name="connsiteY65" fmla="*/ 0 h 426991"/>
                    <a:gd name="connsiteX66" fmla="*/ 372647 w 607639"/>
                    <a:gd name="connsiteY66" fmla="*/ 0 h 426991"/>
                    <a:gd name="connsiteX67" fmla="*/ 393825 w 607639"/>
                    <a:gd name="connsiteY67" fmla="*/ 21066 h 426991"/>
                    <a:gd name="connsiteX68" fmla="*/ 393825 w 607639"/>
                    <a:gd name="connsiteY68" fmla="*/ 111021 h 426991"/>
                    <a:gd name="connsiteX69" fmla="*/ 372647 w 607639"/>
                    <a:gd name="connsiteY69" fmla="*/ 134843 h 426991"/>
                    <a:gd name="connsiteX70" fmla="*/ 315076 w 607639"/>
                    <a:gd name="connsiteY70" fmla="*/ 134843 h 426991"/>
                    <a:gd name="connsiteX71" fmla="*/ 315076 w 607639"/>
                    <a:gd name="connsiteY71" fmla="*/ 191020 h 426991"/>
                    <a:gd name="connsiteX72" fmla="*/ 292563 w 607639"/>
                    <a:gd name="connsiteY72" fmla="*/ 191020 h 426991"/>
                    <a:gd name="connsiteX73" fmla="*/ 292563 w 607639"/>
                    <a:gd name="connsiteY73" fmla="*/ 134843 h 426991"/>
                    <a:gd name="connsiteX74" fmla="*/ 237750 w 607639"/>
                    <a:gd name="connsiteY74" fmla="*/ 134843 h 426991"/>
                    <a:gd name="connsiteX75" fmla="*/ 213813 w 607639"/>
                    <a:gd name="connsiteY75" fmla="*/ 111021 h 426991"/>
                    <a:gd name="connsiteX76" fmla="*/ 213813 w 607639"/>
                    <a:gd name="connsiteY76" fmla="*/ 21066 h 426991"/>
                    <a:gd name="connsiteX77" fmla="*/ 237750 w 607639"/>
                    <a:gd name="connsiteY77" fmla="*/ 0 h 4269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</a:cxnLst>
                  <a:rect l="l" t="t" r="r" b="b"/>
                  <a:pathLst>
                    <a:path w="607639" h="426991">
                      <a:moveTo>
                        <a:pt x="450100" y="313203"/>
                      </a:moveTo>
                      <a:lnTo>
                        <a:pt x="450100" y="403167"/>
                      </a:lnTo>
                      <a:lnTo>
                        <a:pt x="585744" y="403167"/>
                      </a:lnTo>
                      <a:lnTo>
                        <a:pt x="586100" y="313203"/>
                      </a:lnTo>
                      <a:lnTo>
                        <a:pt x="530294" y="313203"/>
                      </a:lnTo>
                      <a:cubicBezTo>
                        <a:pt x="530294" y="313203"/>
                        <a:pt x="530116" y="313203"/>
                        <a:pt x="530116" y="313203"/>
                      </a:cubicBezTo>
                      <a:cubicBezTo>
                        <a:pt x="530027" y="313203"/>
                        <a:pt x="529849" y="313203"/>
                        <a:pt x="529760" y="313203"/>
                      </a:cubicBezTo>
                      <a:lnTo>
                        <a:pt x="450901" y="313203"/>
                      </a:lnTo>
                      <a:close/>
                      <a:moveTo>
                        <a:pt x="236309" y="313203"/>
                      </a:moveTo>
                      <a:lnTo>
                        <a:pt x="236309" y="403167"/>
                      </a:lnTo>
                      <a:lnTo>
                        <a:pt x="371953" y="403167"/>
                      </a:lnTo>
                      <a:lnTo>
                        <a:pt x="372754" y="313203"/>
                      </a:lnTo>
                      <a:lnTo>
                        <a:pt x="237110" y="313203"/>
                      </a:lnTo>
                      <a:close/>
                      <a:moveTo>
                        <a:pt x="22519" y="313203"/>
                      </a:moveTo>
                      <a:lnTo>
                        <a:pt x="22519" y="403167"/>
                      </a:lnTo>
                      <a:lnTo>
                        <a:pt x="158163" y="403167"/>
                      </a:lnTo>
                      <a:lnTo>
                        <a:pt x="158964" y="313203"/>
                      </a:lnTo>
                      <a:lnTo>
                        <a:pt x="91498" y="313203"/>
                      </a:lnTo>
                      <a:cubicBezTo>
                        <a:pt x="91409" y="313203"/>
                        <a:pt x="91320" y="313203"/>
                        <a:pt x="91231" y="313203"/>
                      </a:cubicBezTo>
                      <a:cubicBezTo>
                        <a:pt x="91231" y="313203"/>
                        <a:pt x="90964" y="313203"/>
                        <a:pt x="90964" y="313203"/>
                      </a:cubicBezTo>
                      <a:lnTo>
                        <a:pt x="23320" y="313203"/>
                      </a:lnTo>
                      <a:close/>
                      <a:moveTo>
                        <a:pt x="91409" y="224751"/>
                      </a:moveTo>
                      <a:lnTo>
                        <a:pt x="530294" y="224751"/>
                      </a:lnTo>
                      <a:cubicBezTo>
                        <a:pt x="536435" y="224751"/>
                        <a:pt x="540084" y="228396"/>
                        <a:pt x="540084" y="234530"/>
                      </a:cubicBezTo>
                      <a:lnTo>
                        <a:pt x="540084" y="292135"/>
                      </a:lnTo>
                      <a:lnTo>
                        <a:pt x="586456" y="292135"/>
                      </a:lnTo>
                      <a:cubicBezTo>
                        <a:pt x="598917" y="292135"/>
                        <a:pt x="607639" y="300847"/>
                        <a:pt x="607639" y="313203"/>
                      </a:cubicBezTo>
                      <a:lnTo>
                        <a:pt x="607639" y="403167"/>
                      </a:lnTo>
                      <a:cubicBezTo>
                        <a:pt x="607639" y="415524"/>
                        <a:pt x="598917" y="426991"/>
                        <a:pt x="586456" y="426991"/>
                      </a:cubicBezTo>
                      <a:lnTo>
                        <a:pt x="451524" y="426991"/>
                      </a:lnTo>
                      <a:cubicBezTo>
                        <a:pt x="439152" y="426991"/>
                        <a:pt x="427582" y="415524"/>
                        <a:pt x="427582" y="403167"/>
                      </a:cubicBezTo>
                      <a:lnTo>
                        <a:pt x="427582" y="313203"/>
                      </a:lnTo>
                      <a:cubicBezTo>
                        <a:pt x="427582" y="300847"/>
                        <a:pt x="439152" y="292135"/>
                        <a:pt x="451524" y="292135"/>
                      </a:cubicBezTo>
                      <a:lnTo>
                        <a:pt x="517566" y="292135"/>
                      </a:lnTo>
                      <a:lnTo>
                        <a:pt x="517566" y="247242"/>
                      </a:lnTo>
                      <a:lnTo>
                        <a:pt x="315079" y="247242"/>
                      </a:lnTo>
                      <a:lnTo>
                        <a:pt x="315079" y="292135"/>
                      </a:lnTo>
                      <a:lnTo>
                        <a:pt x="372665" y="292135"/>
                      </a:lnTo>
                      <a:cubicBezTo>
                        <a:pt x="385126" y="292135"/>
                        <a:pt x="393849" y="300847"/>
                        <a:pt x="393849" y="313203"/>
                      </a:cubicBezTo>
                      <a:lnTo>
                        <a:pt x="393849" y="403167"/>
                      </a:lnTo>
                      <a:cubicBezTo>
                        <a:pt x="393849" y="415524"/>
                        <a:pt x="385126" y="426991"/>
                        <a:pt x="372665" y="426991"/>
                      </a:cubicBezTo>
                      <a:lnTo>
                        <a:pt x="237733" y="426991"/>
                      </a:lnTo>
                      <a:cubicBezTo>
                        <a:pt x="225362" y="426991"/>
                        <a:pt x="213791" y="415524"/>
                        <a:pt x="213791" y="403167"/>
                      </a:cubicBezTo>
                      <a:lnTo>
                        <a:pt x="213791" y="313203"/>
                      </a:lnTo>
                      <a:cubicBezTo>
                        <a:pt x="213791" y="300847"/>
                        <a:pt x="225362" y="292135"/>
                        <a:pt x="237733" y="292135"/>
                      </a:cubicBezTo>
                      <a:lnTo>
                        <a:pt x="292561" y="292135"/>
                      </a:lnTo>
                      <a:lnTo>
                        <a:pt x="292561" y="247242"/>
                      </a:lnTo>
                      <a:lnTo>
                        <a:pt x="101288" y="247242"/>
                      </a:lnTo>
                      <a:lnTo>
                        <a:pt x="101288" y="292135"/>
                      </a:lnTo>
                      <a:lnTo>
                        <a:pt x="158875" y="292135"/>
                      </a:lnTo>
                      <a:cubicBezTo>
                        <a:pt x="171335" y="292135"/>
                        <a:pt x="180058" y="300847"/>
                        <a:pt x="180058" y="313203"/>
                      </a:cubicBezTo>
                      <a:lnTo>
                        <a:pt x="180058" y="403167"/>
                      </a:lnTo>
                      <a:cubicBezTo>
                        <a:pt x="180058" y="415524"/>
                        <a:pt x="171335" y="426991"/>
                        <a:pt x="158875" y="426991"/>
                      </a:cubicBezTo>
                      <a:lnTo>
                        <a:pt x="24032" y="426991"/>
                      </a:lnTo>
                      <a:cubicBezTo>
                        <a:pt x="11571" y="426991"/>
                        <a:pt x="0" y="415524"/>
                        <a:pt x="0" y="403167"/>
                      </a:cubicBezTo>
                      <a:lnTo>
                        <a:pt x="0" y="313203"/>
                      </a:lnTo>
                      <a:cubicBezTo>
                        <a:pt x="0" y="300847"/>
                        <a:pt x="11571" y="292135"/>
                        <a:pt x="24032" y="292135"/>
                      </a:cubicBezTo>
                      <a:lnTo>
                        <a:pt x="78770" y="292135"/>
                      </a:lnTo>
                      <a:lnTo>
                        <a:pt x="78770" y="234530"/>
                      </a:lnTo>
                      <a:cubicBezTo>
                        <a:pt x="78770" y="228396"/>
                        <a:pt x="85178" y="224751"/>
                        <a:pt x="91409" y="224751"/>
                      </a:cubicBezTo>
                      <a:close/>
                      <a:moveTo>
                        <a:pt x="236326" y="21066"/>
                      </a:moveTo>
                      <a:lnTo>
                        <a:pt x="236326" y="111021"/>
                      </a:lnTo>
                      <a:lnTo>
                        <a:pt x="371758" y="111021"/>
                      </a:lnTo>
                      <a:lnTo>
                        <a:pt x="372380" y="21066"/>
                      </a:lnTo>
                      <a:lnTo>
                        <a:pt x="237127" y="21066"/>
                      </a:lnTo>
                      <a:close/>
                      <a:moveTo>
                        <a:pt x="237750" y="0"/>
                      </a:moveTo>
                      <a:lnTo>
                        <a:pt x="372647" y="0"/>
                      </a:lnTo>
                      <a:cubicBezTo>
                        <a:pt x="385105" y="0"/>
                        <a:pt x="393825" y="8711"/>
                        <a:pt x="393825" y="21066"/>
                      </a:cubicBezTo>
                      <a:lnTo>
                        <a:pt x="393825" y="111021"/>
                      </a:lnTo>
                      <a:cubicBezTo>
                        <a:pt x="393825" y="123376"/>
                        <a:pt x="385105" y="134843"/>
                        <a:pt x="372647" y="134843"/>
                      </a:cubicBezTo>
                      <a:lnTo>
                        <a:pt x="315076" y="134843"/>
                      </a:lnTo>
                      <a:lnTo>
                        <a:pt x="315076" y="191020"/>
                      </a:lnTo>
                      <a:lnTo>
                        <a:pt x="292563" y="191020"/>
                      </a:lnTo>
                      <a:lnTo>
                        <a:pt x="292563" y="134843"/>
                      </a:lnTo>
                      <a:lnTo>
                        <a:pt x="237750" y="134843"/>
                      </a:lnTo>
                      <a:cubicBezTo>
                        <a:pt x="225381" y="134843"/>
                        <a:pt x="213813" y="123376"/>
                        <a:pt x="213813" y="111021"/>
                      </a:cubicBezTo>
                      <a:lnTo>
                        <a:pt x="213813" y="21066"/>
                      </a:lnTo>
                      <a:cubicBezTo>
                        <a:pt x="213813" y="8711"/>
                        <a:pt x="225381" y="0"/>
                        <a:pt x="237750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  <a:alpha val="64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47" name="îṩlíḋè"/>
                <p:cNvSpPr/>
                <p:nvPr/>
              </p:nvSpPr>
              <p:spPr>
                <a:xfrm>
                  <a:off x="5225961" y="2074468"/>
                  <a:ext cx="1080000" cy="3600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48" name="ïṡļïḓé"/>
                <p:cNvSpPr txBox="1"/>
                <p:nvPr/>
              </p:nvSpPr>
              <p:spPr>
                <a:xfrm>
                  <a:off x="5409811" y="1185888"/>
                  <a:ext cx="712301" cy="923293"/>
                </a:xfrm>
                <a:prstGeom prst="rect">
                  <a:avLst/>
                </a:prstGeom>
                <a:noFill/>
              </p:spPr>
              <p:txBody>
                <a:bodyPr wrap="none" lIns="182843" tIns="91422" rIns="182843" bIns="91422" anchor="ctr" anchorCtr="0">
                  <a:normAutofit fontScale="92500" lnSpcReduction="20000"/>
                </a:bodyPr>
                <a:lstStyle/>
                <a:p>
                  <a:pPr algn="ctr"/>
                  <a:r>
                    <a:rPr lang="en-US" sz="4800" dirty="0">
                      <a:solidFill>
                        <a:schemeClr val="accent1"/>
                      </a:solidFill>
                      <a:latin typeface="Impact" panose="020B0806030902050204" pitchFamily="34" charset="0"/>
                    </a:rPr>
                    <a:t>3</a:t>
                  </a:r>
                  <a:endParaRPr lang="en-US" sz="4800" dirty="0">
                    <a:solidFill>
                      <a:schemeClr val="accent1"/>
                    </a:solidFill>
                    <a:latin typeface="Impact" panose="020B0806030902050204" pitchFamily="34" charset="0"/>
                  </a:endParaRPr>
                </a:p>
              </p:txBody>
            </p:sp>
            <p:grpSp>
              <p:nvGrpSpPr>
                <p:cNvPr id="49" name="iśľïḍe"/>
                <p:cNvGrpSpPr/>
                <p:nvPr/>
              </p:nvGrpSpPr>
              <p:grpSpPr>
                <a:xfrm>
                  <a:off x="4071000" y="2157562"/>
                  <a:ext cx="3389923" cy="1062720"/>
                  <a:chOff x="821646" y="2632959"/>
                  <a:chExt cx="3389923" cy="1062720"/>
                </a:xfrm>
              </p:grpSpPr>
              <p:sp>
                <p:nvSpPr>
                  <p:cNvPr id="50" name="íşḻiḑé"/>
                  <p:cNvSpPr/>
                  <p:nvPr/>
                </p:nvSpPr>
                <p:spPr>
                  <a:xfrm>
                    <a:off x="821646" y="3085418"/>
                    <a:ext cx="3389923" cy="610261"/>
                  </a:xfrm>
                  <a:prstGeom prst="snip2SameRect">
                    <a:avLst>
                      <a:gd name="adj1" fmla="val 0"/>
                      <a:gd name="adj2" fmla="val 0"/>
                    </a:avLst>
                  </a:prstGeom>
                  <a:ln>
                    <a:noFill/>
                  </a:ln>
                </p:spPr>
                <p:txBody>
                  <a:bodyPr wrap="square" anchor="t">
                    <a:normAutofit fontScale="92500"/>
                  </a:bodyPr>
                  <a:lstStyle/>
                  <a:p>
                    <a:pPr>
                      <a:lnSpc>
                        <a:spcPct val="150000"/>
                      </a:lnSpc>
                      <a:spcBef>
                        <a:spcPct val="0"/>
                      </a:spcBef>
                    </a:pPr>
                    <a:r>
                      <a:rPr lang="en-US" altLang="zh-CN" sz="900" dirty="0"/>
                      <a:t>Supporting </a:t>
                    </a:r>
                    <a:r>
                      <a:rPr lang="zh-CN" altLang="en-US" sz="900" dirty="0" smtClean="0"/>
                      <a:t>输入标题</a:t>
                    </a:r>
                    <a:r>
                      <a:rPr lang="en-US" altLang="zh-CN" sz="900" dirty="0" smtClean="0"/>
                      <a:t>. </a:t>
                    </a:r>
                    <a:endParaRPr lang="en-US" altLang="zh-CN" sz="900" dirty="0"/>
                  </a:p>
                  <a:p>
                    <a:pPr>
                      <a:lnSpc>
                        <a:spcPct val="150000"/>
                      </a:lnSpc>
                      <a:spcBef>
                        <a:spcPct val="0"/>
                      </a:spcBef>
                    </a:pPr>
                    <a:r>
                      <a:rPr lang="en-US" altLang="zh-CN" sz="900" dirty="0"/>
                      <a:t>When you copy &amp; paste, choose "keep </a:t>
                    </a:r>
                    <a:r>
                      <a:rPr lang="zh-CN" altLang="en-US" sz="900" dirty="0" smtClean="0"/>
                      <a:t>标题</a:t>
                    </a:r>
                    <a:r>
                      <a:rPr lang="en-US" altLang="zh-CN" sz="900" dirty="0" smtClean="0"/>
                      <a:t> </a:t>
                    </a:r>
                    <a:r>
                      <a:rPr lang="en-US" altLang="zh-CN" sz="900" dirty="0"/>
                      <a:t>only" option.</a:t>
                    </a:r>
                    <a:endParaRPr lang="zh-CN" altLang="en-US" sz="900" dirty="0"/>
                  </a:p>
                </p:txBody>
              </p:sp>
              <p:sp>
                <p:nvSpPr>
                  <p:cNvPr id="51" name="iṥļiḑè"/>
                  <p:cNvSpPr txBox="1"/>
                  <p:nvPr/>
                </p:nvSpPr>
                <p:spPr bwMode="auto">
                  <a:xfrm>
                    <a:off x="821646" y="2632959"/>
                    <a:ext cx="3389923" cy="4364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90000" tIns="46800" rIns="90000" bIns="46800" anchor="b">
                    <a:normAutofit lnSpcReduction="10000"/>
                  </a:bodyPr>
                  <a:lstStyle>
                    <a:defPPr>
                      <a:defRPr lang="zh-CN"/>
                    </a:defPPr>
                    <a:lvl1pPr marL="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1pPr>
                    <a:lvl2pPr marL="4572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2pPr>
                    <a:lvl3pPr marL="9144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3pPr>
                    <a:lvl4pPr marL="13716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4pPr>
                    <a:lvl5pPr marL="18288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5pPr>
                    <a:lvl6pPr marL="22860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6pPr>
                    <a:lvl7pPr marL="27432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7pPr>
                    <a:lvl8pPr marL="32004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8pPr>
                    <a:lvl9pPr marL="36576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zh-CN" altLang="en-US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输入标题</a:t>
                    </a:r>
                    <a:endParaRPr lang="en-US" altLang="zh-CN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endParaRPr>
                  </a:p>
                </p:txBody>
              </p:sp>
            </p:grpSp>
          </p:grpSp>
          <p:grpSp>
            <p:nvGrpSpPr>
              <p:cNvPr id="52" name="işḷîḋè"/>
              <p:cNvGrpSpPr/>
              <p:nvPr/>
            </p:nvGrpSpPr>
            <p:grpSpPr>
              <a:xfrm>
                <a:off x="7921640" y="3801801"/>
                <a:ext cx="2685400" cy="1611589"/>
                <a:chOff x="4071000" y="1185888"/>
                <a:chExt cx="3389923" cy="2034394"/>
              </a:xfrm>
            </p:grpSpPr>
            <p:sp>
              <p:nvSpPr>
                <p:cNvPr id="53" name="íṡlíďè" title="ry6MHxwOH8WsTKLSa514qPVJnvhhWFnRDjZGIbRZNsFBp"/>
                <p:cNvSpPr/>
                <p:nvPr/>
              </p:nvSpPr>
              <p:spPr bwMode="auto">
                <a:xfrm>
                  <a:off x="4988442" y="1380416"/>
                  <a:ext cx="1644426" cy="1155539"/>
                </a:xfrm>
                <a:custGeom>
                  <a:avLst/>
                  <a:gdLst>
                    <a:gd name="connsiteX0" fmla="*/ 450100 w 607639"/>
                    <a:gd name="connsiteY0" fmla="*/ 313203 h 426991"/>
                    <a:gd name="connsiteX1" fmla="*/ 450100 w 607639"/>
                    <a:gd name="connsiteY1" fmla="*/ 403167 h 426991"/>
                    <a:gd name="connsiteX2" fmla="*/ 585744 w 607639"/>
                    <a:gd name="connsiteY2" fmla="*/ 403167 h 426991"/>
                    <a:gd name="connsiteX3" fmla="*/ 586100 w 607639"/>
                    <a:gd name="connsiteY3" fmla="*/ 313203 h 426991"/>
                    <a:gd name="connsiteX4" fmla="*/ 530294 w 607639"/>
                    <a:gd name="connsiteY4" fmla="*/ 313203 h 426991"/>
                    <a:gd name="connsiteX5" fmla="*/ 530116 w 607639"/>
                    <a:gd name="connsiteY5" fmla="*/ 313203 h 426991"/>
                    <a:gd name="connsiteX6" fmla="*/ 529760 w 607639"/>
                    <a:gd name="connsiteY6" fmla="*/ 313203 h 426991"/>
                    <a:gd name="connsiteX7" fmla="*/ 450901 w 607639"/>
                    <a:gd name="connsiteY7" fmla="*/ 313203 h 426991"/>
                    <a:gd name="connsiteX8" fmla="*/ 236309 w 607639"/>
                    <a:gd name="connsiteY8" fmla="*/ 313203 h 426991"/>
                    <a:gd name="connsiteX9" fmla="*/ 236309 w 607639"/>
                    <a:gd name="connsiteY9" fmla="*/ 403167 h 426991"/>
                    <a:gd name="connsiteX10" fmla="*/ 371953 w 607639"/>
                    <a:gd name="connsiteY10" fmla="*/ 403167 h 426991"/>
                    <a:gd name="connsiteX11" fmla="*/ 372754 w 607639"/>
                    <a:gd name="connsiteY11" fmla="*/ 313203 h 426991"/>
                    <a:gd name="connsiteX12" fmla="*/ 237110 w 607639"/>
                    <a:gd name="connsiteY12" fmla="*/ 313203 h 426991"/>
                    <a:gd name="connsiteX13" fmla="*/ 22519 w 607639"/>
                    <a:gd name="connsiteY13" fmla="*/ 313203 h 426991"/>
                    <a:gd name="connsiteX14" fmla="*/ 22519 w 607639"/>
                    <a:gd name="connsiteY14" fmla="*/ 403167 h 426991"/>
                    <a:gd name="connsiteX15" fmla="*/ 158163 w 607639"/>
                    <a:gd name="connsiteY15" fmla="*/ 403167 h 426991"/>
                    <a:gd name="connsiteX16" fmla="*/ 158964 w 607639"/>
                    <a:gd name="connsiteY16" fmla="*/ 313203 h 426991"/>
                    <a:gd name="connsiteX17" fmla="*/ 91498 w 607639"/>
                    <a:gd name="connsiteY17" fmla="*/ 313203 h 426991"/>
                    <a:gd name="connsiteX18" fmla="*/ 91231 w 607639"/>
                    <a:gd name="connsiteY18" fmla="*/ 313203 h 426991"/>
                    <a:gd name="connsiteX19" fmla="*/ 90964 w 607639"/>
                    <a:gd name="connsiteY19" fmla="*/ 313203 h 426991"/>
                    <a:gd name="connsiteX20" fmla="*/ 23320 w 607639"/>
                    <a:gd name="connsiteY20" fmla="*/ 313203 h 426991"/>
                    <a:gd name="connsiteX21" fmla="*/ 91409 w 607639"/>
                    <a:gd name="connsiteY21" fmla="*/ 224751 h 426991"/>
                    <a:gd name="connsiteX22" fmla="*/ 530294 w 607639"/>
                    <a:gd name="connsiteY22" fmla="*/ 224751 h 426991"/>
                    <a:gd name="connsiteX23" fmla="*/ 540084 w 607639"/>
                    <a:gd name="connsiteY23" fmla="*/ 234530 h 426991"/>
                    <a:gd name="connsiteX24" fmla="*/ 540084 w 607639"/>
                    <a:gd name="connsiteY24" fmla="*/ 292135 h 426991"/>
                    <a:gd name="connsiteX25" fmla="*/ 586456 w 607639"/>
                    <a:gd name="connsiteY25" fmla="*/ 292135 h 426991"/>
                    <a:gd name="connsiteX26" fmla="*/ 607639 w 607639"/>
                    <a:gd name="connsiteY26" fmla="*/ 313203 h 426991"/>
                    <a:gd name="connsiteX27" fmla="*/ 607639 w 607639"/>
                    <a:gd name="connsiteY27" fmla="*/ 403167 h 426991"/>
                    <a:gd name="connsiteX28" fmla="*/ 586456 w 607639"/>
                    <a:gd name="connsiteY28" fmla="*/ 426991 h 426991"/>
                    <a:gd name="connsiteX29" fmla="*/ 451524 w 607639"/>
                    <a:gd name="connsiteY29" fmla="*/ 426991 h 426991"/>
                    <a:gd name="connsiteX30" fmla="*/ 427582 w 607639"/>
                    <a:gd name="connsiteY30" fmla="*/ 403167 h 426991"/>
                    <a:gd name="connsiteX31" fmla="*/ 427582 w 607639"/>
                    <a:gd name="connsiteY31" fmla="*/ 313203 h 426991"/>
                    <a:gd name="connsiteX32" fmla="*/ 451524 w 607639"/>
                    <a:gd name="connsiteY32" fmla="*/ 292135 h 426991"/>
                    <a:gd name="connsiteX33" fmla="*/ 517566 w 607639"/>
                    <a:gd name="connsiteY33" fmla="*/ 292135 h 426991"/>
                    <a:gd name="connsiteX34" fmla="*/ 517566 w 607639"/>
                    <a:gd name="connsiteY34" fmla="*/ 247242 h 426991"/>
                    <a:gd name="connsiteX35" fmla="*/ 315079 w 607639"/>
                    <a:gd name="connsiteY35" fmla="*/ 247242 h 426991"/>
                    <a:gd name="connsiteX36" fmla="*/ 315079 w 607639"/>
                    <a:gd name="connsiteY36" fmla="*/ 292135 h 426991"/>
                    <a:gd name="connsiteX37" fmla="*/ 372665 w 607639"/>
                    <a:gd name="connsiteY37" fmla="*/ 292135 h 426991"/>
                    <a:gd name="connsiteX38" fmla="*/ 393849 w 607639"/>
                    <a:gd name="connsiteY38" fmla="*/ 313203 h 426991"/>
                    <a:gd name="connsiteX39" fmla="*/ 393849 w 607639"/>
                    <a:gd name="connsiteY39" fmla="*/ 403167 h 426991"/>
                    <a:gd name="connsiteX40" fmla="*/ 372665 w 607639"/>
                    <a:gd name="connsiteY40" fmla="*/ 426991 h 426991"/>
                    <a:gd name="connsiteX41" fmla="*/ 237733 w 607639"/>
                    <a:gd name="connsiteY41" fmla="*/ 426991 h 426991"/>
                    <a:gd name="connsiteX42" fmla="*/ 213791 w 607639"/>
                    <a:gd name="connsiteY42" fmla="*/ 403167 h 426991"/>
                    <a:gd name="connsiteX43" fmla="*/ 213791 w 607639"/>
                    <a:gd name="connsiteY43" fmla="*/ 313203 h 426991"/>
                    <a:gd name="connsiteX44" fmla="*/ 237733 w 607639"/>
                    <a:gd name="connsiteY44" fmla="*/ 292135 h 426991"/>
                    <a:gd name="connsiteX45" fmla="*/ 292561 w 607639"/>
                    <a:gd name="connsiteY45" fmla="*/ 292135 h 426991"/>
                    <a:gd name="connsiteX46" fmla="*/ 292561 w 607639"/>
                    <a:gd name="connsiteY46" fmla="*/ 247242 h 426991"/>
                    <a:gd name="connsiteX47" fmla="*/ 101288 w 607639"/>
                    <a:gd name="connsiteY47" fmla="*/ 247242 h 426991"/>
                    <a:gd name="connsiteX48" fmla="*/ 101288 w 607639"/>
                    <a:gd name="connsiteY48" fmla="*/ 292135 h 426991"/>
                    <a:gd name="connsiteX49" fmla="*/ 158875 w 607639"/>
                    <a:gd name="connsiteY49" fmla="*/ 292135 h 426991"/>
                    <a:gd name="connsiteX50" fmla="*/ 180058 w 607639"/>
                    <a:gd name="connsiteY50" fmla="*/ 313203 h 426991"/>
                    <a:gd name="connsiteX51" fmla="*/ 180058 w 607639"/>
                    <a:gd name="connsiteY51" fmla="*/ 403167 h 426991"/>
                    <a:gd name="connsiteX52" fmla="*/ 158875 w 607639"/>
                    <a:gd name="connsiteY52" fmla="*/ 426991 h 426991"/>
                    <a:gd name="connsiteX53" fmla="*/ 24032 w 607639"/>
                    <a:gd name="connsiteY53" fmla="*/ 426991 h 426991"/>
                    <a:gd name="connsiteX54" fmla="*/ 0 w 607639"/>
                    <a:gd name="connsiteY54" fmla="*/ 403167 h 426991"/>
                    <a:gd name="connsiteX55" fmla="*/ 0 w 607639"/>
                    <a:gd name="connsiteY55" fmla="*/ 313203 h 426991"/>
                    <a:gd name="connsiteX56" fmla="*/ 24032 w 607639"/>
                    <a:gd name="connsiteY56" fmla="*/ 292135 h 426991"/>
                    <a:gd name="connsiteX57" fmla="*/ 78770 w 607639"/>
                    <a:gd name="connsiteY57" fmla="*/ 292135 h 426991"/>
                    <a:gd name="connsiteX58" fmla="*/ 78770 w 607639"/>
                    <a:gd name="connsiteY58" fmla="*/ 234530 h 426991"/>
                    <a:gd name="connsiteX59" fmla="*/ 91409 w 607639"/>
                    <a:gd name="connsiteY59" fmla="*/ 224751 h 426991"/>
                    <a:gd name="connsiteX60" fmla="*/ 236326 w 607639"/>
                    <a:gd name="connsiteY60" fmla="*/ 21066 h 426991"/>
                    <a:gd name="connsiteX61" fmla="*/ 236326 w 607639"/>
                    <a:gd name="connsiteY61" fmla="*/ 111021 h 426991"/>
                    <a:gd name="connsiteX62" fmla="*/ 371758 w 607639"/>
                    <a:gd name="connsiteY62" fmla="*/ 111021 h 426991"/>
                    <a:gd name="connsiteX63" fmla="*/ 372380 w 607639"/>
                    <a:gd name="connsiteY63" fmla="*/ 21066 h 426991"/>
                    <a:gd name="connsiteX64" fmla="*/ 237127 w 607639"/>
                    <a:gd name="connsiteY64" fmla="*/ 21066 h 426991"/>
                    <a:gd name="connsiteX65" fmla="*/ 237750 w 607639"/>
                    <a:gd name="connsiteY65" fmla="*/ 0 h 426991"/>
                    <a:gd name="connsiteX66" fmla="*/ 372647 w 607639"/>
                    <a:gd name="connsiteY66" fmla="*/ 0 h 426991"/>
                    <a:gd name="connsiteX67" fmla="*/ 393825 w 607639"/>
                    <a:gd name="connsiteY67" fmla="*/ 21066 h 426991"/>
                    <a:gd name="connsiteX68" fmla="*/ 393825 w 607639"/>
                    <a:gd name="connsiteY68" fmla="*/ 111021 h 426991"/>
                    <a:gd name="connsiteX69" fmla="*/ 372647 w 607639"/>
                    <a:gd name="connsiteY69" fmla="*/ 134843 h 426991"/>
                    <a:gd name="connsiteX70" fmla="*/ 315076 w 607639"/>
                    <a:gd name="connsiteY70" fmla="*/ 134843 h 426991"/>
                    <a:gd name="connsiteX71" fmla="*/ 315076 w 607639"/>
                    <a:gd name="connsiteY71" fmla="*/ 191020 h 426991"/>
                    <a:gd name="connsiteX72" fmla="*/ 292563 w 607639"/>
                    <a:gd name="connsiteY72" fmla="*/ 191020 h 426991"/>
                    <a:gd name="connsiteX73" fmla="*/ 292563 w 607639"/>
                    <a:gd name="connsiteY73" fmla="*/ 134843 h 426991"/>
                    <a:gd name="connsiteX74" fmla="*/ 237750 w 607639"/>
                    <a:gd name="connsiteY74" fmla="*/ 134843 h 426991"/>
                    <a:gd name="connsiteX75" fmla="*/ 213813 w 607639"/>
                    <a:gd name="connsiteY75" fmla="*/ 111021 h 426991"/>
                    <a:gd name="connsiteX76" fmla="*/ 213813 w 607639"/>
                    <a:gd name="connsiteY76" fmla="*/ 21066 h 426991"/>
                    <a:gd name="connsiteX77" fmla="*/ 237750 w 607639"/>
                    <a:gd name="connsiteY77" fmla="*/ 0 h 4269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</a:cxnLst>
                  <a:rect l="l" t="t" r="r" b="b"/>
                  <a:pathLst>
                    <a:path w="607639" h="426991">
                      <a:moveTo>
                        <a:pt x="450100" y="313203"/>
                      </a:moveTo>
                      <a:lnTo>
                        <a:pt x="450100" y="403167"/>
                      </a:lnTo>
                      <a:lnTo>
                        <a:pt x="585744" y="403167"/>
                      </a:lnTo>
                      <a:lnTo>
                        <a:pt x="586100" y="313203"/>
                      </a:lnTo>
                      <a:lnTo>
                        <a:pt x="530294" y="313203"/>
                      </a:lnTo>
                      <a:cubicBezTo>
                        <a:pt x="530294" y="313203"/>
                        <a:pt x="530116" y="313203"/>
                        <a:pt x="530116" y="313203"/>
                      </a:cubicBezTo>
                      <a:cubicBezTo>
                        <a:pt x="530027" y="313203"/>
                        <a:pt x="529849" y="313203"/>
                        <a:pt x="529760" y="313203"/>
                      </a:cubicBezTo>
                      <a:lnTo>
                        <a:pt x="450901" y="313203"/>
                      </a:lnTo>
                      <a:close/>
                      <a:moveTo>
                        <a:pt x="236309" y="313203"/>
                      </a:moveTo>
                      <a:lnTo>
                        <a:pt x="236309" y="403167"/>
                      </a:lnTo>
                      <a:lnTo>
                        <a:pt x="371953" y="403167"/>
                      </a:lnTo>
                      <a:lnTo>
                        <a:pt x="372754" y="313203"/>
                      </a:lnTo>
                      <a:lnTo>
                        <a:pt x="237110" y="313203"/>
                      </a:lnTo>
                      <a:close/>
                      <a:moveTo>
                        <a:pt x="22519" y="313203"/>
                      </a:moveTo>
                      <a:lnTo>
                        <a:pt x="22519" y="403167"/>
                      </a:lnTo>
                      <a:lnTo>
                        <a:pt x="158163" y="403167"/>
                      </a:lnTo>
                      <a:lnTo>
                        <a:pt x="158964" y="313203"/>
                      </a:lnTo>
                      <a:lnTo>
                        <a:pt x="91498" y="313203"/>
                      </a:lnTo>
                      <a:cubicBezTo>
                        <a:pt x="91409" y="313203"/>
                        <a:pt x="91320" y="313203"/>
                        <a:pt x="91231" y="313203"/>
                      </a:cubicBezTo>
                      <a:cubicBezTo>
                        <a:pt x="91231" y="313203"/>
                        <a:pt x="90964" y="313203"/>
                        <a:pt x="90964" y="313203"/>
                      </a:cubicBezTo>
                      <a:lnTo>
                        <a:pt x="23320" y="313203"/>
                      </a:lnTo>
                      <a:close/>
                      <a:moveTo>
                        <a:pt x="91409" y="224751"/>
                      </a:moveTo>
                      <a:lnTo>
                        <a:pt x="530294" y="224751"/>
                      </a:lnTo>
                      <a:cubicBezTo>
                        <a:pt x="536435" y="224751"/>
                        <a:pt x="540084" y="228396"/>
                        <a:pt x="540084" y="234530"/>
                      </a:cubicBezTo>
                      <a:lnTo>
                        <a:pt x="540084" y="292135"/>
                      </a:lnTo>
                      <a:lnTo>
                        <a:pt x="586456" y="292135"/>
                      </a:lnTo>
                      <a:cubicBezTo>
                        <a:pt x="598917" y="292135"/>
                        <a:pt x="607639" y="300847"/>
                        <a:pt x="607639" y="313203"/>
                      </a:cubicBezTo>
                      <a:lnTo>
                        <a:pt x="607639" y="403167"/>
                      </a:lnTo>
                      <a:cubicBezTo>
                        <a:pt x="607639" y="415524"/>
                        <a:pt x="598917" y="426991"/>
                        <a:pt x="586456" y="426991"/>
                      </a:cubicBezTo>
                      <a:lnTo>
                        <a:pt x="451524" y="426991"/>
                      </a:lnTo>
                      <a:cubicBezTo>
                        <a:pt x="439152" y="426991"/>
                        <a:pt x="427582" y="415524"/>
                        <a:pt x="427582" y="403167"/>
                      </a:cubicBezTo>
                      <a:lnTo>
                        <a:pt x="427582" y="313203"/>
                      </a:lnTo>
                      <a:cubicBezTo>
                        <a:pt x="427582" y="300847"/>
                        <a:pt x="439152" y="292135"/>
                        <a:pt x="451524" y="292135"/>
                      </a:cubicBezTo>
                      <a:lnTo>
                        <a:pt x="517566" y="292135"/>
                      </a:lnTo>
                      <a:lnTo>
                        <a:pt x="517566" y="247242"/>
                      </a:lnTo>
                      <a:lnTo>
                        <a:pt x="315079" y="247242"/>
                      </a:lnTo>
                      <a:lnTo>
                        <a:pt x="315079" y="292135"/>
                      </a:lnTo>
                      <a:lnTo>
                        <a:pt x="372665" y="292135"/>
                      </a:lnTo>
                      <a:cubicBezTo>
                        <a:pt x="385126" y="292135"/>
                        <a:pt x="393849" y="300847"/>
                        <a:pt x="393849" y="313203"/>
                      </a:cubicBezTo>
                      <a:lnTo>
                        <a:pt x="393849" y="403167"/>
                      </a:lnTo>
                      <a:cubicBezTo>
                        <a:pt x="393849" y="415524"/>
                        <a:pt x="385126" y="426991"/>
                        <a:pt x="372665" y="426991"/>
                      </a:cubicBezTo>
                      <a:lnTo>
                        <a:pt x="237733" y="426991"/>
                      </a:lnTo>
                      <a:cubicBezTo>
                        <a:pt x="225362" y="426991"/>
                        <a:pt x="213791" y="415524"/>
                        <a:pt x="213791" y="403167"/>
                      </a:cubicBezTo>
                      <a:lnTo>
                        <a:pt x="213791" y="313203"/>
                      </a:lnTo>
                      <a:cubicBezTo>
                        <a:pt x="213791" y="300847"/>
                        <a:pt x="225362" y="292135"/>
                        <a:pt x="237733" y="292135"/>
                      </a:cubicBezTo>
                      <a:lnTo>
                        <a:pt x="292561" y="292135"/>
                      </a:lnTo>
                      <a:lnTo>
                        <a:pt x="292561" y="247242"/>
                      </a:lnTo>
                      <a:lnTo>
                        <a:pt x="101288" y="247242"/>
                      </a:lnTo>
                      <a:lnTo>
                        <a:pt x="101288" y="292135"/>
                      </a:lnTo>
                      <a:lnTo>
                        <a:pt x="158875" y="292135"/>
                      </a:lnTo>
                      <a:cubicBezTo>
                        <a:pt x="171335" y="292135"/>
                        <a:pt x="180058" y="300847"/>
                        <a:pt x="180058" y="313203"/>
                      </a:cubicBezTo>
                      <a:lnTo>
                        <a:pt x="180058" y="403167"/>
                      </a:lnTo>
                      <a:cubicBezTo>
                        <a:pt x="180058" y="415524"/>
                        <a:pt x="171335" y="426991"/>
                        <a:pt x="158875" y="426991"/>
                      </a:cubicBezTo>
                      <a:lnTo>
                        <a:pt x="24032" y="426991"/>
                      </a:lnTo>
                      <a:cubicBezTo>
                        <a:pt x="11571" y="426991"/>
                        <a:pt x="0" y="415524"/>
                        <a:pt x="0" y="403167"/>
                      </a:cubicBezTo>
                      <a:lnTo>
                        <a:pt x="0" y="313203"/>
                      </a:lnTo>
                      <a:cubicBezTo>
                        <a:pt x="0" y="300847"/>
                        <a:pt x="11571" y="292135"/>
                        <a:pt x="24032" y="292135"/>
                      </a:cubicBezTo>
                      <a:lnTo>
                        <a:pt x="78770" y="292135"/>
                      </a:lnTo>
                      <a:lnTo>
                        <a:pt x="78770" y="234530"/>
                      </a:lnTo>
                      <a:cubicBezTo>
                        <a:pt x="78770" y="228396"/>
                        <a:pt x="85178" y="224751"/>
                        <a:pt x="91409" y="224751"/>
                      </a:cubicBezTo>
                      <a:close/>
                      <a:moveTo>
                        <a:pt x="236326" y="21066"/>
                      </a:moveTo>
                      <a:lnTo>
                        <a:pt x="236326" y="111021"/>
                      </a:lnTo>
                      <a:lnTo>
                        <a:pt x="371758" y="111021"/>
                      </a:lnTo>
                      <a:lnTo>
                        <a:pt x="372380" y="21066"/>
                      </a:lnTo>
                      <a:lnTo>
                        <a:pt x="237127" y="21066"/>
                      </a:lnTo>
                      <a:close/>
                      <a:moveTo>
                        <a:pt x="237750" y="0"/>
                      </a:moveTo>
                      <a:lnTo>
                        <a:pt x="372647" y="0"/>
                      </a:lnTo>
                      <a:cubicBezTo>
                        <a:pt x="385105" y="0"/>
                        <a:pt x="393825" y="8711"/>
                        <a:pt x="393825" y="21066"/>
                      </a:cubicBezTo>
                      <a:lnTo>
                        <a:pt x="393825" y="111021"/>
                      </a:lnTo>
                      <a:cubicBezTo>
                        <a:pt x="393825" y="123376"/>
                        <a:pt x="385105" y="134843"/>
                        <a:pt x="372647" y="134843"/>
                      </a:cubicBezTo>
                      <a:lnTo>
                        <a:pt x="315076" y="134843"/>
                      </a:lnTo>
                      <a:lnTo>
                        <a:pt x="315076" y="191020"/>
                      </a:lnTo>
                      <a:lnTo>
                        <a:pt x="292563" y="191020"/>
                      </a:lnTo>
                      <a:lnTo>
                        <a:pt x="292563" y="134843"/>
                      </a:lnTo>
                      <a:lnTo>
                        <a:pt x="237750" y="134843"/>
                      </a:lnTo>
                      <a:cubicBezTo>
                        <a:pt x="225381" y="134843"/>
                        <a:pt x="213813" y="123376"/>
                        <a:pt x="213813" y="111021"/>
                      </a:cubicBezTo>
                      <a:lnTo>
                        <a:pt x="213813" y="21066"/>
                      </a:lnTo>
                      <a:cubicBezTo>
                        <a:pt x="213813" y="8711"/>
                        <a:pt x="225381" y="0"/>
                        <a:pt x="237750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  <a:alpha val="64000"/>
                  </a:schemeClr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54" name="îṩlíḋè"/>
                <p:cNvSpPr/>
                <p:nvPr/>
              </p:nvSpPr>
              <p:spPr>
                <a:xfrm>
                  <a:off x="5225961" y="2074468"/>
                  <a:ext cx="1080000" cy="3600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55" name="ïṡļïḓé"/>
                <p:cNvSpPr txBox="1"/>
                <p:nvPr/>
              </p:nvSpPr>
              <p:spPr>
                <a:xfrm>
                  <a:off x="5409811" y="1185888"/>
                  <a:ext cx="712301" cy="923293"/>
                </a:xfrm>
                <a:prstGeom prst="rect">
                  <a:avLst/>
                </a:prstGeom>
                <a:noFill/>
              </p:spPr>
              <p:txBody>
                <a:bodyPr wrap="none" lIns="182843" tIns="91422" rIns="182843" bIns="91422" anchor="ctr" anchorCtr="0">
                  <a:normAutofit fontScale="92500" lnSpcReduction="20000"/>
                </a:bodyPr>
                <a:lstStyle/>
                <a:p>
                  <a:pPr algn="ctr"/>
                  <a:r>
                    <a:rPr lang="en-US" sz="4800" dirty="0">
                      <a:solidFill>
                        <a:schemeClr val="accent1"/>
                      </a:solidFill>
                      <a:latin typeface="Impact" panose="020B0806030902050204" pitchFamily="34" charset="0"/>
                    </a:rPr>
                    <a:t>4</a:t>
                  </a:r>
                  <a:endParaRPr lang="en-US" sz="4800" dirty="0">
                    <a:solidFill>
                      <a:schemeClr val="accent1"/>
                    </a:solidFill>
                    <a:latin typeface="Impact" panose="020B0806030902050204" pitchFamily="34" charset="0"/>
                  </a:endParaRPr>
                </a:p>
              </p:txBody>
            </p:sp>
            <p:grpSp>
              <p:nvGrpSpPr>
                <p:cNvPr id="56" name="iśľïḍe"/>
                <p:cNvGrpSpPr/>
                <p:nvPr/>
              </p:nvGrpSpPr>
              <p:grpSpPr>
                <a:xfrm>
                  <a:off x="4071000" y="2157562"/>
                  <a:ext cx="3389923" cy="1062720"/>
                  <a:chOff x="821646" y="2632959"/>
                  <a:chExt cx="3389923" cy="1062720"/>
                </a:xfrm>
              </p:grpSpPr>
              <p:sp>
                <p:nvSpPr>
                  <p:cNvPr id="57" name="íşḻiḑé"/>
                  <p:cNvSpPr/>
                  <p:nvPr/>
                </p:nvSpPr>
                <p:spPr>
                  <a:xfrm>
                    <a:off x="821646" y="3085418"/>
                    <a:ext cx="3389923" cy="610261"/>
                  </a:xfrm>
                  <a:prstGeom prst="snip2SameRect">
                    <a:avLst>
                      <a:gd name="adj1" fmla="val 0"/>
                      <a:gd name="adj2" fmla="val 0"/>
                    </a:avLst>
                  </a:prstGeom>
                  <a:ln>
                    <a:noFill/>
                  </a:ln>
                </p:spPr>
                <p:txBody>
                  <a:bodyPr wrap="square" anchor="t">
                    <a:normAutofit fontScale="92500"/>
                  </a:bodyPr>
                  <a:lstStyle/>
                  <a:p>
                    <a:pPr>
                      <a:lnSpc>
                        <a:spcPct val="150000"/>
                      </a:lnSpc>
                      <a:spcBef>
                        <a:spcPct val="0"/>
                      </a:spcBef>
                    </a:pPr>
                    <a:r>
                      <a:rPr lang="en-US" altLang="zh-CN" sz="900" dirty="0"/>
                      <a:t>Supporting </a:t>
                    </a:r>
                    <a:r>
                      <a:rPr lang="zh-CN" altLang="en-US" sz="900" dirty="0" smtClean="0"/>
                      <a:t>输入标题</a:t>
                    </a:r>
                    <a:r>
                      <a:rPr lang="en-US" altLang="zh-CN" sz="900" dirty="0" smtClean="0"/>
                      <a:t>. </a:t>
                    </a:r>
                    <a:endParaRPr lang="en-US" altLang="zh-CN" sz="900" dirty="0"/>
                  </a:p>
                  <a:p>
                    <a:pPr>
                      <a:lnSpc>
                        <a:spcPct val="150000"/>
                      </a:lnSpc>
                      <a:spcBef>
                        <a:spcPct val="0"/>
                      </a:spcBef>
                    </a:pPr>
                    <a:r>
                      <a:rPr lang="en-US" altLang="zh-CN" sz="900" dirty="0"/>
                      <a:t>When you copy &amp; paste, choose "keep </a:t>
                    </a:r>
                    <a:r>
                      <a:rPr lang="zh-CN" altLang="en-US" sz="900" dirty="0" smtClean="0"/>
                      <a:t>标题</a:t>
                    </a:r>
                    <a:r>
                      <a:rPr lang="en-US" altLang="zh-CN" sz="900" dirty="0" smtClean="0"/>
                      <a:t> </a:t>
                    </a:r>
                    <a:r>
                      <a:rPr lang="en-US" altLang="zh-CN" sz="900" dirty="0"/>
                      <a:t>only" option.</a:t>
                    </a:r>
                    <a:endParaRPr lang="zh-CN" altLang="en-US" sz="900" dirty="0"/>
                  </a:p>
                </p:txBody>
              </p:sp>
              <p:sp>
                <p:nvSpPr>
                  <p:cNvPr id="58" name="iṥļiḑè"/>
                  <p:cNvSpPr txBox="1"/>
                  <p:nvPr/>
                </p:nvSpPr>
                <p:spPr bwMode="auto">
                  <a:xfrm>
                    <a:off x="821646" y="2632959"/>
                    <a:ext cx="3389923" cy="4364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90000" tIns="46800" rIns="90000" bIns="46800" anchor="b">
                    <a:normAutofit lnSpcReduction="10000"/>
                  </a:bodyPr>
                  <a:lstStyle>
                    <a:defPPr>
                      <a:defRPr lang="zh-CN"/>
                    </a:defPPr>
                    <a:lvl1pPr marL="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1pPr>
                    <a:lvl2pPr marL="4572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2pPr>
                    <a:lvl3pPr marL="9144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3pPr>
                    <a:lvl4pPr marL="13716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4pPr>
                    <a:lvl5pPr marL="18288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5pPr>
                    <a:lvl6pPr marL="22860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6pPr>
                    <a:lvl7pPr marL="27432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7pPr>
                    <a:lvl8pPr marL="32004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8pPr>
                    <a:lvl9pPr marL="3657600" algn="l" defTabSz="913765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zh-CN" altLang="en-US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输入标题</a:t>
                    </a:r>
                    <a:endParaRPr lang="en-US" altLang="zh-CN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endParaRPr>
                  </a:p>
                </p:txBody>
              </p:sp>
            </p:grpSp>
          </p:grpSp>
        </p:grp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26050" y="196807"/>
            <a:ext cx="3569675" cy="609685"/>
            <a:chOff x="326050" y="196807"/>
            <a:chExt cx="3569675" cy="609685"/>
          </a:xfrm>
        </p:grpSpPr>
        <p:sp>
          <p:nvSpPr>
            <p:cNvPr id="2" name="snowman_150012"/>
            <p:cNvSpPr>
              <a:spLocks noChangeAspect="1"/>
            </p:cNvSpPr>
            <p:nvPr/>
          </p:nvSpPr>
          <p:spPr bwMode="auto">
            <a:xfrm>
              <a:off x="326050" y="196807"/>
              <a:ext cx="571727" cy="609685"/>
            </a:xfrm>
            <a:custGeom>
              <a:avLst/>
              <a:gdLst>
                <a:gd name="T0" fmla="*/ 731 w 737"/>
                <a:gd name="T1" fmla="*/ 351 h 787"/>
                <a:gd name="T2" fmla="*/ 654 w 737"/>
                <a:gd name="T3" fmla="*/ 342 h 787"/>
                <a:gd name="T4" fmla="*/ 651 w 737"/>
                <a:gd name="T5" fmla="*/ 406 h 787"/>
                <a:gd name="T6" fmla="*/ 564 w 737"/>
                <a:gd name="T7" fmla="*/ 392 h 787"/>
                <a:gd name="T8" fmla="*/ 535 w 737"/>
                <a:gd name="T9" fmla="*/ 253 h 787"/>
                <a:gd name="T10" fmla="*/ 535 w 737"/>
                <a:gd name="T11" fmla="*/ 147 h 787"/>
                <a:gd name="T12" fmla="*/ 453 w 737"/>
                <a:gd name="T13" fmla="*/ 119 h 787"/>
                <a:gd name="T14" fmla="*/ 455 w 737"/>
                <a:gd name="T15" fmla="*/ 0 h 787"/>
                <a:gd name="T16" fmla="*/ 257 w 737"/>
                <a:gd name="T17" fmla="*/ 21 h 787"/>
                <a:gd name="T18" fmla="*/ 188 w 737"/>
                <a:gd name="T19" fmla="*/ 147 h 787"/>
                <a:gd name="T20" fmla="*/ 202 w 737"/>
                <a:gd name="T21" fmla="*/ 253 h 787"/>
                <a:gd name="T22" fmla="*/ 153 w 737"/>
                <a:gd name="T23" fmla="*/ 307 h 787"/>
                <a:gd name="T24" fmla="*/ 160 w 737"/>
                <a:gd name="T25" fmla="*/ 438 h 787"/>
                <a:gd name="T26" fmla="*/ 100 w 737"/>
                <a:gd name="T27" fmla="*/ 334 h 787"/>
                <a:gd name="T28" fmla="*/ 24 w 737"/>
                <a:gd name="T29" fmla="*/ 351 h 787"/>
                <a:gd name="T30" fmla="*/ 48 w 737"/>
                <a:gd name="T31" fmla="*/ 412 h 787"/>
                <a:gd name="T32" fmla="*/ 15 w 737"/>
                <a:gd name="T33" fmla="*/ 467 h 787"/>
                <a:gd name="T34" fmla="*/ 150 w 737"/>
                <a:gd name="T35" fmla="*/ 463 h 787"/>
                <a:gd name="T36" fmla="*/ 602 w 737"/>
                <a:gd name="T37" fmla="*/ 547 h 787"/>
                <a:gd name="T38" fmla="*/ 714 w 737"/>
                <a:gd name="T39" fmla="*/ 464 h 787"/>
                <a:gd name="T40" fmla="*/ 730 w 737"/>
                <a:gd name="T41" fmla="*/ 443 h 787"/>
                <a:gd name="T42" fmla="*/ 388 w 737"/>
                <a:gd name="T43" fmla="*/ 213 h 787"/>
                <a:gd name="T44" fmla="*/ 415 w 737"/>
                <a:gd name="T45" fmla="*/ 240 h 787"/>
                <a:gd name="T46" fmla="*/ 432 w 737"/>
                <a:gd name="T47" fmla="*/ 317 h 787"/>
                <a:gd name="T48" fmla="*/ 418 w 737"/>
                <a:gd name="T49" fmla="*/ 295 h 787"/>
                <a:gd name="T50" fmla="*/ 389 w 737"/>
                <a:gd name="T51" fmla="*/ 306 h 787"/>
                <a:gd name="T52" fmla="*/ 374 w 737"/>
                <a:gd name="T53" fmla="*/ 334 h 787"/>
                <a:gd name="T54" fmla="*/ 359 w 737"/>
                <a:gd name="T55" fmla="*/ 306 h 787"/>
                <a:gd name="T56" fmla="*/ 295 w 737"/>
                <a:gd name="T57" fmla="*/ 213 h 787"/>
                <a:gd name="T58" fmla="*/ 322 w 737"/>
                <a:gd name="T59" fmla="*/ 240 h 787"/>
                <a:gd name="T60" fmla="*/ 331 w 737"/>
                <a:gd name="T61" fmla="*/ 295 h 787"/>
                <a:gd name="T62" fmla="*/ 317 w 737"/>
                <a:gd name="T63" fmla="*/ 317 h 787"/>
                <a:gd name="T64" fmla="*/ 435 w 737"/>
                <a:gd name="T65" fmla="*/ 27 h 787"/>
                <a:gd name="T66" fmla="*/ 286 w 737"/>
                <a:gd name="T67" fmla="*/ 133 h 787"/>
                <a:gd name="T68" fmla="*/ 176 w 737"/>
                <a:gd name="T69" fmla="*/ 319 h 787"/>
                <a:gd name="T70" fmla="*/ 223 w 737"/>
                <a:gd name="T71" fmla="*/ 336 h 787"/>
                <a:gd name="T72" fmla="*/ 401 w 737"/>
                <a:gd name="T73" fmla="*/ 389 h 787"/>
                <a:gd name="T74" fmla="*/ 403 w 737"/>
                <a:gd name="T75" fmla="*/ 389 h 787"/>
                <a:gd name="T76" fmla="*/ 430 w 737"/>
                <a:gd name="T77" fmla="*/ 387 h 787"/>
                <a:gd name="T78" fmla="*/ 444 w 737"/>
                <a:gd name="T79" fmla="*/ 384 h 787"/>
                <a:gd name="T80" fmla="*/ 521 w 737"/>
                <a:gd name="T81" fmla="*/ 350 h 787"/>
                <a:gd name="T82" fmla="*/ 519 w 737"/>
                <a:gd name="T83" fmla="*/ 393 h 787"/>
                <a:gd name="T84" fmla="*/ 415 w 737"/>
                <a:gd name="T85" fmla="*/ 426 h 787"/>
                <a:gd name="T86" fmla="*/ 217 w 737"/>
                <a:gd name="T87" fmla="*/ 370 h 787"/>
                <a:gd name="T88" fmla="*/ 368 w 737"/>
                <a:gd name="T89" fmla="*/ 667 h 787"/>
                <a:gd name="T90" fmla="*/ 388 w 737"/>
                <a:gd name="T91" fmla="*/ 647 h 787"/>
                <a:gd name="T92" fmla="*/ 348 w 737"/>
                <a:gd name="T93" fmla="*/ 567 h 787"/>
                <a:gd name="T94" fmla="*/ 368 w 737"/>
                <a:gd name="T95" fmla="*/ 587 h 787"/>
                <a:gd name="T96" fmla="*/ 368 w 737"/>
                <a:gd name="T97" fmla="*/ 467 h 787"/>
                <a:gd name="T98" fmla="*/ 477 w 737"/>
                <a:gd name="T99" fmla="*/ 600 h 787"/>
                <a:gd name="T100" fmla="*/ 405 w 737"/>
                <a:gd name="T101" fmla="*/ 556 h 787"/>
                <a:gd name="T102" fmla="*/ 435 w 737"/>
                <a:gd name="T103" fmla="*/ 451 h 787"/>
                <a:gd name="T104" fmla="*/ 434 w 737"/>
                <a:gd name="T105" fmla="*/ 573 h 787"/>
                <a:gd name="T106" fmla="*/ 482 w 737"/>
                <a:gd name="T107" fmla="*/ 441 h 787"/>
                <a:gd name="T108" fmla="*/ 477 w 737"/>
                <a:gd name="T109" fmla="*/ 600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37" h="787">
                  <a:moveTo>
                    <a:pt x="689" y="412"/>
                  </a:moveTo>
                  <a:lnTo>
                    <a:pt x="731" y="369"/>
                  </a:lnTo>
                  <a:cubicBezTo>
                    <a:pt x="736" y="364"/>
                    <a:pt x="736" y="356"/>
                    <a:pt x="731" y="351"/>
                  </a:cubicBezTo>
                  <a:cubicBezTo>
                    <a:pt x="726" y="345"/>
                    <a:pt x="717" y="345"/>
                    <a:pt x="712" y="351"/>
                  </a:cubicBezTo>
                  <a:lnTo>
                    <a:pt x="673" y="390"/>
                  </a:lnTo>
                  <a:lnTo>
                    <a:pt x="654" y="342"/>
                  </a:lnTo>
                  <a:cubicBezTo>
                    <a:pt x="651" y="335"/>
                    <a:pt x="644" y="332"/>
                    <a:pt x="637" y="334"/>
                  </a:cubicBezTo>
                  <a:cubicBezTo>
                    <a:pt x="630" y="337"/>
                    <a:pt x="627" y="345"/>
                    <a:pt x="629" y="352"/>
                  </a:cubicBezTo>
                  <a:lnTo>
                    <a:pt x="651" y="406"/>
                  </a:lnTo>
                  <a:lnTo>
                    <a:pt x="576" y="438"/>
                  </a:lnTo>
                  <a:cubicBezTo>
                    <a:pt x="570" y="426"/>
                    <a:pt x="562" y="413"/>
                    <a:pt x="554" y="402"/>
                  </a:cubicBezTo>
                  <a:cubicBezTo>
                    <a:pt x="557" y="399"/>
                    <a:pt x="561" y="396"/>
                    <a:pt x="564" y="392"/>
                  </a:cubicBezTo>
                  <a:cubicBezTo>
                    <a:pt x="574" y="379"/>
                    <a:pt x="576" y="362"/>
                    <a:pt x="569" y="347"/>
                  </a:cubicBezTo>
                  <a:cubicBezTo>
                    <a:pt x="559" y="326"/>
                    <a:pt x="535" y="316"/>
                    <a:pt x="514" y="324"/>
                  </a:cubicBezTo>
                  <a:cubicBezTo>
                    <a:pt x="528" y="303"/>
                    <a:pt x="535" y="279"/>
                    <a:pt x="535" y="253"/>
                  </a:cubicBezTo>
                  <a:cubicBezTo>
                    <a:pt x="535" y="219"/>
                    <a:pt x="521" y="186"/>
                    <a:pt x="497" y="160"/>
                  </a:cubicBezTo>
                  <a:lnTo>
                    <a:pt x="522" y="160"/>
                  </a:lnTo>
                  <a:cubicBezTo>
                    <a:pt x="529" y="160"/>
                    <a:pt x="535" y="154"/>
                    <a:pt x="535" y="147"/>
                  </a:cubicBezTo>
                  <a:cubicBezTo>
                    <a:pt x="535" y="139"/>
                    <a:pt x="529" y="133"/>
                    <a:pt x="522" y="133"/>
                  </a:cubicBezTo>
                  <a:lnTo>
                    <a:pt x="482" y="133"/>
                  </a:lnTo>
                  <a:cubicBezTo>
                    <a:pt x="468" y="132"/>
                    <a:pt x="458" y="128"/>
                    <a:pt x="453" y="119"/>
                  </a:cubicBezTo>
                  <a:cubicBezTo>
                    <a:pt x="438" y="93"/>
                    <a:pt x="458" y="38"/>
                    <a:pt x="467" y="19"/>
                  </a:cubicBezTo>
                  <a:cubicBezTo>
                    <a:pt x="469" y="15"/>
                    <a:pt x="469" y="10"/>
                    <a:pt x="466" y="6"/>
                  </a:cubicBezTo>
                  <a:cubicBezTo>
                    <a:pt x="464" y="2"/>
                    <a:pt x="460" y="0"/>
                    <a:pt x="455" y="0"/>
                  </a:cubicBezTo>
                  <a:lnTo>
                    <a:pt x="268" y="0"/>
                  </a:lnTo>
                  <a:cubicBezTo>
                    <a:pt x="263" y="0"/>
                    <a:pt x="259" y="3"/>
                    <a:pt x="257" y="7"/>
                  </a:cubicBezTo>
                  <a:cubicBezTo>
                    <a:pt x="254" y="11"/>
                    <a:pt x="255" y="17"/>
                    <a:pt x="257" y="21"/>
                  </a:cubicBezTo>
                  <a:cubicBezTo>
                    <a:pt x="301" y="84"/>
                    <a:pt x="263" y="123"/>
                    <a:pt x="250" y="133"/>
                  </a:cubicBezTo>
                  <a:lnTo>
                    <a:pt x="202" y="133"/>
                  </a:lnTo>
                  <a:cubicBezTo>
                    <a:pt x="194" y="133"/>
                    <a:pt x="188" y="139"/>
                    <a:pt x="188" y="147"/>
                  </a:cubicBezTo>
                  <a:cubicBezTo>
                    <a:pt x="188" y="154"/>
                    <a:pt x="194" y="160"/>
                    <a:pt x="202" y="160"/>
                  </a:cubicBezTo>
                  <a:lnTo>
                    <a:pt x="240" y="160"/>
                  </a:lnTo>
                  <a:cubicBezTo>
                    <a:pt x="215" y="186"/>
                    <a:pt x="202" y="219"/>
                    <a:pt x="202" y="253"/>
                  </a:cubicBezTo>
                  <a:cubicBezTo>
                    <a:pt x="202" y="268"/>
                    <a:pt x="204" y="282"/>
                    <a:pt x="209" y="295"/>
                  </a:cubicBezTo>
                  <a:cubicBezTo>
                    <a:pt x="200" y="291"/>
                    <a:pt x="190" y="288"/>
                    <a:pt x="181" y="288"/>
                  </a:cubicBezTo>
                  <a:cubicBezTo>
                    <a:pt x="168" y="288"/>
                    <a:pt x="158" y="294"/>
                    <a:pt x="153" y="307"/>
                  </a:cubicBezTo>
                  <a:cubicBezTo>
                    <a:pt x="151" y="311"/>
                    <a:pt x="146" y="322"/>
                    <a:pt x="150" y="338"/>
                  </a:cubicBezTo>
                  <a:cubicBezTo>
                    <a:pt x="155" y="356"/>
                    <a:pt x="170" y="373"/>
                    <a:pt x="194" y="388"/>
                  </a:cubicBezTo>
                  <a:cubicBezTo>
                    <a:pt x="180" y="403"/>
                    <a:pt x="169" y="420"/>
                    <a:pt x="160" y="438"/>
                  </a:cubicBezTo>
                  <a:lnTo>
                    <a:pt x="86" y="406"/>
                  </a:lnTo>
                  <a:lnTo>
                    <a:pt x="107" y="352"/>
                  </a:lnTo>
                  <a:cubicBezTo>
                    <a:pt x="110" y="345"/>
                    <a:pt x="107" y="337"/>
                    <a:pt x="100" y="334"/>
                  </a:cubicBezTo>
                  <a:cubicBezTo>
                    <a:pt x="93" y="332"/>
                    <a:pt x="85" y="335"/>
                    <a:pt x="83" y="342"/>
                  </a:cubicBezTo>
                  <a:lnTo>
                    <a:pt x="63" y="390"/>
                  </a:lnTo>
                  <a:lnTo>
                    <a:pt x="24" y="351"/>
                  </a:lnTo>
                  <a:cubicBezTo>
                    <a:pt x="19" y="345"/>
                    <a:pt x="11" y="345"/>
                    <a:pt x="6" y="351"/>
                  </a:cubicBezTo>
                  <a:cubicBezTo>
                    <a:pt x="0" y="356"/>
                    <a:pt x="0" y="364"/>
                    <a:pt x="6" y="369"/>
                  </a:cubicBezTo>
                  <a:lnTo>
                    <a:pt x="48" y="412"/>
                  </a:lnTo>
                  <a:lnTo>
                    <a:pt x="7" y="443"/>
                  </a:lnTo>
                  <a:cubicBezTo>
                    <a:pt x="1" y="447"/>
                    <a:pt x="0" y="455"/>
                    <a:pt x="4" y="461"/>
                  </a:cubicBezTo>
                  <a:cubicBezTo>
                    <a:pt x="7" y="465"/>
                    <a:pt x="11" y="467"/>
                    <a:pt x="15" y="467"/>
                  </a:cubicBezTo>
                  <a:cubicBezTo>
                    <a:pt x="18" y="467"/>
                    <a:pt x="21" y="466"/>
                    <a:pt x="23" y="464"/>
                  </a:cubicBezTo>
                  <a:lnTo>
                    <a:pt x="70" y="429"/>
                  </a:lnTo>
                  <a:lnTo>
                    <a:pt x="150" y="463"/>
                  </a:lnTo>
                  <a:cubicBezTo>
                    <a:pt x="140" y="489"/>
                    <a:pt x="135" y="517"/>
                    <a:pt x="135" y="547"/>
                  </a:cubicBezTo>
                  <a:cubicBezTo>
                    <a:pt x="135" y="679"/>
                    <a:pt x="240" y="787"/>
                    <a:pt x="368" y="787"/>
                  </a:cubicBezTo>
                  <a:cubicBezTo>
                    <a:pt x="497" y="787"/>
                    <a:pt x="602" y="679"/>
                    <a:pt x="602" y="547"/>
                  </a:cubicBezTo>
                  <a:cubicBezTo>
                    <a:pt x="602" y="518"/>
                    <a:pt x="597" y="489"/>
                    <a:pt x="587" y="463"/>
                  </a:cubicBezTo>
                  <a:lnTo>
                    <a:pt x="666" y="429"/>
                  </a:lnTo>
                  <a:lnTo>
                    <a:pt x="714" y="464"/>
                  </a:lnTo>
                  <a:cubicBezTo>
                    <a:pt x="716" y="466"/>
                    <a:pt x="719" y="467"/>
                    <a:pt x="722" y="467"/>
                  </a:cubicBezTo>
                  <a:cubicBezTo>
                    <a:pt x="726" y="467"/>
                    <a:pt x="730" y="465"/>
                    <a:pt x="732" y="461"/>
                  </a:cubicBezTo>
                  <a:cubicBezTo>
                    <a:pt x="737" y="455"/>
                    <a:pt x="736" y="447"/>
                    <a:pt x="730" y="443"/>
                  </a:cubicBezTo>
                  <a:lnTo>
                    <a:pt x="689" y="412"/>
                  </a:lnTo>
                  <a:close/>
                  <a:moveTo>
                    <a:pt x="415" y="240"/>
                  </a:moveTo>
                  <a:cubicBezTo>
                    <a:pt x="400" y="240"/>
                    <a:pt x="388" y="228"/>
                    <a:pt x="388" y="213"/>
                  </a:cubicBezTo>
                  <a:cubicBezTo>
                    <a:pt x="388" y="199"/>
                    <a:pt x="400" y="187"/>
                    <a:pt x="415" y="187"/>
                  </a:cubicBezTo>
                  <a:cubicBezTo>
                    <a:pt x="430" y="187"/>
                    <a:pt x="442" y="199"/>
                    <a:pt x="442" y="213"/>
                  </a:cubicBezTo>
                  <a:cubicBezTo>
                    <a:pt x="442" y="228"/>
                    <a:pt x="430" y="240"/>
                    <a:pt x="415" y="240"/>
                  </a:cubicBezTo>
                  <a:close/>
                  <a:moveTo>
                    <a:pt x="450" y="284"/>
                  </a:moveTo>
                  <a:cubicBezTo>
                    <a:pt x="455" y="289"/>
                    <a:pt x="455" y="298"/>
                    <a:pt x="450" y="303"/>
                  </a:cubicBezTo>
                  <a:cubicBezTo>
                    <a:pt x="444" y="308"/>
                    <a:pt x="438" y="313"/>
                    <a:pt x="432" y="317"/>
                  </a:cubicBezTo>
                  <a:cubicBezTo>
                    <a:pt x="430" y="319"/>
                    <a:pt x="427" y="319"/>
                    <a:pt x="425" y="319"/>
                  </a:cubicBezTo>
                  <a:cubicBezTo>
                    <a:pt x="420" y="319"/>
                    <a:pt x="416" y="317"/>
                    <a:pt x="414" y="313"/>
                  </a:cubicBezTo>
                  <a:cubicBezTo>
                    <a:pt x="410" y="307"/>
                    <a:pt x="411" y="299"/>
                    <a:pt x="418" y="295"/>
                  </a:cubicBezTo>
                  <a:cubicBezTo>
                    <a:pt x="422" y="292"/>
                    <a:pt x="427" y="288"/>
                    <a:pt x="431" y="284"/>
                  </a:cubicBezTo>
                  <a:cubicBezTo>
                    <a:pt x="436" y="279"/>
                    <a:pt x="445" y="279"/>
                    <a:pt x="450" y="284"/>
                  </a:cubicBezTo>
                  <a:close/>
                  <a:moveTo>
                    <a:pt x="389" y="306"/>
                  </a:moveTo>
                  <a:cubicBezTo>
                    <a:pt x="397" y="305"/>
                    <a:pt x="404" y="309"/>
                    <a:pt x="405" y="317"/>
                  </a:cubicBezTo>
                  <a:cubicBezTo>
                    <a:pt x="406" y="324"/>
                    <a:pt x="402" y="331"/>
                    <a:pt x="394" y="332"/>
                  </a:cubicBezTo>
                  <a:cubicBezTo>
                    <a:pt x="388" y="333"/>
                    <a:pt x="381" y="334"/>
                    <a:pt x="374" y="334"/>
                  </a:cubicBezTo>
                  <a:cubicBezTo>
                    <a:pt x="368" y="334"/>
                    <a:pt x="361" y="333"/>
                    <a:pt x="354" y="332"/>
                  </a:cubicBezTo>
                  <a:cubicBezTo>
                    <a:pt x="347" y="331"/>
                    <a:pt x="342" y="324"/>
                    <a:pt x="344" y="316"/>
                  </a:cubicBezTo>
                  <a:cubicBezTo>
                    <a:pt x="345" y="309"/>
                    <a:pt x="352" y="305"/>
                    <a:pt x="359" y="306"/>
                  </a:cubicBezTo>
                  <a:cubicBezTo>
                    <a:pt x="369" y="308"/>
                    <a:pt x="379" y="308"/>
                    <a:pt x="389" y="306"/>
                  </a:cubicBezTo>
                  <a:close/>
                  <a:moveTo>
                    <a:pt x="322" y="240"/>
                  </a:moveTo>
                  <a:cubicBezTo>
                    <a:pt x="307" y="240"/>
                    <a:pt x="295" y="228"/>
                    <a:pt x="295" y="213"/>
                  </a:cubicBezTo>
                  <a:cubicBezTo>
                    <a:pt x="295" y="199"/>
                    <a:pt x="307" y="187"/>
                    <a:pt x="322" y="187"/>
                  </a:cubicBezTo>
                  <a:cubicBezTo>
                    <a:pt x="336" y="187"/>
                    <a:pt x="348" y="199"/>
                    <a:pt x="348" y="213"/>
                  </a:cubicBezTo>
                  <a:cubicBezTo>
                    <a:pt x="348" y="228"/>
                    <a:pt x="336" y="240"/>
                    <a:pt x="322" y="240"/>
                  </a:cubicBezTo>
                  <a:close/>
                  <a:moveTo>
                    <a:pt x="299" y="284"/>
                  </a:moveTo>
                  <a:cubicBezTo>
                    <a:pt x="304" y="279"/>
                    <a:pt x="313" y="279"/>
                    <a:pt x="318" y="284"/>
                  </a:cubicBezTo>
                  <a:cubicBezTo>
                    <a:pt x="322" y="288"/>
                    <a:pt x="326" y="292"/>
                    <a:pt x="331" y="295"/>
                  </a:cubicBezTo>
                  <a:cubicBezTo>
                    <a:pt x="337" y="299"/>
                    <a:pt x="339" y="307"/>
                    <a:pt x="335" y="313"/>
                  </a:cubicBezTo>
                  <a:cubicBezTo>
                    <a:pt x="333" y="317"/>
                    <a:pt x="328" y="319"/>
                    <a:pt x="324" y="319"/>
                  </a:cubicBezTo>
                  <a:cubicBezTo>
                    <a:pt x="321" y="319"/>
                    <a:pt x="319" y="319"/>
                    <a:pt x="317" y="317"/>
                  </a:cubicBezTo>
                  <a:cubicBezTo>
                    <a:pt x="310" y="313"/>
                    <a:pt x="304" y="308"/>
                    <a:pt x="299" y="303"/>
                  </a:cubicBezTo>
                  <a:cubicBezTo>
                    <a:pt x="294" y="298"/>
                    <a:pt x="294" y="289"/>
                    <a:pt x="299" y="284"/>
                  </a:cubicBezTo>
                  <a:close/>
                  <a:moveTo>
                    <a:pt x="435" y="27"/>
                  </a:moveTo>
                  <a:cubicBezTo>
                    <a:pt x="425" y="53"/>
                    <a:pt x="411" y="101"/>
                    <a:pt x="430" y="132"/>
                  </a:cubicBezTo>
                  <a:cubicBezTo>
                    <a:pt x="430" y="133"/>
                    <a:pt x="430" y="133"/>
                    <a:pt x="430" y="133"/>
                  </a:cubicBezTo>
                  <a:lnTo>
                    <a:pt x="286" y="133"/>
                  </a:lnTo>
                  <a:cubicBezTo>
                    <a:pt x="301" y="111"/>
                    <a:pt x="315" y="75"/>
                    <a:pt x="292" y="27"/>
                  </a:cubicBezTo>
                  <a:lnTo>
                    <a:pt x="435" y="27"/>
                  </a:lnTo>
                  <a:close/>
                  <a:moveTo>
                    <a:pt x="176" y="319"/>
                  </a:moveTo>
                  <a:cubicBezTo>
                    <a:pt x="177" y="318"/>
                    <a:pt x="177" y="318"/>
                    <a:pt x="177" y="317"/>
                  </a:cubicBezTo>
                  <a:cubicBezTo>
                    <a:pt x="178" y="314"/>
                    <a:pt x="179" y="314"/>
                    <a:pt x="181" y="314"/>
                  </a:cubicBezTo>
                  <a:cubicBezTo>
                    <a:pt x="192" y="314"/>
                    <a:pt x="212" y="327"/>
                    <a:pt x="223" y="336"/>
                  </a:cubicBezTo>
                  <a:cubicBezTo>
                    <a:pt x="224" y="336"/>
                    <a:pt x="225" y="337"/>
                    <a:pt x="226" y="337"/>
                  </a:cubicBezTo>
                  <a:lnTo>
                    <a:pt x="279" y="364"/>
                  </a:lnTo>
                  <a:cubicBezTo>
                    <a:pt x="315" y="381"/>
                    <a:pt x="356" y="389"/>
                    <a:pt x="401" y="389"/>
                  </a:cubicBezTo>
                  <a:cubicBezTo>
                    <a:pt x="401" y="389"/>
                    <a:pt x="402" y="389"/>
                    <a:pt x="402" y="389"/>
                  </a:cubicBezTo>
                  <a:cubicBezTo>
                    <a:pt x="402" y="389"/>
                    <a:pt x="403" y="389"/>
                    <a:pt x="403" y="389"/>
                  </a:cubicBezTo>
                  <a:lnTo>
                    <a:pt x="403" y="389"/>
                  </a:lnTo>
                  <a:cubicBezTo>
                    <a:pt x="405" y="389"/>
                    <a:pt x="407" y="389"/>
                    <a:pt x="409" y="389"/>
                  </a:cubicBezTo>
                  <a:cubicBezTo>
                    <a:pt x="412" y="389"/>
                    <a:pt x="415" y="388"/>
                    <a:pt x="417" y="388"/>
                  </a:cubicBezTo>
                  <a:cubicBezTo>
                    <a:pt x="422" y="388"/>
                    <a:pt x="426" y="387"/>
                    <a:pt x="430" y="387"/>
                  </a:cubicBezTo>
                  <a:cubicBezTo>
                    <a:pt x="431" y="387"/>
                    <a:pt x="431" y="387"/>
                    <a:pt x="432" y="386"/>
                  </a:cubicBezTo>
                  <a:cubicBezTo>
                    <a:pt x="435" y="386"/>
                    <a:pt x="438" y="386"/>
                    <a:pt x="441" y="385"/>
                  </a:cubicBezTo>
                  <a:cubicBezTo>
                    <a:pt x="442" y="385"/>
                    <a:pt x="443" y="385"/>
                    <a:pt x="444" y="384"/>
                  </a:cubicBezTo>
                  <a:cubicBezTo>
                    <a:pt x="444" y="384"/>
                    <a:pt x="444" y="384"/>
                    <a:pt x="444" y="384"/>
                  </a:cubicBezTo>
                  <a:cubicBezTo>
                    <a:pt x="470" y="378"/>
                    <a:pt x="495" y="367"/>
                    <a:pt x="520" y="351"/>
                  </a:cubicBezTo>
                  <a:cubicBezTo>
                    <a:pt x="520" y="351"/>
                    <a:pt x="521" y="350"/>
                    <a:pt x="521" y="350"/>
                  </a:cubicBezTo>
                  <a:cubicBezTo>
                    <a:pt x="530" y="345"/>
                    <a:pt x="540" y="349"/>
                    <a:pt x="545" y="358"/>
                  </a:cubicBezTo>
                  <a:cubicBezTo>
                    <a:pt x="547" y="362"/>
                    <a:pt x="548" y="369"/>
                    <a:pt x="543" y="375"/>
                  </a:cubicBezTo>
                  <a:cubicBezTo>
                    <a:pt x="533" y="387"/>
                    <a:pt x="520" y="393"/>
                    <a:pt x="519" y="393"/>
                  </a:cubicBezTo>
                  <a:cubicBezTo>
                    <a:pt x="519" y="394"/>
                    <a:pt x="518" y="394"/>
                    <a:pt x="517" y="394"/>
                  </a:cubicBezTo>
                  <a:lnTo>
                    <a:pt x="516" y="395"/>
                  </a:lnTo>
                  <a:cubicBezTo>
                    <a:pt x="486" y="414"/>
                    <a:pt x="451" y="424"/>
                    <a:pt x="415" y="426"/>
                  </a:cubicBezTo>
                  <a:cubicBezTo>
                    <a:pt x="384" y="427"/>
                    <a:pt x="353" y="423"/>
                    <a:pt x="324" y="412"/>
                  </a:cubicBezTo>
                  <a:cubicBezTo>
                    <a:pt x="276" y="393"/>
                    <a:pt x="233" y="376"/>
                    <a:pt x="221" y="371"/>
                  </a:cubicBezTo>
                  <a:cubicBezTo>
                    <a:pt x="220" y="371"/>
                    <a:pt x="218" y="370"/>
                    <a:pt x="217" y="370"/>
                  </a:cubicBezTo>
                  <a:lnTo>
                    <a:pt x="217" y="370"/>
                  </a:lnTo>
                  <a:cubicBezTo>
                    <a:pt x="165" y="342"/>
                    <a:pt x="176" y="320"/>
                    <a:pt x="176" y="319"/>
                  </a:cubicBezTo>
                  <a:close/>
                  <a:moveTo>
                    <a:pt x="368" y="667"/>
                  </a:moveTo>
                  <a:cubicBezTo>
                    <a:pt x="357" y="667"/>
                    <a:pt x="348" y="658"/>
                    <a:pt x="348" y="647"/>
                  </a:cubicBezTo>
                  <a:cubicBezTo>
                    <a:pt x="348" y="636"/>
                    <a:pt x="357" y="627"/>
                    <a:pt x="368" y="627"/>
                  </a:cubicBezTo>
                  <a:cubicBezTo>
                    <a:pt x="379" y="627"/>
                    <a:pt x="388" y="636"/>
                    <a:pt x="388" y="647"/>
                  </a:cubicBezTo>
                  <a:cubicBezTo>
                    <a:pt x="388" y="658"/>
                    <a:pt x="379" y="667"/>
                    <a:pt x="368" y="667"/>
                  </a:cubicBezTo>
                  <a:close/>
                  <a:moveTo>
                    <a:pt x="368" y="587"/>
                  </a:moveTo>
                  <a:cubicBezTo>
                    <a:pt x="357" y="587"/>
                    <a:pt x="348" y="578"/>
                    <a:pt x="348" y="567"/>
                  </a:cubicBezTo>
                  <a:cubicBezTo>
                    <a:pt x="348" y="556"/>
                    <a:pt x="357" y="547"/>
                    <a:pt x="368" y="547"/>
                  </a:cubicBezTo>
                  <a:cubicBezTo>
                    <a:pt x="379" y="547"/>
                    <a:pt x="388" y="556"/>
                    <a:pt x="388" y="567"/>
                  </a:cubicBezTo>
                  <a:cubicBezTo>
                    <a:pt x="388" y="578"/>
                    <a:pt x="379" y="587"/>
                    <a:pt x="368" y="587"/>
                  </a:cubicBezTo>
                  <a:close/>
                  <a:moveTo>
                    <a:pt x="368" y="507"/>
                  </a:moveTo>
                  <a:cubicBezTo>
                    <a:pt x="357" y="507"/>
                    <a:pt x="348" y="498"/>
                    <a:pt x="348" y="487"/>
                  </a:cubicBezTo>
                  <a:cubicBezTo>
                    <a:pt x="348" y="476"/>
                    <a:pt x="357" y="467"/>
                    <a:pt x="368" y="467"/>
                  </a:cubicBezTo>
                  <a:cubicBezTo>
                    <a:pt x="379" y="467"/>
                    <a:pt x="388" y="476"/>
                    <a:pt x="388" y="487"/>
                  </a:cubicBezTo>
                  <a:cubicBezTo>
                    <a:pt x="388" y="498"/>
                    <a:pt x="379" y="507"/>
                    <a:pt x="368" y="507"/>
                  </a:cubicBezTo>
                  <a:close/>
                  <a:moveTo>
                    <a:pt x="477" y="600"/>
                  </a:moveTo>
                  <a:lnTo>
                    <a:pt x="434" y="600"/>
                  </a:lnTo>
                  <a:cubicBezTo>
                    <a:pt x="423" y="600"/>
                    <a:pt x="414" y="595"/>
                    <a:pt x="408" y="586"/>
                  </a:cubicBezTo>
                  <a:cubicBezTo>
                    <a:pt x="402" y="577"/>
                    <a:pt x="401" y="566"/>
                    <a:pt x="405" y="556"/>
                  </a:cubicBezTo>
                  <a:cubicBezTo>
                    <a:pt x="419" y="523"/>
                    <a:pt x="413" y="478"/>
                    <a:pt x="408" y="453"/>
                  </a:cubicBezTo>
                  <a:cubicBezTo>
                    <a:pt x="417" y="453"/>
                    <a:pt x="426" y="452"/>
                    <a:pt x="435" y="451"/>
                  </a:cubicBezTo>
                  <a:cubicBezTo>
                    <a:pt x="435" y="451"/>
                    <a:pt x="435" y="451"/>
                    <a:pt x="435" y="451"/>
                  </a:cubicBezTo>
                  <a:cubicBezTo>
                    <a:pt x="441" y="482"/>
                    <a:pt x="445" y="528"/>
                    <a:pt x="429" y="566"/>
                  </a:cubicBezTo>
                  <a:cubicBezTo>
                    <a:pt x="429" y="569"/>
                    <a:pt x="429" y="570"/>
                    <a:pt x="430" y="571"/>
                  </a:cubicBezTo>
                  <a:cubicBezTo>
                    <a:pt x="430" y="572"/>
                    <a:pt x="432" y="573"/>
                    <a:pt x="434" y="573"/>
                  </a:cubicBezTo>
                  <a:lnTo>
                    <a:pt x="477" y="573"/>
                  </a:lnTo>
                  <a:cubicBezTo>
                    <a:pt x="479" y="573"/>
                    <a:pt x="482" y="571"/>
                    <a:pt x="482" y="568"/>
                  </a:cubicBezTo>
                  <a:lnTo>
                    <a:pt x="482" y="441"/>
                  </a:lnTo>
                  <a:cubicBezTo>
                    <a:pt x="478" y="442"/>
                    <a:pt x="496" y="435"/>
                    <a:pt x="508" y="430"/>
                  </a:cubicBezTo>
                  <a:lnTo>
                    <a:pt x="508" y="568"/>
                  </a:lnTo>
                  <a:cubicBezTo>
                    <a:pt x="508" y="586"/>
                    <a:pt x="494" y="600"/>
                    <a:pt x="477" y="6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1038225" y="301594"/>
              <a:ext cx="28575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spc="300" dirty="0" smtClean="0"/>
                <a:t>输入你的标题文字</a:t>
              </a:r>
              <a:endParaRPr lang="zh-CN" altLang="en-US" sz="2000" spc="300" dirty="0"/>
            </a:p>
          </p:txBody>
        </p:sp>
      </p:grpSp>
      <p:grpSp>
        <p:nvGrpSpPr>
          <p:cNvPr id="5" name="204269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60400" y="1263415"/>
            <a:ext cx="10858500" cy="4972285"/>
            <a:chOff x="660400" y="1263415"/>
            <a:chExt cx="10858500" cy="4972285"/>
          </a:xfrm>
        </p:grpSpPr>
        <p:cxnSp>
          <p:nvCxnSpPr>
            <p:cNvPr id="6" name="肘形连接符 5"/>
            <p:cNvCxnSpPr>
              <a:stCxn id="29" idx="4"/>
              <a:endCxn id="25" idx="1"/>
            </p:cNvCxnSpPr>
            <p:nvPr/>
          </p:nvCxnSpPr>
          <p:spPr>
            <a:xfrm rot="16200000" flipH="1">
              <a:off x="347620" y="2821959"/>
              <a:ext cx="3097200" cy="1641131"/>
            </a:xfrm>
            <a:prstGeom prst="bentConnector2">
              <a:avLst/>
            </a:prstGeom>
            <a:ln w="2222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îṧḻîḍe"/>
            <p:cNvGrpSpPr/>
            <p:nvPr/>
          </p:nvGrpSpPr>
          <p:grpSpPr>
            <a:xfrm>
              <a:off x="660400" y="1263415"/>
              <a:ext cx="830510" cy="830510"/>
              <a:chOff x="513659" y="1164585"/>
              <a:chExt cx="830510" cy="830510"/>
            </a:xfrm>
          </p:grpSpPr>
          <p:sp>
            <p:nvSpPr>
              <p:cNvPr id="29" name="îṡļíḑè"/>
              <p:cNvSpPr/>
              <p:nvPr/>
            </p:nvSpPr>
            <p:spPr>
              <a:xfrm>
                <a:off x="513659" y="1164585"/>
                <a:ext cx="830510" cy="830510"/>
              </a:xfrm>
              <a:prstGeom prst="ellipse">
                <a:avLst/>
              </a:prstGeom>
              <a:solidFill>
                <a:schemeClr val="accent1"/>
              </a:solidFill>
              <a:ln w="28575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/>
              <a:p>
                <a:pPr algn="ctr" defTabSz="913765"/>
                <a:endParaRPr lang="en-US"/>
              </a:p>
            </p:txBody>
          </p:sp>
          <p:sp>
            <p:nvSpPr>
              <p:cNvPr id="30" name="îŝļïḋê"/>
              <p:cNvSpPr/>
              <p:nvPr/>
            </p:nvSpPr>
            <p:spPr bwMode="auto">
              <a:xfrm>
                <a:off x="760550" y="1354393"/>
                <a:ext cx="336728" cy="450894"/>
              </a:xfrm>
              <a:custGeom>
                <a:avLst/>
                <a:gdLst>
                  <a:gd name="connsiteX0" fmla="*/ 107821 w 429216"/>
                  <a:gd name="connsiteY0" fmla="*/ 108971 h 574740"/>
                  <a:gd name="connsiteX1" fmla="*/ 321624 w 429216"/>
                  <a:gd name="connsiteY1" fmla="*/ 108971 h 574740"/>
                  <a:gd name="connsiteX2" fmla="*/ 321624 w 429216"/>
                  <a:gd name="connsiteY2" fmla="*/ 127605 h 574740"/>
                  <a:gd name="connsiteX3" fmla="*/ 228354 w 429216"/>
                  <a:gd name="connsiteY3" fmla="*/ 259474 h 574740"/>
                  <a:gd name="connsiteX4" fmla="*/ 228354 w 429216"/>
                  <a:gd name="connsiteY4" fmla="*/ 302475 h 574740"/>
                  <a:gd name="connsiteX5" fmla="*/ 321624 w 429216"/>
                  <a:gd name="connsiteY5" fmla="*/ 442944 h 574740"/>
                  <a:gd name="connsiteX6" fmla="*/ 321624 w 429216"/>
                  <a:gd name="connsiteY6" fmla="*/ 463011 h 574740"/>
                  <a:gd name="connsiteX7" fmla="*/ 107821 w 429216"/>
                  <a:gd name="connsiteY7" fmla="*/ 463011 h 574740"/>
                  <a:gd name="connsiteX8" fmla="*/ 107821 w 429216"/>
                  <a:gd name="connsiteY8" fmla="*/ 442944 h 574740"/>
                  <a:gd name="connsiteX9" fmla="*/ 201091 w 429216"/>
                  <a:gd name="connsiteY9" fmla="*/ 302475 h 574740"/>
                  <a:gd name="connsiteX10" fmla="*/ 201091 w 429216"/>
                  <a:gd name="connsiteY10" fmla="*/ 259474 h 574740"/>
                  <a:gd name="connsiteX11" fmla="*/ 107821 w 429216"/>
                  <a:gd name="connsiteY11" fmla="*/ 127605 h 574740"/>
                  <a:gd name="connsiteX12" fmla="*/ 61727 w 429216"/>
                  <a:gd name="connsiteY12" fmla="*/ 61631 h 574740"/>
                  <a:gd name="connsiteX13" fmla="*/ 61727 w 429216"/>
                  <a:gd name="connsiteY13" fmla="*/ 93163 h 574740"/>
                  <a:gd name="connsiteX14" fmla="*/ 155035 w 429216"/>
                  <a:gd name="connsiteY14" fmla="*/ 286654 h 574740"/>
                  <a:gd name="connsiteX15" fmla="*/ 61727 w 429216"/>
                  <a:gd name="connsiteY15" fmla="*/ 480145 h 574740"/>
                  <a:gd name="connsiteX16" fmla="*/ 61727 w 429216"/>
                  <a:gd name="connsiteY16" fmla="*/ 513110 h 574740"/>
                  <a:gd name="connsiteX17" fmla="*/ 367489 w 429216"/>
                  <a:gd name="connsiteY17" fmla="*/ 513110 h 574740"/>
                  <a:gd name="connsiteX18" fmla="*/ 367489 w 429216"/>
                  <a:gd name="connsiteY18" fmla="*/ 480145 h 574740"/>
                  <a:gd name="connsiteX19" fmla="*/ 272746 w 429216"/>
                  <a:gd name="connsiteY19" fmla="*/ 286654 h 574740"/>
                  <a:gd name="connsiteX20" fmla="*/ 367489 w 429216"/>
                  <a:gd name="connsiteY20" fmla="*/ 93163 h 574740"/>
                  <a:gd name="connsiteX21" fmla="*/ 367489 w 429216"/>
                  <a:gd name="connsiteY21" fmla="*/ 61631 h 574740"/>
                  <a:gd name="connsiteX22" fmla="*/ 0 w 429216"/>
                  <a:gd name="connsiteY22" fmla="*/ 0 h 574740"/>
                  <a:gd name="connsiteX23" fmla="*/ 429216 w 429216"/>
                  <a:gd name="connsiteY23" fmla="*/ 0 h 574740"/>
                  <a:gd name="connsiteX24" fmla="*/ 429216 w 429216"/>
                  <a:gd name="connsiteY24" fmla="*/ 61631 h 574740"/>
                  <a:gd name="connsiteX25" fmla="*/ 399070 w 429216"/>
                  <a:gd name="connsiteY25" fmla="*/ 61631 h 574740"/>
                  <a:gd name="connsiteX26" fmla="*/ 399070 w 429216"/>
                  <a:gd name="connsiteY26" fmla="*/ 93163 h 574740"/>
                  <a:gd name="connsiteX27" fmla="*/ 305763 w 429216"/>
                  <a:gd name="connsiteY27" fmla="*/ 286654 h 574740"/>
                  <a:gd name="connsiteX28" fmla="*/ 399070 w 429216"/>
                  <a:gd name="connsiteY28" fmla="*/ 480145 h 574740"/>
                  <a:gd name="connsiteX29" fmla="*/ 399070 w 429216"/>
                  <a:gd name="connsiteY29" fmla="*/ 513110 h 574740"/>
                  <a:gd name="connsiteX30" fmla="*/ 429216 w 429216"/>
                  <a:gd name="connsiteY30" fmla="*/ 513110 h 574740"/>
                  <a:gd name="connsiteX31" fmla="*/ 429216 w 429216"/>
                  <a:gd name="connsiteY31" fmla="*/ 574740 h 574740"/>
                  <a:gd name="connsiteX32" fmla="*/ 0 w 429216"/>
                  <a:gd name="connsiteY32" fmla="*/ 574740 h 574740"/>
                  <a:gd name="connsiteX33" fmla="*/ 0 w 429216"/>
                  <a:gd name="connsiteY33" fmla="*/ 513110 h 574740"/>
                  <a:gd name="connsiteX34" fmla="*/ 30146 w 429216"/>
                  <a:gd name="connsiteY34" fmla="*/ 513110 h 574740"/>
                  <a:gd name="connsiteX35" fmla="*/ 30146 w 429216"/>
                  <a:gd name="connsiteY35" fmla="*/ 480145 h 574740"/>
                  <a:gd name="connsiteX36" fmla="*/ 123453 w 429216"/>
                  <a:gd name="connsiteY36" fmla="*/ 286654 h 574740"/>
                  <a:gd name="connsiteX37" fmla="*/ 30146 w 429216"/>
                  <a:gd name="connsiteY37" fmla="*/ 93163 h 574740"/>
                  <a:gd name="connsiteX38" fmla="*/ 30146 w 429216"/>
                  <a:gd name="connsiteY38" fmla="*/ 61631 h 574740"/>
                  <a:gd name="connsiteX39" fmla="*/ 0 w 429216"/>
                  <a:gd name="connsiteY39" fmla="*/ 61631 h 57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429216" h="574740">
                    <a:moveTo>
                      <a:pt x="107821" y="108971"/>
                    </a:moveTo>
                    <a:lnTo>
                      <a:pt x="321624" y="108971"/>
                    </a:lnTo>
                    <a:lnTo>
                      <a:pt x="321624" y="127605"/>
                    </a:lnTo>
                    <a:cubicBezTo>
                      <a:pt x="321624" y="127605"/>
                      <a:pt x="311580" y="187806"/>
                      <a:pt x="228354" y="259474"/>
                    </a:cubicBezTo>
                    <a:lnTo>
                      <a:pt x="228354" y="302475"/>
                    </a:lnTo>
                    <a:cubicBezTo>
                      <a:pt x="228354" y="302475"/>
                      <a:pt x="287186" y="359809"/>
                      <a:pt x="321624" y="442944"/>
                    </a:cubicBezTo>
                    <a:lnTo>
                      <a:pt x="321624" y="463011"/>
                    </a:lnTo>
                    <a:lnTo>
                      <a:pt x="107821" y="463011"/>
                    </a:lnTo>
                    <a:lnTo>
                      <a:pt x="107821" y="442944"/>
                    </a:lnTo>
                    <a:cubicBezTo>
                      <a:pt x="133650" y="368409"/>
                      <a:pt x="201091" y="302475"/>
                      <a:pt x="201091" y="302475"/>
                    </a:cubicBezTo>
                    <a:lnTo>
                      <a:pt x="201091" y="259474"/>
                    </a:lnTo>
                    <a:cubicBezTo>
                      <a:pt x="140824" y="217907"/>
                      <a:pt x="107821" y="127605"/>
                      <a:pt x="107821" y="127605"/>
                    </a:cubicBezTo>
                    <a:close/>
                    <a:moveTo>
                      <a:pt x="61727" y="61631"/>
                    </a:moveTo>
                    <a:lnTo>
                      <a:pt x="61727" y="93163"/>
                    </a:lnTo>
                    <a:cubicBezTo>
                      <a:pt x="61727" y="128994"/>
                      <a:pt x="155035" y="269454"/>
                      <a:pt x="155035" y="286654"/>
                    </a:cubicBezTo>
                    <a:cubicBezTo>
                      <a:pt x="155035" y="305286"/>
                      <a:pt x="61727" y="445746"/>
                      <a:pt x="61727" y="480145"/>
                    </a:cubicBezTo>
                    <a:lnTo>
                      <a:pt x="61727" y="513110"/>
                    </a:lnTo>
                    <a:lnTo>
                      <a:pt x="367489" y="513110"/>
                    </a:lnTo>
                    <a:lnTo>
                      <a:pt x="367489" y="480145"/>
                    </a:lnTo>
                    <a:cubicBezTo>
                      <a:pt x="367489" y="445746"/>
                      <a:pt x="272746" y="305286"/>
                      <a:pt x="272746" y="286654"/>
                    </a:cubicBezTo>
                    <a:cubicBezTo>
                      <a:pt x="272746" y="269454"/>
                      <a:pt x="367489" y="128994"/>
                      <a:pt x="367489" y="93163"/>
                    </a:cubicBezTo>
                    <a:lnTo>
                      <a:pt x="367489" y="61631"/>
                    </a:lnTo>
                    <a:close/>
                    <a:moveTo>
                      <a:pt x="0" y="0"/>
                    </a:moveTo>
                    <a:lnTo>
                      <a:pt x="429216" y="0"/>
                    </a:lnTo>
                    <a:lnTo>
                      <a:pt x="429216" y="61631"/>
                    </a:lnTo>
                    <a:lnTo>
                      <a:pt x="399070" y="61631"/>
                    </a:lnTo>
                    <a:lnTo>
                      <a:pt x="399070" y="93163"/>
                    </a:lnTo>
                    <a:cubicBezTo>
                      <a:pt x="399070" y="143327"/>
                      <a:pt x="310069" y="276621"/>
                      <a:pt x="305763" y="286654"/>
                    </a:cubicBezTo>
                    <a:cubicBezTo>
                      <a:pt x="310069" y="298120"/>
                      <a:pt x="399070" y="431414"/>
                      <a:pt x="399070" y="480145"/>
                    </a:cubicBezTo>
                    <a:lnTo>
                      <a:pt x="399070" y="513110"/>
                    </a:lnTo>
                    <a:lnTo>
                      <a:pt x="429216" y="513110"/>
                    </a:lnTo>
                    <a:lnTo>
                      <a:pt x="429216" y="574740"/>
                    </a:lnTo>
                    <a:lnTo>
                      <a:pt x="0" y="574740"/>
                    </a:lnTo>
                    <a:lnTo>
                      <a:pt x="0" y="513110"/>
                    </a:lnTo>
                    <a:lnTo>
                      <a:pt x="30146" y="513110"/>
                    </a:lnTo>
                    <a:lnTo>
                      <a:pt x="30146" y="480145"/>
                    </a:lnTo>
                    <a:cubicBezTo>
                      <a:pt x="30146" y="431414"/>
                      <a:pt x="119147" y="296686"/>
                      <a:pt x="123453" y="286654"/>
                    </a:cubicBezTo>
                    <a:cubicBezTo>
                      <a:pt x="119147" y="278054"/>
                      <a:pt x="30146" y="143327"/>
                      <a:pt x="30146" y="93163"/>
                    </a:cubicBezTo>
                    <a:lnTo>
                      <a:pt x="30146" y="61631"/>
                    </a:lnTo>
                    <a:lnTo>
                      <a:pt x="0" y="6163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wrap="square" lIns="91440" tIns="45720" rIns="91440" bIns="4572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8" name="ïṣļiḓê"/>
            <p:cNvGrpSpPr/>
            <p:nvPr/>
          </p:nvGrpSpPr>
          <p:grpSpPr>
            <a:xfrm>
              <a:off x="1434881" y="1824124"/>
              <a:ext cx="3956269" cy="1644845"/>
              <a:chOff x="3165856" y="2154967"/>
              <a:chExt cx="3673475" cy="1644845"/>
            </a:xfrm>
          </p:grpSpPr>
          <p:sp>
            <p:nvSpPr>
              <p:cNvPr id="27" name="ïşḻide"/>
              <p:cNvSpPr/>
              <p:nvPr/>
            </p:nvSpPr>
            <p:spPr>
              <a:xfrm>
                <a:off x="3165856" y="2596772"/>
                <a:ext cx="3673475" cy="120304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/>
              <a:p>
                <a:pPr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altLang="zh-CN" sz="1100" dirty="0"/>
                  <a:t>Unified fonts make reading more fluent.</a:t>
                </a:r>
                <a:endParaRPr lang="en-US" altLang="zh-CN" sz="1100" dirty="0"/>
              </a:p>
              <a:p>
                <a:pPr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altLang="zh-CN" sz="1100" dirty="0"/>
                  <a:t>Theme color makes PPT more convenient to change.</a:t>
                </a:r>
                <a:endParaRPr lang="en-US" altLang="zh-CN" sz="1100" dirty="0"/>
              </a:p>
              <a:p>
                <a:pPr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altLang="zh-CN" sz="1100" dirty="0"/>
                  <a:t>Adjust the spacing to adapt to Chinese typesetting, use the reference line in PPT.</a:t>
                </a:r>
                <a:endParaRPr lang="en-US" altLang="zh-CN" sz="1100" dirty="0"/>
              </a:p>
            </p:txBody>
          </p:sp>
          <p:sp>
            <p:nvSpPr>
              <p:cNvPr id="28" name="îs1íḓé"/>
              <p:cNvSpPr txBox="1"/>
              <p:nvPr/>
            </p:nvSpPr>
            <p:spPr bwMode="auto">
              <a:xfrm>
                <a:off x="3165856" y="2154967"/>
                <a:ext cx="3673475" cy="441805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zh-CN" altLang="en-US" sz="2000" b="1" dirty="0" smtClean="0"/>
                  <a:t>输入标题</a:t>
                </a:r>
                <a:endParaRPr lang="en-US" altLang="zh-CN" sz="2000" b="1" dirty="0"/>
              </a:p>
            </p:txBody>
          </p:sp>
        </p:grpSp>
        <p:grpSp>
          <p:nvGrpSpPr>
            <p:cNvPr id="9" name="ïSḷîḋê"/>
            <p:cNvGrpSpPr/>
            <p:nvPr/>
          </p:nvGrpSpPr>
          <p:grpSpPr>
            <a:xfrm>
              <a:off x="2716786" y="4248150"/>
              <a:ext cx="8802114" cy="1987550"/>
              <a:chOff x="660400" y="4248150"/>
              <a:chExt cx="8802114" cy="1987550"/>
            </a:xfrm>
          </p:grpSpPr>
          <p:sp>
            <p:nvSpPr>
              <p:cNvPr id="25" name="ïśḷîḍe"/>
              <p:cNvSpPr/>
              <p:nvPr/>
            </p:nvSpPr>
            <p:spPr>
              <a:xfrm>
                <a:off x="660400" y="4248150"/>
                <a:ext cx="8671558" cy="1885950"/>
              </a:xfrm>
              <a:prstGeom prst="rect">
                <a:avLst/>
              </a:prstGeom>
              <a:blipFill>
                <a:blip r:embed="rId2"/>
                <a:tile tx="-635000" ty="1270000" sx="100000" sy="100000" flip="none" algn="ctr"/>
              </a:blipFill>
              <a:ln w="28575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/>
              <a:p>
                <a:pPr algn="ctr" defTabSz="913765"/>
                <a:endParaRPr lang="zh-CN" altLang="en-US"/>
              </a:p>
            </p:txBody>
          </p:sp>
          <p:sp>
            <p:nvSpPr>
              <p:cNvPr id="26" name="iṣļïḍé"/>
              <p:cNvSpPr/>
              <p:nvPr/>
            </p:nvSpPr>
            <p:spPr>
              <a:xfrm>
                <a:off x="764755" y="4349750"/>
                <a:ext cx="8697759" cy="188595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  <a:alpha val="40000"/>
                </a:schemeClr>
              </a:solidFill>
              <a:ln w="28575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/>
              <a:p>
                <a:pPr algn="ctr" defTabSz="913765"/>
                <a:endParaRPr lang="zh-CN" altLang="en-US"/>
              </a:p>
            </p:txBody>
          </p:sp>
        </p:grpSp>
        <p:grpSp>
          <p:nvGrpSpPr>
            <p:cNvPr id="10" name="iṣļîḍè"/>
            <p:cNvGrpSpPr/>
            <p:nvPr/>
          </p:nvGrpSpPr>
          <p:grpSpPr>
            <a:xfrm>
              <a:off x="6726208" y="1354393"/>
              <a:ext cx="4792692" cy="1037258"/>
              <a:chOff x="5087477" y="3270950"/>
              <a:chExt cx="4792692" cy="1037258"/>
            </a:xfrm>
          </p:grpSpPr>
          <p:grpSp>
            <p:nvGrpSpPr>
              <p:cNvPr id="19" name="îśľíḍè"/>
              <p:cNvGrpSpPr/>
              <p:nvPr/>
            </p:nvGrpSpPr>
            <p:grpSpPr>
              <a:xfrm>
                <a:off x="5087477" y="3316670"/>
                <a:ext cx="736602" cy="736602"/>
                <a:chOff x="7410513" y="3216848"/>
                <a:chExt cx="736602" cy="736602"/>
              </a:xfrm>
            </p:grpSpPr>
            <p:sp>
              <p:nvSpPr>
                <p:cNvPr id="23" name="ísľíďe"/>
                <p:cNvSpPr/>
                <p:nvPr/>
              </p:nvSpPr>
              <p:spPr>
                <a:xfrm>
                  <a:off x="7410513" y="3216848"/>
                  <a:ext cx="736602" cy="736602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norm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4" name="íṥlîḓê"/>
                <p:cNvSpPr/>
                <p:nvPr/>
              </p:nvSpPr>
              <p:spPr bwMode="auto">
                <a:xfrm>
                  <a:off x="7601375" y="3407979"/>
                  <a:ext cx="354878" cy="354340"/>
                </a:xfrm>
                <a:custGeom>
                  <a:avLst/>
                  <a:gdLst>
                    <a:gd name="connsiteX0" fmla="*/ 377627 w 607991"/>
                    <a:gd name="connsiteY0" fmla="*/ 294539 h 607074"/>
                    <a:gd name="connsiteX1" fmla="*/ 294976 w 607991"/>
                    <a:gd name="connsiteY1" fmla="*/ 377063 h 607074"/>
                    <a:gd name="connsiteX2" fmla="*/ 377627 w 607991"/>
                    <a:gd name="connsiteY2" fmla="*/ 459588 h 607074"/>
                    <a:gd name="connsiteX3" fmla="*/ 460355 w 607991"/>
                    <a:gd name="connsiteY3" fmla="*/ 377063 h 607074"/>
                    <a:gd name="connsiteX4" fmla="*/ 377627 w 607991"/>
                    <a:gd name="connsiteY4" fmla="*/ 294539 h 607074"/>
                    <a:gd name="connsiteX5" fmla="*/ 359653 w 607991"/>
                    <a:gd name="connsiteY5" fmla="*/ 147129 h 607074"/>
                    <a:gd name="connsiteX6" fmla="*/ 395678 w 607991"/>
                    <a:gd name="connsiteY6" fmla="*/ 147129 h 607074"/>
                    <a:gd name="connsiteX7" fmla="*/ 423869 w 607991"/>
                    <a:gd name="connsiteY7" fmla="*/ 175277 h 607074"/>
                    <a:gd name="connsiteX8" fmla="*/ 423869 w 607991"/>
                    <a:gd name="connsiteY8" fmla="*/ 197288 h 607074"/>
                    <a:gd name="connsiteX9" fmla="*/ 435698 w 607991"/>
                    <a:gd name="connsiteY9" fmla="*/ 212474 h 607074"/>
                    <a:gd name="connsiteX10" fmla="*/ 453212 w 607991"/>
                    <a:gd name="connsiteY10" fmla="*/ 219760 h 607074"/>
                    <a:gd name="connsiteX11" fmla="*/ 460970 w 607991"/>
                    <a:gd name="connsiteY11" fmla="*/ 221447 h 607074"/>
                    <a:gd name="connsiteX12" fmla="*/ 472185 w 607991"/>
                    <a:gd name="connsiteY12" fmla="*/ 217459 h 607074"/>
                    <a:gd name="connsiteX13" fmla="*/ 487931 w 607991"/>
                    <a:gd name="connsiteY13" fmla="*/ 201737 h 607074"/>
                    <a:gd name="connsiteX14" fmla="*/ 507826 w 607991"/>
                    <a:gd name="connsiteY14" fmla="*/ 193530 h 607074"/>
                    <a:gd name="connsiteX15" fmla="*/ 527798 w 607991"/>
                    <a:gd name="connsiteY15" fmla="*/ 201737 h 607074"/>
                    <a:gd name="connsiteX16" fmla="*/ 553300 w 607991"/>
                    <a:gd name="connsiteY16" fmla="*/ 227200 h 607074"/>
                    <a:gd name="connsiteX17" fmla="*/ 553300 w 607991"/>
                    <a:gd name="connsiteY17" fmla="*/ 267005 h 607074"/>
                    <a:gd name="connsiteX18" fmla="*/ 537553 w 607991"/>
                    <a:gd name="connsiteY18" fmla="*/ 282727 h 607074"/>
                    <a:gd name="connsiteX19" fmla="*/ 535249 w 607991"/>
                    <a:gd name="connsiteY19" fmla="*/ 301671 h 607074"/>
                    <a:gd name="connsiteX20" fmla="*/ 542546 w 607991"/>
                    <a:gd name="connsiteY20" fmla="*/ 319158 h 607074"/>
                    <a:gd name="connsiteX21" fmla="*/ 557755 w 607991"/>
                    <a:gd name="connsiteY21" fmla="*/ 330969 h 607074"/>
                    <a:gd name="connsiteX22" fmla="*/ 579800 w 607991"/>
                    <a:gd name="connsiteY22" fmla="*/ 330969 h 607074"/>
                    <a:gd name="connsiteX23" fmla="*/ 607991 w 607991"/>
                    <a:gd name="connsiteY23" fmla="*/ 359116 h 607074"/>
                    <a:gd name="connsiteX24" fmla="*/ 607991 w 607991"/>
                    <a:gd name="connsiteY24" fmla="*/ 395087 h 607074"/>
                    <a:gd name="connsiteX25" fmla="*/ 579800 w 607991"/>
                    <a:gd name="connsiteY25" fmla="*/ 423234 h 607074"/>
                    <a:gd name="connsiteX26" fmla="*/ 557755 w 607991"/>
                    <a:gd name="connsiteY26" fmla="*/ 423234 h 607074"/>
                    <a:gd name="connsiteX27" fmla="*/ 542546 w 607991"/>
                    <a:gd name="connsiteY27" fmla="*/ 435045 h 607074"/>
                    <a:gd name="connsiteX28" fmla="*/ 535249 w 607991"/>
                    <a:gd name="connsiteY28" fmla="*/ 452532 h 607074"/>
                    <a:gd name="connsiteX29" fmla="*/ 537630 w 607991"/>
                    <a:gd name="connsiteY29" fmla="*/ 471476 h 607074"/>
                    <a:gd name="connsiteX30" fmla="*/ 553300 w 607991"/>
                    <a:gd name="connsiteY30" fmla="*/ 487199 h 607074"/>
                    <a:gd name="connsiteX31" fmla="*/ 553300 w 607991"/>
                    <a:gd name="connsiteY31" fmla="*/ 527004 h 607074"/>
                    <a:gd name="connsiteX32" fmla="*/ 527798 w 607991"/>
                    <a:gd name="connsiteY32" fmla="*/ 552467 h 607074"/>
                    <a:gd name="connsiteX33" fmla="*/ 507826 w 607991"/>
                    <a:gd name="connsiteY33" fmla="*/ 560750 h 607074"/>
                    <a:gd name="connsiteX34" fmla="*/ 487931 w 607991"/>
                    <a:gd name="connsiteY34" fmla="*/ 552467 h 607074"/>
                    <a:gd name="connsiteX35" fmla="*/ 472261 w 607991"/>
                    <a:gd name="connsiteY35" fmla="*/ 536821 h 607074"/>
                    <a:gd name="connsiteX36" fmla="*/ 460970 w 607991"/>
                    <a:gd name="connsiteY36" fmla="*/ 532756 h 607074"/>
                    <a:gd name="connsiteX37" fmla="*/ 453212 w 607991"/>
                    <a:gd name="connsiteY37" fmla="*/ 534443 h 607074"/>
                    <a:gd name="connsiteX38" fmla="*/ 435698 w 607991"/>
                    <a:gd name="connsiteY38" fmla="*/ 541729 h 607074"/>
                    <a:gd name="connsiteX39" fmla="*/ 423869 w 607991"/>
                    <a:gd name="connsiteY39" fmla="*/ 556915 h 607074"/>
                    <a:gd name="connsiteX40" fmla="*/ 423869 w 607991"/>
                    <a:gd name="connsiteY40" fmla="*/ 578927 h 607074"/>
                    <a:gd name="connsiteX41" fmla="*/ 395678 w 607991"/>
                    <a:gd name="connsiteY41" fmla="*/ 607074 h 607074"/>
                    <a:gd name="connsiteX42" fmla="*/ 359653 w 607991"/>
                    <a:gd name="connsiteY42" fmla="*/ 607074 h 607074"/>
                    <a:gd name="connsiteX43" fmla="*/ 331462 w 607991"/>
                    <a:gd name="connsiteY43" fmla="*/ 578927 h 607074"/>
                    <a:gd name="connsiteX44" fmla="*/ 331462 w 607991"/>
                    <a:gd name="connsiteY44" fmla="*/ 556915 h 607074"/>
                    <a:gd name="connsiteX45" fmla="*/ 319633 w 607991"/>
                    <a:gd name="connsiteY45" fmla="*/ 541729 h 607074"/>
                    <a:gd name="connsiteX46" fmla="*/ 302119 w 607991"/>
                    <a:gd name="connsiteY46" fmla="*/ 534443 h 607074"/>
                    <a:gd name="connsiteX47" fmla="*/ 294361 w 607991"/>
                    <a:gd name="connsiteY47" fmla="*/ 532756 h 607074"/>
                    <a:gd name="connsiteX48" fmla="*/ 283146 w 607991"/>
                    <a:gd name="connsiteY48" fmla="*/ 536821 h 607074"/>
                    <a:gd name="connsiteX49" fmla="*/ 267400 w 607991"/>
                    <a:gd name="connsiteY49" fmla="*/ 552467 h 607074"/>
                    <a:gd name="connsiteX50" fmla="*/ 247505 w 607991"/>
                    <a:gd name="connsiteY50" fmla="*/ 560750 h 607074"/>
                    <a:gd name="connsiteX51" fmla="*/ 227533 w 607991"/>
                    <a:gd name="connsiteY51" fmla="*/ 552467 h 607074"/>
                    <a:gd name="connsiteX52" fmla="*/ 202031 w 607991"/>
                    <a:gd name="connsiteY52" fmla="*/ 527004 h 607074"/>
                    <a:gd name="connsiteX53" fmla="*/ 202031 w 607991"/>
                    <a:gd name="connsiteY53" fmla="*/ 487199 h 607074"/>
                    <a:gd name="connsiteX54" fmla="*/ 217701 w 607991"/>
                    <a:gd name="connsiteY54" fmla="*/ 471476 h 607074"/>
                    <a:gd name="connsiteX55" fmla="*/ 220082 w 607991"/>
                    <a:gd name="connsiteY55" fmla="*/ 452532 h 607074"/>
                    <a:gd name="connsiteX56" fmla="*/ 212785 w 607991"/>
                    <a:gd name="connsiteY56" fmla="*/ 435045 h 607074"/>
                    <a:gd name="connsiteX57" fmla="*/ 197576 w 607991"/>
                    <a:gd name="connsiteY57" fmla="*/ 423234 h 607074"/>
                    <a:gd name="connsiteX58" fmla="*/ 175531 w 607991"/>
                    <a:gd name="connsiteY58" fmla="*/ 423234 h 607074"/>
                    <a:gd name="connsiteX59" fmla="*/ 147340 w 607991"/>
                    <a:gd name="connsiteY59" fmla="*/ 395087 h 607074"/>
                    <a:gd name="connsiteX60" fmla="*/ 147340 w 607991"/>
                    <a:gd name="connsiteY60" fmla="*/ 359116 h 607074"/>
                    <a:gd name="connsiteX61" fmla="*/ 175531 w 607991"/>
                    <a:gd name="connsiteY61" fmla="*/ 330969 h 607074"/>
                    <a:gd name="connsiteX62" fmla="*/ 197576 w 607991"/>
                    <a:gd name="connsiteY62" fmla="*/ 330969 h 607074"/>
                    <a:gd name="connsiteX63" fmla="*/ 212785 w 607991"/>
                    <a:gd name="connsiteY63" fmla="*/ 319158 h 607074"/>
                    <a:gd name="connsiteX64" fmla="*/ 220082 w 607991"/>
                    <a:gd name="connsiteY64" fmla="*/ 301671 h 607074"/>
                    <a:gd name="connsiteX65" fmla="*/ 217701 w 607991"/>
                    <a:gd name="connsiteY65" fmla="*/ 282727 h 607074"/>
                    <a:gd name="connsiteX66" fmla="*/ 202031 w 607991"/>
                    <a:gd name="connsiteY66" fmla="*/ 267005 h 607074"/>
                    <a:gd name="connsiteX67" fmla="*/ 193735 w 607991"/>
                    <a:gd name="connsiteY67" fmla="*/ 247141 h 607074"/>
                    <a:gd name="connsiteX68" fmla="*/ 202031 w 607991"/>
                    <a:gd name="connsiteY68" fmla="*/ 227200 h 607074"/>
                    <a:gd name="connsiteX69" fmla="*/ 227533 w 607991"/>
                    <a:gd name="connsiteY69" fmla="*/ 201737 h 607074"/>
                    <a:gd name="connsiteX70" fmla="*/ 247505 w 607991"/>
                    <a:gd name="connsiteY70" fmla="*/ 193530 h 607074"/>
                    <a:gd name="connsiteX71" fmla="*/ 267400 w 607991"/>
                    <a:gd name="connsiteY71" fmla="*/ 201737 h 607074"/>
                    <a:gd name="connsiteX72" fmla="*/ 283070 w 607991"/>
                    <a:gd name="connsiteY72" fmla="*/ 217383 h 607074"/>
                    <a:gd name="connsiteX73" fmla="*/ 294361 w 607991"/>
                    <a:gd name="connsiteY73" fmla="*/ 221447 h 607074"/>
                    <a:gd name="connsiteX74" fmla="*/ 302119 w 607991"/>
                    <a:gd name="connsiteY74" fmla="*/ 219760 h 607074"/>
                    <a:gd name="connsiteX75" fmla="*/ 319633 w 607991"/>
                    <a:gd name="connsiteY75" fmla="*/ 212474 h 607074"/>
                    <a:gd name="connsiteX76" fmla="*/ 331462 w 607991"/>
                    <a:gd name="connsiteY76" fmla="*/ 197288 h 607074"/>
                    <a:gd name="connsiteX77" fmla="*/ 331462 w 607991"/>
                    <a:gd name="connsiteY77" fmla="*/ 175277 h 607074"/>
                    <a:gd name="connsiteX78" fmla="*/ 359653 w 607991"/>
                    <a:gd name="connsiteY78" fmla="*/ 147129 h 607074"/>
                    <a:gd name="connsiteX79" fmla="*/ 119929 w 607991"/>
                    <a:gd name="connsiteY79" fmla="*/ 83135 h 607074"/>
                    <a:gd name="connsiteX80" fmla="*/ 83282 w 607991"/>
                    <a:gd name="connsiteY80" fmla="*/ 119717 h 607074"/>
                    <a:gd name="connsiteX81" fmla="*/ 119929 w 607991"/>
                    <a:gd name="connsiteY81" fmla="*/ 156223 h 607074"/>
                    <a:gd name="connsiteX82" fmla="*/ 156499 w 607991"/>
                    <a:gd name="connsiteY82" fmla="*/ 119717 h 607074"/>
                    <a:gd name="connsiteX83" fmla="*/ 119929 w 607991"/>
                    <a:gd name="connsiteY83" fmla="*/ 83135 h 607074"/>
                    <a:gd name="connsiteX84" fmla="*/ 110863 w 607991"/>
                    <a:gd name="connsiteY84" fmla="*/ 0 h 607074"/>
                    <a:gd name="connsiteX85" fmla="*/ 128918 w 607991"/>
                    <a:gd name="connsiteY85" fmla="*/ 0 h 607074"/>
                    <a:gd name="connsiteX86" fmla="*/ 147741 w 607991"/>
                    <a:gd name="connsiteY86" fmla="*/ 18790 h 607074"/>
                    <a:gd name="connsiteX87" fmla="*/ 147741 w 607991"/>
                    <a:gd name="connsiteY87" fmla="*/ 29834 h 607074"/>
                    <a:gd name="connsiteX88" fmla="*/ 150507 w 607991"/>
                    <a:gd name="connsiteY88" fmla="*/ 32978 h 607074"/>
                    <a:gd name="connsiteX89" fmla="*/ 159726 w 607991"/>
                    <a:gd name="connsiteY89" fmla="*/ 36813 h 607074"/>
                    <a:gd name="connsiteX90" fmla="*/ 161570 w 607991"/>
                    <a:gd name="connsiteY90" fmla="*/ 37196 h 607074"/>
                    <a:gd name="connsiteX91" fmla="*/ 163875 w 607991"/>
                    <a:gd name="connsiteY91" fmla="*/ 36583 h 607074"/>
                    <a:gd name="connsiteX92" fmla="*/ 171711 w 607991"/>
                    <a:gd name="connsiteY92" fmla="*/ 28683 h 607074"/>
                    <a:gd name="connsiteX93" fmla="*/ 185002 w 607991"/>
                    <a:gd name="connsiteY93" fmla="*/ 23238 h 607074"/>
                    <a:gd name="connsiteX94" fmla="*/ 198294 w 607991"/>
                    <a:gd name="connsiteY94" fmla="*/ 28683 h 607074"/>
                    <a:gd name="connsiteX95" fmla="*/ 211047 w 607991"/>
                    <a:gd name="connsiteY95" fmla="*/ 41414 h 607074"/>
                    <a:gd name="connsiteX96" fmla="*/ 211047 w 607991"/>
                    <a:gd name="connsiteY96" fmla="*/ 67950 h 607074"/>
                    <a:gd name="connsiteX97" fmla="*/ 203211 w 607991"/>
                    <a:gd name="connsiteY97" fmla="*/ 75849 h 607074"/>
                    <a:gd name="connsiteX98" fmla="*/ 202903 w 607991"/>
                    <a:gd name="connsiteY98" fmla="*/ 79914 h 607074"/>
                    <a:gd name="connsiteX99" fmla="*/ 206822 w 607991"/>
                    <a:gd name="connsiteY99" fmla="*/ 89117 h 607074"/>
                    <a:gd name="connsiteX100" fmla="*/ 209972 w 607991"/>
                    <a:gd name="connsiteY100" fmla="*/ 91878 h 607074"/>
                    <a:gd name="connsiteX101" fmla="*/ 220958 w 607991"/>
                    <a:gd name="connsiteY101" fmla="*/ 91878 h 607074"/>
                    <a:gd name="connsiteX102" fmla="*/ 239781 w 607991"/>
                    <a:gd name="connsiteY102" fmla="*/ 110668 h 607074"/>
                    <a:gd name="connsiteX103" fmla="*/ 239781 w 607991"/>
                    <a:gd name="connsiteY103" fmla="*/ 128691 h 607074"/>
                    <a:gd name="connsiteX104" fmla="*/ 220958 w 607991"/>
                    <a:gd name="connsiteY104" fmla="*/ 147480 h 607074"/>
                    <a:gd name="connsiteX105" fmla="*/ 209972 w 607991"/>
                    <a:gd name="connsiteY105" fmla="*/ 147480 h 607074"/>
                    <a:gd name="connsiteX106" fmla="*/ 206822 w 607991"/>
                    <a:gd name="connsiteY106" fmla="*/ 150241 h 607074"/>
                    <a:gd name="connsiteX107" fmla="*/ 202903 w 607991"/>
                    <a:gd name="connsiteY107" fmla="*/ 159444 h 607074"/>
                    <a:gd name="connsiteX108" fmla="*/ 203211 w 607991"/>
                    <a:gd name="connsiteY108" fmla="*/ 163586 h 607074"/>
                    <a:gd name="connsiteX109" fmla="*/ 211047 w 607991"/>
                    <a:gd name="connsiteY109" fmla="*/ 171408 h 607074"/>
                    <a:gd name="connsiteX110" fmla="*/ 211047 w 607991"/>
                    <a:gd name="connsiteY110" fmla="*/ 197944 h 607074"/>
                    <a:gd name="connsiteX111" fmla="*/ 198294 w 607991"/>
                    <a:gd name="connsiteY111" fmla="*/ 210675 h 607074"/>
                    <a:gd name="connsiteX112" fmla="*/ 185002 w 607991"/>
                    <a:gd name="connsiteY112" fmla="*/ 216197 h 607074"/>
                    <a:gd name="connsiteX113" fmla="*/ 171711 w 607991"/>
                    <a:gd name="connsiteY113" fmla="*/ 210675 h 607074"/>
                    <a:gd name="connsiteX114" fmla="*/ 163875 w 607991"/>
                    <a:gd name="connsiteY114" fmla="*/ 202852 h 607074"/>
                    <a:gd name="connsiteX115" fmla="*/ 161570 w 607991"/>
                    <a:gd name="connsiteY115" fmla="*/ 202239 h 607074"/>
                    <a:gd name="connsiteX116" fmla="*/ 159726 w 607991"/>
                    <a:gd name="connsiteY116" fmla="*/ 202546 h 607074"/>
                    <a:gd name="connsiteX117" fmla="*/ 150507 w 607991"/>
                    <a:gd name="connsiteY117" fmla="*/ 206457 h 607074"/>
                    <a:gd name="connsiteX118" fmla="*/ 147741 w 607991"/>
                    <a:gd name="connsiteY118" fmla="*/ 209601 h 607074"/>
                    <a:gd name="connsiteX119" fmla="*/ 147741 w 607991"/>
                    <a:gd name="connsiteY119" fmla="*/ 220568 h 607074"/>
                    <a:gd name="connsiteX120" fmla="*/ 128918 w 607991"/>
                    <a:gd name="connsiteY120" fmla="*/ 239358 h 607074"/>
                    <a:gd name="connsiteX121" fmla="*/ 110863 w 607991"/>
                    <a:gd name="connsiteY121" fmla="*/ 239358 h 607074"/>
                    <a:gd name="connsiteX122" fmla="*/ 92117 w 607991"/>
                    <a:gd name="connsiteY122" fmla="*/ 220568 h 607074"/>
                    <a:gd name="connsiteX123" fmla="*/ 92117 w 607991"/>
                    <a:gd name="connsiteY123" fmla="*/ 209601 h 607074"/>
                    <a:gd name="connsiteX124" fmla="*/ 89274 w 607991"/>
                    <a:gd name="connsiteY124" fmla="*/ 206457 h 607074"/>
                    <a:gd name="connsiteX125" fmla="*/ 80055 w 607991"/>
                    <a:gd name="connsiteY125" fmla="*/ 202546 h 607074"/>
                    <a:gd name="connsiteX126" fmla="*/ 78211 w 607991"/>
                    <a:gd name="connsiteY126" fmla="*/ 202239 h 607074"/>
                    <a:gd name="connsiteX127" fmla="*/ 75983 w 607991"/>
                    <a:gd name="connsiteY127" fmla="*/ 202852 h 607074"/>
                    <a:gd name="connsiteX128" fmla="*/ 68070 w 607991"/>
                    <a:gd name="connsiteY128" fmla="*/ 210675 h 607074"/>
                    <a:gd name="connsiteX129" fmla="*/ 54779 w 607991"/>
                    <a:gd name="connsiteY129" fmla="*/ 216197 h 607074"/>
                    <a:gd name="connsiteX130" fmla="*/ 41487 w 607991"/>
                    <a:gd name="connsiteY130" fmla="*/ 210675 h 607074"/>
                    <a:gd name="connsiteX131" fmla="*/ 28734 w 607991"/>
                    <a:gd name="connsiteY131" fmla="*/ 197944 h 607074"/>
                    <a:gd name="connsiteX132" fmla="*/ 23279 w 607991"/>
                    <a:gd name="connsiteY132" fmla="*/ 184676 h 607074"/>
                    <a:gd name="connsiteX133" fmla="*/ 28734 w 607991"/>
                    <a:gd name="connsiteY133" fmla="*/ 171408 h 607074"/>
                    <a:gd name="connsiteX134" fmla="*/ 36570 w 607991"/>
                    <a:gd name="connsiteY134" fmla="*/ 163586 h 607074"/>
                    <a:gd name="connsiteX135" fmla="*/ 36878 w 607991"/>
                    <a:gd name="connsiteY135" fmla="*/ 159444 h 607074"/>
                    <a:gd name="connsiteX136" fmla="*/ 33036 w 607991"/>
                    <a:gd name="connsiteY136" fmla="*/ 150241 h 607074"/>
                    <a:gd name="connsiteX137" fmla="*/ 29886 w 607991"/>
                    <a:gd name="connsiteY137" fmla="*/ 147480 h 607074"/>
                    <a:gd name="connsiteX138" fmla="*/ 18823 w 607991"/>
                    <a:gd name="connsiteY138" fmla="*/ 147480 h 607074"/>
                    <a:gd name="connsiteX139" fmla="*/ 0 w 607991"/>
                    <a:gd name="connsiteY139" fmla="*/ 128691 h 607074"/>
                    <a:gd name="connsiteX140" fmla="*/ 0 w 607991"/>
                    <a:gd name="connsiteY140" fmla="*/ 110668 h 607074"/>
                    <a:gd name="connsiteX141" fmla="*/ 18823 w 607991"/>
                    <a:gd name="connsiteY141" fmla="*/ 91955 h 607074"/>
                    <a:gd name="connsiteX142" fmla="*/ 29886 w 607991"/>
                    <a:gd name="connsiteY142" fmla="*/ 91955 h 607074"/>
                    <a:gd name="connsiteX143" fmla="*/ 33036 w 607991"/>
                    <a:gd name="connsiteY143" fmla="*/ 89194 h 607074"/>
                    <a:gd name="connsiteX144" fmla="*/ 36878 w 607991"/>
                    <a:gd name="connsiteY144" fmla="*/ 79914 h 607074"/>
                    <a:gd name="connsiteX145" fmla="*/ 36570 w 607991"/>
                    <a:gd name="connsiteY145" fmla="*/ 75849 h 607074"/>
                    <a:gd name="connsiteX146" fmla="*/ 28734 w 607991"/>
                    <a:gd name="connsiteY146" fmla="*/ 67950 h 607074"/>
                    <a:gd name="connsiteX147" fmla="*/ 28734 w 607991"/>
                    <a:gd name="connsiteY147" fmla="*/ 41414 h 607074"/>
                    <a:gd name="connsiteX148" fmla="*/ 41487 w 607991"/>
                    <a:gd name="connsiteY148" fmla="*/ 28683 h 607074"/>
                    <a:gd name="connsiteX149" fmla="*/ 54779 w 607991"/>
                    <a:gd name="connsiteY149" fmla="*/ 23238 h 607074"/>
                    <a:gd name="connsiteX150" fmla="*/ 68070 w 607991"/>
                    <a:gd name="connsiteY150" fmla="*/ 28683 h 607074"/>
                    <a:gd name="connsiteX151" fmla="*/ 75983 w 607991"/>
                    <a:gd name="connsiteY151" fmla="*/ 36583 h 607074"/>
                    <a:gd name="connsiteX152" fmla="*/ 78211 w 607991"/>
                    <a:gd name="connsiteY152" fmla="*/ 37196 h 607074"/>
                    <a:gd name="connsiteX153" fmla="*/ 80055 w 607991"/>
                    <a:gd name="connsiteY153" fmla="*/ 36813 h 607074"/>
                    <a:gd name="connsiteX154" fmla="*/ 89351 w 607991"/>
                    <a:gd name="connsiteY154" fmla="*/ 32978 h 607074"/>
                    <a:gd name="connsiteX155" fmla="*/ 92117 w 607991"/>
                    <a:gd name="connsiteY155" fmla="*/ 29834 h 607074"/>
                    <a:gd name="connsiteX156" fmla="*/ 92117 w 607991"/>
                    <a:gd name="connsiteY156" fmla="*/ 18790 h 607074"/>
                    <a:gd name="connsiteX157" fmla="*/ 110863 w 607991"/>
                    <a:gd name="connsiteY157" fmla="*/ 0 h 607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</a:cxnLst>
                  <a:rect l="l" t="t" r="r" b="b"/>
                  <a:pathLst>
                    <a:path w="607991" h="607074">
                      <a:moveTo>
                        <a:pt x="377627" y="294539"/>
                      </a:moveTo>
                      <a:cubicBezTo>
                        <a:pt x="332077" y="294539"/>
                        <a:pt x="294976" y="331583"/>
                        <a:pt x="294976" y="377063"/>
                      </a:cubicBezTo>
                      <a:cubicBezTo>
                        <a:pt x="294976" y="422621"/>
                        <a:pt x="332077" y="459588"/>
                        <a:pt x="377627" y="459588"/>
                      </a:cubicBezTo>
                      <a:cubicBezTo>
                        <a:pt x="423254" y="459588"/>
                        <a:pt x="460355" y="422621"/>
                        <a:pt x="460355" y="377063"/>
                      </a:cubicBezTo>
                      <a:cubicBezTo>
                        <a:pt x="460355" y="331583"/>
                        <a:pt x="423254" y="294539"/>
                        <a:pt x="377627" y="294539"/>
                      </a:cubicBezTo>
                      <a:close/>
                      <a:moveTo>
                        <a:pt x="359653" y="147129"/>
                      </a:moveTo>
                      <a:lnTo>
                        <a:pt x="395678" y="147129"/>
                      </a:lnTo>
                      <a:cubicBezTo>
                        <a:pt x="411271" y="147129"/>
                        <a:pt x="423869" y="159707"/>
                        <a:pt x="423869" y="175277"/>
                      </a:cubicBezTo>
                      <a:lnTo>
                        <a:pt x="423869" y="197288"/>
                      </a:lnTo>
                      <a:cubicBezTo>
                        <a:pt x="423869" y="203270"/>
                        <a:pt x="429323" y="210173"/>
                        <a:pt x="435698" y="212474"/>
                      </a:cubicBezTo>
                      <a:cubicBezTo>
                        <a:pt x="441613" y="214545"/>
                        <a:pt x="447527" y="216999"/>
                        <a:pt x="453212" y="219760"/>
                      </a:cubicBezTo>
                      <a:cubicBezTo>
                        <a:pt x="455516" y="220834"/>
                        <a:pt x="458205" y="221447"/>
                        <a:pt x="460970" y="221447"/>
                      </a:cubicBezTo>
                      <a:cubicBezTo>
                        <a:pt x="465502" y="221447"/>
                        <a:pt x="469727" y="219913"/>
                        <a:pt x="472185" y="217459"/>
                      </a:cubicBezTo>
                      <a:lnTo>
                        <a:pt x="487931" y="201737"/>
                      </a:lnTo>
                      <a:cubicBezTo>
                        <a:pt x="493232" y="196445"/>
                        <a:pt x="500298" y="193530"/>
                        <a:pt x="507826" y="193530"/>
                      </a:cubicBezTo>
                      <a:cubicBezTo>
                        <a:pt x="515431" y="193530"/>
                        <a:pt x="522498" y="196445"/>
                        <a:pt x="527798" y="201737"/>
                      </a:cubicBezTo>
                      <a:lnTo>
                        <a:pt x="553300" y="227200"/>
                      </a:lnTo>
                      <a:cubicBezTo>
                        <a:pt x="564284" y="238167"/>
                        <a:pt x="564284" y="256037"/>
                        <a:pt x="553300" y="267005"/>
                      </a:cubicBezTo>
                      <a:lnTo>
                        <a:pt x="537553" y="282727"/>
                      </a:lnTo>
                      <a:cubicBezTo>
                        <a:pt x="533405" y="286946"/>
                        <a:pt x="532253" y="295612"/>
                        <a:pt x="535249" y="301671"/>
                      </a:cubicBezTo>
                      <a:cubicBezTo>
                        <a:pt x="538014" y="307347"/>
                        <a:pt x="540472" y="313252"/>
                        <a:pt x="542546" y="319158"/>
                      </a:cubicBezTo>
                      <a:cubicBezTo>
                        <a:pt x="544850" y="325524"/>
                        <a:pt x="551764" y="330969"/>
                        <a:pt x="557755" y="330969"/>
                      </a:cubicBezTo>
                      <a:lnTo>
                        <a:pt x="579800" y="330969"/>
                      </a:lnTo>
                      <a:cubicBezTo>
                        <a:pt x="595317" y="330969"/>
                        <a:pt x="607991" y="343547"/>
                        <a:pt x="607991" y="359116"/>
                      </a:cubicBezTo>
                      <a:lnTo>
                        <a:pt x="607991" y="395087"/>
                      </a:lnTo>
                      <a:cubicBezTo>
                        <a:pt x="607991" y="410656"/>
                        <a:pt x="595394" y="423234"/>
                        <a:pt x="579800" y="423234"/>
                      </a:cubicBezTo>
                      <a:lnTo>
                        <a:pt x="557755" y="423234"/>
                      </a:lnTo>
                      <a:cubicBezTo>
                        <a:pt x="551764" y="423234"/>
                        <a:pt x="544850" y="428680"/>
                        <a:pt x="542546" y="435045"/>
                      </a:cubicBezTo>
                      <a:cubicBezTo>
                        <a:pt x="540472" y="440951"/>
                        <a:pt x="538014" y="446857"/>
                        <a:pt x="535249" y="452532"/>
                      </a:cubicBezTo>
                      <a:cubicBezTo>
                        <a:pt x="532330" y="458591"/>
                        <a:pt x="533405" y="467258"/>
                        <a:pt x="537630" y="471476"/>
                      </a:cubicBezTo>
                      <a:lnTo>
                        <a:pt x="553300" y="487199"/>
                      </a:lnTo>
                      <a:cubicBezTo>
                        <a:pt x="564284" y="498166"/>
                        <a:pt x="564284" y="516036"/>
                        <a:pt x="553300" y="527004"/>
                      </a:cubicBezTo>
                      <a:lnTo>
                        <a:pt x="527798" y="552467"/>
                      </a:lnTo>
                      <a:cubicBezTo>
                        <a:pt x="522498" y="557759"/>
                        <a:pt x="515431" y="560750"/>
                        <a:pt x="507826" y="560750"/>
                      </a:cubicBezTo>
                      <a:cubicBezTo>
                        <a:pt x="500298" y="560750"/>
                        <a:pt x="493232" y="557759"/>
                        <a:pt x="487931" y="552467"/>
                      </a:cubicBezTo>
                      <a:lnTo>
                        <a:pt x="472261" y="536821"/>
                      </a:lnTo>
                      <a:cubicBezTo>
                        <a:pt x="469727" y="534290"/>
                        <a:pt x="465502" y="532756"/>
                        <a:pt x="460970" y="532756"/>
                      </a:cubicBezTo>
                      <a:cubicBezTo>
                        <a:pt x="458205" y="532756"/>
                        <a:pt x="455439" y="533369"/>
                        <a:pt x="453212" y="534443"/>
                      </a:cubicBezTo>
                      <a:cubicBezTo>
                        <a:pt x="447527" y="537204"/>
                        <a:pt x="441613" y="539658"/>
                        <a:pt x="435698" y="541729"/>
                      </a:cubicBezTo>
                      <a:cubicBezTo>
                        <a:pt x="429323" y="544030"/>
                        <a:pt x="423869" y="550933"/>
                        <a:pt x="423869" y="556915"/>
                      </a:cubicBezTo>
                      <a:lnTo>
                        <a:pt x="423869" y="578927"/>
                      </a:lnTo>
                      <a:cubicBezTo>
                        <a:pt x="423869" y="594496"/>
                        <a:pt x="411271" y="607074"/>
                        <a:pt x="395678" y="607074"/>
                      </a:cubicBezTo>
                      <a:lnTo>
                        <a:pt x="359653" y="607074"/>
                      </a:lnTo>
                      <a:cubicBezTo>
                        <a:pt x="344060" y="607074"/>
                        <a:pt x="331462" y="594496"/>
                        <a:pt x="331462" y="578927"/>
                      </a:cubicBezTo>
                      <a:lnTo>
                        <a:pt x="331462" y="556915"/>
                      </a:lnTo>
                      <a:cubicBezTo>
                        <a:pt x="331462" y="550933"/>
                        <a:pt x="326008" y="544030"/>
                        <a:pt x="319633" y="541729"/>
                      </a:cubicBezTo>
                      <a:cubicBezTo>
                        <a:pt x="313718" y="539658"/>
                        <a:pt x="307804" y="537204"/>
                        <a:pt x="302119" y="534443"/>
                      </a:cubicBezTo>
                      <a:cubicBezTo>
                        <a:pt x="299892" y="533369"/>
                        <a:pt x="297203" y="532756"/>
                        <a:pt x="294361" y="532756"/>
                      </a:cubicBezTo>
                      <a:cubicBezTo>
                        <a:pt x="289829" y="532756"/>
                        <a:pt x="285681" y="534290"/>
                        <a:pt x="283146" y="536821"/>
                      </a:cubicBezTo>
                      <a:lnTo>
                        <a:pt x="267400" y="552467"/>
                      </a:lnTo>
                      <a:cubicBezTo>
                        <a:pt x="262099" y="557759"/>
                        <a:pt x="255033" y="560750"/>
                        <a:pt x="247505" y="560750"/>
                      </a:cubicBezTo>
                      <a:cubicBezTo>
                        <a:pt x="239977" y="560750"/>
                        <a:pt x="232834" y="557759"/>
                        <a:pt x="227533" y="552467"/>
                      </a:cubicBezTo>
                      <a:lnTo>
                        <a:pt x="202031" y="527004"/>
                      </a:lnTo>
                      <a:cubicBezTo>
                        <a:pt x="191047" y="516036"/>
                        <a:pt x="191047" y="498166"/>
                        <a:pt x="202031" y="487199"/>
                      </a:cubicBezTo>
                      <a:lnTo>
                        <a:pt x="217701" y="471476"/>
                      </a:lnTo>
                      <a:cubicBezTo>
                        <a:pt x="221926" y="467258"/>
                        <a:pt x="223001" y="458591"/>
                        <a:pt x="220082" y="452532"/>
                      </a:cubicBezTo>
                      <a:cubicBezTo>
                        <a:pt x="217317" y="446780"/>
                        <a:pt x="214859" y="440951"/>
                        <a:pt x="212785" y="435045"/>
                      </a:cubicBezTo>
                      <a:cubicBezTo>
                        <a:pt x="210481" y="428603"/>
                        <a:pt x="203568" y="423234"/>
                        <a:pt x="197576" y="423234"/>
                      </a:cubicBezTo>
                      <a:lnTo>
                        <a:pt x="175531" y="423234"/>
                      </a:lnTo>
                      <a:cubicBezTo>
                        <a:pt x="159937" y="423234"/>
                        <a:pt x="147340" y="410579"/>
                        <a:pt x="147340" y="395087"/>
                      </a:cubicBezTo>
                      <a:lnTo>
                        <a:pt x="147340" y="359116"/>
                      </a:lnTo>
                      <a:cubicBezTo>
                        <a:pt x="147340" y="343547"/>
                        <a:pt x="159937" y="330969"/>
                        <a:pt x="175531" y="330969"/>
                      </a:cubicBezTo>
                      <a:lnTo>
                        <a:pt x="197576" y="330969"/>
                      </a:lnTo>
                      <a:cubicBezTo>
                        <a:pt x="203568" y="330969"/>
                        <a:pt x="210481" y="325524"/>
                        <a:pt x="212785" y="319158"/>
                      </a:cubicBezTo>
                      <a:cubicBezTo>
                        <a:pt x="214859" y="313252"/>
                        <a:pt x="217317" y="307347"/>
                        <a:pt x="220082" y="301671"/>
                      </a:cubicBezTo>
                      <a:cubicBezTo>
                        <a:pt x="223001" y="295612"/>
                        <a:pt x="221926" y="286946"/>
                        <a:pt x="217701" y="282727"/>
                      </a:cubicBezTo>
                      <a:lnTo>
                        <a:pt x="202031" y="267005"/>
                      </a:lnTo>
                      <a:cubicBezTo>
                        <a:pt x="196731" y="261713"/>
                        <a:pt x="193735" y="254657"/>
                        <a:pt x="193735" y="247141"/>
                      </a:cubicBezTo>
                      <a:cubicBezTo>
                        <a:pt x="193735" y="239624"/>
                        <a:pt x="196731" y="232492"/>
                        <a:pt x="202031" y="227200"/>
                      </a:cubicBezTo>
                      <a:lnTo>
                        <a:pt x="227533" y="201737"/>
                      </a:lnTo>
                      <a:cubicBezTo>
                        <a:pt x="232834" y="196445"/>
                        <a:pt x="239977" y="193530"/>
                        <a:pt x="247505" y="193530"/>
                      </a:cubicBezTo>
                      <a:cubicBezTo>
                        <a:pt x="255033" y="193530"/>
                        <a:pt x="262099" y="196445"/>
                        <a:pt x="267400" y="201737"/>
                      </a:cubicBezTo>
                      <a:lnTo>
                        <a:pt x="283070" y="217383"/>
                      </a:lnTo>
                      <a:cubicBezTo>
                        <a:pt x="285604" y="219913"/>
                        <a:pt x="289829" y="221447"/>
                        <a:pt x="294361" y="221447"/>
                      </a:cubicBezTo>
                      <a:cubicBezTo>
                        <a:pt x="297126" y="221447"/>
                        <a:pt x="299892" y="220834"/>
                        <a:pt x="302119" y="219760"/>
                      </a:cubicBezTo>
                      <a:cubicBezTo>
                        <a:pt x="307804" y="216999"/>
                        <a:pt x="313718" y="214545"/>
                        <a:pt x="319633" y="212474"/>
                      </a:cubicBezTo>
                      <a:cubicBezTo>
                        <a:pt x="326008" y="210173"/>
                        <a:pt x="331462" y="203270"/>
                        <a:pt x="331462" y="197288"/>
                      </a:cubicBezTo>
                      <a:lnTo>
                        <a:pt x="331462" y="175277"/>
                      </a:lnTo>
                      <a:cubicBezTo>
                        <a:pt x="331462" y="159707"/>
                        <a:pt x="344060" y="147129"/>
                        <a:pt x="359653" y="147129"/>
                      </a:cubicBezTo>
                      <a:close/>
                      <a:moveTo>
                        <a:pt x="119929" y="83135"/>
                      </a:moveTo>
                      <a:cubicBezTo>
                        <a:pt x="99723" y="83135"/>
                        <a:pt x="83282" y="99547"/>
                        <a:pt x="83282" y="119717"/>
                      </a:cubicBezTo>
                      <a:cubicBezTo>
                        <a:pt x="83282" y="139888"/>
                        <a:pt x="99723" y="156223"/>
                        <a:pt x="119929" y="156223"/>
                      </a:cubicBezTo>
                      <a:cubicBezTo>
                        <a:pt x="140135" y="156223"/>
                        <a:pt x="156499" y="139888"/>
                        <a:pt x="156499" y="119717"/>
                      </a:cubicBezTo>
                      <a:cubicBezTo>
                        <a:pt x="156499" y="99547"/>
                        <a:pt x="140135" y="83135"/>
                        <a:pt x="119929" y="83135"/>
                      </a:cubicBezTo>
                      <a:close/>
                      <a:moveTo>
                        <a:pt x="110863" y="0"/>
                      </a:moveTo>
                      <a:lnTo>
                        <a:pt x="128918" y="0"/>
                      </a:lnTo>
                      <a:cubicBezTo>
                        <a:pt x="139290" y="0"/>
                        <a:pt x="147741" y="8436"/>
                        <a:pt x="147741" y="18790"/>
                      </a:cubicBezTo>
                      <a:lnTo>
                        <a:pt x="147741" y="29834"/>
                      </a:lnTo>
                      <a:cubicBezTo>
                        <a:pt x="147741" y="30677"/>
                        <a:pt x="148970" y="32441"/>
                        <a:pt x="150507" y="32978"/>
                      </a:cubicBezTo>
                      <a:cubicBezTo>
                        <a:pt x="153580" y="34052"/>
                        <a:pt x="156730" y="35355"/>
                        <a:pt x="159726" y="36813"/>
                      </a:cubicBezTo>
                      <a:cubicBezTo>
                        <a:pt x="160187" y="37043"/>
                        <a:pt x="160878" y="37196"/>
                        <a:pt x="161570" y="37196"/>
                      </a:cubicBezTo>
                      <a:cubicBezTo>
                        <a:pt x="162799" y="37196"/>
                        <a:pt x="163644" y="36813"/>
                        <a:pt x="163875" y="36583"/>
                      </a:cubicBezTo>
                      <a:lnTo>
                        <a:pt x="171711" y="28683"/>
                      </a:lnTo>
                      <a:cubicBezTo>
                        <a:pt x="175245" y="25155"/>
                        <a:pt x="180009" y="23238"/>
                        <a:pt x="185002" y="23238"/>
                      </a:cubicBezTo>
                      <a:cubicBezTo>
                        <a:pt x="189996" y="23238"/>
                        <a:pt x="194760" y="25155"/>
                        <a:pt x="198294" y="28683"/>
                      </a:cubicBezTo>
                      <a:lnTo>
                        <a:pt x="211047" y="41414"/>
                      </a:lnTo>
                      <a:cubicBezTo>
                        <a:pt x="218346" y="48777"/>
                        <a:pt x="218346" y="60664"/>
                        <a:pt x="211047" y="67950"/>
                      </a:cubicBezTo>
                      <a:lnTo>
                        <a:pt x="203211" y="75849"/>
                      </a:lnTo>
                      <a:cubicBezTo>
                        <a:pt x="202596" y="76386"/>
                        <a:pt x="202212" y="78533"/>
                        <a:pt x="202903" y="79914"/>
                      </a:cubicBezTo>
                      <a:cubicBezTo>
                        <a:pt x="204363" y="82905"/>
                        <a:pt x="205669" y="86049"/>
                        <a:pt x="206822" y="89117"/>
                      </a:cubicBezTo>
                      <a:cubicBezTo>
                        <a:pt x="207359" y="90651"/>
                        <a:pt x="209127" y="91878"/>
                        <a:pt x="209972" y="91878"/>
                      </a:cubicBezTo>
                      <a:lnTo>
                        <a:pt x="220958" y="91878"/>
                      </a:lnTo>
                      <a:cubicBezTo>
                        <a:pt x="231330" y="91878"/>
                        <a:pt x="239781" y="100314"/>
                        <a:pt x="239781" y="110668"/>
                      </a:cubicBezTo>
                      <a:lnTo>
                        <a:pt x="239781" y="128691"/>
                      </a:lnTo>
                      <a:cubicBezTo>
                        <a:pt x="239781" y="139044"/>
                        <a:pt x="231330" y="147480"/>
                        <a:pt x="220958" y="147480"/>
                      </a:cubicBezTo>
                      <a:lnTo>
                        <a:pt x="209972" y="147480"/>
                      </a:lnTo>
                      <a:cubicBezTo>
                        <a:pt x="209127" y="147480"/>
                        <a:pt x="207359" y="148707"/>
                        <a:pt x="206822" y="150241"/>
                      </a:cubicBezTo>
                      <a:cubicBezTo>
                        <a:pt x="205669" y="153309"/>
                        <a:pt x="204363" y="156453"/>
                        <a:pt x="202903" y="159444"/>
                      </a:cubicBezTo>
                      <a:cubicBezTo>
                        <a:pt x="202212" y="160825"/>
                        <a:pt x="202596" y="162972"/>
                        <a:pt x="203211" y="163586"/>
                      </a:cubicBezTo>
                      <a:lnTo>
                        <a:pt x="211047" y="171408"/>
                      </a:lnTo>
                      <a:cubicBezTo>
                        <a:pt x="218346" y="178694"/>
                        <a:pt x="218346" y="190658"/>
                        <a:pt x="211047" y="197944"/>
                      </a:cubicBezTo>
                      <a:lnTo>
                        <a:pt x="198294" y="210675"/>
                      </a:lnTo>
                      <a:cubicBezTo>
                        <a:pt x="194760" y="214203"/>
                        <a:pt x="189996" y="216197"/>
                        <a:pt x="185002" y="216197"/>
                      </a:cubicBezTo>
                      <a:cubicBezTo>
                        <a:pt x="180009" y="216197"/>
                        <a:pt x="175245" y="214203"/>
                        <a:pt x="171711" y="210675"/>
                      </a:cubicBezTo>
                      <a:lnTo>
                        <a:pt x="163875" y="202852"/>
                      </a:lnTo>
                      <a:cubicBezTo>
                        <a:pt x="163644" y="202622"/>
                        <a:pt x="162799" y="202239"/>
                        <a:pt x="161570" y="202239"/>
                      </a:cubicBezTo>
                      <a:cubicBezTo>
                        <a:pt x="160878" y="202239"/>
                        <a:pt x="160187" y="202316"/>
                        <a:pt x="159726" y="202546"/>
                      </a:cubicBezTo>
                      <a:cubicBezTo>
                        <a:pt x="156730" y="204003"/>
                        <a:pt x="153580" y="205307"/>
                        <a:pt x="150507" y="206457"/>
                      </a:cubicBezTo>
                      <a:cubicBezTo>
                        <a:pt x="148970" y="206994"/>
                        <a:pt x="147741" y="208758"/>
                        <a:pt x="147741" y="209601"/>
                      </a:cubicBezTo>
                      <a:lnTo>
                        <a:pt x="147741" y="220568"/>
                      </a:lnTo>
                      <a:cubicBezTo>
                        <a:pt x="147741" y="230922"/>
                        <a:pt x="139290" y="239358"/>
                        <a:pt x="128918" y="239358"/>
                      </a:cubicBezTo>
                      <a:lnTo>
                        <a:pt x="110863" y="239358"/>
                      </a:lnTo>
                      <a:cubicBezTo>
                        <a:pt x="100491" y="239358"/>
                        <a:pt x="92117" y="230922"/>
                        <a:pt x="92117" y="220568"/>
                      </a:cubicBezTo>
                      <a:lnTo>
                        <a:pt x="92117" y="209601"/>
                      </a:lnTo>
                      <a:cubicBezTo>
                        <a:pt x="92117" y="208758"/>
                        <a:pt x="90811" y="206917"/>
                        <a:pt x="89274" y="206457"/>
                      </a:cubicBezTo>
                      <a:cubicBezTo>
                        <a:pt x="86201" y="205307"/>
                        <a:pt x="83051" y="204003"/>
                        <a:pt x="80055" y="202546"/>
                      </a:cubicBezTo>
                      <a:cubicBezTo>
                        <a:pt x="79594" y="202316"/>
                        <a:pt x="78903" y="202239"/>
                        <a:pt x="78211" y="202239"/>
                      </a:cubicBezTo>
                      <a:cubicBezTo>
                        <a:pt x="77059" y="202239"/>
                        <a:pt x="76214" y="202622"/>
                        <a:pt x="75983" y="202852"/>
                      </a:cubicBezTo>
                      <a:lnTo>
                        <a:pt x="68070" y="210675"/>
                      </a:lnTo>
                      <a:cubicBezTo>
                        <a:pt x="64536" y="214203"/>
                        <a:pt x="59849" y="216197"/>
                        <a:pt x="54779" y="216197"/>
                      </a:cubicBezTo>
                      <a:cubicBezTo>
                        <a:pt x="49785" y="216197"/>
                        <a:pt x="45021" y="214203"/>
                        <a:pt x="41487" y="210675"/>
                      </a:cubicBezTo>
                      <a:lnTo>
                        <a:pt x="28734" y="197944"/>
                      </a:lnTo>
                      <a:cubicBezTo>
                        <a:pt x="25200" y="194416"/>
                        <a:pt x="23279" y="189661"/>
                        <a:pt x="23279" y="184676"/>
                      </a:cubicBezTo>
                      <a:cubicBezTo>
                        <a:pt x="23279" y="179691"/>
                        <a:pt x="25200" y="174936"/>
                        <a:pt x="28734" y="171408"/>
                      </a:cubicBezTo>
                      <a:lnTo>
                        <a:pt x="36570" y="163586"/>
                      </a:lnTo>
                      <a:cubicBezTo>
                        <a:pt x="37185" y="162972"/>
                        <a:pt x="37569" y="160825"/>
                        <a:pt x="36878" y="159444"/>
                      </a:cubicBezTo>
                      <a:cubicBezTo>
                        <a:pt x="35418" y="156453"/>
                        <a:pt x="34112" y="153386"/>
                        <a:pt x="33036" y="150241"/>
                      </a:cubicBezTo>
                      <a:cubicBezTo>
                        <a:pt x="32498" y="148707"/>
                        <a:pt x="30654" y="147480"/>
                        <a:pt x="29886" y="147480"/>
                      </a:cubicBezTo>
                      <a:lnTo>
                        <a:pt x="18823" y="147480"/>
                      </a:lnTo>
                      <a:cubicBezTo>
                        <a:pt x="8451" y="147480"/>
                        <a:pt x="0" y="139044"/>
                        <a:pt x="0" y="128691"/>
                      </a:cubicBezTo>
                      <a:lnTo>
                        <a:pt x="0" y="110668"/>
                      </a:lnTo>
                      <a:cubicBezTo>
                        <a:pt x="0" y="100314"/>
                        <a:pt x="8451" y="91955"/>
                        <a:pt x="18823" y="91955"/>
                      </a:cubicBezTo>
                      <a:lnTo>
                        <a:pt x="29886" y="91955"/>
                      </a:lnTo>
                      <a:cubicBezTo>
                        <a:pt x="30654" y="91955"/>
                        <a:pt x="32498" y="90651"/>
                        <a:pt x="33036" y="89194"/>
                      </a:cubicBezTo>
                      <a:cubicBezTo>
                        <a:pt x="34112" y="86049"/>
                        <a:pt x="35418" y="82905"/>
                        <a:pt x="36878" y="79914"/>
                      </a:cubicBezTo>
                      <a:cubicBezTo>
                        <a:pt x="37569" y="78533"/>
                        <a:pt x="37185" y="76386"/>
                        <a:pt x="36570" y="75849"/>
                      </a:cubicBezTo>
                      <a:lnTo>
                        <a:pt x="28734" y="67950"/>
                      </a:lnTo>
                      <a:cubicBezTo>
                        <a:pt x="21435" y="60664"/>
                        <a:pt x="21435" y="48777"/>
                        <a:pt x="28734" y="41414"/>
                      </a:cubicBezTo>
                      <a:lnTo>
                        <a:pt x="41487" y="28683"/>
                      </a:lnTo>
                      <a:cubicBezTo>
                        <a:pt x="45021" y="25155"/>
                        <a:pt x="49785" y="23238"/>
                        <a:pt x="54779" y="23238"/>
                      </a:cubicBezTo>
                      <a:cubicBezTo>
                        <a:pt x="59849" y="23238"/>
                        <a:pt x="64536" y="25155"/>
                        <a:pt x="68070" y="28683"/>
                      </a:cubicBezTo>
                      <a:lnTo>
                        <a:pt x="75983" y="36583"/>
                      </a:lnTo>
                      <a:cubicBezTo>
                        <a:pt x="76214" y="36813"/>
                        <a:pt x="77059" y="37196"/>
                        <a:pt x="78211" y="37196"/>
                      </a:cubicBezTo>
                      <a:cubicBezTo>
                        <a:pt x="78903" y="37196"/>
                        <a:pt x="79594" y="37043"/>
                        <a:pt x="80055" y="36813"/>
                      </a:cubicBezTo>
                      <a:cubicBezTo>
                        <a:pt x="83051" y="35355"/>
                        <a:pt x="86201" y="34052"/>
                        <a:pt x="89351" y="32978"/>
                      </a:cubicBezTo>
                      <a:cubicBezTo>
                        <a:pt x="90811" y="32441"/>
                        <a:pt x="92117" y="30677"/>
                        <a:pt x="92117" y="29834"/>
                      </a:cubicBezTo>
                      <a:lnTo>
                        <a:pt x="92117" y="18790"/>
                      </a:lnTo>
                      <a:cubicBezTo>
                        <a:pt x="92117" y="8436"/>
                        <a:pt x="100491" y="0"/>
                        <a:pt x="1108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wrap="square" lIns="91440" tIns="45720" rIns="91440" bIns="45720">
                  <a:normAutofit lnSpcReduction="10000"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20" name="îṥliḓe"/>
              <p:cNvGrpSpPr/>
              <p:nvPr/>
            </p:nvGrpSpPr>
            <p:grpSpPr>
              <a:xfrm>
                <a:off x="5915519" y="3270950"/>
                <a:ext cx="3964650" cy="1037258"/>
                <a:chOff x="5824079" y="3316670"/>
                <a:chExt cx="3964650" cy="1037258"/>
              </a:xfrm>
            </p:grpSpPr>
            <p:sp>
              <p:nvSpPr>
                <p:cNvPr id="21" name="ï$ļiḑê"/>
                <p:cNvSpPr txBox="1"/>
                <p:nvPr/>
              </p:nvSpPr>
              <p:spPr bwMode="auto">
                <a:xfrm>
                  <a:off x="5824079" y="3316670"/>
                  <a:ext cx="3964523" cy="4418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ctr">
                  <a:normAutofit/>
                </a:bodyPr>
                <a:lstStyle>
                  <a:defPPr>
                    <a:defRPr lang="zh-CN"/>
                  </a:defPPr>
                  <a:lvl1pPr marL="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</a:pPr>
                  <a:r>
                    <a:rPr lang="zh-CN" altLang="en-US" sz="2000" b="1" dirty="0" smtClean="0"/>
                    <a:t>输入标题</a:t>
                  </a:r>
                  <a:endParaRPr lang="en-US" altLang="zh-CN" sz="2000" b="1" dirty="0"/>
                </a:p>
              </p:txBody>
            </p:sp>
            <p:sp>
              <p:nvSpPr>
                <p:cNvPr id="22" name="íṡļïḑè"/>
                <p:cNvSpPr/>
                <p:nvPr/>
              </p:nvSpPr>
              <p:spPr bwMode="auto">
                <a:xfrm>
                  <a:off x="5825624" y="3758476"/>
                  <a:ext cx="3963105" cy="5954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t" anchorCtr="0">
                  <a:normAutofit/>
                </a:bodyPr>
                <a:lstStyle>
                  <a:defPPr>
                    <a:defRPr lang="zh-CN"/>
                  </a:defPPr>
                  <a:lvl1pPr marL="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marL="171450" indent="-171450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r>
                    <a:rPr lang="en-US" altLang="zh-CN" sz="1100" dirty="0"/>
                    <a:t>Supporting </a:t>
                  </a:r>
                  <a:r>
                    <a:rPr lang="zh-CN" altLang="en-US" sz="1100" dirty="0" smtClean="0"/>
                    <a:t>输入标题</a:t>
                  </a:r>
                  <a:r>
                    <a:rPr lang="en-US" altLang="zh-CN" sz="1100" dirty="0" smtClean="0"/>
                    <a:t>.</a:t>
                  </a:r>
                  <a:endParaRPr lang="en-US" altLang="zh-CN" sz="1100" dirty="0"/>
                </a:p>
                <a:p>
                  <a:pPr marL="171450" indent="-171450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r>
                    <a:rPr lang="en-US" altLang="zh-CN" sz="1100" dirty="0"/>
                    <a:t>When you copy &amp; paste, choose "keep </a:t>
                  </a:r>
                  <a:r>
                    <a:rPr lang="zh-CN" altLang="en-US" sz="1100" dirty="0" smtClean="0"/>
                    <a:t>标题</a:t>
                  </a:r>
                  <a:r>
                    <a:rPr lang="en-US" altLang="zh-CN" sz="1100" dirty="0" smtClean="0"/>
                    <a:t> </a:t>
                  </a:r>
                  <a:r>
                    <a:rPr lang="en-US" altLang="zh-CN" sz="1100" dirty="0"/>
                    <a:t>only" option.</a:t>
                  </a:r>
                  <a:endParaRPr lang="en-US" altLang="zh-CN" sz="1100" dirty="0"/>
                </a:p>
              </p:txBody>
            </p:sp>
          </p:grpSp>
        </p:grpSp>
        <p:grpSp>
          <p:nvGrpSpPr>
            <p:cNvPr id="11" name="îṣľîḋe"/>
            <p:cNvGrpSpPr/>
            <p:nvPr/>
          </p:nvGrpSpPr>
          <p:grpSpPr>
            <a:xfrm>
              <a:off x="6726208" y="2901441"/>
              <a:ext cx="4792565" cy="1037258"/>
              <a:chOff x="5087477" y="4817998"/>
              <a:chExt cx="4792565" cy="1037258"/>
            </a:xfrm>
          </p:grpSpPr>
          <p:grpSp>
            <p:nvGrpSpPr>
              <p:cNvPr id="13" name="íŝļiḋê"/>
              <p:cNvGrpSpPr/>
              <p:nvPr/>
            </p:nvGrpSpPr>
            <p:grpSpPr>
              <a:xfrm>
                <a:off x="5087477" y="4863718"/>
                <a:ext cx="736602" cy="736602"/>
                <a:chOff x="6730810" y="4625974"/>
                <a:chExt cx="736602" cy="736602"/>
              </a:xfrm>
            </p:grpSpPr>
            <p:sp>
              <p:nvSpPr>
                <p:cNvPr id="17" name="îşľíḓé"/>
                <p:cNvSpPr/>
                <p:nvPr/>
              </p:nvSpPr>
              <p:spPr>
                <a:xfrm>
                  <a:off x="6730810" y="4625974"/>
                  <a:ext cx="736602" cy="736602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norm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8" name="íşļíḑê"/>
                <p:cNvSpPr/>
                <p:nvPr/>
              </p:nvSpPr>
              <p:spPr bwMode="auto">
                <a:xfrm>
                  <a:off x="6910713" y="4806948"/>
                  <a:ext cx="376796" cy="374654"/>
                </a:xfrm>
                <a:custGeom>
                  <a:avLst/>
                  <a:gdLst>
                    <a:gd name="T0" fmla="*/ 3682 w 4808"/>
                    <a:gd name="T1" fmla="*/ 2763 h 4789"/>
                    <a:gd name="T2" fmla="*/ 3420 w 4808"/>
                    <a:gd name="T3" fmla="*/ 2703 h 4789"/>
                    <a:gd name="T4" fmla="*/ 3026 w 4808"/>
                    <a:gd name="T5" fmla="*/ 2392 h 4789"/>
                    <a:gd name="T6" fmla="*/ 2818 w 4808"/>
                    <a:gd name="T7" fmla="*/ 2517 h 4789"/>
                    <a:gd name="T8" fmla="*/ 3219 w 4808"/>
                    <a:gd name="T9" fmla="*/ 1876 h 4789"/>
                    <a:gd name="T10" fmla="*/ 3609 w 4808"/>
                    <a:gd name="T11" fmla="*/ 1953 h 4789"/>
                    <a:gd name="T12" fmla="*/ 4553 w 4808"/>
                    <a:gd name="T13" fmla="*/ 720 h 4789"/>
                    <a:gd name="T14" fmla="*/ 4388 w 4808"/>
                    <a:gd name="T15" fmla="*/ 680 h 4789"/>
                    <a:gd name="T16" fmla="*/ 3872 w 4808"/>
                    <a:gd name="T17" fmla="*/ 1161 h 4789"/>
                    <a:gd name="T18" fmla="*/ 3859 w 4808"/>
                    <a:gd name="T19" fmla="*/ 1160 h 4789"/>
                    <a:gd name="T20" fmla="*/ 3491 w 4808"/>
                    <a:gd name="T21" fmla="*/ 1099 h 4789"/>
                    <a:gd name="T22" fmla="*/ 3432 w 4808"/>
                    <a:gd name="T23" fmla="*/ 731 h 4789"/>
                    <a:gd name="T24" fmla="*/ 3454 w 4808"/>
                    <a:gd name="T25" fmla="*/ 658 h 4789"/>
                    <a:gd name="T26" fmla="*/ 3938 w 4808"/>
                    <a:gd name="T27" fmla="*/ 104 h 4789"/>
                    <a:gd name="T28" fmla="*/ 3609 w 4808"/>
                    <a:gd name="T29" fmla="*/ 0 h 4789"/>
                    <a:gd name="T30" fmla="*/ 2710 w 4808"/>
                    <a:gd name="T31" fmla="*/ 1369 h 4789"/>
                    <a:gd name="T32" fmla="*/ 1300 w 4808"/>
                    <a:gd name="T33" fmla="*/ 999 h 4789"/>
                    <a:gd name="T34" fmla="*/ 1309 w 4808"/>
                    <a:gd name="T35" fmla="*/ 892 h 4789"/>
                    <a:gd name="T36" fmla="*/ 865 w 4808"/>
                    <a:gd name="T37" fmla="*/ 294 h 4789"/>
                    <a:gd name="T38" fmla="*/ 665 w 4808"/>
                    <a:gd name="T39" fmla="*/ 298 h 4789"/>
                    <a:gd name="T40" fmla="*/ 278 w 4808"/>
                    <a:gd name="T41" fmla="*/ 787 h 4789"/>
                    <a:gd name="T42" fmla="*/ 630 w 4808"/>
                    <a:gd name="T43" fmla="*/ 1163 h 4789"/>
                    <a:gd name="T44" fmla="*/ 926 w 4808"/>
                    <a:gd name="T45" fmla="*/ 1291 h 4789"/>
                    <a:gd name="T46" fmla="*/ 1018 w 4808"/>
                    <a:gd name="T47" fmla="*/ 1282 h 4789"/>
                    <a:gd name="T48" fmla="*/ 1485 w 4808"/>
                    <a:gd name="T49" fmla="*/ 2594 h 4789"/>
                    <a:gd name="T50" fmla="*/ 1037 w 4808"/>
                    <a:gd name="T51" fmla="*/ 2572 h 4789"/>
                    <a:gd name="T52" fmla="*/ 92 w 4808"/>
                    <a:gd name="T53" fmla="*/ 3809 h 4789"/>
                    <a:gd name="T54" fmla="*/ 186 w 4808"/>
                    <a:gd name="T55" fmla="*/ 3882 h 4789"/>
                    <a:gd name="T56" fmla="*/ 727 w 4808"/>
                    <a:gd name="T57" fmla="*/ 3384 h 4789"/>
                    <a:gd name="T58" fmla="*/ 789 w 4808"/>
                    <a:gd name="T59" fmla="*/ 3371 h 4789"/>
                    <a:gd name="T60" fmla="*/ 796 w 4808"/>
                    <a:gd name="T61" fmla="*/ 3372 h 4789"/>
                    <a:gd name="T62" fmla="*/ 1218 w 4808"/>
                    <a:gd name="T63" fmla="*/ 3798 h 4789"/>
                    <a:gd name="T64" fmla="*/ 1192 w 4808"/>
                    <a:gd name="T65" fmla="*/ 3873 h 4789"/>
                    <a:gd name="T66" fmla="*/ 707 w 4808"/>
                    <a:gd name="T67" fmla="*/ 4427 h 4789"/>
                    <a:gd name="T68" fmla="*/ 1037 w 4808"/>
                    <a:gd name="T69" fmla="*/ 4531 h 4789"/>
                    <a:gd name="T70" fmla="*/ 2016 w 4808"/>
                    <a:gd name="T71" fmla="*/ 3551 h 4789"/>
                    <a:gd name="T72" fmla="*/ 1994 w 4808"/>
                    <a:gd name="T73" fmla="*/ 3103 h 4789"/>
                    <a:gd name="T74" fmla="*/ 2535 w 4808"/>
                    <a:gd name="T75" fmla="*/ 2799 h 4789"/>
                    <a:gd name="T76" fmla="*/ 2410 w 4808"/>
                    <a:gd name="T77" fmla="*/ 3007 h 4789"/>
                    <a:gd name="T78" fmla="*/ 2721 w 4808"/>
                    <a:gd name="T79" fmla="*/ 3401 h 4789"/>
                    <a:gd name="T80" fmla="*/ 2781 w 4808"/>
                    <a:gd name="T81" fmla="*/ 3663 h 4789"/>
                    <a:gd name="T82" fmla="*/ 4013 w 4808"/>
                    <a:gd name="T83" fmla="*/ 4789 h 4789"/>
                    <a:gd name="T84" fmla="*/ 4734 w 4808"/>
                    <a:gd name="T85" fmla="*/ 4173 h 4789"/>
                    <a:gd name="T86" fmla="*/ 4734 w 4808"/>
                    <a:gd name="T87" fmla="*/ 3815 h 4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4808" h="4789">
                      <a:moveTo>
                        <a:pt x="4734" y="3815"/>
                      </a:moveTo>
                      <a:lnTo>
                        <a:pt x="3682" y="2763"/>
                      </a:lnTo>
                      <a:cubicBezTo>
                        <a:pt x="3634" y="2715"/>
                        <a:pt x="3570" y="2689"/>
                        <a:pt x="3502" y="2689"/>
                      </a:cubicBezTo>
                      <a:cubicBezTo>
                        <a:pt x="3474" y="2689"/>
                        <a:pt x="3446" y="2694"/>
                        <a:pt x="3420" y="2703"/>
                      </a:cubicBezTo>
                      <a:lnTo>
                        <a:pt x="3167" y="2450"/>
                      </a:lnTo>
                      <a:cubicBezTo>
                        <a:pt x="3130" y="2413"/>
                        <a:pt x="3079" y="2392"/>
                        <a:pt x="3026" y="2392"/>
                      </a:cubicBezTo>
                      <a:cubicBezTo>
                        <a:pt x="2972" y="2392"/>
                        <a:pt x="2922" y="2413"/>
                        <a:pt x="2884" y="2450"/>
                      </a:cubicBezTo>
                      <a:lnTo>
                        <a:pt x="2818" y="2517"/>
                      </a:lnTo>
                      <a:lnTo>
                        <a:pt x="2699" y="2398"/>
                      </a:lnTo>
                      <a:lnTo>
                        <a:pt x="3219" y="1876"/>
                      </a:lnTo>
                      <a:cubicBezTo>
                        <a:pt x="3340" y="1928"/>
                        <a:pt x="3472" y="1953"/>
                        <a:pt x="3609" y="1953"/>
                      </a:cubicBezTo>
                      <a:lnTo>
                        <a:pt x="3609" y="1953"/>
                      </a:lnTo>
                      <a:cubicBezTo>
                        <a:pt x="3870" y="1953"/>
                        <a:pt x="4116" y="1854"/>
                        <a:pt x="4301" y="1669"/>
                      </a:cubicBezTo>
                      <a:cubicBezTo>
                        <a:pt x="4549" y="1421"/>
                        <a:pt x="4646" y="1059"/>
                        <a:pt x="4553" y="720"/>
                      </a:cubicBezTo>
                      <a:cubicBezTo>
                        <a:pt x="4542" y="678"/>
                        <a:pt x="4502" y="648"/>
                        <a:pt x="4459" y="648"/>
                      </a:cubicBezTo>
                      <a:cubicBezTo>
                        <a:pt x="4441" y="648"/>
                        <a:pt x="4413" y="654"/>
                        <a:pt x="4388" y="680"/>
                      </a:cubicBezTo>
                      <a:cubicBezTo>
                        <a:pt x="4384" y="683"/>
                        <a:pt x="4034" y="1030"/>
                        <a:pt x="3918" y="1146"/>
                      </a:cubicBezTo>
                      <a:cubicBezTo>
                        <a:pt x="3906" y="1159"/>
                        <a:pt x="3885" y="1161"/>
                        <a:pt x="3872" y="1161"/>
                      </a:cubicBezTo>
                      <a:cubicBezTo>
                        <a:pt x="3864" y="1161"/>
                        <a:pt x="3859" y="1160"/>
                        <a:pt x="3859" y="1160"/>
                      </a:cubicBezTo>
                      <a:lnTo>
                        <a:pt x="3859" y="1160"/>
                      </a:lnTo>
                      <a:lnTo>
                        <a:pt x="3851" y="1159"/>
                      </a:lnTo>
                      <a:cubicBezTo>
                        <a:pt x="3707" y="1146"/>
                        <a:pt x="3535" y="1119"/>
                        <a:pt x="3491" y="1099"/>
                      </a:cubicBezTo>
                      <a:cubicBezTo>
                        <a:pt x="3470" y="1055"/>
                        <a:pt x="3445" y="879"/>
                        <a:pt x="3432" y="733"/>
                      </a:cubicBezTo>
                      <a:lnTo>
                        <a:pt x="3432" y="731"/>
                      </a:lnTo>
                      <a:lnTo>
                        <a:pt x="3429" y="727"/>
                      </a:lnTo>
                      <a:cubicBezTo>
                        <a:pt x="3428" y="720"/>
                        <a:pt x="3425" y="687"/>
                        <a:pt x="3454" y="658"/>
                      </a:cubicBezTo>
                      <a:cubicBezTo>
                        <a:pt x="3574" y="538"/>
                        <a:pt x="3905" y="204"/>
                        <a:pt x="3908" y="201"/>
                      </a:cubicBezTo>
                      <a:cubicBezTo>
                        <a:pt x="3936" y="173"/>
                        <a:pt x="3947" y="138"/>
                        <a:pt x="3938" y="104"/>
                      </a:cubicBezTo>
                      <a:cubicBezTo>
                        <a:pt x="3927" y="64"/>
                        <a:pt x="3893" y="42"/>
                        <a:pt x="3865" y="34"/>
                      </a:cubicBezTo>
                      <a:cubicBezTo>
                        <a:pt x="3782" y="11"/>
                        <a:pt x="3695" y="0"/>
                        <a:pt x="3609" y="0"/>
                      </a:cubicBezTo>
                      <a:cubicBezTo>
                        <a:pt x="3347" y="0"/>
                        <a:pt x="3101" y="102"/>
                        <a:pt x="2916" y="287"/>
                      </a:cubicBezTo>
                      <a:cubicBezTo>
                        <a:pt x="2624" y="579"/>
                        <a:pt x="2555" y="1011"/>
                        <a:pt x="2710" y="1369"/>
                      </a:cubicBezTo>
                      <a:lnTo>
                        <a:pt x="2190" y="1889"/>
                      </a:lnTo>
                      <a:lnTo>
                        <a:pt x="1300" y="999"/>
                      </a:lnTo>
                      <a:cubicBezTo>
                        <a:pt x="1300" y="998"/>
                        <a:pt x="1299" y="998"/>
                        <a:pt x="1299" y="997"/>
                      </a:cubicBezTo>
                      <a:cubicBezTo>
                        <a:pt x="1307" y="963"/>
                        <a:pt x="1311" y="928"/>
                        <a:pt x="1309" y="892"/>
                      </a:cubicBezTo>
                      <a:cubicBezTo>
                        <a:pt x="1305" y="788"/>
                        <a:pt x="1260" y="689"/>
                        <a:pt x="1182" y="611"/>
                      </a:cubicBezTo>
                      <a:lnTo>
                        <a:pt x="865" y="294"/>
                      </a:lnTo>
                      <a:cubicBezTo>
                        <a:pt x="858" y="288"/>
                        <a:pt x="821" y="253"/>
                        <a:pt x="766" y="253"/>
                      </a:cubicBezTo>
                      <a:cubicBezTo>
                        <a:pt x="740" y="253"/>
                        <a:pt x="702" y="261"/>
                        <a:pt x="665" y="298"/>
                      </a:cubicBezTo>
                      <a:lnTo>
                        <a:pt x="318" y="645"/>
                      </a:lnTo>
                      <a:cubicBezTo>
                        <a:pt x="277" y="685"/>
                        <a:pt x="263" y="737"/>
                        <a:pt x="278" y="787"/>
                      </a:cubicBezTo>
                      <a:cubicBezTo>
                        <a:pt x="288" y="820"/>
                        <a:pt x="308" y="842"/>
                        <a:pt x="314" y="848"/>
                      </a:cubicBezTo>
                      <a:lnTo>
                        <a:pt x="630" y="1163"/>
                      </a:lnTo>
                      <a:cubicBezTo>
                        <a:pt x="712" y="1246"/>
                        <a:pt x="817" y="1291"/>
                        <a:pt x="926" y="1291"/>
                      </a:cubicBezTo>
                      <a:lnTo>
                        <a:pt x="926" y="1291"/>
                      </a:lnTo>
                      <a:cubicBezTo>
                        <a:pt x="957" y="1291"/>
                        <a:pt x="987" y="1287"/>
                        <a:pt x="1016" y="1280"/>
                      </a:cubicBezTo>
                      <a:cubicBezTo>
                        <a:pt x="1017" y="1281"/>
                        <a:pt x="1017" y="1281"/>
                        <a:pt x="1018" y="1282"/>
                      </a:cubicBezTo>
                      <a:lnTo>
                        <a:pt x="1907" y="2171"/>
                      </a:lnTo>
                      <a:lnTo>
                        <a:pt x="1485" y="2594"/>
                      </a:lnTo>
                      <a:cubicBezTo>
                        <a:pt x="1466" y="2613"/>
                        <a:pt x="1449" y="2634"/>
                        <a:pt x="1435" y="2656"/>
                      </a:cubicBezTo>
                      <a:cubicBezTo>
                        <a:pt x="1311" y="2601"/>
                        <a:pt x="1176" y="2572"/>
                        <a:pt x="1037" y="2572"/>
                      </a:cubicBezTo>
                      <a:cubicBezTo>
                        <a:pt x="775" y="2572"/>
                        <a:pt x="529" y="2674"/>
                        <a:pt x="344" y="2859"/>
                      </a:cubicBezTo>
                      <a:cubicBezTo>
                        <a:pt x="96" y="3106"/>
                        <a:pt x="0" y="3471"/>
                        <a:pt x="92" y="3809"/>
                      </a:cubicBezTo>
                      <a:cubicBezTo>
                        <a:pt x="103" y="3852"/>
                        <a:pt x="143" y="3882"/>
                        <a:pt x="186" y="3882"/>
                      </a:cubicBezTo>
                      <a:lnTo>
                        <a:pt x="186" y="3882"/>
                      </a:lnTo>
                      <a:cubicBezTo>
                        <a:pt x="204" y="3882"/>
                        <a:pt x="232" y="3877"/>
                        <a:pt x="258" y="3851"/>
                      </a:cubicBezTo>
                      <a:cubicBezTo>
                        <a:pt x="261" y="3847"/>
                        <a:pt x="611" y="3500"/>
                        <a:pt x="727" y="3384"/>
                      </a:cubicBezTo>
                      <a:cubicBezTo>
                        <a:pt x="740" y="3372"/>
                        <a:pt x="762" y="3370"/>
                        <a:pt x="774" y="3370"/>
                      </a:cubicBezTo>
                      <a:cubicBezTo>
                        <a:pt x="783" y="3370"/>
                        <a:pt x="789" y="3371"/>
                        <a:pt x="789" y="3371"/>
                      </a:cubicBezTo>
                      <a:lnTo>
                        <a:pt x="789" y="3371"/>
                      </a:lnTo>
                      <a:lnTo>
                        <a:pt x="796" y="3372"/>
                      </a:lnTo>
                      <a:cubicBezTo>
                        <a:pt x="940" y="3385"/>
                        <a:pt x="1113" y="3411"/>
                        <a:pt x="1157" y="3431"/>
                      </a:cubicBezTo>
                      <a:cubicBezTo>
                        <a:pt x="1178" y="3475"/>
                        <a:pt x="1205" y="3652"/>
                        <a:pt x="1218" y="3798"/>
                      </a:cubicBezTo>
                      <a:lnTo>
                        <a:pt x="1219" y="3805"/>
                      </a:lnTo>
                      <a:cubicBezTo>
                        <a:pt x="1219" y="3805"/>
                        <a:pt x="1223" y="3842"/>
                        <a:pt x="1192" y="3873"/>
                      </a:cubicBezTo>
                      <a:cubicBezTo>
                        <a:pt x="1072" y="3993"/>
                        <a:pt x="741" y="4327"/>
                        <a:pt x="738" y="4330"/>
                      </a:cubicBezTo>
                      <a:cubicBezTo>
                        <a:pt x="710" y="4358"/>
                        <a:pt x="699" y="4393"/>
                        <a:pt x="707" y="4427"/>
                      </a:cubicBezTo>
                      <a:cubicBezTo>
                        <a:pt x="718" y="4467"/>
                        <a:pt x="752" y="4489"/>
                        <a:pt x="780" y="4497"/>
                      </a:cubicBezTo>
                      <a:cubicBezTo>
                        <a:pt x="864" y="4519"/>
                        <a:pt x="950" y="4531"/>
                        <a:pt x="1037" y="4531"/>
                      </a:cubicBezTo>
                      <a:cubicBezTo>
                        <a:pt x="1298" y="4531"/>
                        <a:pt x="1544" y="4429"/>
                        <a:pt x="1729" y="4244"/>
                      </a:cubicBezTo>
                      <a:cubicBezTo>
                        <a:pt x="1914" y="4059"/>
                        <a:pt x="2016" y="3813"/>
                        <a:pt x="2016" y="3551"/>
                      </a:cubicBezTo>
                      <a:cubicBezTo>
                        <a:pt x="2016" y="3412"/>
                        <a:pt x="1987" y="3277"/>
                        <a:pt x="1932" y="3153"/>
                      </a:cubicBezTo>
                      <a:cubicBezTo>
                        <a:pt x="1954" y="3139"/>
                        <a:pt x="1975" y="3122"/>
                        <a:pt x="1994" y="3103"/>
                      </a:cubicBezTo>
                      <a:lnTo>
                        <a:pt x="2417" y="2681"/>
                      </a:lnTo>
                      <a:lnTo>
                        <a:pt x="2535" y="2799"/>
                      </a:lnTo>
                      <a:lnTo>
                        <a:pt x="2469" y="2866"/>
                      </a:lnTo>
                      <a:cubicBezTo>
                        <a:pt x="2431" y="2904"/>
                        <a:pt x="2410" y="2954"/>
                        <a:pt x="2410" y="3007"/>
                      </a:cubicBezTo>
                      <a:cubicBezTo>
                        <a:pt x="2410" y="3061"/>
                        <a:pt x="2431" y="3111"/>
                        <a:pt x="2469" y="3149"/>
                      </a:cubicBezTo>
                      <a:lnTo>
                        <a:pt x="2721" y="3401"/>
                      </a:lnTo>
                      <a:cubicBezTo>
                        <a:pt x="2712" y="3427"/>
                        <a:pt x="2707" y="3455"/>
                        <a:pt x="2707" y="3484"/>
                      </a:cubicBezTo>
                      <a:cubicBezTo>
                        <a:pt x="2707" y="3552"/>
                        <a:pt x="2734" y="3615"/>
                        <a:pt x="2781" y="3663"/>
                      </a:cubicBezTo>
                      <a:lnTo>
                        <a:pt x="3834" y="4715"/>
                      </a:lnTo>
                      <a:cubicBezTo>
                        <a:pt x="3881" y="4763"/>
                        <a:pt x="3945" y="4789"/>
                        <a:pt x="4013" y="4789"/>
                      </a:cubicBezTo>
                      <a:cubicBezTo>
                        <a:pt x="4081" y="4789"/>
                        <a:pt x="4144" y="4763"/>
                        <a:pt x="4192" y="4715"/>
                      </a:cubicBezTo>
                      <a:lnTo>
                        <a:pt x="4734" y="4173"/>
                      </a:lnTo>
                      <a:cubicBezTo>
                        <a:pt x="4782" y="4126"/>
                        <a:pt x="4808" y="4062"/>
                        <a:pt x="4808" y="3994"/>
                      </a:cubicBezTo>
                      <a:cubicBezTo>
                        <a:pt x="4808" y="3926"/>
                        <a:pt x="4782" y="3863"/>
                        <a:pt x="4734" y="381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wrap="square" lIns="91440" tIns="45720" rIns="91440" bIns="45720">
                  <a:normAutofit/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4" name="îšḻïḓe"/>
              <p:cNvGrpSpPr/>
              <p:nvPr/>
            </p:nvGrpSpPr>
            <p:grpSpPr>
              <a:xfrm>
                <a:off x="5915519" y="4817998"/>
                <a:ext cx="3964523" cy="1037258"/>
                <a:chOff x="5788682" y="5198443"/>
                <a:chExt cx="3964523" cy="1037258"/>
              </a:xfrm>
            </p:grpSpPr>
            <p:sp>
              <p:nvSpPr>
                <p:cNvPr id="15" name="ïṡ1iďè"/>
                <p:cNvSpPr txBox="1"/>
                <p:nvPr/>
              </p:nvSpPr>
              <p:spPr bwMode="auto">
                <a:xfrm>
                  <a:off x="5788682" y="5198443"/>
                  <a:ext cx="3964396" cy="4418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ctr">
                  <a:normAutofit/>
                </a:bodyPr>
                <a:lstStyle>
                  <a:defPPr>
                    <a:defRPr lang="zh-CN"/>
                  </a:defPPr>
                  <a:lvl1pPr marL="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</a:pPr>
                  <a:r>
                    <a:rPr lang="zh-CN" altLang="en-US" sz="2000" b="1" dirty="0" smtClean="0"/>
                    <a:t>输入标题</a:t>
                  </a:r>
                  <a:endParaRPr lang="en-US" altLang="zh-CN" sz="2000" b="1" dirty="0"/>
                </a:p>
              </p:txBody>
            </p:sp>
            <p:sp>
              <p:nvSpPr>
                <p:cNvPr id="16" name="í$ļïḓe"/>
                <p:cNvSpPr/>
                <p:nvPr/>
              </p:nvSpPr>
              <p:spPr bwMode="auto">
                <a:xfrm>
                  <a:off x="5790227" y="5640249"/>
                  <a:ext cx="3962978" cy="5954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t" anchorCtr="0">
                  <a:normAutofit/>
                </a:bodyPr>
                <a:lstStyle>
                  <a:defPPr>
                    <a:defRPr lang="zh-CN"/>
                  </a:defPPr>
                  <a:lvl1pPr marL="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marL="171450" indent="-171450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r>
                    <a:rPr lang="en-US" altLang="zh-CN" sz="1100" dirty="0"/>
                    <a:t>Supporting </a:t>
                  </a:r>
                  <a:r>
                    <a:rPr lang="zh-CN" altLang="en-US" sz="1100" dirty="0" smtClean="0"/>
                    <a:t>输入标题</a:t>
                  </a:r>
                  <a:r>
                    <a:rPr lang="en-US" altLang="zh-CN" sz="1100" dirty="0" smtClean="0"/>
                    <a:t>.</a:t>
                  </a:r>
                  <a:endParaRPr lang="en-US" altLang="zh-CN" sz="1100" dirty="0"/>
                </a:p>
                <a:p>
                  <a:pPr marL="171450" indent="-171450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r>
                    <a:rPr lang="en-US" altLang="zh-CN" sz="1100" dirty="0"/>
                    <a:t>When you copy &amp; paste, choose "keep </a:t>
                  </a:r>
                  <a:r>
                    <a:rPr lang="zh-CN" altLang="en-US" sz="1100" dirty="0" smtClean="0"/>
                    <a:t>标题</a:t>
                  </a:r>
                  <a:r>
                    <a:rPr lang="en-US" altLang="zh-CN" sz="1100" dirty="0" smtClean="0"/>
                    <a:t> </a:t>
                  </a:r>
                  <a:r>
                    <a:rPr lang="en-US" altLang="zh-CN" sz="1100" dirty="0"/>
                    <a:t>only" option.</a:t>
                  </a:r>
                  <a:endParaRPr lang="en-US" altLang="zh-CN" sz="1100" dirty="0"/>
                </a:p>
              </p:txBody>
            </p:sp>
          </p:grpSp>
        </p:grpSp>
        <p:cxnSp>
          <p:nvCxnSpPr>
            <p:cNvPr id="12" name="直接连接符 11"/>
            <p:cNvCxnSpPr/>
            <p:nvPr/>
          </p:nvCxnSpPr>
          <p:spPr>
            <a:xfrm>
              <a:off x="7306056" y="2596772"/>
              <a:ext cx="4212844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690880" y="7540"/>
            <a:ext cx="10820400" cy="6858000"/>
            <a:chOff x="690880" y="7540"/>
            <a:chExt cx="10820400" cy="6858000"/>
          </a:xfrm>
        </p:grpSpPr>
        <p:sp useBgFill="1">
          <p:nvSpPr>
            <p:cNvPr id="3" name="矩形 2"/>
            <p:cNvSpPr/>
            <p:nvPr/>
          </p:nvSpPr>
          <p:spPr>
            <a:xfrm>
              <a:off x="1336040" y="7540"/>
              <a:ext cx="9519920" cy="6858000"/>
            </a:xfrm>
            <a:prstGeom prst="rect">
              <a:avLst/>
            </a:prstGeom>
            <a:ln>
              <a:noFill/>
            </a:ln>
            <a:effectLst>
              <a:outerShdw blurRad="1778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690880" y="2194560"/>
              <a:ext cx="10820400" cy="4196080"/>
              <a:chOff x="690880" y="1341120"/>
              <a:chExt cx="10820400" cy="4196080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690880" y="1341120"/>
                <a:ext cx="10820400" cy="4196080"/>
              </a:xfrm>
              <a:prstGeom prst="rect">
                <a:avLst/>
              </a:prstGeom>
              <a:solidFill>
                <a:schemeClr val="accent2">
                  <a:alpha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9" name="组合 8"/>
              <p:cNvGrpSpPr/>
              <p:nvPr/>
            </p:nvGrpSpPr>
            <p:grpSpPr>
              <a:xfrm>
                <a:off x="2125980" y="2052320"/>
                <a:ext cx="7940040" cy="2753360"/>
                <a:chOff x="2123436" y="1397000"/>
                <a:chExt cx="7940040" cy="2753360"/>
              </a:xfrm>
            </p:grpSpPr>
            <p:sp>
              <p:nvSpPr>
                <p:cNvPr id="4" name="矩形 3"/>
                <p:cNvSpPr/>
                <p:nvPr/>
              </p:nvSpPr>
              <p:spPr>
                <a:xfrm>
                  <a:off x="2702560" y="1711960"/>
                  <a:ext cx="6786880" cy="2123440"/>
                </a:xfrm>
                <a:prstGeom prst="rect">
                  <a:avLst/>
                </a:prstGeom>
                <a:solidFill>
                  <a:schemeClr val="bg1">
                    <a:alpha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" name="矩形 4"/>
                <p:cNvSpPr/>
                <p:nvPr/>
              </p:nvSpPr>
              <p:spPr>
                <a:xfrm>
                  <a:off x="2702560" y="3835400"/>
                  <a:ext cx="6786880" cy="132080"/>
                </a:xfrm>
                <a:prstGeom prst="rect">
                  <a:avLst/>
                </a:prstGeom>
                <a:solidFill>
                  <a:srgbClr val="A09AA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" name="文本框 5"/>
                <p:cNvSpPr txBox="1"/>
                <p:nvPr/>
              </p:nvSpPr>
              <p:spPr>
                <a:xfrm>
                  <a:off x="2778760" y="1978580"/>
                  <a:ext cx="6634480" cy="11079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6600" spc="600" dirty="0" smtClean="0">
                      <a:solidFill>
                        <a:srgbClr val="58525E"/>
                      </a:solidFill>
                      <a:cs typeface="+mn-ea"/>
                      <a:sym typeface="+mn-lt"/>
                    </a:rPr>
                    <a:t>输入你的标题</a:t>
                  </a:r>
                  <a:endParaRPr lang="zh-CN" altLang="en-US" sz="6600" spc="600" dirty="0">
                    <a:solidFill>
                      <a:srgbClr val="58525E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" name="文本框 6"/>
                <p:cNvSpPr txBox="1"/>
                <p:nvPr/>
              </p:nvSpPr>
              <p:spPr>
                <a:xfrm>
                  <a:off x="3007360" y="3126462"/>
                  <a:ext cx="618744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b="1" spc="1400" dirty="0" smtClean="0">
                      <a:solidFill>
                        <a:srgbClr val="68616F"/>
                      </a:solidFill>
                      <a:cs typeface="+mn-ea"/>
                      <a:sym typeface="+mn-lt"/>
                    </a:rPr>
                    <a:t>ADD YOUR TITLE HERE</a:t>
                  </a:r>
                  <a:endParaRPr lang="zh-CN" altLang="en-US" b="1" spc="1400" dirty="0">
                    <a:solidFill>
                      <a:srgbClr val="68616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" name="矩形 7"/>
                <p:cNvSpPr/>
                <p:nvPr/>
              </p:nvSpPr>
              <p:spPr>
                <a:xfrm>
                  <a:off x="2123436" y="1397000"/>
                  <a:ext cx="7940040" cy="2753360"/>
                </a:xfrm>
                <a:prstGeom prst="rect">
                  <a:avLst/>
                </a:prstGeom>
                <a:noFill/>
                <a:ln w="317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13" name="矩形 12"/>
            <p:cNvSpPr/>
            <p:nvPr/>
          </p:nvSpPr>
          <p:spPr>
            <a:xfrm>
              <a:off x="5427984" y="468868"/>
              <a:ext cx="1351280" cy="1351280"/>
            </a:xfrm>
            <a:prstGeom prst="rect">
              <a:avLst/>
            </a:prstGeom>
            <a:solidFill>
              <a:schemeClr val="accent1">
                <a:lumMod val="75000"/>
                <a:alpha val="70000"/>
              </a:schemeClr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5400" spc="600" dirty="0" smtClean="0"/>
                <a:t>04</a:t>
              </a:r>
              <a:endParaRPr lang="zh-CN" altLang="en-US" sz="5400" spc="600" dirty="0"/>
            </a:p>
          </p:txBody>
        </p: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26050" y="196807"/>
            <a:ext cx="3569675" cy="609685"/>
            <a:chOff x="326050" y="196807"/>
            <a:chExt cx="3569675" cy="609685"/>
          </a:xfrm>
        </p:grpSpPr>
        <p:sp>
          <p:nvSpPr>
            <p:cNvPr id="2" name="snowman_150012"/>
            <p:cNvSpPr>
              <a:spLocks noChangeAspect="1"/>
            </p:cNvSpPr>
            <p:nvPr/>
          </p:nvSpPr>
          <p:spPr bwMode="auto">
            <a:xfrm>
              <a:off x="326050" y="196807"/>
              <a:ext cx="571727" cy="609685"/>
            </a:xfrm>
            <a:custGeom>
              <a:avLst/>
              <a:gdLst>
                <a:gd name="T0" fmla="*/ 731 w 737"/>
                <a:gd name="T1" fmla="*/ 351 h 787"/>
                <a:gd name="T2" fmla="*/ 654 w 737"/>
                <a:gd name="T3" fmla="*/ 342 h 787"/>
                <a:gd name="T4" fmla="*/ 651 w 737"/>
                <a:gd name="T5" fmla="*/ 406 h 787"/>
                <a:gd name="T6" fmla="*/ 564 w 737"/>
                <a:gd name="T7" fmla="*/ 392 h 787"/>
                <a:gd name="T8" fmla="*/ 535 w 737"/>
                <a:gd name="T9" fmla="*/ 253 h 787"/>
                <a:gd name="T10" fmla="*/ 535 w 737"/>
                <a:gd name="T11" fmla="*/ 147 h 787"/>
                <a:gd name="T12" fmla="*/ 453 w 737"/>
                <a:gd name="T13" fmla="*/ 119 h 787"/>
                <a:gd name="T14" fmla="*/ 455 w 737"/>
                <a:gd name="T15" fmla="*/ 0 h 787"/>
                <a:gd name="T16" fmla="*/ 257 w 737"/>
                <a:gd name="T17" fmla="*/ 21 h 787"/>
                <a:gd name="T18" fmla="*/ 188 w 737"/>
                <a:gd name="T19" fmla="*/ 147 h 787"/>
                <a:gd name="T20" fmla="*/ 202 w 737"/>
                <a:gd name="T21" fmla="*/ 253 h 787"/>
                <a:gd name="T22" fmla="*/ 153 w 737"/>
                <a:gd name="T23" fmla="*/ 307 h 787"/>
                <a:gd name="T24" fmla="*/ 160 w 737"/>
                <a:gd name="T25" fmla="*/ 438 h 787"/>
                <a:gd name="T26" fmla="*/ 100 w 737"/>
                <a:gd name="T27" fmla="*/ 334 h 787"/>
                <a:gd name="T28" fmla="*/ 24 w 737"/>
                <a:gd name="T29" fmla="*/ 351 h 787"/>
                <a:gd name="T30" fmla="*/ 48 w 737"/>
                <a:gd name="T31" fmla="*/ 412 h 787"/>
                <a:gd name="T32" fmla="*/ 15 w 737"/>
                <a:gd name="T33" fmla="*/ 467 h 787"/>
                <a:gd name="T34" fmla="*/ 150 w 737"/>
                <a:gd name="T35" fmla="*/ 463 h 787"/>
                <a:gd name="T36" fmla="*/ 602 w 737"/>
                <a:gd name="T37" fmla="*/ 547 h 787"/>
                <a:gd name="T38" fmla="*/ 714 w 737"/>
                <a:gd name="T39" fmla="*/ 464 h 787"/>
                <a:gd name="T40" fmla="*/ 730 w 737"/>
                <a:gd name="T41" fmla="*/ 443 h 787"/>
                <a:gd name="T42" fmla="*/ 388 w 737"/>
                <a:gd name="T43" fmla="*/ 213 h 787"/>
                <a:gd name="T44" fmla="*/ 415 w 737"/>
                <a:gd name="T45" fmla="*/ 240 h 787"/>
                <a:gd name="T46" fmla="*/ 432 w 737"/>
                <a:gd name="T47" fmla="*/ 317 h 787"/>
                <a:gd name="T48" fmla="*/ 418 w 737"/>
                <a:gd name="T49" fmla="*/ 295 h 787"/>
                <a:gd name="T50" fmla="*/ 389 w 737"/>
                <a:gd name="T51" fmla="*/ 306 h 787"/>
                <a:gd name="T52" fmla="*/ 374 w 737"/>
                <a:gd name="T53" fmla="*/ 334 h 787"/>
                <a:gd name="T54" fmla="*/ 359 w 737"/>
                <a:gd name="T55" fmla="*/ 306 h 787"/>
                <a:gd name="T56" fmla="*/ 295 w 737"/>
                <a:gd name="T57" fmla="*/ 213 h 787"/>
                <a:gd name="T58" fmla="*/ 322 w 737"/>
                <a:gd name="T59" fmla="*/ 240 h 787"/>
                <a:gd name="T60" fmla="*/ 331 w 737"/>
                <a:gd name="T61" fmla="*/ 295 h 787"/>
                <a:gd name="T62" fmla="*/ 317 w 737"/>
                <a:gd name="T63" fmla="*/ 317 h 787"/>
                <a:gd name="T64" fmla="*/ 435 w 737"/>
                <a:gd name="T65" fmla="*/ 27 h 787"/>
                <a:gd name="T66" fmla="*/ 286 w 737"/>
                <a:gd name="T67" fmla="*/ 133 h 787"/>
                <a:gd name="T68" fmla="*/ 176 w 737"/>
                <a:gd name="T69" fmla="*/ 319 h 787"/>
                <a:gd name="T70" fmla="*/ 223 w 737"/>
                <a:gd name="T71" fmla="*/ 336 h 787"/>
                <a:gd name="T72" fmla="*/ 401 w 737"/>
                <a:gd name="T73" fmla="*/ 389 h 787"/>
                <a:gd name="T74" fmla="*/ 403 w 737"/>
                <a:gd name="T75" fmla="*/ 389 h 787"/>
                <a:gd name="T76" fmla="*/ 430 w 737"/>
                <a:gd name="T77" fmla="*/ 387 h 787"/>
                <a:gd name="T78" fmla="*/ 444 w 737"/>
                <a:gd name="T79" fmla="*/ 384 h 787"/>
                <a:gd name="T80" fmla="*/ 521 w 737"/>
                <a:gd name="T81" fmla="*/ 350 h 787"/>
                <a:gd name="T82" fmla="*/ 519 w 737"/>
                <a:gd name="T83" fmla="*/ 393 h 787"/>
                <a:gd name="T84" fmla="*/ 415 w 737"/>
                <a:gd name="T85" fmla="*/ 426 h 787"/>
                <a:gd name="T86" fmla="*/ 217 w 737"/>
                <a:gd name="T87" fmla="*/ 370 h 787"/>
                <a:gd name="T88" fmla="*/ 368 w 737"/>
                <a:gd name="T89" fmla="*/ 667 h 787"/>
                <a:gd name="T90" fmla="*/ 388 w 737"/>
                <a:gd name="T91" fmla="*/ 647 h 787"/>
                <a:gd name="T92" fmla="*/ 348 w 737"/>
                <a:gd name="T93" fmla="*/ 567 h 787"/>
                <a:gd name="T94" fmla="*/ 368 w 737"/>
                <a:gd name="T95" fmla="*/ 587 h 787"/>
                <a:gd name="T96" fmla="*/ 368 w 737"/>
                <a:gd name="T97" fmla="*/ 467 h 787"/>
                <a:gd name="T98" fmla="*/ 477 w 737"/>
                <a:gd name="T99" fmla="*/ 600 h 787"/>
                <a:gd name="T100" fmla="*/ 405 w 737"/>
                <a:gd name="T101" fmla="*/ 556 h 787"/>
                <a:gd name="T102" fmla="*/ 435 w 737"/>
                <a:gd name="T103" fmla="*/ 451 h 787"/>
                <a:gd name="T104" fmla="*/ 434 w 737"/>
                <a:gd name="T105" fmla="*/ 573 h 787"/>
                <a:gd name="T106" fmla="*/ 482 w 737"/>
                <a:gd name="T107" fmla="*/ 441 h 787"/>
                <a:gd name="T108" fmla="*/ 477 w 737"/>
                <a:gd name="T109" fmla="*/ 600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37" h="787">
                  <a:moveTo>
                    <a:pt x="689" y="412"/>
                  </a:moveTo>
                  <a:lnTo>
                    <a:pt x="731" y="369"/>
                  </a:lnTo>
                  <a:cubicBezTo>
                    <a:pt x="736" y="364"/>
                    <a:pt x="736" y="356"/>
                    <a:pt x="731" y="351"/>
                  </a:cubicBezTo>
                  <a:cubicBezTo>
                    <a:pt x="726" y="345"/>
                    <a:pt x="717" y="345"/>
                    <a:pt x="712" y="351"/>
                  </a:cubicBezTo>
                  <a:lnTo>
                    <a:pt x="673" y="390"/>
                  </a:lnTo>
                  <a:lnTo>
                    <a:pt x="654" y="342"/>
                  </a:lnTo>
                  <a:cubicBezTo>
                    <a:pt x="651" y="335"/>
                    <a:pt x="644" y="332"/>
                    <a:pt x="637" y="334"/>
                  </a:cubicBezTo>
                  <a:cubicBezTo>
                    <a:pt x="630" y="337"/>
                    <a:pt x="627" y="345"/>
                    <a:pt x="629" y="352"/>
                  </a:cubicBezTo>
                  <a:lnTo>
                    <a:pt x="651" y="406"/>
                  </a:lnTo>
                  <a:lnTo>
                    <a:pt x="576" y="438"/>
                  </a:lnTo>
                  <a:cubicBezTo>
                    <a:pt x="570" y="426"/>
                    <a:pt x="562" y="413"/>
                    <a:pt x="554" y="402"/>
                  </a:cubicBezTo>
                  <a:cubicBezTo>
                    <a:pt x="557" y="399"/>
                    <a:pt x="561" y="396"/>
                    <a:pt x="564" y="392"/>
                  </a:cubicBezTo>
                  <a:cubicBezTo>
                    <a:pt x="574" y="379"/>
                    <a:pt x="576" y="362"/>
                    <a:pt x="569" y="347"/>
                  </a:cubicBezTo>
                  <a:cubicBezTo>
                    <a:pt x="559" y="326"/>
                    <a:pt x="535" y="316"/>
                    <a:pt x="514" y="324"/>
                  </a:cubicBezTo>
                  <a:cubicBezTo>
                    <a:pt x="528" y="303"/>
                    <a:pt x="535" y="279"/>
                    <a:pt x="535" y="253"/>
                  </a:cubicBezTo>
                  <a:cubicBezTo>
                    <a:pt x="535" y="219"/>
                    <a:pt x="521" y="186"/>
                    <a:pt x="497" y="160"/>
                  </a:cubicBezTo>
                  <a:lnTo>
                    <a:pt x="522" y="160"/>
                  </a:lnTo>
                  <a:cubicBezTo>
                    <a:pt x="529" y="160"/>
                    <a:pt x="535" y="154"/>
                    <a:pt x="535" y="147"/>
                  </a:cubicBezTo>
                  <a:cubicBezTo>
                    <a:pt x="535" y="139"/>
                    <a:pt x="529" y="133"/>
                    <a:pt x="522" y="133"/>
                  </a:cubicBezTo>
                  <a:lnTo>
                    <a:pt x="482" y="133"/>
                  </a:lnTo>
                  <a:cubicBezTo>
                    <a:pt x="468" y="132"/>
                    <a:pt x="458" y="128"/>
                    <a:pt x="453" y="119"/>
                  </a:cubicBezTo>
                  <a:cubicBezTo>
                    <a:pt x="438" y="93"/>
                    <a:pt x="458" y="38"/>
                    <a:pt x="467" y="19"/>
                  </a:cubicBezTo>
                  <a:cubicBezTo>
                    <a:pt x="469" y="15"/>
                    <a:pt x="469" y="10"/>
                    <a:pt x="466" y="6"/>
                  </a:cubicBezTo>
                  <a:cubicBezTo>
                    <a:pt x="464" y="2"/>
                    <a:pt x="460" y="0"/>
                    <a:pt x="455" y="0"/>
                  </a:cubicBezTo>
                  <a:lnTo>
                    <a:pt x="268" y="0"/>
                  </a:lnTo>
                  <a:cubicBezTo>
                    <a:pt x="263" y="0"/>
                    <a:pt x="259" y="3"/>
                    <a:pt x="257" y="7"/>
                  </a:cubicBezTo>
                  <a:cubicBezTo>
                    <a:pt x="254" y="11"/>
                    <a:pt x="255" y="17"/>
                    <a:pt x="257" y="21"/>
                  </a:cubicBezTo>
                  <a:cubicBezTo>
                    <a:pt x="301" y="84"/>
                    <a:pt x="263" y="123"/>
                    <a:pt x="250" y="133"/>
                  </a:cubicBezTo>
                  <a:lnTo>
                    <a:pt x="202" y="133"/>
                  </a:lnTo>
                  <a:cubicBezTo>
                    <a:pt x="194" y="133"/>
                    <a:pt x="188" y="139"/>
                    <a:pt x="188" y="147"/>
                  </a:cubicBezTo>
                  <a:cubicBezTo>
                    <a:pt x="188" y="154"/>
                    <a:pt x="194" y="160"/>
                    <a:pt x="202" y="160"/>
                  </a:cubicBezTo>
                  <a:lnTo>
                    <a:pt x="240" y="160"/>
                  </a:lnTo>
                  <a:cubicBezTo>
                    <a:pt x="215" y="186"/>
                    <a:pt x="202" y="219"/>
                    <a:pt x="202" y="253"/>
                  </a:cubicBezTo>
                  <a:cubicBezTo>
                    <a:pt x="202" y="268"/>
                    <a:pt x="204" y="282"/>
                    <a:pt x="209" y="295"/>
                  </a:cubicBezTo>
                  <a:cubicBezTo>
                    <a:pt x="200" y="291"/>
                    <a:pt x="190" y="288"/>
                    <a:pt x="181" y="288"/>
                  </a:cubicBezTo>
                  <a:cubicBezTo>
                    <a:pt x="168" y="288"/>
                    <a:pt x="158" y="294"/>
                    <a:pt x="153" y="307"/>
                  </a:cubicBezTo>
                  <a:cubicBezTo>
                    <a:pt x="151" y="311"/>
                    <a:pt x="146" y="322"/>
                    <a:pt x="150" y="338"/>
                  </a:cubicBezTo>
                  <a:cubicBezTo>
                    <a:pt x="155" y="356"/>
                    <a:pt x="170" y="373"/>
                    <a:pt x="194" y="388"/>
                  </a:cubicBezTo>
                  <a:cubicBezTo>
                    <a:pt x="180" y="403"/>
                    <a:pt x="169" y="420"/>
                    <a:pt x="160" y="438"/>
                  </a:cubicBezTo>
                  <a:lnTo>
                    <a:pt x="86" y="406"/>
                  </a:lnTo>
                  <a:lnTo>
                    <a:pt x="107" y="352"/>
                  </a:lnTo>
                  <a:cubicBezTo>
                    <a:pt x="110" y="345"/>
                    <a:pt x="107" y="337"/>
                    <a:pt x="100" y="334"/>
                  </a:cubicBezTo>
                  <a:cubicBezTo>
                    <a:pt x="93" y="332"/>
                    <a:pt x="85" y="335"/>
                    <a:pt x="83" y="342"/>
                  </a:cubicBezTo>
                  <a:lnTo>
                    <a:pt x="63" y="390"/>
                  </a:lnTo>
                  <a:lnTo>
                    <a:pt x="24" y="351"/>
                  </a:lnTo>
                  <a:cubicBezTo>
                    <a:pt x="19" y="345"/>
                    <a:pt x="11" y="345"/>
                    <a:pt x="6" y="351"/>
                  </a:cubicBezTo>
                  <a:cubicBezTo>
                    <a:pt x="0" y="356"/>
                    <a:pt x="0" y="364"/>
                    <a:pt x="6" y="369"/>
                  </a:cubicBezTo>
                  <a:lnTo>
                    <a:pt x="48" y="412"/>
                  </a:lnTo>
                  <a:lnTo>
                    <a:pt x="7" y="443"/>
                  </a:lnTo>
                  <a:cubicBezTo>
                    <a:pt x="1" y="447"/>
                    <a:pt x="0" y="455"/>
                    <a:pt x="4" y="461"/>
                  </a:cubicBezTo>
                  <a:cubicBezTo>
                    <a:pt x="7" y="465"/>
                    <a:pt x="11" y="467"/>
                    <a:pt x="15" y="467"/>
                  </a:cubicBezTo>
                  <a:cubicBezTo>
                    <a:pt x="18" y="467"/>
                    <a:pt x="21" y="466"/>
                    <a:pt x="23" y="464"/>
                  </a:cubicBezTo>
                  <a:lnTo>
                    <a:pt x="70" y="429"/>
                  </a:lnTo>
                  <a:lnTo>
                    <a:pt x="150" y="463"/>
                  </a:lnTo>
                  <a:cubicBezTo>
                    <a:pt x="140" y="489"/>
                    <a:pt x="135" y="517"/>
                    <a:pt x="135" y="547"/>
                  </a:cubicBezTo>
                  <a:cubicBezTo>
                    <a:pt x="135" y="679"/>
                    <a:pt x="240" y="787"/>
                    <a:pt x="368" y="787"/>
                  </a:cubicBezTo>
                  <a:cubicBezTo>
                    <a:pt x="497" y="787"/>
                    <a:pt x="602" y="679"/>
                    <a:pt x="602" y="547"/>
                  </a:cubicBezTo>
                  <a:cubicBezTo>
                    <a:pt x="602" y="518"/>
                    <a:pt x="597" y="489"/>
                    <a:pt x="587" y="463"/>
                  </a:cubicBezTo>
                  <a:lnTo>
                    <a:pt x="666" y="429"/>
                  </a:lnTo>
                  <a:lnTo>
                    <a:pt x="714" y="464"/>
                  </a:lnTo>
                  <a:cubicBezTo>
                    <a:pt x="716" y="466"/>
                    <a:pt x="719" y="467"/>
                    <a:pt x="722" y="467"/>
                  </a:cubicBezTo>
                  <a:cubicBezTo>
                    <a:pt x="726" y="467"/>
                    <a:pt x="730" y="465"/>
                    <a:pt x="732" y="461"/>
                  </a:cubicBezTo>
                  <a:cubicBezTo>
                    <a:pt x="737" y="455"/>
                    <a:pt x="736" y="447"/>
                    <a:pt x="730" y="443"/>
                  </a:cubicBezTo>
                  <a:lnTo>
                    <a:pt x="689" y="412"/>
                  </a:lnTo>
                  <a:close/>
                  <a:moveTo>
                    <a:pt x="415" y="240"/>
                  </a:moveTo>
                  <a:cubicBezTo>
                    <a:pt x="400" y="240"/>
                    <a:pt x="388" y="228"/>
                    <a:pt x="388" y="213"/>
                  </a:cubicBezTo>
                  <a:cubicBezTo>
                    <a:pt x="388" y="199"/>
                    <a:pt x="400" y="187"/>
                    <a:pt x="415" y="187"/>
                  </a:cubicBezTo>
                  <a:cubicBezTo>
                    <a:pt x="430" y="187"/>
                    <a:pt x="442" y="199"/>
                    <a:pt x="442" y="213"/>
                  </a:cubicBezTo>
                  <a:cubicBezTo>
                    <a:pt x="442" y="228"/>
                    <a:pt x="430" y="240"/>
                    <a:pt x="415" y="240"/>
                  </a:cubicBezTo>
                  <a:close/>
                  <a:moveTo>
                    <a:pt x="450" y="284"/>
                  </a:moveTo>
                  <a:cubicBezTo>
                    <a:pt x="455" y="289"/>
                    <a:pt x="455" y="298"/>
                    <a:pt x="450" y="303"/>
                  </a:cubicBezTo>
                  <a:cubicBezTo>
                    <a:pt x="444" y="308"/>
                    <a:pt x="438" y="313"/>
                    <a:pt x="432" y="317"/>
                  </a:cubicBezTo>
                  <a:cubicBezTo>
                    <a:pt x="430" y="319"/>
                    <a:pt x="427" y="319"/>
                    <a:pt x="425" y="319"/>
                  </a:cubicBezTo>
                  <a:cubicBezTo>
                    <a:pt x="420" y="319"/>
                    <a:pt x="416" y="317"/>
                    <a:pt x="414" y="313"/>
                  </a:cubicBezTo>
                  <a:cubicBezTo>
                    <a:pt x="410" y="307"/>
                    <a:pt x="411" y="299"/>
                    <a:pt x="418" y="295"/>
                  </a:cubicBezTo>
                  <a:cubicBezTo>
                    <a:pt x="422" y="292"/>
                    <a:pt x="427" y="288"/>
                    <a:pt x="431" y="284"/>
                  </a:cubicBezTo>
                  <a:cubicBezTo>
                    <a:pt x="436" y="279"/>
                    <a:pt x="445" y="279"/>
                    <a:pt x="450" y="284"/>
                  </a:cubicBezTo>
                  <a:close/>
                  <a:moveTo>
                    <a:pt x="389" y="306"/>
                  </a:moveTo>
                  <a:cubicBezTo>
                    <a:pt x="397" y="305"/>
                    <a:pt x="404" y="309"/>
                    <a:pt x="405" y="317"/>
                  </a:cubicBezTo>
                  <a:cubicBezTo>
                    <a:pt x="406" y="324"/>
                    <a:pt x="402" y="331"/>
                    <a:pt x="394" y="332"/>
                  </a:cubicBezTo>
                  <a:cubicBezTo>
                    <a:pt x="388" y="333"/>
                    <a:pt x="381" y="334"/>
                    <a:pt x="374" y="334"/>
                  </a:cubicBezTo>
                  <a:cubicBezTo>
                    <a:pt x="368" y="334"/>
                    <a:pt x="361" y="333"/>
                    <a:pt x="354" y="332"/>
                  </a:cubicBezTo>
                  <a:cubicBezTo>
                    <a:pt x="347" y="331"/>
                    <a:pt x="342" y="324"/>
                    <a:pt x="344" y="316"/>
                  </a:cubicBezTo>
                  <a:cubicBezTo>
                    <a:pt x="345" y="309"/>
                    <a:pt x="352" y="305"/>
                    <a:pt x="359" y="306"/>
                  </a:cubicBezTo>
                  <a:cubicBezTo>
                    <a:pt x="369" y="308"/>
                    <a:pt x="379" y="308"/>
                    <a:pt x="389" y="306"/>
                  </a:cubicBezTo>
                  <a:close/>
                  <a:moveTo>
                    <a:pt x="322" y="240"/>
                  </a:moveTo>
                  <a:cubicBezTo>
                    <a:pt x="307" y="240"/>
                    <a:pt x="295" y="228"/>
                    <a:pt x="295" y="213"/>
                  </a:cubicBezTo>
                  <a:cubicBezTo>
                    <a:pt x="295" y="199"/>
                    <a:pt x="307" y="187"/>
                    <a:pt x="322" y="187"/>
                  </a:cubicBezTo>
                  <a:cubicBezTo>
                    <a:pt x="336" y="187"/>
                    <a:pt x="348" y="199"/>
                    <a:pt x="348" y="213"/>
                  </a:cubicBezTo>
                  <a:cubicBezTo>
                    <a:pt x="348" y="228"/>
                    <a:pt x="336" y="240"/>
                    <a:pt x="322" y="240"/>
                  </a:cubicBezTo>
                  <a:close/>
                  <a:moveTo>
                    <a:pt x="299" y="284"/>
                  </a:moveTo>
                  <a:cubicBezTo>
                    <a:pt x="304" y="279"/>
                    <a:pt x="313" y="279"/>
                    <a:pt x="318" y="284"/>
                  </a:cubicBezTo>
                  <a:cubicBezTo>
                    <a:pt x="322" y="288"/>
                    <a:pt x="326" y="292"/>
                    <a:pt x="331" y="295"/>
                  </a:cubicBezTo>
                  <a:cubicBezTo>
                    <a:pt x="337" y="299"/>
                    <a:pt x="339" y="307"/>
                    <a:pt x="335" y="313"/>
                  </a:cubicBezTo>
                  <a:cubicBezTo>
                    <a:pt x="333" y="317"/>
                    <a:pt x="328" y="319"/>
                    <a:pt x="324" y="319"/>
                  </a:cubicBezTo>
                  <a:cubicBezTo>
                    <a:pt x="321" y="319"/>
                    <a:pt x="319" y="319"/>
                    <a:pt x="317" y="317"/>
                  </a:cubicBezTo>
                  <a:cubicBezTo>
                    <a:pt x="310" y="313"/>
                    <a:pt x="304" y="308"/>
                    <a:pt x="299" y="303"/>
                  </a:cubicBezTo>
                  <a:cubicBezTo>
                    <a:pt x="294" y="298"/>
                    <a:pt x="294" y="289"/>
                    <a:pt x="299" y="284"/>
                  </a:cubicBezTo>
                  <a:close/>
                  <a:moveTo>
                    <a:pt x="435" y="27"/>
                  </a:moveTo>
                  <a:cubicBezTo>
                    <a:pt x="425" y="53"/>
                    <a:pt x="411" y="101"/>
                    <a:pt x="430" y="132"/>
                  </a:cubicBezTo>
                  <a:cubicBezTo>
                    <a:pt x="430" y="133"/>
                    <a:pt x="430" y="133"/>
                    <a:pt x="430" y="133"/>
                  </a:cubicBezTo>
                  <a:lnTo>
                    <a:pt x="286" y="133"/>
                  </a:lnTo>
                  <a:cubicBezTo>
                    <a:pt x="301" y="111"/>
                    <a:pt x="315" y="75"/>
                    <a:pt x="292" y="27"/>
                  </a:cubicBezTo>
                  <a:lnTo>
                    <a:pt x="435" y="27"/>
                  </a:lnTo>
                  <a:close/>
                  <a:moveTo>
                    <a:pt x="176" y="319"/>
                  </a:moveTo>
                  <a:cubicBezTo>
                    <a:pt x="177" y="318"/>
                    <a:pt x="177" y="318"/>
                    <a:pt x="177" y="317"/>
                  </a:cubicBezTo>
                  <a:cubicBezTo>
                    <a:pt x="178" y="314"/>
                    <a:pt x="179" y="314"/>
                    <a:pt x="181" y="314"/>
                  </a:cubicBezTo>
                  <a:cubicBezTo>
                    <a:pt x="192" y="314"/>
                    <a:pt x="212" y="327"/>
                    <a:pt x="223" y="336"/>
                  </a:cubicBezTo>
                  <a:cubicBezTo>
                    <a:pt x="224" y="336"/>
                    <a:pt x="225" y="337"/>
                    <a:pt x="226" y="337"/>
                  </a:cubicBezTo>
                  <a:lnTo>
                    <a:pt x="279" y="364"/>
                  </a:lnTo>
                  <a:cubicBezTo>
                    <a:pt x="315" y="381"/>
                    <a:pt x="356" y="389"/>
                    <a:pt x="401" y="389"/>
                  </a:cubicBezTo>
                  <a:cubicBezTo>
                    <a:pt x="401" y="389"/>
                    <a:pt x="402" y="389"/>
                    <a:pt x="402" y="389"/>
                  </a:cubicBezTo>
                  <a:cubicBezTo>
                    <a:pt x="402" y="389"/>
                    <a:pt x="403" y="389"/>
                    <a:pt x="403" y="389"/>
                  </a:cubicBezTo>
                  <a:lnTo>
                    <a:pt x="403" y="389"/>
                  </a:lnTo>
                  <a:cubicBezTo>
                    <a:pt x="405" y="389"/>
                    <a:pt x="407" y="389"/>
                    <a:pt x="409" y="389"/>
                  </a:cubicBezTo>
                  <a:cubicBezTo>
                    <a:pt x="412" y="389"/>
                    <a:pt x="415" y="388"/>
                    <a:pt x="417" y="388"/>
                  </a:cubicBezTo>
                  <a:cubicBezTo>
                    <a:pt x="422" y="388"/>
                    <a:pt x="426" y="387"/>
                    <a:pt x="430" y="387"/>
                  </a:cubicBezTo>
                  <a:cubicBezTo>
                    <a:pt x="431" y="387"/>
                    <a:pt x="431" y="387"/>
                    <a:pt x="432" y="386"/>
                  </a:cubicBezTo>
                  <a:cubicBezTo>
                    <a:pt x="435" y="386"/>
                    <a:pt x="438" y="386"/>
                    <a:pt x="441" y="385"/>
                  </a:cubicBezTo>
                  <a:cubicBezTo>
                    <a:pt x="442" y="385"/>
                    <a:pt x="443" y="385"/>
                    <a:pt x="444" y="384"/>
                  </a:cubicBezTo>
                  <a:cubicBezTo>
                    <a:pt x="444" y="384"/>
                    <a:pt x="444" y="384"/>
                    <a:pt x="444" y="384"/>
                  </a:cubicBezTo>
                  <a:cubicBezTo>
                    <a:pt x="470" y="378"/>
                    <a:pt x="495" y="367"/>
                    <a:pt x="520" y="351"/>
                  </a:cubicBezTo>
                  <a:cubicBezTo>
                    <a:pt x="520" y="351"/>
                    <a:pt x="521" y="350"/>
                    <a:pt x="521" y="350"/>
                  </a:cubicBezTo>
                  <a:cubicBezTo>
                    <a:pt x="530" y="345"/>
                    <a:pt x="540" y="349"/>
                    <a:pt x="545" y="358"/>
                  </a:cubicBezTo>
                  <a:cubicBezTo>
                    <a:pt x="547" y="362"/>
                    <a:pt x="548" y="369"/>
                    <a:pt x="543" y="375"/>
                  </a:cubicBezTo>
                  <a:cubicBezTo>
                    <a:pt x="533" y="387"/>
                    <a:pt x="520" y="393"/>
                    <a:pt x="519" y="393"/>
                  </a:cubicBezTo>
                  <a:cubicBezTo>
                    <a:pt x="519" y="394"/>
                    <a:pt x="518" y="394"/>
                    <a:pt x="517" y="394"/>
                  </a:cubicBezTo>
                  <a:lnTo>
                    <a:pt x="516" y="395"/>
                  </a:lnTo>
                  <a:cubicBezTo>
                    <a:pt x="486" y="414"/>
                    <a:pt x="451" y="424"/>
                    <a:pt x="415" y="426"/>
                  </a:cubicBezTo>
                  <a:cubicBezTo>
                    <a:pt x="384" y="427"/>
                    <a:pt x="353" y="423"/>
                    <a:pt x="324" y="412"/>
                  </a:cubicBezTo>
                  <a:cubicBezTo>
                    <a:pt x="276" y="393"/>
                    <a:pt x="233" y="376"/>
                    <a:pt x="221" y="371"/>
                  </a:cubicBezTo>
                  <a:cubicBezTo>
                    <a:pt x="220" y="371"/>
                    <a:pt x="218" y="370"/>
                    <a:pt x="217" y="370"/>
                  </a:cubicBezTo>
                  <a:lnTo>
                    <a:pt x="217" y="370"/>
                  </a:lnTo>
                  <a:cubicBezTo>
                    <a:pt x="165" y="342"/>
                    <a:pt x="176" y="320"/>
                    <a:pt x="176" y="319"/>
                  </a:cubicBezTo>
                  <a:close/>
                  <a:moveTo>
                    <a:pt x="368" y="667"/>
                  </a:moveTo>
                  <a:cubicBezTo>
                    <a:pt x="357" y="667"/>
                    <a:pt x="348" y="658"/>
                    <a:pt x="348" y="647"/>
                  </a:cubicBezTo>
                  <a:cubicBezTo>
                    <a:pt x="348" y="636"/>
                    <a:pt x="357" y="627"/>
                    <a:pt x="368" y="627"/>
                  </a:cubicBezTo>
                  <a:cubicBezTo>
                    <a:pt x="379" y="627"/>
                    <a:pt x="388" y="636"/>
                    <a:pt x="388" y="647"/>
                  </a:cubicBezTo>
                  <a:cubicBezTo>
                    <a:pt x="388" y="658"/>
                    <a:pt x="379" y="667"/>
                    <a:pt x="368" y="667"/>
                  </a:cubicBezTo>
                  <a:close/>
                  <a:moveTo>
                    <a:pt x="368" y="587"/>
                  </a:moveTo>
                  <a:cubicBezTo>
                    <a:pt x="357" y="587"/>
                    <a:pt x="348" y="578"/>
                    <a:pt x="348" y="567"/>
                  </a:cubicBezTo>
                  <a:cubicBezTo>
                    <a:pt x="348" y="556"/>
                    <a:pt x="357" y="547"/>
                    <a:pt x="368" y="547"/>
                  </a:cubicBezTo>
                  <a:cubicBezTo>
                    <a:pt x="379" y="547"/>
                    <a:pt x="388" y="556"/>
                    <a:pt x="388" y="567"/>
                  </a:cubicBezTo>
                  <a:cubicBezTo>
                    <a:pt x="388" y="578"/>
                    <a:pt x="379" y="587"/>
                    <a:pt x="368" y="587"/>
                  </a:cubicBezTo>
                  <a:close/>
                  <a:moveTo>
                    <a:pt x="368" y="507"/>
                  </a:moveTo>
                  <a:cubicBezTo>
                    <a:pt x="357" y="507"/>
                    <a:pt x="348" y="498"/>
                    <a:pt x="348" y="487"/>
                  </a:cubicBezTo>
                  <a:cubicBezTo>
                    <a:pt x="348" y="476"/>
                    <a:pt x="357" y="467"/>
                    <a:pt x="368" y="467"/>
                  </a:cubicBezTo>
                  <a:cubicBezTo>
                    <a:pt x="379" y="467"/>
                    <a:pt x="388" y="476"/>
                    <a:pt x="388" y="487"/>
                  </a:cubicBezTo>
                  <a:cubicBezTo>
                    <a:pt x="388" y="498"/>
                    <a:pt x="379" y="507"/>
                    <a:pt x="368" y="507"/>
                  </a:cubicBezTo>
                  <a:close/>
                  <a:moveTo>
                    <a:pt x="477" y="600"/>
                  </a:moveTo>
                  <a:lnTo>
                    <a:pt x="434" y="600"/>
                  </a:lnTo>
                  <a:cubicBezTo>
                    <a:pt x="423" y="600"/>
                    <a:pt x="414" y="595"/>
                    <a:pt x="408" y="586"/>
                  </a:cubicBezTo>
                  <a:cubicBezTo>
                    <a:pt x="402" y="577"/>
                    <a:pt x="401" y="566"/>
                    <a:pt x="405" y="556"/>
                  </a:cubicBezTo>
                  <a:cubicBezTo>
                    <a:pt x="419" y="523"/>
                    <a:pt x="413" y="478"/>
                    <a:pt x="408" y="453"/>
                  </a:cubicBezTo>
                  <a:cubicBezTo>
                    <a:pt x="417" y="453"/>
                    <a:pt x="426" y="452"/>
                    <a:pt x="435" y="451"/>
                  </a:cubicBezTo>
                  <a:cubicBezTo>
                    <a:pt x="435" y="451"/>
                    <a:pt x="435" y="451"/>
                    <a:pt x="435" y="451"/>
                  </a:cubicBezTo>
                  <a:cubicBezTo>
                    <a:pt x="441" y="482"/>
                    <a:pt x="445" y="528"/>
                    <a:pt x="429" y="566"/>
                  </a:cubicBezTo>
                  <a:cubicBezTo>
                    <a:pt x="429" y="569"/>
                    <a:pt x="429" y="570"/>
                    <a:pt x="430" y="571"/>
                  </a:cubicBezTo>
                  <a:cubicBezTo>
                    <a:pt x="430" y="572"/>
                    <a:pt x="432" y="573"/>
                    <a:pt x="434" y="573"/>
                  </a:cubicBezTo>
                  <a:lnTo>
                    <a:pt x="477" y="573"/>
                  </a:lnTo>
                  <a:cubicBezTo>
                    <a:pt x="479" y="573"/>
                    <a:pt x="482" y="571"/>
                    <a:pt x="482" y="568"/>
                  </a:cubicBezTo>
                  <a:lnTo>
                    <a:pt x="482" y="441"/>
                  </a:lnTo>
                  <a:cubicBezTo>
                    <a:pt x="478" y="442"/>
                    <a:pt x="496" y="435"/>
                    <a:pt x="508" y="430"/>
                  </a:cubicBezTo>
                  <a:lnTo>
                    <a:pt x="508" y="568"/>
                  </a:lnTo>
                  <a:cubicBezTo>
                    <a:pt x="508" y="586"/>
                    <a:pt x="494" y="600"/>
                    <a:pt x="477" y="6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1038225" y="301594"/>
              <a:ext cx="28575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spc="300" dirty="0" smtClean="0"/>
                <a:t>输入你的标题文字</a:t>
              </a:r>
              <a:endParaRPr lang="zh-CN" altLang="en-US" sz="2000" spc="300" dirty="0"/>
            </a:p>
          </p:txBody>
        </p:sp>
      </p:grpSp>
      <p:grpSp>
        <p:nvGrpSpPr>
          <p:cNvPr id="5" name="222060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 flipH="1">
            <a:off x="673099" y="1130300"/>
            <a:ext cx="10845801" cy="4831862"/>
            <a:chOff x="673099" y="1130300"/>
            <a:chExt cx="10845801" cy="4831862"/>
          </a:xfrm>
        </p:grpSpPr>
        <p:grpSp>
          <p:nvGrpSpPr>
            <p:cNvPr id="6" name="ïśļïḓé"/>
            <p:cNvGrpSpPr/>
            <p:nvPr/>
          </p:nvGrpSpPr>
          <p:grpSpPr>
            <a:xfrm>
              <a:off x="5922940" y="3657600"/>
              <a:ext cx="2423864" cy="955860"/>
              <a:chOff x="5799015" y="4101877"/>
              <a:chExt cx="2423864" cy="955860"/>
            </a:xfrm>
          </p:grpSpPr>
          <p:sp>
            <p:nvSpPr>
              <p:cNvPr id="23" name="îŝḻîde"/>
              <p:cNvSpPr txBox="1"/>
              <p:nvPr/>
            </p:nvSpPr>
            <p:spPr bwMode="auto">
              <a:xfrm>
                <a:off x="5799015" y="4101877"/>
                <a:ext cx="2421793" cy="3984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1800" b="1" dirty="0" smtClean="0"/>
                  <a:t>输入标题</a:t>
                </a:r>
                <a:endParaRPr lang="zh-CN" altLang="en-US" sz="1800" b="1" dirty="0"/>
              </a:p>
            </p:txBody>
          </p:sp>
          <p:sp>
            <p:nvSpPr>
              <p:cNvPr id="24" name="íŝḻîḑê"/>
              <p:cNvSpPr/>
              <p:nvPr/>
            </p:nvSpPr>
            <p:spPr bwMode="auto">
              <a:xfrm>
                <a:off x="5801086" y="4500338"/>
                <a:ext cx="2421793" cy="5573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20000"/>
                  </a:lnSpc>
                  <a:spcBef>
                    <a:spcPct val="0"/>
                  </a:spcBef>
                </a:pPr>
                <a:r>
                  <a:rPr lang="en-US" altLang="zh-CN" sz="1100" dirty="0"/>
                  <a:t>Copy paste fonts. Choose the only option to retain </a:t>
                </a:r>
                <a:r>
                  <a:rPr lang="zh-CN" altLang="en-US" sz="1100" dirty="0" smtClean="0"/>
                  <a:t>标题</a:t>
                </a:r>
                <a:r>
                  <a:rPr lang="en-US" altLang="zh-CN" sz="1100" dirty="0" smtClean="0"/>
                  <a:t>……</a:t>
                </a:r>
                <a:endParaRPr lang="en-US" altLang="zh-CN" sz="1100" dirty="0"/>
              </a:p>
            </p:txBody>
          </p:sp>
        </p:grpSp>
        <p:sp>
          <p:nvSpPr>
            <p:cNvPr id="7" name="işľíḍe"/>
            <p:cNvSpPr/>
            <p:nvPr/>
          </p:nvSpPr>
          <p:spPr>
            <a:xfrm>
              <a:off x="5326954" y="3754619"/>
              <a:ext cx="560812" cy="5573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r>
                <a:rPr lang="en-US" altLang="zh-CN" b="1" i="1" dirty="0">
                  <a:solidFill>
                    <a:schemeClr val="accent1"/>
                  </a:solidFill>
                </a:rPr>
                <a:t>01</a:t>
              </a:r>
              <a:endParaRPr lang="zh-CN" altLang="en-US" b="1" i="1" dirty="0">
                <a:solidFill>
                  <a:schemeClr val="accent1"/>
                </a:solidFill>
              </a:endParaRPr>
            </a:p>
          </p:txBody>
        </p:sp>
        <p:grpSp>
          <p:nvGrpSpPr>
            <p:cNvPr id="8" name="ïšḷîḍè"/>
            <p:cNvGrpSpPr/>
            <p:nvPr/>
          </p:nvGrpSpPr>
          <p:grpSpPr>
            <a:xfrm>
              <a:off x="9095036" y="3657600"/>
              <a:ext cx="2423864" cy="955860"/>
              <a:chOff x="5799015" y="4101877"/>
              <a:chExt cx="2423864" cy="955860"/>
            </a:xfrm>
          </p:grpSpPr>
          <p:sp>
            <p:nvSpPr>
              <p:cNvPr id="21" name="ïšļiḑe"/>
              <p:cNvSpPr txBox="1"/>
              <p:nvPr/>
            </p:nvSpPr>
            <p:spPr bwMode="auto">
              <a:xfrm>
                <a:off x="5799015" y="4101877"/>
                <a:ext cx="2421793" cy="3984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1800" b="1" dirty="0" smtClean="0"/>
                  <a:t>输入标题</a:t>
                </a:r>
                <a:endParaRPr lang="zh-CN" altLang="en-US" sz="1800" b="1" dirty="0"/>
              </a:p>
            </p:txBody>
          </p:sp>
          <p:sp>
            <p:nvSpPr>
              <p:cNvPr id="22" name="îṡ1idê"/>
              <p:cNvSpPr/>
              <p:nvPr/>
            </p:nvSpPr>
            <p:spPr bwMode="auto">
              <a:xfrm>
                <a:off x="5801086" y="4500338"/>
                <a:ext cx="2421793" cy="5573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20000"/>
                  </a:lnSpc>
                  <a:spcBef>
                    <a:spcPct val="0"/>
                  </a:spcBef>
                </a:pPr>
                <a:r>
                  <a:rPr lang="en-US" altLang="zh-CN" sz="1100" dirty="0"/>
                  <a:t>Copy paste fonts. Choose the only option to retain </a:t>
                </a:r>
                <a:r>
                  <a:rPr lang="zh-CN" altLang="en-US" sz="1100" dirty="0" smtClean="0"/>
                  <a:t>标题</a:t>
                </a:r>
                <a:r>
                  <a:rPr lang="en-US" altLang="zh-CN" sz="1100" dirty="0" smtClean="0"/>
                  <a:t>……</a:t>
                </a:r>
                <a:endParaRPr lang="en-US" altLang="zh-CN" sz="1100" dirty="0"/>
              </a:p>
            </p:txBody>
          </p:sp>
        </p:grpSp>
        <p:sp>
          <p:nvSpPr>
            <p:cNvPr id="9" name="iśľîďe"/>
            <p:cNvSpPr/>
            <p:nvPr/>
          </p:nvSpPr>
          <p:spPr>
            <a:xfrm>
              <a:off x="8499050" y="3754619"/>
              <a:ext cx="560812" cy="5573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r>
                <a:rPr lang="en-US" altLang="zh-CN" b="1" i="1" dirty="0">
                  <a:solidFill>
                    <a:schemeClr val="accent1"/>
                  </a:solidFill>
                </a:rPr>
                <a:t>02</a:t>
              </a:r>
              <a:endParaRPr lang="zh-CN" altLang="en-US" b="1" i="1" dirty="0">
                <a:solidFill>
                  <a:schemeClr val="accent1"/>
                </a:solidFill>
              </a:endParaRPr>
            </a:p>
          </p:txBody>
        </p:sp>
        <p:grpSp>
          <p:nvGrpSpPr>
            <p:cNvPr id="10" name="íṧlîďe"/>
            <p:cNvGrpSpPr/>
            <p:nvPr/>
          </p:nvGrpSpPr>
          <p:grpSpPr>
            <a:xfrm>
              <a:off x="5922940" y="5006302"/>
              <a:ext cx="2423864" cy="955860"/>
              <a:chOff x="5799015" y="4101877"/>
              <a:chExt cx="2423864" cy="955860"/>
            </a:xfrm>
          </p:grpSpPr>
          <p:sp>
            <p:nvSpPr>
              <p:cNvPr id="19" name="iṥļîdé"/>
              <p:cNvSpPr txBox="1"/>
              <p:nvPr/>
            </p:nvSpPr>
            <p:spPr bwMode="auto">
              <a:xfrm>
                <a:off x="5799015" y="4101877"/>
                <a:ext cx="2421793" cy="3984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1800" b="1" dirty="0" smtClean="0"/>
                  <a:t>输入标题</a:t>
                </a:r>
                <a:endParaRPr lang="zh-CN" altLang="en-US" sz="1800" b="1" dirty="0"/>
              </a:p>
            </p:txBody>
          </p:sp>
          <p:sp>
            <p:nvSpPr>
              <p:cNvPr id="20" name="ïṡ1ïďè"/>
              <p:cNvSpPr/>
              <p:nvPr/>
            </p:nvSpPr>
            <p:spPr bwMode="auto">
              <a:xfrm>
                <a:off x="5801086" y="4500338"/>
                <a:ext cx="2421793" cy="5573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20000"/>
                  </a:lnSpc>
                  <a:spcBef>
                    <a:spcPct val="0"/>
                  </a:spcBef>
                </a:pPr>
                <a:r>
                  <a:rPr lang="en-US" altLang="zh-CN" sz="1100" dirty="0"/>
                  <a:t>Copy paste fonts. Choose the only option to retain </a:t>
                </a:r>
                <a:r>
                  <a:rPr lang="zh-CN" altLang="en-US" sz="1100" dirty="0" smtClean="0"/>
                  <a:t>标题</a:t>
                </a:r>
                <a:r>
                  <a:rPr lang="en-US" altLang="zh-CN" sz="1100" dirty="0" smtClean="0"/>
                  <a:t>……</a:t>
                </a:r>
                <a:endParaRPr lang="en-US" altLang="zh-CN" sz="1100" dirty="0"/>
              </a:p>
            </p:txBody>
          </p:sp>
        </p:grpSp>
        <p:sp>
          <p:nvSpPr>
            <p:cNvPr id="11" name="iṩľîḍê"/>
            <p:cNvSpPr/>
            <p:nvPr/>
          </p:nvSpPr>
          <p:spPr>
            <a:xfrm>
              <a:off x="5326954" y="5103321"/>
              <a:ext cx="560812" cy="5573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r>
                <a:rPr lang="en-US" altLang="zh-CN" b="1" i="1" dirty="0">
                  <a:solidFill>
                    <a:schemeClr val="accent1"/>
                  </a:solidFill>
                </a:rPr>
                <a:t>03</a:t>
              </a:r>
              <a:endParaRPr lang="zh-CN" altLang="en-US" b="1" i="1" dirty="0">
                <a:solidFill>
                  <a:schemeClr val="accent1"/>
                </a:solidFill>
              </a:endParaRPr>
            </a:p>
          </p:txBody>
        </p:sp>
        <p:grpSp>
          <p:nvGrpSpPr>
            <p:cNvPr id="12" name="iṣľïḓe"/>
            <p:cNvGrpSpPr/>
            <p:nvPr/>
          </p:nvGrpSpPr>
          <p:grpSpPr>
            <a:xfrm>
              <a:off x="9095036" y="5006302"/>
              <a:ext cx="2423864" cy="955860"/>
              <a:chOff x="5799015" y="4101877"/>
              <a:chExt cx="2423864" cy="955860"/>
            </a:xfrm>
          </p:grpSpPr>
          <p:sp>
            <p:nvSpPr>
              <p:cNvPr id="17" name="îṥ1ïďé"/>
              <p:cNvSpPr txBox="1"/>
              <p:nvPr/>
            </p:nvSpPr>
            <p:spPr bwMode="auto">
              <a:xfrm>
                <a:off x="5799015" y="4101877"/>
                <a:ext cx="2421793" cy="3984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1800" b="1" dirty="0" smtClean="0"/>
                  <a:t>输入标题</a:t>
                </a:r>
                <a:endParaRPr lang="zh-CN" altLang="en-US" sz="1800" b="1" dirty="0"/>
              </a:p>
            </p:txBody>
          </p:sp>
          <p:sp>
            <p:nvSpPr>
              <p:cNvPr id="18" name="iṡļïḑè"/>
              <p:cNvSpPr/>
              <p:nvPr/>
            </p:nvSpPr>
            <p:spPr bwMode="auto">
              <a:xfrm>
                <a:off x="5801086" y="4500338"/>
                <a:ext cx="2421793" cy="5573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20000"/>
                  </a:lnSpc>
                  <a:spcBef>
                    <a:spcPct val="0"/>
                  </a:spcBef>
                </a:pPr>
                <a:r>
                  <a:rPr lang="en-US" altLang="zh-CN" sz="1100" dirty="0"/>
                  <a:t>Copy paste fonts. Choose the only option to retain </a:t>
                </a:r>
                <a:r>
                  <a:rPr lang="zh-CN" altLang="en-US" sz="1100" dirty="0" smtClean="0"/>
                  <a:t>标题</a:t>
                </a:r>
                <a:r>
                  <a:rPr lang="en-US" altLang="zh-CN" sz="1100" dirty="0" smtClean="0"/>
                  <a:t>……</a:t>
                </a:r>
                <a:endParaRPr lang="en-US" altLang="zh-CN" sz="1100" dirty="0"/>
              </a:p>
            </p:txBody>
          </p:sp>
        </p:grpSp>
        <p:sp>
          <p:nvSpPr>
            <p:cNvPr id="13" name="îṣ1íḋê"/>
            <p:cNvSpPr/>
            <p:nvPr/>
          </p:nvSpPr>
          <p:spPr>
            <a:xfrm>
              <a:off x="8499050" y="5103321"/>
              <a:ext cx="560812" cy="5573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r>
                <a:rPr lang="en-US" altLang="zh-CN" b="1" i="1" dirty="0">
                  <a:solidFill>
                    <a:schemeClr val="accent1"/>
                  </a:solidFill>
                </a:rPr>
                <a:t>04</a:t>
              </a:r>
              <a:endParaRPr lang="zh-CN" altLang="en-US" b="1" i="1" dirty="0">
                <a:solidFill>
                  <a:schemeClr val="accent1"/>
                </a:solidFill>
              </a:endParaRPr>
            </a:p>
          </p:txBody>
        </p:sp>
        <p:sp>
          <p:nvSpPr>
            <p:cNvPr id="14" name="î$ḷïḋe"/>
            <p:cNvSpPr/>
            <p:nvPr/>
          </p:nvSpPr>
          <p:spPr bwMode="auto">
            <a:xfrm>
              <a:off x="1058008" y="1130300"/>
              <a:ext cx="3481017" cy="4629864"/>
            </a:xfrm>
            <a:prstGeom prst="rect">
              <a:avLst/>
            </a:prstGeom>
            <a:blipFill dpi="0" rotWithShape="1">
              <a:blip r:embed="rId2"/>
              <a:srcRect/>
              <a:tile tx="-635000" ty="1270000" sx="100000" sy="100000" flip="none" algn="ctr"/>
            </a:blipFill>
            <a:ln w="3175">
              <a:noFill/>
              <a:prstDash val="sysDash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>
              <a:defPPr>
                <a:defRPr lang="en-US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lang="en-US" sz="2800" b="1">
                <a:solidFill>
                  <a:schemeClr val="lt1"/>
                </a:solidFill>
              </a:endParaRPr>
            </a:p>
          </p:txBody>
        </p:sp>
        <p:sp>
          <p:nvSpPr>
            <p:cNvPr id="15" name="iŝľîďé"/>
            <p:cNvSpPr/>
            <p:nvPr/>
          </p:nvSpPr>
          <p:spPr bwMode="auto">
            <a:xfrm>
              <a:off x="673099" y="1500085"/>
              <a:ext cx="7538916" cy="1629978"/>
            </a:xfrm>
            <a:prstGeom prst="rect">
              <a:avLst/>
            </a:prstGeom>
            <a:solidFill>
              <a:schemeClr val="accent4">
                <a:lumMod val="40000"/>
                <a:lumOff val="60000"/>
                <a:alpha val="70000"/>
              </a:schemeClr>
            </a:solidFill>
            <a:ln>
              <a:noFill/>
            </a:ln>
            <a:effectLst/>
          </p:spPr>
          <p:txBody>
            <a:bodyPr wrap="square" lIns="91440" tIns="45720" rIns="91440" bIns="45720" rtlCol="0" anchor="ctr">
              <a:normAutofit/>
            </a:bodyPr>
            <a:lstStyle>
              <a:defPPr>
                <a:defRPr lang="en-US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r">
                <a:buSzPct val="25000"/>
              </a:pPr>
              <a:endParaRPr lang="en-US" altLang="zh-CN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íṥḻîďè"/>
            <p:cNvSpPr/>
            <p:nvPr/>
          </p:nvSpPr>
          <p:spPr>
            <a:xfrm>
              <a:off x="4693342" y="1883568"/>
              <a:ext cx="3140603" cy="830997"/>
            </a:xfrm>
            <a:prstGeom prst="rect">
              <a:avLst/>
            </a:prstGeom>
          </p:spPr>
          <p:txBody>
            <a:bodyPr wrap="square" lIns="91440" tIns="45720" rIns="91440" bIns="45720">
              <a:normAutofit/>
            </a:bodyPr>
            <a:lstStyle/>
            <a:p>
              <a:pPr>
                <a:buSzPct val="25000"/>
              </a:pPr>
              <a:r>
                <a:rPr lang="en-US" altLang="zh-CN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Unified fonts make</a:t>
              </a:r>
              <a:endPara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>
                <a:buSzPct val="25000"/>
              </a:pPr>
              <a:r>
                <a:rPr lang="en-US" altLang="zh-CN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reading more fluent.</a:t>
              </a:r>
              <a:endPara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26050" y="196807"/>
            <a:ext cx="3569675" cy="609685"/>
            <a:chOff x="326050" y="196807"/>
            <a:chExt cx="3569675" cy="609685"/>
          </a:xfrm>
        </p:grpSpPr>
        <p:sp>
          <p:nvSpPr>
            <p:cNvPr id="2" name="snowman_150012"/>
            <p:cNvSpPr>
              <a:spLocks noChangeAspect="1"/>
            </p:cNvSpPr>
            <p:nvPr/>
          </p:nvSpPr>
          <p:spPr bwMode="auto">
            <a:xfrm>
              <a:off x="326050" y="196807"/>
              <a:ext cx="571727" cy="609685"/>
            </a:xfrm>
            <a:custGeom>
              <a:avLst/>
              <a:gdLst>
                <a:gd name="T0" fmla="*/ 731 w 737"/>
                <a:gd name="T1" fmla="*/ 351 h 787"/>
                <a:gd name="T2" fmla="*/ 654 w 737"/>
                <a:gd name="T3" fmla="*/ 342 h 787"/>
                <a:gd name="T4" fmla="*/ 651 w 737"/>
                <a:gd name="T5" fmla="*/ 406 h 787"/>
                <a:gd name="T6" fmla="*/ 564 w 737"/>
                <a:gd name="T7" fmla="*/ 392 h 787"/>
                <a:gd name="T8" fmla="*/ 535 w 737"/>
                <a:gd name="T9" fmla="*/ 253 h 787"/>
                <a:gd name="T10" fmla="*/ 535 w 737"/>
                <a:gd name="T11" fmla="*/ 147 h 787"/>
                <a:gd name="T12" fmla="*/ 453 w 737"/>
                <a:gd name="T13" fmla="*/ 119 h 787"/>
                <a:gd name="T14" fmla="*/ 455 w 737"/>
                <a:gd name="T15" fmla="*/ 0 h 787"/>
                <a:gd name="T16" fmla="*/ 257 w 737"/>
                <a:gd name="T17" fmla="*/ 21 h 787"/>
                <a:gd name="T18" fmla="*/ 188 w 737"/>
                <a:gd name="T19" fmla="*/ 147 h 787"/>
                <a:gd name="T20" fmla="*/ 202 w 737"/>
                <a:gd name="T21" fmla="*/ 253 h 787"/>
                <a:gd name="T22" fmla="*/ 153 w 737"/>
                <a:gd name="T23" fmla="*/ 307 h 787"/>
                <a:gd name="T24" fmla="*/ 160 w 737"/>
                <a:gd name="T25" fmla="*/ 438 h 787"/>
                <a:gd name="T26" fmla="*/ 100 w 737"/>
                <a:gd name="T27" fmla="*/ 334 h 787"/>
                <a:gd name="T28" fmla="*/ 24 w 737"/>
                <a:gd name="T29" fmla="*/ 351 h 787"/>
                <a:gd name="T30" fmla="*/ 48 w 737"/>
                <a:gd name="T31" fmla="*/ 412 h 787"/>
                <a:gd name="T32" fmla="*/ 15 w 737"/>
                <a:gd name="T33" fmla="*/ 467 h 787"/>
                <a:gd name="T34" fmla="*/ 150 w 737"/>
                <a:gd name="T35" fmla="*/ 463 h 787"/>
                <a:gd name="T36" fmla="*/ 602 w 737"/>
                <a:gd name="T37" fmla="*/ 547 h 787"/>
                <a:gd name="T38" fmla="*/ 714 w 737"/>
                <a:gd name="T39" fmla="*/ 464 h 787"/>
                <a:gd name="T40" fmla="*/ 730 w 737"/>
                <a:gd name="T41" fmla="*/ 443 h 787"/>
                <a:gd name="T42" fmla="*/ 388 w 737"/>
                <a:gd name="T43" fmla="*/ 213 h 787"/>
                <a:gd name="T44" fmla="*/ 415 w 737"/>
                <a:gd name="T45" fmla="*/ 240 h 787"/>
                <a:gd name="T46" fmla="*/ 432 w 737"/>
                <a:gd name="T47" fmla="*/ 317 h 787"/>
                <a:gd name="T48" fmla="*/ 418 w 737"/>
                <a:gd name="T49" fmla="*/ 295 h 787"/>
                <a:gd name="T50" fmla="*/ 389 w 737"/>
                <a:gd name="T51" fmla="*/ 306 h 787"/>
                <a:gd name="T52" fmla="*/ 374 w 737"/>
                <a:gd name="T53" fmla="*/ 334 h 787"/>
                <a:gd name="T54" fmla="*/ 359 w 737"/>
                <a:gd name="T55" fmla="*/ 306 h 787"/>
                <a:gd name="T56" fmla="*/ 295 w 737"/>
                <a:gd name="T57" fmla="*/ 213 h 787"/>
                <a:gd name="T58" fmla="*/ 322 w 737"/>
                <a:gd name="T59" fmla="*/ 240 h 787"/>
                <a:gd name="T60" fmla="*/ 331 w 737"/>
                <a:gd name="T61" fmla="*/ 295 h 787"/>
                <a:gd name="T62" fmla="*/ 317 w 737"/>
                <a:gd name="T63" fmla="*/ 317 h 787"/>
                <a:gd name="T64" fmla="*/ 435 w 737"/>
                <a:gd name="T65" fmla="*/ 27 h 787"/>
                <a:gd name="T66" fmla="*/ 286 w 737"/>
                <a:gd name="T67" fmla="*/ 133 h 787"/>
                <a:gd name="T68" fmla="*/ 176 w 737"/>
                <a:gd name="T69" fmla="*/ 319 h 787"/>
                <a:gd name="T70" fmla="*/ 223 w 737"/>
                <a:gd name="T71" fmla="*/ 336 h 787"/>
                <a:gd name="T72" fmla="*/ 401 w 737"/>
                <a:gd name="T73" fmla="*/ 389 h 787"/>
                <a:gd name="T74" fmla="*/ 403 w 737"/>
                <a:gd name="T75" fmla="*/ 389 h 787"/>
                <a:gd name="T76" fmla="*/ 430 w 737"/>
                <a:gd name="T77" fmla="*/ 387 h 787"/>
                <a:gd name="T78" fmla="*/ 444 w 737"/>
                <a:gd name="T79" fmla="*/ 384 h 787"/>
                <a:gd name="T80" fmla="*/ 521 w 737"/>
                <a:gd name="T81" fmla="*/ 350 h 787"/>
                <a:gd name="T82" fmla="*/ 519 w 737"/>
                <a:gd name="T83" fmla="*/ 393 h 787"/>
                <a:gd name="T84" fmla="*/ 415 w 737"/>
                <a:gd name="T85" fmla="*/ 426 h 787"/>
                <a:gd name="T86" fmla="*/ 217 w 737"/>
                <a:gd name="T87" fmla="*/ 370 h 787"/>
                <a:gd name="T88" fmla="*/ 368 w 737"/>
                <a:gd name="T89" fmla="*/ 667 h 787"/>
                <a:gd name="T90" fmla="*/ 388 w 737"/>
                <a:gd name="T91" fmla="*/ 647 h 787"/>
                <a:gd name="T92" fmla="*/ 348 w 737"/>
                <a:gd name="T93" fmla="*/ 567 h 787"/>
                <a:gd name="T94" fmla="*/ 368 w 737"/>
                <a:gd name="T95" fmla="*/ 587 h 787"/>
                <a:gd name="T96" fmla="*/ 368 w 737"/>
                <a:gd name="T97" fmla="*/ 467 h 787"/>
                <a:gd name="T98" fmla="*/ 477 w 737"/>
                <a:gd name="T99" fmla="*/ 600 h 787"/>
                <a:gd name="T100" fmla="*/ 405 w 737"/>
                <a:gd name="T101" fmla="*/ 556 h 787"/>
                <a:gd name="T102" fmla="*/ 435 w 737"/>
                <a:gd name="T103" fmla="*/ 451 h 787"/>
                <a:gd name="T104" fmla="*/ 434 w 737"/>
                <a:gd name="T105" fmla="*/ 573 h 787"/>
                <a:gd name="T106" fmla="*/ 482 w 737"/>
                <a:gd name="T107" fmla="*/ 441 h 787"/>
                <a:gd name="T108" fmla="*/ 477 w 737"/>
                <a:gd name="T109" fmla="*/ 600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37" h="787">
                  <a:moveTo>
                    <a:pt x="689" y="412"/>
                  </a:moveTo>
                  <a:lnTo>
                    <a:pt x="731" y="369"/>
                  </a:lnTo>
                  <a:cubicBezTo>
                    <a:pt x="736" y="364"/>
                    <a:pt x="736" y="356"/>
                    <a:pt x="731" y="351"/>
                  </a:cubicBezTo>
                  <a:cubicBezTo>
                    <a:pt x="726" y="345"/>
                    <a:pt x="717" y="345"/>
                    <a:pt x="712" y="351"/>
                  </a:cubicBezTo>
                  <a:lnTo>
                    <a:pt x="673" y="390"/>
                  </a:lnTo>
                  <a:lnTo>
                    <a:pt x="654" y="342"/>
                  </a:lnTo>
                  <a:cubicBezTo>
                    <a:pt x="651" y="335"/>
                    <a:pt x="644" y="332"/>
                    <a:pt x="637" y="334"/>
                  </a:cubicBezTo>
                  <a:cubicBezTo>
                    <a:pt x="630" y="337"/>
                    <a:pt x="627" y="345"/>
                    <a:pt x="629" y="352"/>
                  </a:cubicBezTo>
                  <a:lnTo>
                    <a:pt x="651" y="406"/>
                  </a:lnTo>
                  <a:lnTo>
                    <a:pt x="576" y="438"/>
                  </a:lnTo>
                  <a:cubicBezTo>
                    <a:pt x="570" y="426"/>
                    <a:pt x="562" y="413"/>
                    <a:pt x="554" y="402"/>
                  </a:cubicBezTo>
                  <a:cubicBezTo>
                    <a:pt x="557" y="399"/>
                    <a:pt x="561" y="396"/>
                    <a:pt x="564" y="392"/>
                  </a:cubicBezTo>
                  <a:cubicBezTo>
                    <a:pt x="574" y="379"/>
                    <a:pt x="576" y="362"/>
                    <a:pt x="569" y="347"/>
                  </a:cubicBezTo>
                  <a:cubicBezTo>
                    <a:pt x="559" y="326"/>
                    <a:pt x="535" y="316"/>
                    <a:pt x="514" y="324"/>
                  </a:cubicBezTo>
                  <a:cubicBezTo>
                    <a:pt x="528" y="303"/>
                    <a:pt x="535" y="279"/>
                    <a:pt x="535" y="253"/>
                  </a:cubicBezTo>
                  <a:cubicBezTo>
                    <a:pt x="535" y="219"/>
                    <a:pt x="521" y="186"/>
                    <a:pt x="497" y="160"/>
                  </a:cubicBezTo>
                  <a:lnTo>
                    <a:pt x="522" y="160"/>
                  </a:lnTo>
                  <a:cubicBezTo>
                    <a:pt x="529" y="160"/>
                    <a:pt x="535" y="154"/>
                    <a:pt x="535" y="147"/>
                  </a:cubicBezTo>
                  <a:cubicBezTo>
                    <a:pt x="535" y="139"/>
                    <a:pt x="529" y="133"/>
                    <a:pt x="522" y="133"/>
                  </a:cubicBezTo>
                  <a:lnTo>
                    <a:pt x="482" y="133"/>
                  </a:lnTo>
                  <a:cubicBezTo>
                    <a:pt x="468" y="132"/>
                    <a:pt x="458" y="128"/>
                    <a:pt x="453" y="119"/>
                  </a:cubicBezTo>
                  <a:cubicBezTo>
                    <a:pt x="438" y="93"/>
                    <a:pt x="458" y="38"/>
                    <a:pt x="467" y="19"/>
                  </a:cubicBezTo>
                  <a:cubicBezTo>
                    <a:pt x="469" y="15"/>
                    <a:pt x="469" y="10"/>
                    <a:pt x="466" y="6"/>
                  </a:cubicBezTo>
                  <a:cubicBezTo>
                    <a:pt x="464" y="2"/>
                    <a:pt x="460" y="0"/>
                    <a:pt x="455" y="0"/>
                  </a:cubicBezTo>
                  <a:lnTo>
                    <a:pt x="268" y="0"/>
                  </a:lnTo>
                  <a:cubicBezTo>
                    <a:pt x="263" y="0"/>
                    <a:pt x="259" y="3"/>
                    <a:pt x="257" y="7"/>
                  </a:cubicBezTo>
                  <a:cubicBezTo>
                    <a:pt x="254" y="11"/>
                    <a:pt x="255" y="17"/>
                    <a:pt x="257" y="21"/>
                  </a:cubicBezTo>
                  <a:cubicBezTo>
                    <a:pt x="301" y="84"/>
                    <a:pt x="263" y="123"/>
                    <a:pt x="250" y="133"/>
                  </a:cubicBezTo>
                  <a:lnTo>
                    <a:pt x="202" y="133"/>
                  </a:lnTo>
                  <a:cubicBezTo>
                    <a:pt x="194" y="133"/>
                    <a:pt x="188" y="139"/>
                    <a:pt x="188" y="147"/>
                  </a:cubicBezTo>
                  <a:cubicBezTo>
                    <a:pt x="188" y="154"/>
                    <a:pt x="194" y="160"/>
                    <a:pt x="202" y="160"/>
                  </a:cubicBezTo>
                  <a:lnTo>
                    <a:pt x="240" y="160"/>
                  </a:lnTo>
                  <a:cubicBezTo>
                    <a:pt x="215" y="186"/>
                    <a:pt x="202" y="219"/>
                    <a:pt x="202" y="253"/>
                  </a:cubicBezTo>
                  <a:cubicBezTo>
                    <a:pt x="202" y="268"/>
                    <a:pt x="204" y="282"/>
                    <a:pt x="209" y="295"/>
                  </a:cubicBezTo>
                  <a:cubicBezTo>
                    <a:pt x="200" y="291"/>
                    <a:pt x="190" y="288"/>
                    <a:pt x="181" y="288"/>
                  </a:cubicBezTo>
                  <a:cubicBezTo>
                    <a:pt x="168" y="288"/>
                    <a:pt x="158" y="294"/>
                    <a:pt x="153" y="307"/>
                  </a:cubicBezTo>
                  <a:cubicBezTo>
                    <a:pt x="151" y="311"/>
                    <a:pt x="146" y="322"/>
                    <a:pt x="150" y="338"/>
                  </a:cubicBezTo>
                  <a:cubicBezTo>
                    <a:pt x="155" y="356"/>
                    <a:pt x="170" y="373"/>
                    <a:pt x="194" y="388"/>
                  </a:cubicBezTo>
                  <a:cubicBezTo>
                    <a:pt x="180" y="403"/>
                    <a:pt x="169" y="420"/>
                    <a:pt x="160" y="438"/>
                  </a:cubicBezTo>
                  <a:lnTo>
                    <a:pt x="86" y="406"/>
                  </a:lnTo>
                  <a:lnTo>
                    <a:pt x="107" y="352"/>
                  </a:lnTo>
                  <a:cubicBezTo>
                    <a:pt x="110" y="345"/>
                    <a:pt x="107" y="337"/>
                    <a:pt x="100" y="334"/>
                  </a:cubicBezTo>
                  <a:cubicBezTo>
                    <a:pt x="93" y="332"/>
                    <a:pt x="85" y="335"/>
                    <a:pt x="83" y="342"/>
                  </a:cubicBezTo>
                  <a:lnTo>
                    <a:pt x="63" y="390"/>
                  </a:lnTo>
                  <a:lnTo>
                    <a:pt x="24" y="351"/>
                  </a:lnTo>
                  <a:cubicBezTo>
                    <a:pt x="19" y="345"/>
                    <a:pt x="11" y="345"/>
                    <a:pt x="6" y="351"/>
                  </a:cubicBezTo>
                  <a:cubicBezTo>
                    <a:pt x="0" y="356"/>
                    <a:pt x="0" y="364"/>
                    <a:pt x="6" y="369"/>
                  </a:cubicBezTo>
                  <a:lnTo>
                    <a:pt x="48" y="412"/>
                  </a:lnTo>
                  <a:lnTo>
                    <a:pt x="7" y="443"/>
                  </a:lnTo>
                  <a:cubicBezTo>
                    <a:pt x="1" y="447"/>
                    <a:pt x="0" y="455"/>
                    <a:pt x="4" y="461"/>
                  </a:cubicBezTo>
                  <a:cubicBezTo>
                    <a:pt x="7" y="465"/>
                    <a:pt x="11" y="467"/>
                    <a:pt x="15" y="467"/>
                  </a:cubicBezTo>
                  <a:cubicBezTo>
                    <a:pt x="18" y="467"/>
                    <a:pt x="21" y="466"/>
                    <a:pt x="23" y="464"/>
                  </a:cubicBezTo>
                  <a:lnTo>
                    <a:pt x="70" y="429"/>
                  </a:lnTo>
                  <a:lnTo>
                    <a:pt x="150" y="463"/>
                  </a:lnTo>
                  <a:cubicBezTo>
                    <a:pt x="140" y="489"/>
                    <a:pt x="135" y="517"/>
                    <a:pt x="135" y="547"/>
                  </a:cubicBezTo>
                  <a:cubicBezTo>
                    <a:pt x="135" y="679"/>
                    <a:pt x="240" y="787"/>
                    <a:pt x="368" y="787"/>
                  </a:cubicBezTo>
                  <a:cubicBezTo>
                    <a:pt x="497" y="787"/>
                    <a:pt x="602" y="679"/>
                    <a:pt x="602" y="547"/>
                  </a:cubicBezTo>
                  <a:cubicBezTo>
                    <a:pt x="602" y="518"/>
                    <a:pt x="597" y="489"/>
                    <a:pt x="587" y="463"/>
                  </a:cubicBezTo>
                  <a:lnTo>
                    <a:pt x="666" y="429"/>
                  </a:lnTo>
                  <a:lnTo>
                    <a:pt x="714" y="464"/>
                  </a:lnTo>
                  <a:cubicBezTo>
                    <a:pt x="716" y="466"/>
                    <a:pt x="719" y="467"/>
                    <a:pt x="722" y="467"/>
                  </a:cubicBezTo>
                  <a:cubicBezTo>
                    <a:pt x="726" y="467"/>
                    <a:pt x="730" y="465"/>
                    <a:pt x="732" y="461"/>
                  </a:cubicBezTo>
                  <a:cubicBezTo>
                    <a:pt x="737" y="455"/>
                    <a:pt x="736" y="447"/>
                    <a:pt x="730" y="443"/>
                  </a:cubicBezTo>
                  <a:lnTo>
                    <a:pt x="689" y="412"/>
                  </a:lnTo>
                  <a:close/>
                  <a:moveTo>
                    <a:pt x="415" y="240"/>
                  </a:moveTo>
                  <a:cubicBezTo>
                    <a:pt x="400" y="240"/>
                    <a:pt x="388" y="228"/>
                    <a:pt x="388" y="213"/>
                  </a:cubicBezTo>
                  <a:cubicBezTo>
                    <a:pt x="388" y="199"/>
                    <a:pt x="400" y="187"/>
                    <a:pt x="415" y="187"/>
                  </a:cubicBezTo>
                  <a:cubicBezTo>
                    <a:pt x="430" y="187"/>
                    <a:pt x="442" y="199"/>
                    <a:pt x="442" y="213"/>
                  </a:cubicBezTo>
                  <a:cubicBezTo>
                    <a:pt x="442" y="228"/>
                    <a:pt x="430" y="240"/>
                    <a:pt x="415" y="240"/>
                  </a:cubicBezTo>
                  <a:close/>
                  <a:moveTo>
                    <a:pt x="450" y="284"/>
                  </a:moveTo>
                  <a:cubicBezTo>
                    <a:pt x="455" y="289"/>
                    <a:pt x="455" y="298"/>
                    <a:pt x="450" y="303"/>
                  </a:cubicBezTo>
                  <a:cubicBezTo>
                    <a:pt x="444" y="308"/>
                    <a:pt x="438" y="313"/>
                    <a:pt x="432" y="317"/>
                  </a:cubicBezTo>
                  <a:cubicBezTo>
                    <a:pt x="430" y="319"/>
                    <a:pt x="427" y="319"/>
                    <a:pt x="425" y="319"/>
                  </a:cubicBezTo>
                  <a:cubicBezTo>
                    <a:pt x="420" y="319"/>
                    <a:pt x="416" y="317"/>
                    <a:pt x="414" y="313"/>
                  </a:cubicBezTo>
                  <a:cubicBezTo>
                    <a:pt x="410" y="307"/>
                    <a:pt x="411" y="299"/>
                    <a:pt x="418" y="295"/>
                  </a:cubicBezTo>
                  <a:cubicBezTo>
                    <a:pt x="422" y="292"/>
                    <a:pt x="427" y="288"/>
                    <a:pt x="431" y="284"/>
                  </a:cubicBezTo>
                  <a:cubicBezTo>
                    <a:pt x="436" y="279"/>
                    <a:pt x="445" y="279"/>
                    <a:pt x="450" y="284"/>
                  </a:cubicBezTo>
                  <a:close/>
                  <a:moveTo>
                    <a:pt x="389" y="306"/>
                  </a:moveTo>
                  <a:cubicBezTo>
                    <a:pt x="397" y="305"/>
                    <a:pt x="404" y="309"/>
                    <a:pt x="405" y="317"/>
                  </a:cubicBezTo>
                  <a:cubicBezTo>
                    <a:pt x="406" y="324"/>
                    <a:pt x="402" y="331"/>
                    <a:pt x="394" y="332"/>
                  </a:cubicBezTo>
                  <a:cubicBezTo>
                    <a:pt x="388" y="333"/>
                    <a:pt x="381" y="334"/>
                    <a:pt x="374" y="334"/>
                  </a:cubicBezTo>
                  <a:cubicBezTo>
                    <a:pt x="368" y="334"/>
                    <a:pt x="361" y="333"/>
                    <a:pt x="354" y="332"/>
                  </a:cubicBezTo>
                  <a:cubicBezTo>
                    <a:pt x="347" y="331"/>
                    <a:pt x="342" y="324"/>
                    <a:pt x="344" y="316"/>
                  </a:cubicBezTo>
                  <a:cubicBezTo>
                    <a:pt x="345" y="309"/>
                    <a:pt x="352" y="305"/>
                    <a:pt x="359" y="306"/>
                  </a:cubicBezTo>
                  <a:cubicBezTo>
                    <a:pt x="369" y="308"/>
                    <a:pt x="379" y="308"/>
                    <a:pt x="389" y="306"/>
                  </a:cubicBezTo>
                  <a:close/>
                  <a:moveTo>
                    <a:pt x="322" y="240"/>
                  </a:moveTo>
                  <a:cubicBezTo>
                    <a:pt x="307" y="240"/>
                    <a:pt x="295" y="228"/>
                    <a:pt x="295" y="213"/>
                  </a:cubicBezTo>
                  <a:cubicBezTo>
                    <a:pt x="295" y="199"/>
                    <a:pt x="307" y="187"/>
                    <a:pt x="322" y="187"/>
                  </a:cubicBezTo>
                  <a:cubicBezTo>
                    <a:pt x="336" y="187"/>
                    <a:pt x="348" y="199"/>
                    <a:pt x="348" y="213"/>
                  </a:cubicBezTo>
                  <a:cubicBezTo>
                    <a:pt x="348" y="228"/>
                    <a:pt x="336" y="240"/>
                    <a:pt x="322" y="240"/>
                  </a:cubicBezTo>
                  <a:close/>
                  <a:moveTo>
                    <a:pt x="299" y="284"/>
                  </a:moveTo>
                  <a:cubicBezTo>
                    <a:pt x="304" y="279"/>
                    <a:pt x="313" y="279"/>
                    <a:pt x="318" y="284"/>
                  </a:cubicBezTo>
                  <a:cubicBezTo>
                    <a:pt x="322" y="288"/>
                    <a:pt x="326" y="292"/>
                    <a:pt x="331" y="295"/>
                  </a:cubicBezTo>
                  <a:cubicBezTo>
                    <a:pt x="337" y="299"/>
                    <a:pt x="339" y="307"/>
                    <a:pt x="335" y="313"/>
                  </a:cubicBezTo>
                  <a:cubicBezTo>
                    <a:pt x="333" y="317"/>
                    <a:pt x="328" y="319"/>
                    <a:pt x="324" y="319"/>
                  </a:cubicBezTo>
                  <a:cubicBezTo>
                    <a:pt x="321" y="319"/>
                    <a:pt x="319" y="319"/>
                    <a:pt x="317" y="317"/>
                  </a:cubicBezTo>
                  <a:cubicBezTo>
                    <a:pt x="310" y="313"/>
                    <a:pt x="304" y="308"/>
                    <a:pt x="299" y="303"/>
                  </a:cubicBezTo>
                  <a:cubicBezTo>
                    <a:pt x="294" y="298"/>
                    <a:pt x="294" y="289"/>
                    <a:pt x="299" y="284"/>
                  </a:cubicBezTo>
                  <a:close/>
                  <a:moveTo>
                    <a:pt x="435" y="27"/>
                  </a:moveTo>
                  <a:cubicBezTo>
                    <a:pt x="425" y="53"/>
                    <a:pt x="411" y="101"/>
                    <a:pt x="430" y="132"/>
                  </a:cubicBezTo>
                  <a:cubicBezTo>
                    <a:pt x="430" y="133"/>
                    <a:pt x="430" y="133"/>
                    <a:pt x="430" y="133"/>
                  </a:cubicBezTo>
                  <a:lnTo>
                    <a:pt x="286" y="133"/>
                  </a:lnTo>
                  <a:cubicBezTo>
                    <a:pt x="301" y="111"/>
                    <a:pt x="315" y="75"/>
                    <a:pt x="292" y="27"/>
                  </a:cubicBezTo>
                  <a:lnTo>
                    <a:pt x="435" y="27"/>
                  </a:lnTo>
                  <a:close/>
                  <a:moveTo>
                    <a:pt x="176" y="319"/>
                  </a:moveTo>
                  <a:cubicBezTo>
                    <a:pt x="177" y="318"/>
                    <a:pt x="177" y="318"/>
                    <a:pt x="177" y="317"/>
                  </a:cubicBezTo>
                  <a:cubicBezTo>
                    <a:pt x="178" y="314"/>
                    <a:pt x="179" y="314"/>
                    <a:pt x="181" y="314"/>
                  </a:cubicBezTo>
                  <a:cubicBezTo>
                    <a:pt x="192" y="314"/>
                    <a:pt x="212" y="327"/>
                    <a:pt x="223" y="336"/>
                  </a:cubicBezTo>
                  <a:cubicBezTo>
                    <a:pt x="224" y="336"/>
                    <a:pt x="225" y="337"/>
                    <a:pt x="226" y="337"/>
                  </a:cubicBezTo>
                  <a:lnTo>
                    <a:pt x="279" y="364"/>
                  </a:lnTo>
                  <a:cubicBezTo>
                    <a:pt x="315" y="381"/>
                    <a:pt x="356" y="389"/>
                    <a:pt x="401" y="389"/>
                  </a:cubicBezTo>
                  <a:cubicBezTo>
                    <a:pt x="401" y="389"/>
                    <a:pt x="402" y="389"/>
                    <a:pt x="402" y="389"/>
                  </a:cubicBezTo>
                  <a:cubicBezTo>
                    <a:pt x="402" y="389"/>
                    <a:pt x="403" y="389"/>
                    <a:pt x="403" y="389"/>
                  </a:cubicBezTo>
                  <a:lnTo>
                    <a:pt x="403" y="389"/>
                  </a:lnTo>
                  <a:cubicBezTo>
                    <a:pt x="405" y="389"/>
                    <a:pt x="407" y="389"/>
                    <a:pt x="409" y="389"/>
                  </a:cubicBezTo>
                  <a:cubicBezTo>
                    <a:pt x="412" y="389"/>
                    <a:pt x="415" y="388"/>
                    <a:pt x="417" y="388"/>
                  </a:cubicBezTo>
                  <a:cubicBezTo>
                    <a:pt x="422" y="388"/>
                    <a:pt x="426" y="387"/>
                    <a:pt x="430" y="387"/>
                  </a:cubicBezTo>
                  <a:cubicBezTo>
                    <a:pt x="431" y="387"/>
                    <a:pt x="431" y="387"/>
                    <a:pt x="432" y="386"/>
                  </a:cubicBezTo>
                  <a:cubicBezTo>
                    <a:pt x="435" y="386"/>
                    <a:pt x="438" y="386"/>
                    <a:pt x="441" y="385"/>
                  </a:cubicBezTo>
                  <a:cubicBezTo>
                    <a:pt x="442" y="385"/>
                    <a:pt x="443" y="385"/>
                    <a:pt x="444" y="384"/>
                  </a:cubicBezTo>
                  <a:cubicBezTo>
                    <a:pt x="444" y="384"/>
                    <a:pt x="444" y="384"/>
                    <a:pt x="444" y="384"/>
                  </a:cubicBezTo>
                  <a:cubicBezTo>
                    <a:pt x="470" y="378"/>
                    <a:pt x="495" y="367"/>
                    <a:pt x="520" y="351"/>
                  </a:cubicBezTo>
                  <a:cubicBezTo>
                    <a:pt x="520" y="351"/>
                    <a:pt x="521" y="350"/>
                    <a:pt x="521" y="350"/>
                  </a:cubicBezTo>
                  <a:cubicBezTo>
                    <a:pt x="530" y="345"/>
                    <a:pt x="540" y="349"/>
                    <a:pt x="545" y="358"/>
                  </a:cubicBezTo>
                  <a:cubicBezTo>
                    <a:pt x="547" y="362"/>
                    <a:pt x="548" y="369"/>
                    <a:pt x="543" y="375"/>
                  </a:cubicBezTo>
                  <a:cubicBezTo>
                    <a:pt x="533" y="387"/>
                    <a:pt x="520" y="393"/>
                    <a:pt x="519" y="393"/>
                  </a:cubicBezTo>
                  <a:cubicBezTo>
                    <a:pt x="519" y="394"/>
                    <a:pt x="518" y="394"/>
                    <a:pt x="517" y="394"/>
                  </a:cubicBezTo>
                  <a:lnTo>
                    <a:pt x="516" y="395"/>
                  </a:lnTo>
                  <a:cubicBezTo>
                    <a:pt x="486" y="414"/>
                    <a:pt x="451" y="424"/>
                    <a:pt x="415" y="426"/>
                  </a:cubicBezTo>
                  <a:cubicBezTo>
                    <a:pt x="384" y="427"/>
                    <a:pt x="353" y="423"/>
                    <a:pt x="324" y="412"/>
                  </a:cubicBezTo>
                  <a:cubicBezTo>
                    <a:pt x="276" y="393"/>
                    <a:pt x="233" y="376"/>
                    <a:pt x="221" y="371"/>
                  </a:cubicBezTo>
                  <a:cubicBezTo>
                    <a:pt x="220" y="371"/>
                    <a:pt x="218" y="370"/>
                    <a:pt x="217" y="370"/>
                  </a:cubicBezTo>
                  <a:lnTo>
                    <a:pt x="217" y="370"/>
                  </a:lnTo>
                  <a:cubicBezTo>
                    <a:pt x="165" y="342"/>
                    <a:pt x="176" y="320"/>
                    <a:pt x="176" y="319"/>
                  </a:cubicBezTo>
                  <a:close/>
                  <a:moveTo>
                    <a:pt x="368" y="667"/>
                  </a:moveTo>
                  <a:cubicBezTo>
                    <a:pt x="357" y="667"/>
                    <a:pt x="348" y="658"/>
                    <a:pt x="348" y="647"/>
                  </a:cubicBezTo>
                  <a:cubicBezTo>
                    <a:pt x="348" y="636"/>
                    <a:pt x="357" y="627"/>
                    <a:pt x="368" y="627"/>
                  </a:cubicBezTo>
                  <a:cubicBezTo>
                    <a:pt x="379" y="627"/>
                    <a:pt x="388" y="636"/>
                    <a:pt x="388" y="647"/>
                  </a:cubicBezTo>
                  <a:cubicBezTo>
                    <a:pt x="388" y="658"/>
                    <a:pt x="379" y="667"/>
                    <a:pt x="368" y="667"/>
                  </a:cubicBezTo>
                  <a:close/>
                  <a:moveTo>
                    <a:pt x="368" y="587"/>
                  </a:moveTo>
                  <a:cubicBezTo>
                    <a:pt x="357" y="587"/>
                    <a:pt x="348" y="578"/>
                    <a:pt x="348" y="567"/>
                  </a:cubicBezTo>
                  <a:cubicBezTo>
                    <a:pt x="348" y="556"/>
                    <a:pt x="357" y="547"/>
                    <a:pt x="368" y="547"/>
                  </a:cubicBezTo>
                  <a:cubicBezTo>
                    <a:pt x="379" y="547"/>
                    <a:pt x="388" y="556"/>
                    <a:pt x="388" y="567"/>
                  </a:cubicBezTo>
                  <a:cubicBezTo>
                    <a:pt x="388" y="578"/>
                    <a:pt x="379" y="587"/>
                    <a:pt x="368" y="587"/>
                  </a:cubicBezTo>
                  <a:close/>
                  <a:moveTo>
                    <a:pt x="368" y="507"/>
                  </a:moveTo>
                  <a:cubicBezTo>
                    <a:pt x="357" y="507"/>
                    <a:pt x="348" y="498"/>
                    <a:pt x="348" y="487"/>
                  </a:cubicBezTo>
                  <a:cubicBezTo>
                    <a:pt x="348" y="476"/>
                    <a:pt x="357" y="467"/>
                    <a:pt x="368" y="467"/>
                  </a:cubicBezTo>
                  <a:cubicBezTo>
                    <a:pt x="379" y="467"/>
                    <a:pt x="388" y="476"/>
                    <a:pt x="388" y="487"/>
                  </a:cubicBezTo>
                  <a:cubicBezTo>
                    <a:pt x="388" y="498"/>
                    <a:pt x="379" y="507"/>
                    <a:pt x="368" y="507"/>
                  </a:cubicBezTo>
                  <a:close/>
                  <a:moveTo>
                    <a:pt x="477" y="600"/>
                  </a:moveTo>
                  <a:lnTo>
                    <a:pt x="434" y="600"/>
                  </a:lnTo>
                  <a:cubicBezTo>
                    <a:pt x="423" y="600"/>
                    <a:pt x="414" y="595"/>
                    <a:pt x="408" y="586"/>
                  </a:cubicBezTo>
                  <a:cubicBezTo>
                    <a:pt x="402" y="577"/>
                    <a:pt x="401" y="566"/>
                    <a:pt x="405" y="556"/>
                  </a:cubicBezTo>
                  <a:cubicBezTo>
                    <a:pt x="419" y="523"/>
                    <a:pt x="413" y="478"/>
                    <a:pt x="408" y="453"/>
                  </a:cubicBezTo>
                  <a:cubicBezTo>
                    <a:pt x="417" y="453"/>
                    <a:pt x="426" y="452"/>
                    <a:pt x="435" y="451"/>
                  </a:cubicBezTo>
                  <a:cubicBezTo>
                    <a:pt x="435" y="451"/>
                    <a:pt x="435" y="451"/>
                    <a:pt x="435" y="451"/>
                  </a:cubicBezTo>
                  <a:cubicBezTo>
                    <a:pt x="441" y="482"/>
                    <a:pt x="445" y="528"/>
                    <a:pt x="429" y="566"/>
                  </a:cubicBezTo>
                  <a:cubicBezTo>
                    <a:pt x="429" y="569"/>
                    <a:pt x="429" y="570"/>
                    <a:pt x="430" y="571"/>
                  </a:cubicBezTo>
                  <a:cubicBezTo>
                    <a:pt x="430" y="572"/>
                    <a:pt x="432" y="573"/>
                    <a:pt x="434" y="573"/>
                  </a:cubicBezTo>
                  <a:lnTo>
                    <a:pt x="477" y="573"/>
                  </a:lnTo>
                  <a:cubicBezTo>
                    <a:pt x="479" y="573"/>
                    <a:pt x="482" y="571"/>
                    <a:pt x="482" y="568"/>
                  </a:cubicBezTo>
                  <a:lnTo>
                    <a:pt x="482" y="441"/>
                  </a:lnTo>
                  <a:cubicBezTo>
                    <a:pt x="478" y="442"/>
                    <a:pt x="496" y="435"/>
                    <a:pt x="508" y="430"/>
                  </a:cubicBezTo>
                  <a:lnTo>
                    <a:pt x="508" y="568"/>
                  </a:lnTo>
                  <a:cubicBezTo>
                    <a:pt x="508" y="586"/>
                    <a:pt x="494" y="600"/>
                    <a:pt x="477" y="6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1038225" y="301594"/>
              <a:ext cx="28575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spc="300" dirty="0" smtClean="0"/>
                <a:t>输入你的标题文字</a:t>
              </a:r>
              <a:endParaRPr lang="zh-CN" altLang="en-US" sz="2000" spc="300" dirty="0"/>
            </a:p>
          </p:txBody>
        </p:sp>
      </p:grpSp>
      <p:grpSp>
        <p:nvGrpSpPr>
          <p:cNvPr id="5" name="222045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0" y="-115"/>
            <a:ext cx="12192000" cy="6858230"/>
            <a:chOff x="0" y="-115"/>
            <a:chExt cx="12192000" cy="6858230"/>
          </a:xfrm>
        </p:grpSpPr>
        <p:sp>
          <p:nvSpPr>
            <p:cNvPr id="6" name="íṡľïḑe"/>
            <p:cNvSpPr/>
            <p:nvPr/>
          </p:nvSpPr>
          <p:spPr>
            <a:xfrm>
              <a:off x="0" y="-115"/>
              <a:ext cx="12192000" cy="6858230"/>
            </a:xfrm>
            <a:custGeom>
              <a:avLst/>
              <a:gdLst>
                <a:gd name="connsiteX0" fmla="*/ 4909392 w 12192000"/>
                <a:gd name="connsiteY0" fmla="*/ 0 h 6858230"/>
                <a:gd name="connsiteX1" fmla="*/ 12192000 w 12192000"/>
                <a:gd name="connsiteY1" fmla="*/ 0 h 6858230"/>
                <a:gd name="connsiteX2" fmla="*/ 12192000 w 12192000"/>
                <a:gd name="connsiteY2" fmla="*/ 217152 h 6858230"/>
                <a:gd name="connsiteX3" fmla="*/ 6165010 w 12192000"/>
                <a:gd name="connsiteY3" fmla="*/ 6858230 h 6858230"/>
                <a:gd name="connsiteX4" fmla="*/ 0 w 12192000"/>
                <a:gd name="connsiteY4" fmla="*/ 6858230 h 6858230"/>
                <a:gd name="connsiteX5" fmla="*/ 0 w 12192000"/>
                <a:gd name="connsiteY5" fmla="*/ 5409606 h 685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2000" h="6858230">
                  <a:moveTo>
                    <a:pt x="4909392" y="0"/>
                  </a:moveTo>
                  <a:lnTo>
                    <a:pt x="12192000" y="0"/>
                  </a:lnTo>
                  <a:lnTo>
                    <a:pt x="12192000" y="217152"/>
                  </a:lnTo>
                  <a:lnTo>
                    <a:pt x="6165010" y="6858230"/>
                  </a:lnTo>
                  <a:lnTo>
                    <a:pt x="0" y="6858230"/>
                  </a:lnTo>
                  <a:lnTo>
                    <a:pt x="0" y="5409606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en-ID"/>
            </a:p>
          </p:txBody>
        </p:sp>
        <p:grpSp>
          <p:nvGrpSpPr>
            <p:cNvPr id="7" name="işlîḓe"/>
            <p:cNvGrpSpPr/>
            <p:nvPr/>
          </p:nvGrpSpPr>
          <p:grpSpPr>
            <a:xfrm>
              <a:off x="7100994" y="2058188"/>
              <a:ext cx="5091006" cy="2637380"/>
              <a:chOff x="2459596" y="1610580"/>
              <a:chExt cx="7272808" cy="3767656"/>
            </a:xfrm>
          </p:grpSpPr>
          <p:sp>
            <p:nvSpPr>
              <p:cNvPr id="35" name="íşļîḍê"/>
              <p:cNvSpPr/>
              <p:nvPr/>
            </p:nvSpPr>
            <p:spPr>
              <a:xfrm>
                <a:off x="3215253" y="1628800"/>
                <a:ext cx="5761494" cy="3651552"/>
              </a:xfrm>
              <a:custGeom>
                <a:avLst/>
                <a:gdLst>
                  <a:gd name="connsiteX0" fmla="*/ 224028 w 7415784"/>
                  <a:gd name="connsiteY0" fmla="*/ 269748 h 4700016"/>
                  <a:gd name="connsiteX1" fmla="*/ 224028 w 7415784"/>
                  <a:gd name="connsiteY1" fmla="*/ 4430268 h 4700016"/>
                  <a:gd name="connsiteX2" fmla="*/ 7191756 w 7415784"/>
                  <a:gd name="connsiteY2" fmla="*/ 4430268 h 4700016"/>
                  <a:gd name="connsiteX3" fmla="*/ 7191756 w 7415784"/>
                  <a:gd name="connsiteY3" fmla="*/ 269748 h 4700016"/>
                  <a:gd name="connsiteX4" fmla="*/ 266867 w 7415784"/>
                  <a:gd name="connsiteY4" fmla="*/ 0 h 4700016"/>
                  <a:gd name="connsiteX5" fmla="*/ 7148917 w 7415784"/>
                  <a:gd name="connsiteY5" fmla="*/ 0 h 4700016"/>
                  <a:gd name="connsiteX6" fmla="*/ 7415784 w 7415784"/>
                  <a:gd name="connsiteY6" fmla="*/ 266867 h 4700016"/>
                  <a:gd name="connsiteX7" fmla="*/ 7415784 w 7415784"/>
                  <a:gd name="connsiteY7" fmla="*/ 4433149 h 4700016"/>
                  <a:gd name="connsiteX8" fmla="*/ 7148917 w 7415784"/>
                  <a:gd name="connsiteY8" fmla="*/ 4700016 h 4700016"/>
                  <a:gd name="connsiteX9" fmla="*/ 266867 w 7415784"/>
                  <a:gd name="connsiteY9" fmla="*/ 4700016 h 4700016"/>
                  <a:gd name="connsiteX10" fmla="*/ 0 w 7415784"/>
                  <a:gd name="connsiteY10" fmla="*/ 4433149 h 4700016"/>
                  <a:gd name="connsiteX11" fmla="*/ 0 w 7415784"/>
                  <a:gd name="connsiteY11" fmla="*/ 266867 h 4700016"/>
                  <a:gd name="connsiteX12" fmla="*/ 266867 w 7415784"/>
                  <a:gd name="connsiteY12" fmla="*/ 0 h 4700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415784" h="4700016">
                    <a:moveTo>
                      <a:pt x="224028" y="269748"/>
                    </a:moveTo>
                    <a:lnTo>
                      <a:pt x="224028" y="4430268"/>
                    </a:lnTo>
                    <a:lnTo>
                      <a:pt x="7191756" y="4430268"/>
                    </a:lnTo>
                    <a:lnTo>
                      <a:pt x="7191756" y="269748"/>
                    </a:lnTo>
                    <a:close/>
                    <a:moveTo>
                      <a:pt x="266867" y="0"/>
                    </a:moveTo>
                    <a:lnTo>
                      <a:pt x="7148917" y="0"/>
                    </a:lnTo>
                    <a:cubicBezTo>
                      <a:pt x="7296304" y="0"/>
                      <a:pt x="7415784" y="119480"/>
                      <a:pt x="7415784" y="266867"/>
                    </a:cubicBezTo>
                    <a:lnTo>
                      <a:pt x="7415784" y="4433149"/>
                    </a:lnTo>
                    <a:cubicBezTo>
                      <a:pt x="7415784" y="4580536"/>
                      <a:pt x="7296304" y="4700016"/>
                      <a:pt x="7148917" y="4700016"/>
                    </a:cubicBezTo>
                    <a:lnTo>
                      <a:pt x="266867" y="4700016"/>
                    </a:lnTo>
                    <a:cubicBezTo>
                      <a:pt x="119480" y="4700016"/>
                      <a:pt x="0" y="4580536"/>
                      <a:pt x="0" y="4433149"/>
                    </a:cubicBezTo>
                    <a:lnTo>
                      <a:pt x="0" y="266867"/>
                    </a:lnTo>
                    <a:cubicBezTo>
                      <a:pt x="0" y="119480"/>
                      <a:pt x="119480" y="0"/>
                      <a:pt x="266867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  <a:lumOff val="2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en-US" sz="1090"/>
              </a:p>
            </p:txBody>
          </p:sp>
          <p:sp>
            <p:nvSpPr>
              <p:cNvPr id="36" name="íṧļiďè"/>
              <p:cNvSpPr/>
              <p:nvPr/>
            </p:nvSpPr>
            <p:spPr>
              <a:xfrm>
                <a:off x="3228835" y="1644767"/>
                <a:ext cx="5734330" cy="3619617"/>
              </a:xfrm>
              <a:custGeom>
                <a:avLst/>
                <a:gdLst>
                  <a:gd name="connsiteX0" fmla="*/ 252028 w 7380820"/>
                  <a:gd name="connsiteY0" fmla="*/ 295230 h 4658912"/>
                  <a:gd name="connsiteX1" fmla="*/ 252028 w 7380820"/>
                  <a:gd name="connsiteY1" fmla="*/ 4363682 h 4658912"/>
                  <a:gd name="connsiteX2" fmla="*/ 7128792 w 7380820"/>
                  <a:gd name="connsiteY2" fmla="*/ 4363682 h 4658912"/>
                  <a:gd name="connsiteX3" fmla="*/ 7128792 w 7380820"/>
                  <a:gd name="connsiteY3" fmla="*/ 295230 h 4658912"/>
                  <a:gd name="connsiteX4" fmla="*/ 264533 w 7380820"/>
                  <a:gd name="connsiteY4" fmla="*/ 0 h 4658912"/>
                  <a:gd name="connsiteX5" fmla="*/ 7116287 w 7380820"/>
                  <a:gd name="connsiteY5" fmla="*/ 0 h 4658912"/>
                  <a:gd name="connsiteX6" fmla="*/ 7380820 w 7380820"/>
                  <a:gd name="connsiteY6" fmla="*/ 264533 h 4658912"/>
                  <a:gd name="connsiteX7" fmla="*/ 7380820 w 7380820"/>
                  <a:gd name="connsiteY7" fmla="*/ 4394379 h 4658912"/>
                  <a:gd name="connsiteX8" fmla="*/ 7116287 w 7380820"/>
                  <a:gd name="connsiteY8" fmla="*/ 4658912 h 4658912"/>
                  <a:gd name="connsiteX9" fmla="*/ 264533 w 7380820"/>
                  <a:gd name="connsiteY9" fmla="*/ 4658912 h 4658912"/>
                  <a:gd name="connsiteX10" fmla="*/ 0 w 7380820"/>
                  <a:gd name="connsiteY10" fmla="*/ 4394379 h 4658912"/>
                  <a:gd name="connsiteX11" fmla="*/ 0 w 7380820"/>
                  <a:gd name="connsiteY11" fmla="*/ 264533 h 4658912"/>
                  <a:gd name="connsiteX12" fmla="*/ 264533 w 7380820"/>
                  <a:gd name="connsiteY12" fmla="*/ 0 h 465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80820" h="4658912">
                    <a:moveTo>
                      <a:pt x="252028" y="295230"/>
                    </a:moveTo>
                    <a:lnTo>
                      <a:pt x="252028" y="4363682"/>
                    </a:lnTo>
                    <a:lnTo>
                      <a:pt x="7128792" y="4363682"/>
                    </a:lnTo>
                    <a:lnTo>
                      <a:pt x="7128792" y="295230"/>
                    </a:lnTo>
                    <a:close/>
                    <a:moveTo>
                      <a:pt x="264533" y="0"/>
                    </a:moveTo>
                    <a:lnTo>
                      <a:pt x="7116287" y="0"/>
                    </a:lnTo>
                    <a:cubicBezTo>
                      <a:pt x="7262385" y="0"/>
                      <a:pt x="7380820" y="118435"/>
                      <a:pt x="7380820" y="264533"/>
                    </a:cubicBezTo>
                    <a:lnTo>
                      <a:pt x="7380820" y="4394379"/>
                    </a:lnTo>
                    <a:cubicBezTo>
                      <a:pt x="7380820" y="4540477"/>
                      <a:pt x="7262385" y="4658912"/>
                      <a:pt x="7116287" y="4658912"/>
                    </a:cubicBezTo>
                    <a:lnTo>
                      <a:pt x="264533" y="4658912"/>
                    </a:lnTo>
                    <a:cubicBezTo>
                      <a:pt x="118435" y="4658912"/>
                      <a:pt x="0" y="4540477"/>
                      <a:pt x="0" y="4394379"/>
                    </a:cubicBezTo>
                    <a:lnTo>
                      <a:pt x="0" y="264533"/>
                    </a:lnTo>
                    <a:cubicBezTo>
                      <a:pt x="0" y="118435"/>
                      <a:pt x="118435" y="0"/>
                      <a:pt x="26453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en-US" sz="1090" dirty="0"/>
              </a:p>
            </p:txBody>
          </p:sp>
          <p:sp>
            <p:nvSpPr>
              <p:cNvPr id="37" name="îṡľïḋe"/>
              <p:cNvSpPr/>
              <p:nvPr/>
            </p:nvSpPr>
            <p:spPr>
              <a:xfrm>
                <a:off x="6040055" y="1707676"/>
                <a:ext cx="111889" cy="111889"/>
              </a:xfrm>
              <a:prstGeom prst="ellipse">
                <a:avLst/>
              </a:prstGeom>
              <a:gradFill flip="none" rotWithShape="1">
                <a:gsLst>
                  <a:gs pos="17000">
                    <a:schemeClr val="tx1"/>
                  </a:gs>
                  <a:gs pos="34000">
                    <a:srgbClr val="000000">
                      <a:lumMod val="84000"/>
                      <a:lumOff val="16000"/>
                    </a:srgbClr>
                  </a:gs>
                  <a:gs pos="100000">
                    <a:schemeClr val="bg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 fontScale="25000" lnSpcReduction="20000"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en-US" sz="1090"/>
              </a:p>
            </p:txBody>
          </p:sp>
          <p:grpSp>
            <p:nvGrpSpPr>
              <p:cNvPr id="38" name="íśḷiḍé"/>
              <p:cNvGrpSpPr/>
              <p:nvPr/>
            </p:nvGrpSpPr>
            <p:grpSpPr>
              <a:xfrm>
                <a:off x="2459596" y="5232543"/>
                <a:ext cx="7272808" cy="145693"/>
                <a:chOff x="-1348120" y="5777968"/>
                <a:chExt cx="9361040" cy="187524"/>
              </a:xfrm>
            </p:grpSpPr>
            <p:sp>
              <p:nvSpPr>
                <p:cNvPr id="41" name="îšļïḑè"/>
                <p:cNvSpPr/>
                <p:nvPr/>
              </p:nvSpPr>
              <p:spPr>
                <a:xfrm flipV="1">
                  <a:off x="-1348120" y="5928916"/>
                  <a:ext cx="9361040" cy="36576"/>
                </a:xfrm>
                <a:prstGeom prst="trapezoid">
                  <a:avLst>
                    <a:gd name="adj" fmla="val 814192"/>
                  </a:avLst>
                </a:prstGeom>
                <a:solidFill>
                  <a:srgbClr val="80808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normAutofit fontScale="25000" lnSpcReduction="20000"/>
                </a:bodyPr>
                <a:lstStyle>
                  <a:defPPr>
                    <a:defRPr lang="zh-CN"/>
                  </a:defPPr>
                  <a:lvl1pPr marL="0" algn="l" defTabSz="913765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3765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3765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3765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3765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3765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3765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3765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3765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/>
                  <a:endParaRPr lang="en-US" sz="1090"/>
                </a:p>
              </p:txBody>
            </p:sp>
            <p:sp>
              <p:nvSpPr>
                <p:cNvPr id="42" name="ïSļíḑè"/>
                <p:cNvSpPr/>
                <p:nvPr/>
              </p:nvSpPr>
              <p:spPr>
                <a:xfrm>
                  <a:off x="-1348120" y="5777968"/>
                  <a:ext cx="9361040" cy="151090"/>
                </a:xfrm>
                <a:prstGeom prst="rect">
                  <a:avLst/>
                </a:prstGeom>
                <a:solidFill>
                  <a:srgbClr val="DDDDDD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normAutofit fontScale="25000" lnSpcReduction="20000"/>
                </a:bodyPr>
                <a:lstStyle>
                  <a:defPPr>
                    <a:defRPr lang="zh-CN"/>
                  </a:defPPr>
                  <a:lvl1pPr marL="0" algn="l" defTabSz="913765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3765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3765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3765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3765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3765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3765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3765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3765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/>
                  <a:endParaRPr lang="en-US" sz="1090"/>
                </a:p>
              </p:txBody>
            </p:sp>
          </p:grpSp>
          <p:sp>
            <p:nvSpPr>
              <p:cNvPr id="39" name="iSľîḍè"/>
              <p:cNvSpPr/>
              <p:nvPr/>
            </p:nvSpPr>
            <p:spPr>
              <a:xfrm>
                <a:off x="3359695" y="1867128"/>
                <a:ext cx="5439351" cy="3186712"/>
              </a:xfrm>
              <a:prstGeom prst="rect">
                <a:avLst/>
              </a:prstGeom>
              <a:blipFill>
                <a:blip r:embed="rId2"/>
                <a:tile tx="-635000" ty="1270000" sx="100000" sy="100000" flip="none" algn="ctr"/>
              </a:blipFill>
              <a:ln w="6350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</a:p>
            </p:txBody>
          </p:sp>
          <p:sp>
            <p:nvSpPr>
              <p:cNvPr id="40" name="ïṥľide"/>
              <p:cNvSpPr/>
              <p:nvPr/>
            </p:nvSpPr>
            <p:spPr>
              <a:xfrm>
                <a:off x="7010658" y="1610580"/>
                <a:ext cx="1966089" cy="3651552"/>
              </a:xfrm>
              <a:custGeom>
                <a:avLst/>
                <a:gdLst>
                  <a:gd name="connsiteX0" fmla="*/ 0 w 2530610"/>
                  <a:gd name="connsiteY0" fmla="*/ 0 h 4700016"/>
                  <a:gd name="connsiteX1" fmla="*/ 2263743 w 2530610"/>
                  <a:gd name="connsiteY1" fmla="*/ 0 h 4700016"/>
                  <a:gd name="connsiteX2" fmla="*/ 2530610 w 2530610"/>
                  <a:gd name="connsiteY2" fmla="*/ 266867 h 4700016"/>
                  <a:gd name="connsiteX3" fmla="*/ 2530610 w 2530610"/>
                  <a:gd name="connsiteY3" fmla="*/ 4433149 h 4700016"/>
                  <a:gd name="connsiteX4" fmla="*/ 2263743 w 2530610"/>
                  <a:gd name="connsiteY4" fmla="*/ 4700016 h 4700016"/>
                  <a:gd name="connsiteX5" fmla="*/ 1961175 w 2530610"/>
                  <a:gd name="connsiteY5" fmla="*/ 4700016 h 4700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30610" h="4700016">
                    <a:moveTo>
                      <a:pt x="0" y="0"/>
                    </a:moveTo>
                    <a:lnTo>
                      <a:pt x="2263743" y="0"/>
                    </a:lnTo>
                    <a:cubicBezTo>
                      <a:pt x="2411130" y="0"/>
                      <a:pt x="2530610" y="119480"/>
                      <a:pt x="2530610" y="266867"/>
                    </a:cubicBezTo>
                    <a:lnTo>
                      <a:pt x="2530610" y="4433149"/>
                    </a:lnTo>
                    <a:cubicBezTo>
                      <a:pt x="2530610" y="4580536"/>
                      <a:pt x="2411130" y="4700016"/>
                      <a:pt x="2263743" y="4700016"/>
                    </a:cubicBezTo>
                    <a:lnTo>
                      <a:pt x="1961175" y="4700016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3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en-US" sz="1090" dirty="0"/>
              </a:p>
            </p:txBody>
          </p:sp>
        </p:grpSp>
        <p:grpSp>
          <p:nvGrpSpPr>
            <p:cNvPr id="8" name="îṧļîḑê"/>
            <p:cNvGrpSpPr/>
            <p:nvPr/>
          </p:nvGrpSpPr>
          <p:grpSpPr>
            <a:xfrm>
              <a:off x="979456" y="4255565"/>
              <a:ext cx="1484015" cy="1825247"/>
              <a:chOff x="979456" y="4255565"/>
              <a:chExt cx="1484015" cy="1825247"/>
            </a:xfrm>
          </p:grpSpPr>
          <p:grpSp>
            <p:nvGrpSpPr>
              <p:cNvPr id="29" name="îśḷíḍê"/>
              <p:cNvGrpSpPr/>
              <p:nvPr/>
            </p:nvGrpSpPr>
            <p:grpSpPr>
              <a:xfrm>
                <a:off x="1325463" y="4255565"/>
                <a:ext cx="792000" cy="792000"/>
                <a:chOff x="1325463" y="4255565"/>
                <a:chExt cx="792000" cy="792000"/>
              </a:xfrm>
            </p:grpSpPr>
            <p:sp>
              <p:nvSpPr>
                <p:cNvPr id="33" name="îšḷiḍè"/>
                <p:cNvSpPr/>
                <p:nvPr/>
              </p:nvSpPr>
              <p:spPr>
                <a:xfrm>
                  <a:off x="1325463" y="4255565"/>
                  <a:ext cx="792000" cy="792000"/>
                </a:xfrm>
                <a:prstGeom prst="round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34" name="ïṡ1íḍé"/>
                <p:cNvSpPr/>
                <p:nvPr/>
              </p:nvSpPr>
              <p:spPr>
                <a:xfrm>
                  <a:off x="1528065" y="4459267"/>
                  <a:ext cx="386796" cy="384597"/>
                </a:xfrm>
                <a:custGeom>
                  <a:avLst/>
                  <a:gdLst>
                    <a:gd name="T0" fmla="*/ 3682 w 4808"/>
                    <a:gd name="T1" fmla="*/ 2763 h 4789"/>
                    <a:gd name="T2" fmla="*/ 3420 w 4808"/>
                    <a:gd name="T3" fmla="*/ 2703 h 4789"/>
                    <a:gd name="T4" fmla="*/ 3026 w 4808"/>
                    <a:gd name="T5" fmla="*/ 2392 h 4789"/>
                    <a:gd name="T6" fmla="*/ 2818 w 4808"/>
                    <a:gd name="T7" fmla="*/ 2517 h 4789"/>
                    <a:gd name="T8" fmla="*/ 3219 w 4808"/>
                    <a:gd name="T9" fmla="*/ 1876 h 4789"/>
                    <a:gd name="T10" fmla="*/ 3609 w 4808"/>
                    <a:gd name="T11" fmla="*/ 1953 h 4789"/>
                    <a:gd name="T12" fmla="*/ 4553 w 4808"/>
                    <a:gd name="T13" fmla="*/ 720 h 4789"/>
                    <a:gd name="T14" fmla="*/ 4388 w 4808"/>
                    <a:gd name="T15" fmla="*/ 680 h 4789"/>
                    <a:gd name="T16" fmla="*/ 3872 w 4808"/>
                    <a:gd name="T17" fmla="*/ 1161 h 4789"/>
                    <a:gd name="T18" fmla="*/ 3859 w 4808"/>
                    <a:gd name="T19" fmla="*/ 1160 h 4789"/>
                    <a:gd name="T20" fmla="*/ 3491 w 4808"/>
                    <a:gd name="T21" fmla="*/ 1099 h 4789"/>
                    <a:gd name="T22" fmla="*/ 3432 w 4808"/>
                    <a:gd name="T23" fmla="*/ 731 h 4789"/>
                    <a:gd name="T24" fmla="*/ 3454 w 4808"/>
                    <a:gd name="T25" fmla="*/ 658 h 4789"/>
                    <a:gd name="T26" fmla="*/ 3938 w 4808"/>
                    <a:gd name="T27" fmla="*/ 104 h 4789"/>
                    <a:gd name="T28" fmla="*/ 3609 w 4808"/>
                    <a:gd name="T29" fmla="*/ 0 h 4789"/>
                    <a:gd name="T30" fmla="*/ 2710 w 4808"/>
                    <a:gd name="T31" fmla="*/ 1369 h 4789"/>
                    <a:gd name="T32" fmla="*/ 1300 w 4808"/>
                    <a:gd name="T33" fmla="*/ 999 h 4789"/>
                    <a:gd name="T34" fmla="*/ 1309 w 4808"/>
                    <a:gd name="T35" fmla="*/ 892 h 4789"/>
                    <a:gd name="T36" fmla="*/ 865 w 4808"/>
                    <a:gd name="T37" fmla="*/ 294 h 4789"/>
                    <a:gd name="T38" fmla="*/ 665 w 4808"/>
                    <a:gd name="T39" fmla="*/ 298 h 4789"/>
                    <a:gd name="T40" fmla="*/ 278 w 4808"/>
                    <a:gd name="T41" fmla="*/ 787 h 4789"/>
                    <a:gd name="T42" fmla="*/ 630 w 4808"/>
                    <a:gd name="T43" fmla="*/ 1163 h 4789"/>
                    <a:gd name="T44" fmla="*/ 926 w 4808"/>
                    <a:gd name="T45" fmla="*/ 1291 h 4789"/>
                    <a:gd name="T46" fmla="*/ 1018 w 4808"/>
                    <a:gd name="T47" fmla="*/ 1282 h 4789"/>
                    <a:gd name="T48" fmla="*/ 1485 w 4808"/>
                    <a:gd name="T49" fmla="*/ 2594 h 4789"/>
                    <a:gd name="T50" fmla="*/ 1037 w 4808"/>
                    <a:gd name="T51" fmla="*/ 2572 h 4789"/>
                    <a:gd name="T52" fmla="*/ 92 w 4808"/>
                    <a:gd name="T53" fmla="*/ 3809 h 4789"/>
                    <a:gd name="T54" fmla="*/ 186 w 4808"/>
                    <a:gd name="T55" fmla="*/ 3882 h 4789"/>
                    <a:gd name="T56" fmla="*/ 727 w 4808"/>
                    <a:gd name="T57" fmla="*/ 3384 h 4789"/>
                    <a:gd name="T58" fmla="*/ 789 w 4808"/>
                    <a:gd name="T59" fmla="*/ 3371 h 4789"/>
                    <a:gd name="T60" fmla="*/ 796 w 4808"/>
                    <a:gd name="T61" fmla="*/ 3372 h 4789"/>
                    <a:gd name="T62" fmla="*/ 1218 w 4808"/>
                    <a:gd name="T63" fmla="*/ 3798 h 4789"/>
                    <a:gd name="T64" fmla="*/ 1192 w 4808"/>
                    <a:gd name="T65" fmla="*/ 3873 h 4789"/>
                    <a:gd name="T66" fmla="*/ 707 w 4808"/>
                    <a:gd name="T67" fmla="*/ 4427 h 4789"/>
                    <a:gd name="T68" fmla="*/ 1037 w 4808"/>
                    <a:gd name="T69" fmla="*/ 4531 h 4789"/>
                    <a:gd name="T70" fmla="*/ 2016 w 4808"/>
                    <a:gd name="T71" fmla="*/ 3551 h 4789"/>
                    <a:gd name="T72" fmla="*/ 1994 w 4808"/>
                    <a:gd name="T73" fmla="*/ 3103 h 4789"/>
                    <a:gd name="T74" fmla="*/ 2535 w 4808"/>
                    <a:gd name="T75" fmla="*/ 2799 h 4789"/>
                    <a:gd name="T76" fmla="*/ 2410 w 4808"/>
                    <a:gd name="T77" fmla="*/ 3007 h 4789"/>
                    <a:gd name="T78" fmla="*/ 2721 w 4808"/>
                    <a:gd name="T79" fmla="*/ 3401 h 4789"/>
                    <a:gd name="T80" fmla="*/ 2781 w 4808"/>
                    <a:gd name="T81" fmla="*/ 3663 h 4789"/>
                    <a:gd name="T82" fmla="*/ 4013 w 4808"/>
                    <a:gd name="T83" fmla="*/ 4789 h 4789"/>
                    <a:gd name="T84" fmla="*/ 4734 w 4808"/>
                    <a:gd name="T85" fmla="*/ 4173 h 4789"/>
                    <a:gd name="T86" fmla="*/ 4734 w 4808"/>
                    <a:gd name="T87" fmla="*/ 3815 h 4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4808" h="4789">
                      <a:moveTo>
                        <a:pt x="4734" y="3815"/>
                      </a:moveTo>
                      <a:lnTo>
                        <a:pt x="3682" y="2763"/>
                      </a:lnTo>
                      <a:cubicBezTo>
                        <a:pt x="3634" y="2715"/>
                        <a:pt x="3570" y="2689"/>
                        <a:pt x="3502" y="2689"/>
                      </a:cubicBezTo>
                      <a:cubicBezTo>
                        <a:pt x="3474" y="2689"/>
                        <a:pt x="3446" y="2694"/>
                        <a:pt x="3420" y="2703"/>
                      </a:cubicBezTo>
                      <a:lnTo>
                        <a:pt x="3167" y="2450"/>
                      </a:lnTo>
                      <a:cubicBezTo>
                        <a:pt x="3130" y="2413"/>
                        <a:pt x="3079" y="2392"/>
                        <a:pt x="3026" y="2392"/>
                      </a:cubicBezTo>
                      <a:cubicBezTo>
                        <a:pt x="2972" y="2392"/>
                        <a:pt x="2922" y="2413"/>
                        <a:pt x="2884" y="2450"/>
                      </a:cubicBezTo>
                      <a:lnTo>
                        <a:pt x="2818" y="2517"/>
                      </a:lnTo>
                      <a:lnTo>
                        <a:pt x="2699" y="2398"/>
                      </a:lnTo>
                      <a:lnTo>
                        <a:pt x="3219" y="1876"/>
                      </a:lnTo>
                      <a:cubicBezTo>
                        <a:pt x="3340" y="1928"/>
                        <a:pt x="3472" y="1953"/>
                        <a:pt x="3609" y="1953"/>
                      </a:cubicBezTo>
                      <a:lnTo>
                        <a:pt x="3609" y="1953"/>
                      </a:lnTo>
                      <a:cubicBezTo>
                        <a:pt x="3870" y="1953"/>
                        <a:pt x="4116" y="1854"/>
                        <a:pt x="4301" y="1669"/>
                      </a:cubicBezTo>
                      <a:cubicBezTo>
                        <a:pt x="4549" y="1421"/>
                        <a:pt x="4646" y="1059"/>
                        <a:pt x="4553" y="720"/>
                      </a:cubicBezTo>
                      <a:cubicBezTo>
                        <a:pt x="4542" y="678"/>
                        <a:pt x="4502" y="648"/>
                        <a:pt x="4459" y="648"/>
                      </a:cubicBezTo>
                      <a:cubicBezTo>
                        <a:pt x="4441" y="648"/>
                        <a:pt x="4413" y="654"/>
                        <a:pt x="4388" y="680"/>
                      </a:cubicBezTo>
                      <a:cubicBezTo>
                        <a:pt x="4384" y="683"/>
                        <a:pt x="4034" y="1030"/>
                        <a:pt x="3918" y="1146"/>
                      </a:cubicBezTo>
                      <a:cubicBezTo>
                        <a:pt x="3906" y="1159"/>
                        <a:pt x="3885" y="1161"/>
                        <a:pt x="3872" y="1161"/>
                      </a:cubicBezTo>
                      <a:cubicBezTo>
                        <a:pt x="3864" y="1161"/>
                        <a:pt x="3859" y="1160"/>
                        <a:pt x="3859" y="1160"/>
                      </a:cubicBezTo>
                      <a:lnTo>
                        <a:pt x="3859" y="1160"/>
                      </a:lnTo>
                      <a:lnTo>
                        <a:pt x="3851" y="1159"/>
                      </a:lnTo>
                      <a:cubicBezTo>
                        <a:pt x="3707" y="1146"/>
                        <a:pt x="3535" y="1119"/>
                        <a:pt x="3491" y="1099"/>
                      </a:cubicBezTo>
                      <a:cubicBezTo>
                        <a:pt x="3470" y="1055"/>
                        <a:pt x="3445" y="879"/>
                        <a:pt x="3432" y="733"/>
                      </a:cubicBezTo>
                      <a:lnTo>
                        <a:pt x="3432" y="731"/>
                      </a:lnTo>
                      <a:lnTo>
                        <a:pt x="3429" y="727"/>
                      </a:lnTo>
                      <a:cubicBezTo>
                        <a:pt x="3428" y="720"/>
                        <a:pt x="3425" y="687"/>
                        <a:pt x="3454" y="658"/>
                      </a:cubicBezTo>
                      <a:cubicBezTo>
                        <a:pt x="3574" y="538"/>
                        <a:pt x="3905" y="204"/>
                        <a:pt x="3908" y="201"/>
                      </a:cubicBezTo>
                      <a:cubicBezTo>
                        <a:pt x="3936" y="173"/>
                        <a:pt x="3947" y="138"/>
                        <a:pt x="3938" y="104"/>
                      </a:cubicBezTo>
                      <a:cubicBezTo>
                        <a:pt x="3927" y="64"/>
                        <a:pt x="3893" y="42"/>
                        <a:pt x="3865" y="34"/>
                      </a:cubicBezTo>
                      <a:cubicBezTo>
                        <a:pt x="3782" y="11"/>
                        <a:pt x="3695" y="0"/>
                        <a:pt x="3609" y="0"/>
                      </a:cubicBezTo>
                      <a:cubicBezTo>
                        <a:pt x="3347" y="0"/>
                        <a:pt x="3101" y="102"/>
                        <a:pt x="2916" y="287"/>
                      </a:cubicBezTo>
                      <a:cubicBezTo>
                        <a:pt x="2624" y="579"/>
                        <a:pt x="2555" y="1011"/>
                        <a:pt x="2710" y="1369"/>
                      </a:cubicBezTo>
                      <a:lnTo>
                        <a:pt x="2190" y="1889"/>
                      </a:lnTo>
                      <a:lnTo>
                        <a:pt x="1300" y="999"/>
                      </a:lnTo>
                      <a:cubicBezTo>
                        <a:pt x="1300" y="998"/>
                        <a:pt x="1299" y="998"/>
                        <a:pt x="1299" y="997"/>
                      </a:cubicBezTo>
                      <a:cubicBezTo>
                        <a:pt x="1307" y="963"/>
                        <a:pt x="1311" y="928"/>
                        <a:pt x="1309" y="892"/>
                      </a:cubicBezTo>
                      <a:cubicBezTo>
                        <a:pt x="1305" y="788"/>
                        <a:pt x="1260" y="689"/>
                        <a:pt x="1182" y="611"/>
                      </a:cubicBezTo>
                      <a:lnTo>
                        <a:pt x="865" y="294"/>
                      </a:lnTo>
                      <a:cubicBezTo>
                        <a:pt x="858" y="288"/>
                        <a:pt x="821" y="253"/>
                        <a:pt x="766" y="253"/>
                      </a:cubicBezTo>
                      <a:cubicBezTo>
                        <a:pt x="740" y="253"/>
                        <a:pt x="702" y="261"/>
                        <a:pt x="665" y="298"/>
                      </a:cubicBezTo>
                      <a:lnTo>
                        <a:pt x="318" y="645"/>
                      </a:lnTo>
                      <a:cubicBezTo>
                        <a:pt x="277" y="685"/>
                        <a:pt x="263" y="737"/>
                        <a:pt x="278" y="787"/>
                      </a:cubicBezTo>
                      <a:cubicBezTo>
                        <a:pt x="288" y="820"/>
                        <a:pt x="308" y="842"/>
                        <a:pt x="314" y="848"/>
                      </a:cubicBezTo>
                      <a:lnTo>
                        <a:pt x="630" y="1163"/>
                      </a:lnTo>
                      <a:cubicBezTo>
                        <a:pt x="712" y="1246"/>
                        <a:pt x="817" y="1291"/>
                        <a:pt x="926" y="1291"/>
                      </a:cubicBezTo>
                      <a:lnTo>
                        <a:pt x="926" y="1291"/>
                      </a:lnTo>
                      <a:cubicBezTo>
                        <a:pt x="957" y="1291"/>
                        <a:pt x="987" y="1287"/>
                        <a:pt x="1016" y="1280"/>
                      </a:cubicBezTo>
                      <a:cubicBezTo>
                        <a:pt x="1017" y="1281"/>
                        <a:pt x="1017" y="1281"/>
                        <a:pt x="1018" y="1282"/>
                      </a:cubicBezTo>
                      <a:lnTo>
                        <a:pt x="1907" y="2171"/>
                      </a:lnTo>
                      <a:lnTo>
                        <a:pt x="1485" y="2594"/>
                      </a:lnTo>
                      <a:cubicBezTo>
                        <a:pt x="1466" y="2613"/>
                        <a:pt x="1449" y="2634"/>
                        <a:pt x="1435" y="2656"/>
                      </a:cubicBezTo>
                      <a:cubicBezTo>
                        <a:pt x="1311" y="2601"/>
                        <a:pt x="1176" y="2572"/>
                        <a:pt x="1037" y="2572"/>
                      </a:cubicBezTo>
                      <a:cubicBezTo>
                        <a:pt x="775" y="2572"/>
                        <a:pt x="529" y="2674"/>
                        <a:pt x="344" y="2859"/>
                      </a:cubicBezTo>
                      <a:cubicBezTo>
                        <a:pt x="96" y="3106"/>
                        <a:pt x="0" y="3471"/>
                        <a:pt x="92" y="3809"/>
                      </a:cubicBezTo>
                      <a:cubicBezTo>
                        <a:pt x="103" y="3852"/>
                        <a:pt x="143" y="3882"/>
                        <a:pt x="186" y="3882"/>
                      </a:cubicBezTo>
                      <a:lnTo>
                        <a:pt x="186" y="3882"/>
                      </a:lnTo>
                      <a:cubicBezTo>
                        <a:pt x="204" y="3882"/>
                        <a:pt x="232" y="3877"/>
                        <a:pt x="258" y="3851"/>
                      </a:cubicBezTo>
                      <a:cubicBezTo>
                        <a:pt x="261" y="3847"/>
                        <a:pt x="611" y="3500"/>
                        <a:pt x="727" y="3384"/>
                      </a:cubicBezTo>
                      <a:cubicBezTo>
                        <a:pt x="740" y="3372"/>
                        <a:pt x="762" y="3370"/>
                        <a:pt x="774" y="3370"/>
                      </a:cubicBezTo>
                      <a:cubicBezTo>
                        <a:pt x="783" y="3370"/>
                        <a:pt x="789" y="3371"/>
                        <a:pt x="789" y="3371"/>
                      </a:cubicBezTo>
                      <a:lnTo>
                        <a:pt x="789" y="3371"/>
                      </a:lnTo>
                      <a:lnTo>
                        <a:pt x="796" y="3372"/>
                      </a:lnTo>
                      <a:cubicBezTo>
                        <a:pt x="940" y="3385"/>
                        <a:pt x="1113" y="3411"/>
                        <a:pt x="1157" y="3431"/>
                      </a:cubicBezTo>
                      <a:cubicBezTo>
                        <a:pt x="1178" y="3475"/>
                        <a:pt x="1205" y="3652"/>
                        <a:pt x="1218" y="3798"/>
                      </a:cubicBezTo>
                      <a:lnTo>
                        <a:pt x="1219" y="3805"/>
                      </a:lnTo>
                      <a:cubicBezTo>
                        <a:pt x="1219" y="3805"/>
                        <a:pt x="1223" y="3842"/>
                        <a:pt x="1192" y="3873"/>
                      </a:cubicBezTo>
                      <a:cubicBezTo>
                        <a:pt x="1072" y="3993"/>
                        <a:pt x="741" y="4327"/>
                        <a:pt x="738" y="4330"/>
                      </a:cubicBezTo>
                      <a:cubicBezTo>
                        <a:pt x="710" y="4358"/>
                        <a:pt x="699" y="4393"/>
                        <a:pt x="707" y="4427"/>
                      </a:cubicBezTo>
                      <a:cubicBezTo>
                        <a:pt x="718" y="4467"/>
                        <a:pt x="752" y="4489"/>
                        <a:pt x="780" y="4497"/>
                      </a:cubicBezTo>
                      <a:cubicBezTo>
                        <a:pt x="864" y="4519"/>
                        <a:pt x="950" y="4531"/>
                        <a:pt x="1037" y="4531"/>
                      </a:cubicBezTo>
                      <a:cubicBezTo>
                        <a:pt x="1298" y="4531"/>
                        <a:pt x="1544" y="4429"/>
                        <a:pt x="1729" y="4244"/>
                      </a:cubicBezTo>
                      <a:cubicBezTo>
                        <a:pt x="1914" y="4059"/>
                        <a:pt x="2016" y="3813"/>
                        <a:pt x="2016" y="3551"/>
                      </a:cubicBezTo>
                      <a:cubicBezTo>
                        <a:pt x="2016" y="3412"/>
                        <a:pt x="1987" y="3277"/>
                        <a:pt x="1932" y="3153"/>
                      </a:cubicBezTo>
                      <a:cubicBezTo>
                        <a:pt x="1954" y="3139"/>
                        <a:pt x="1975" y="3122"/>
                        <a:pt x="1994" y="3103"/>
                      </a:cubicBezTo>
                      <a:lnTo>
                        <a:pt x="2417" y="2681"/>
                      </a:lnTo>
                      <a:lnTo>
                        <a:pt x="2535" y="2799"/>
                      </a:lnTo>
                      <a:lnTo>
                        <a:pt x="2469" y="2866"/>
                      </a:lnTo>
                      <a:cubicBezTo>
                        <a:pt x="2431" y="2904"/>
                        <a:pt x="2410" y="2954"/>
                        <a:pt x="2410" y="3007"/>
                      </a:cubicBezTo>
                      <a:cubicBezTo>
                        <a:pt x="2410" y="3061"/>
                        <a:pt x="2431" y="3111"/>
                        <a:pt x="2469" y="3149"/>
                      </a:cubicBezTo>
                      <a:lnTo>
                        <a:pt x="2721" y="3401"/>
                      </a:lnTo>
                      <a:cubicBezTo>
                        <a:pt x="2712" y="3427"/>
                        <a:pt x="2707" y="3455"/>
                        <a:pt x="2707" y="3484"/>
                      </a:cubicBezTo>
                      <a:cubicBezTo>
                        <a:pt x="2707" y="3552"/>
                        <a:pt x="2734" y="3615"/>
                        <a:pt x="2781" y="3663"/>
                      </a:cubicBezTo>
                      <a:lnTo>
                        <a:pt x="3834" y="4715"/>
                      </a:lnTo>
                      <a:cubicBezTo>
                        <a:pt x="3881" y="4763"/>
                        <a:pt x="3945" y="4789"/>
                        <a:pt x="4013" y="4789"/>
                      </a:cubicBezTo>
                      <a:cubicBezTo>
                        <a:pt x="4081" y="4789"/>
                        <a:pt x="4144" y="4763"/>
                        <a:pt x="4192" y="4715"/>
                      </a:cubicBezTo>
                      <a:lnTo>
                        <a:pt x="4734" y="4173"/>
                      </a:lnTo>
                      <a:cubicBezTo>
                        <a:pt x="4782" y="4126"/>
                        <a:pt x="4808" y="4062"/>
                        <a:pt x="4808" y="3994"/>
                      </a:cubicBezTo>
                      <a:cubicBezTo>
                        <a:pt x="4808" y="3926"/>
                        <a:pt x="4782" y="3863"/>
                        <a:pt x="4734" y="381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30" name="îślîḓê"/>
              <p:cNvGrpSpPr/>
              <p:nvPr/>
            </p:nvGrpSpPr>
            <p:grpSpPr>
              <a:xfrm>
                <a:off x="979456" y="5158930"/>
                <a:ext cx="1484015" cy="921882"/>
                <a:chOff x="2318053" y="2764293"/>
                <a:chExt cx="1484015" cy="921882"/>
              </a:xfrm>
            </p:grpSpPr>
            <p:sp>
              <p:nvSpPr>
                <p:cNvPr id="31" name="íṥľíḓè"/>
                <p:cNvSpPr txBox="1"/>
                <p:nvPr/>
              </p:nvSpPr>
              <p:spPr bwMode="auto">
                <a:xfrm>
                  <a:off x="2318053" y="3176080"/>
                  <a:ext cx="1484015" cy="51009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>
                    <a:spcBef>
                      <a:spcPct val="0"/>
                    </a:spcBef>
                  </a:pPr>
                  <a:r>
                    <a:rPr lang="en-US" altLang="zh-CN" sz="1100" dirty="0"/>
                    <a:t>Supporting </a:t>
                  </a:r>
                  <a:r>
                    <a:rPr lang="zh-CN" altLang="en-US" sz="1100" dirty="0" smtClean="0"/>
                    <a:t>输入标题</a:t>
                  </a:r>
                  <a:r>
                    <a:rPr lang="en-US" altLang="zh-CN" sz="1100" dirty="0" smtClean="0"/>
                    <a:t>.</a:t>
                  </a:r>
                  <a:endParaRPr lang="en-US" altLang="zh-CN" sz="1100" dirty="0"/>
                </a:p>
                <a:p>
                  <a:pPr algn="ctr">
                    <a:spcBef>
                      <a:spcPct val="0"/>
                    </a:spcBef>
                  </a:pPr>
                  <a:r>
                    <a:rPr lang="en-US" altLang="zh-CN" sz="1100" dirty="0"/>
                    <a:t>……</a:t>
                  </a:r>
                  <a:endParaRPr lang="en-US" altLang="zh-CN" sz="1100" dirty="0"/>
                </a:p>
              </p:txBody>
            </p:sp>
            <p:sp>
              <p:nvSpPr>
                <p:cNvPr id="32" name="íSliďê"/>
                <p:cNvSpPr txBox="1"/>
                <p:nvPr/>
              </p:nvSpPr>
              <p:spPr bwMode="auto">
                <a:xfrm>
                  <a:off x="2318053" y="2764293"/>
                  <a:ext cx="1484015" cy="4117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b" anchorCtr="0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</a:pPr>
                  <a:r>
                    <a:rPr lang="zh-CN" altLang="en-US" sz="1600" b="1" dirty="0" smtClean="0"/>
                    <a:t>输入标题</a:t>
                  </a:r>
                  <a:endParaRPr lang="en-US" altLang="zh-CN" sz="1600" b="1" dirty="0"/>
                </a:p>
              </p:txBody>
            </p:sp>
          </p:grpSp>
        </p:grpSp>
        <p:grpSp>
          <p:nvGrpSpPr>
            <p:cNvPr id="9" name="iṩľïďê"/>
            <p:cNvGrpSpPr/>
            <p:nvPr/>
          </p:nvGrpSpPr>
          <p:grpSpPr>
            <a:xfrm>
              <a:off x="2874161" y="4255565"/>
              <a:ext cx="1484015" cy="1825247"/>
              <a:chOff x="2874161" y="4255565"/>
              <a:chExt cx="1484015" cy="1825247"/>
            </a:xfrm>
          </p:grpSpPr>
          <p:grpSp>
            <p:nvGrpSpPr>
              <p:cNvPr id="23" name="ïŝľïḓé"/>
              <p:cNvGrpSpPr/>
              <p:nvPr/>
            </p:nvGrpSpPr>
            <p:grpSpPr>
              <a:xfrm>
                <a:off x="3220168" y="4255565"/>
                <a:ext cx="792000" cy="792000"/>
                <a:chOff x="3220168" y="4255565"/>
                <a:chExt cx="792000" cy="792000"/>
              </a:xfrm>
            </p:grpSpPr>
            <p:sp>
              <p:nvSpPr>
                <p:cNvPr id="27" name="ïşḻïḋé"/>
                <p:cNvSpPr/>
                <p:nvPr/>
              </p:nvSpPr>
              <p:spPr>
                <a:xfrm>
                  <a:off x="3220168" y="4255565"/>
                  <a:ext cx="792000" cy="792000"/>
                </a:xfrm>
                <a:prstGeom prst="round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28" name="îśḷîdé"/>
                <p:cNvSpPr/>
                <p:nvPr/>
              </p:nvSpPr>
              <p:spPr>
                <a:xfrm>
                  <a:off x="3422770" y="4462026"/>
                  <a:ext cx="386796" cy="379078"/>
                </a:xfrm>
                <a:custGeom>
                  <a:avLst/>
                  <a:gdLst>
                    <a:gd name="T0" fmla="*/ 3409 w 3637"/>
                    <a:gd name="T1" fmla="*/ 1307 h 3570"/>
                    <a:gd name="T2" fmla="*/ 314 w 3637"/>
                    <a:gd name="T3" fmla="*/ 79 h 3570"/>
                    <a:gd name="T4" fmla="*/ 53 w 3637"/>
                    <a:gd name="T5" fmla="*/ 309 h 3570"/>
                    <a:gd name="T6" fmla="*/ 823 w 3637"/>
                    <a:gd name="T7" fmla="*/ 3295 h 3570"/>
                    <a:gd name="T8" fmla="*/ 1236 w 3637"/>
                    <a:gd name="T9" fmla="*/ 3450 h 3570"/>
                    <a:gd name="T10" fmla="*/ 2038 w 3637"/>
                    <a:gd name="T11" fmla="*/ 2901 h 3570"/>
                    <a:gd name="T12" fmla="*/ 2648 w 3637"/>
                    <a:gd name="T13" fmla="*/ 3419 h 3570"/>
                    <a:gd name="T14" fmla="*/ 2941 w 3637"/>
                    <a:gd name="T15" fmla="*/ 3283 h 3570"/>
                    <a:gd name="T16" fmla="*/ 2941 w 3637"/>
                    <a:gd name="T17" fmla="*/ 2175 h 3570"/>
                    <a:gd name="T18" fmla="*/ 3477 w 3637"/>
                    <a:gd name="T19" fmla="*/ 1702 h 3570"/>
                    <a:gd name="T20" fmla="*/ 3409 w 3637"/>
                    <a:gd name="T21" fmla="*/ 1307 h 3570"/>
                    <a:gd name="T22" fmla="*/ 2149 w 3637"/>
                    <a:gd name="T23" fmla="*/ 2534 h 3570"/>
                    <a:gd name="T24" fmla="*/ 468 w 3637"/>
                    <a:gd name="T25" fmla="*/ 553 h 3570"/>
                    <a:gd name="T26" fmla="*/ 2582 w 3637"/>
                    <a:gd name="T27" fmla="*/ 2138 h 3570"/>
                    <a:gd name="T28" fmla="*/ 2149 w 3637"/>
                    <a:gd name="T29" fmla="*/ 2534 h 35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637" h="3570">
                      <a:moveTo>
                        <a:pt x="3409" y="1307"/>
                      </a:moveTo>
                      <a:lnTo>
                        <a:pt x="314" y="79"/>
                      </a:lnTo>
                      <a:cubicBezTo>
                        <a:pt x="117" y="0"/>
                        <a:pt x="0" y="103"/>
                        <a:pt x="53" y="309"/>
                      </a:cubicBezTo>
                      <a:lnTo>
                        <a:pt x="823" y="3295"/>
                      </a:lnTo>
                      <a:cubicBezTo>
                        <a:pt x="876" y="3501"/>
                        <a:pt x="1061" y="3570"/>
                        <a:pt x="1236" y="3450"/>
                      </a:cubicBezTo>
                      <a:lnTo>
                        <a:pt x="2038" y="2901"/>
                      </a:lnTo>
                      <a:lnTo>
                        <a:pt x="2648" y="3419"/>
                      </a:lnTo>
                      <a:cubicBezTo>
                        <a:pt x="2810" y="3556"/>
                        <a:pt x="2941" y="3495"/>
                        <a:pt x="2941" y="3283"/>
                      </a:cubicBezTo>
                      <a:lnTo>
                        <a:pt x="2941" y="2175"/>
                      </a:lnTo>
                      <a:lnTo>
                        <a:pt x="3477" y="1702"/>
                      </a:lnTo>
                      <a:cubicBezTo>
                        <a:pt x="3637" y="1562"/>
                        <a:pt x="3606" y="1385"/>
                        <a:pt x="3409" y="1307"/>
                      </a:cubicBezTo>
                      <a:close/>
                      <a:moveTo>
                        <a:pt x="2149" y="2534"/>
                      </a:moveTo>
                      <a:lnTo>
                        <a:pt x="468" y="553"/>
                      </a:lnTo>
                      <a:lnTo>
                        <a:pt x="2582" y="2138"/>
                      </a:lnTo>
                      <a:lnTo>
                        <a:pt x="2149" y="253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4" name="ïšľïdê"/>
              <p:cNvGrpSpPr/>
              <p:nvPr/>
            </p:nvGrpSpPr>
            <p:grpSpPr>
              <a:xfrm>
                <a:off x="2874161" y="5158930"/>
                <a:ext cx="1484015" cy="921882"/>
                <a:chOff x="3963007" y="2764293"/>
                <a:chExt cx="1484015" cy="921882"/>
              </a:xfrm>
            </p:grpSpPr>
            <p:sp>
              <p:nvSpPr>
                <p:cNvPr id="25" name="îşḷiḑe"/>
                <p:cNvSpPr txBox="1"/>
                <p:nvPr/>
              </p:nvSpPr>
              <p:spPr bwMode="auto">
                <a:xfrm>
                  <a:off x="3963007" y="3176080"/>
                  <a:ext cx="1484015" cy="51009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>
                    <a:spcBef>
                      <a:spcPct val="0"/>
                    </a:spcBef>
                  </a:pPr>
                  <a:r>
                    <a:rPr lang="en-US" altLang="zh-CN" sz="1100" dirty="0"/>
                    <a:t>Supporting </a:t>
                  </a:r>
                  <a:r>
                    <a:rPr lang="zh-CN" altLang="en-US" sz="1100" dirty="0" smtClean="0"/>
                    <a:t>输入标题</a:t>
                  </a:r>
                  <a:r>
                    <a:rPr lang="en-US" altLang="zh-CN" sz="1100" dirty="0" smtClean="0"/>
                    <a:t>.</a:t>
                  </a:r>
                  <a:endParaRPr lang="en-US" altLang="zh-CN" sz="1100" dirty="0"/>
                </a:p>
                <a:p>
                  <a:pPr algn="ctr">
                    <a:spcBef>
                      <a:spcPct val="0"/>
                    </a:spcBef>
                  </a:pPr>
                  <a:r>
                    <a:rPr lang="en-US" altLang="zh-CN" sz="1100" dirty="0"/>
                    <a:t>……</a:t>
                  </a:r>
                  <a:endParaRPr lang="en-US" altLang="zh-CN" sz="1100" dirty="0"/>
                </a:p>
              </p:txBody>
            </p:sp>
            <p:sp>
              <p:nvSpPr>
                <p:cNvPr id="26" name="íšļîdê"/>
                <p:cNvSpPr txBox="1"/>
                <p:nvPr/>
              </p:nvSpPr>
              <p:spPr bwMode="auto">
                <a:xfrm>
                  <a:off x="3963007" y="2764293"/>
                  <a:ext cx="1484015" cy="4117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b" anchorCtr="0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</a:pPr>
                  <a:r>
                    <a:rPr lang="zh-CN" altLang="en-US" sz="1600" b="1" dirty="0" smtClean="0"/>
                    <a:t>输入标题</a:t>
                  </a:r>
                  <a:endParaRPr lang="en-US" altLang="zh-CN" sz="1600" b="1" dirty="0"/>
                </a:p>
              </p:txBody>
            </p:sp>
          </p:grpSp>
        </p:grpSp>
        <p:grpSp>
          <p:nvGrpSpPr>
            <p:cNvPr id="10" name="i$lïḓé"/>
            <p:cNvGrpSpPr/>
            <p:nvPr/>
          </p:nvGrpSpPr>
          <p:grpSpPr>
            <a:xfrm>
              <a:off x="4768866" y="4255565"/>
              <a:ext cx="1484015" cy="1825247"/>
              <a:chOff x="4768866" y="4255565"/>
              <a:chExt cx="1484015" cy="1825247"/>
            </a:xfrm>
          </p:grpSpPr>
          <p:grpSp>
            <p:nvGrpSpPr>
              <p:cNvPr id="17" name="ïṧļíďè"/>
              <p:cNvGrpSpPr/>
              <p:nvPr/>
            </p:nvGrpSpPr>
            <p:grpSpPr>
              <a:xfrm>
                <a:off x="5114873" y="4255565"/>
                <a:ext cx="792000" cy="792000"/>
                <a:chOff x="5114873" y="4255565"/>
                <a:chExt cx="792000" cy="792000"/>
              </a:xfrm>
            </p:grpSpPr>
            <p:sp>
              <p:nvSpPr>
                <p:cNvPr id="21" name="ïṩḷiḓe"/>
                <p:cNvSpPr/>
                <p:nvPr/>
              </p:nvSpPr>
              <p:spPr>
                <a:xfrm>
                  <a:off x="5114873" y="4255565"/>
                  <a:ext cx="792000" cy="792000"/>
                </a:xfrm>
                <a:prstGeom prst="round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22" name="ïṩḻïdè"/>
                <p:cNvSpPr/>
                <p:nvPr/>
              </p:nvSpPr>
              <p:spPr>
                <a:xfrm>
                  <a:off x="5317475" y="4462221"/>
                  <a:ext cx="386796" cy="378688"/>
                </a:xfrm>
                <a:custGeom>
                  <a:avLst/>
                  <a:gdLst>
                    <a:gd name="connsiteX0" fmla="*/ 163903 w 607933"/>
                    <a:gd name="connsiteY0" fmla="*/ 369028 h 595191"/>
                    <a:gd name="connsiteX1" fmla="*/ 195691 w 607933"/>
                    <a:gd name="connsiteY1" fmla="*/ 416642 h 595191"/>
                    <a:gd name="connsiteX2" fmla="*/ 52648 w 607933"/>
                    <a:gd name="connsiteY2" fmla="*/ 476158 h 595191"/>
                    <a:gd name="connsiteX3" fmla="*/ 303967 w 607933"/>
                    <a:gd name="connsiteY3" fmla="*/ 542618 h 595191"/>
                    <a:gd name="connsiteX4" fmla="*/ 555285 w 607933"/>
                    <a:gd name="connsiteY4" fmla="*/ 476158 h 595191"/>
                    <a:gd name="connsiteX5" fmla="*/ 413235 w 607933"/>
                    <a:gd name="connsiteY5" fmla="*/ 416642 h 595191"/>
                    <a:gd name="connsiteX6" fmla="*/ 444029 w 607933"/>
                    <a:gd name="connsiteY6" fmla="*/ 369028 h 595191"/>
                    <a:gd name="connsiteX7" fmla="*/ 607933 w 607933"/>
                    <a:gd name="connsiteY7" fmla="*/ 476158 h 595191"/>
                    <a:gd name="connsiteX8" fmla="*/ 303967 w 607933"/>
                    <a:gd name="connsiteY8" fmla="*/ 595191 h 595191"/>
                    <a:gd name="connsiteX9" fmla="*/ 0 w 607933"/>
                    <a:gd name="connsiteY9" fmla="*/ 476158 h 595191"/>
                    <a:gd name="connsiteX10" fmla="*/ 163903 w 607933"/>
                    <a:gd name="connsiteY10" fmla="*/ 369028 h 595191"/>
                    <a:gd name="connsiteX11" fmla="*/ 303967 w 607933"/>
                    <a:gd name="connsiteY11" fmla="*/ 100209 h 595191"/>
                    <a:gd name="connsiteX12" fmla="*/ 230453 w 607933"/>
                    <a:gd name="connsiteY12" fmla="*/ 174622 h 595191"/>
                    <a:gd name="connsiteX13" fmla="*/ 303967 w 607933"/>
                    <a:gd name="connsiteY13" fmla="*/ 248042 h 595191"/>
                    <a:gd name="connsiteX14" fmla="*/ 378475 w 607933"/>
                    <a:gd name="connsiteY14" fmla="*/ 174622 h 595191"/>
                    <a:gd name="connsiteX15" fmla="*/ 303967 w 607933"/>
                    <a:gd name="connsiteY15" fmla="*/ 100209 h 595191"/>
                    <a:gd name="connsiteX16" fmla="*/ 303967 w 607933"/>
                    <a:gd name="connsiteY16" fmla="*/ 0 h 595191"/>
                    <a:gd name="connsiteX17" fmla="*/ 481792 w 607933"/>
                    <a:gd name="connsiteY17" fmla="*/ 177598 h 595191"/>
                    <a:gd name="connsiteX18" fmla="*/ 338737 w 607933"/>
                    <a:gd name="connsiteY18" fmla="*/ 453420 h 595191"/>
                    <a:gd name="connsiteX19" fmla="*/ 303967 w 607933"/>
                    <a:gd name="connsiteY19" fmla="*/ 471279 h 595191"/>
                    <a:gd name="connsiteX20" fmla="*/ 269197 w 607933"/>
                    <a:gd name="connsiteY20" fmla="*/ 453420 h 595191"/>
                    <a:gd name="connsiteX21" fmla="*/ 126142 w 607933"/>
                    <a:gd name="connsiteY21" fmla="*/ 177598 h 595191"/>
                    <a:gd name="connsiteX22" fmla="*/ 303967 w 607933"/>
                    <a:gd name="connsiteY22" fmla="*/ 0 h 595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607933" h="595191">
                      <a:moveTo>
                        <a:pt x="163903" y="369028"/>
                      </a:moveTo>
                      <a:cubicBezTo>
                        <a:pt x="173837" y="383907"/>
                        <a:pt x="183771" y="399778"/>
                        <a:pt x="195691" y="416642"/>
                      </a:cubicBezTo>
                      <a:cubicBezTo>
                        <a:pt x="101322" y="430529"/>
                        <a:pt x="52648" y="461279"/>
                        <a:pt x="52648" y="476158"/>
                      </a:cubicBezTo>
                      <a:cubicBezTo>
                        <a:pt x="52648" y="495997"/>
                        <a:pt x="138076" y="542618"/>
                        <a:pt x="303967" y="542618"/>
                      </a:cubicBezTo>
                      <a:cubicBezTo>
                        <a:pt x="469857" y="542618"/>
                        <a:pt x="555285" y="495997"/>
                        <a:pt x="555285" y="476158"/>
                      </a:cubicBezTo>
                      <a:cubicBezTo>
                        <a:pt x="555285" y="461279"/>
                        <a:pt x="507604" y="430529"/>
                        <a:pt x="413235" y="416642"/>
                      </a:cubicBezTo>
                      <a:cubicBezTo>
                        <a:pt x="424162" y="399778"/>
                        <a:pt x="434096" y="383907"/>
                        <a:pt x="444029" y="369028"/>
                      </a:cubicBezTo>
                      <a:cubicBezTo>
                        <a:pt x="537405" y="385891"/>
                        <a:pt x="607933" y="422593"/>
                        <a:pt x="607933" y="476158"/>
                      </a:cubicBezTo>
                      <a:cubicBezTo>
                        <a:pt x="607933" y="554522"/>
                        <a:pt x="454956" y="595191"/>
                        <a:pt x="303967" y="595191"/>
                      </a:cubicBezTo>
                      <a:cubicBezTo>
                        <a:pt x="152977" y="595191"/>
                        <a:pt x="0" y="554522"/>
                        <a:pt x="0" y="476158"/>
                      </a:cubicBezTo>
                      <a:cubicBezTo>
                        <a:pt x="0" y="422593"/>
                        <a:pt x="71522" y="385891"/>
                        <a:pt x="163903" y="369028"/>
                      </a:cubicBezTo>
                      <a:close/>
                      <a:moveTo>
                        <a:pt x="303967" y="100209"/>
                      </a:moveTo>
                      <a:cubicBezTo>
                        <a:pt x="263236" y="100209"/>
                        <a:pt x="230453" y="133943"/>
                        <a:pt x="230453" y="174622"/>
                      </a:cubicBezTo>
                      <a:cubicBezTo>
                        <a:pt x="230453" y="215300"/>
                        <a:pt x="263236" y="248042"/>
                        <a:pt x="303967" y="248042"/>
                      </a:cubicBezTo>
                      <a:cubicBezTo>
                        <a:pt x="344698" y="248042"/>
                        <a:pt x="378475" y="215300"/>
                        <a:pt x="378475" y="174622"/>
                      </a:cubicBezTo>
                      <a:cubicBezTo>
                        <a:pt x="378475" y="133943"/>
                        <a:pt x="344698" y="100209"/>
                        <a:pt x="303967" y="100209"/>
                      </a:cubicBezTo>
                      <a:close/>
                      <a:moveTo>
                        <a:pt x="303967" y="0"/>
                      </a:moveTo>
                      <a:cubicBezTo>
                        <a:pt x="402317" y="0"/>
                        <a:pt x="481792" y="79374"/>
                        <a:pt x="481792" y="177598"/>
                      </a:cubicBezTo>
                      <a:cubicBezTo>
                        <a:pt x="481792" y="248042"/>
                        <a:pt x="390396" y="382976"/>
                        <a:pt x="338737" y="453420"/>
                      </a:cubicBezTo>
                      <a:cubicBezTo>
                        <a:pt x="330790" y="464334"/>
                        <a:pt x="317875" y="471279"/>
                        <a:pt x="303967" y="471279"/>
                      </a:cubicBezTo>
                      <a:cubicBezTo>
                        <a:pt x="290059" y="471279"/>
                        <a:pt x="277144" y="464334"/>
                        <a:pt x="269197" y="453420"/>
                      </a:cubicBezTo>
                      <a:cubicBezTo>
                        <a:pt x="217538" y="382976"/>
                        <a:pt x="126142" y="248042"/>
                        <a:pt x="126142" y="177598"/>
                      </a:cubicBezTo>
                      <a:cubicBezTo>
                        <a:pt x="126142" y="79374"/>
                        <a:pt x="205617" y="0"/>
                        <a:pt x="303967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8" name="ïŝļiďê"/>
              <p:cNvGrpSpPr/>
              <p:nvPr/>
            </p:nvGrpSpPr>
            <p:grpSpPr>
              <a:xfrm>
                <a:off x="4768866" y="5158930"/>
                <a:ext cx="1484015" cy="921882"/>
                <a:chOff x="5607961" y="2764293"/>
                <a:chExt cx="1484015" cy="921882"/>
              </a:xfrm>
            </p:grpSpPr>
            <p:sp>
              <p:nvSpPr>
                <p:cNvPr id="19" name="íš1íḑe"/>
                <p:cNvSpPr txBox="1"/>
                <p:nvPr/>
              </p:nvSpPr>
              <p:spPr bwMode="auto">
                <a:xfrm>
                  <a:off x="5607961" y="3176080"/>
                  <a:ext cx="1484015" cy="51009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>
                    <a:spcBef>
                      <a:spcPct val="0"/>
                    </a:spcBef>
                  </a:pPr>
                  <a:r>
                    <a:rPr lang="en-US" altLang="zh-CN" sz="1100" dirty="0"/>
                    <a:t>Supporting </a:t>
                  </a:r>
                  <a:r>
                    <a:rPr lang="zh-CN" altLang="en-US" sz="1100" dirty="0" smtClean="0"/>
                    <a:t>输入标题</a:t>
                  </a:r>
                  <a:r>
                    <a:rPr lang="en-US" altLang="zh-CN" sz="1100" dirty="0" smtClean="0"/>
                    <a:t>.</a:t>
                  </a:r>
                  <a:endParaRPr lang="en-US" altLang="zh-CN" sz="1100" dirty="0"/>
                </a:p>
                <a:p>
                  <a:pPr algn="ctr">
                    <a:spcBef>
                      <a:spcPct val="0"/>
                    </a:spcBef>
                  </a:pPr>
                  <a:r>
                    <a:rPr lang="en-US" altLang="zh-CN" sz="1100" dirty="0"/>
                    <a:t>……</a:t>
                  </a:r>
                  <a:endParaRPr lang="en-US" altLang="zh-CN" sz="1100" dirty="0"/>
                </a:p>
              </p:txBody>
            </p:sp>
            <p:sp>
              <p:nvSpPr>
                <p:cNvPr id="20" name="ïşľîḑê"/>
                <p:cNvSpPr txBox="1"/>
                <p:nvPr/>
              </p:nvSpPr>
              <p:spPr bwMode="auto">
                <a:xfrm>
                  <a:off x="5607961" y="2764293"/>
                  <a:ext cx="1484015" cy="4117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b" anchorCtr="0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</a:pPr>
                  <a:r>
                    <a:rPr lang="zh-CN" altLang="en-US" sz="1600" b="1" dirty="0" smtClean="0"/>
                    <a:t>输入标题</a:t>
                  </a:r>
                  <a:endParaRPr lang="en-US" altLang="zh-CN" sz="1600" b="1" dirty="0"/>
                </a:p>
              </p:txBody>
            </p:sp>
          </p:grpSp>
        </p:grpSp>
        <p:grpSp>
          <p:nvGrpSpPr>
            <p:cNvPr id="11" name="iŝḻîḓê"/>
            <p:cNvGrpSpPr/>
            <p:nvPr/>
          </p:nvGrpSpPr>
          <p:grpSpPr>
            <a:xfrm>
              <a:off x="2352974" y="2082118"/>
              <a:ext cx="3899907" cy="1665920"/>
              <a:chOff x="2937340" y="2082118"/>
              <a:chExt cx="3478866" cy="1665920"/>
            </a:xfrm>
          </p:grpSpPr>
          <p:sp>
            <p:nvSpPr>
              <p:cNvPr id="15" name="î$ļiďe"/>
              <p:cNvSpPr txBox="1"/>
              <p:nvPr/>
            </p:nvSpPr>
            <p:spPr>
              <a:xfrm>
                <a:off x="2937347" y="2082118"/>
                <a:ext cx="3478859" cy="7133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b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r">
                  <a:buSzPct val="25000"/>
                </a:pPr>
                <a:r>
                  <a:rPr lang="en-US" sz="2000" b="1" dirty="0"/>
                  <a:t>Unified fonts make</a:t>
                </a:r>
                <a:endParaRPr lang="en-US" sz="2000" b="1" dirty="0"/>
              </a:p>
              <a:p>
                <a:pPr algn="r">
                  <a:buSzPct val="25000"/>
                </a:pPr>
                <a:r>
                  <a:rPr lang="en-US" sz="2000" b="1" dirty="0"/>
                  <a:t>reading more fluent.</a:t>
                </a:r>
                <a:endParaRPr lang="en-US" sz="2000" b="1" dirty="0"/>
              </a:p>
            </p:txBody>
          </p:sp>
          <p:sp>
            <p:nvSpPr>
              <p:cNvPr id="16" name="i$ḻidê"/>
              <p:cNvSpPr txBox="1"/>
              <p:nvPr/>
            </p:nvSpPr>
            <p:spPr>
              <a:xfrm>
                <a:off x="2937340" y="2795503"/>
                <a:ext cx="3478860" cy="9525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r">
                  <a:lnSpc>
                    <a:spcPct val="150000"/>
                  </a:lnSpc>
                  <a:buSzPct val="25000"/>
                </a:pPr>
                <a:r>
                  <a:rPr lang="en-US" sz="1100" dirty="0"/>
                  <a:t>Theme color makes PPT more convenient to change.</a:t>
                </a:r>
                <a:endParaRPr lang="en-US" sz="1100" dirty="0"/>
              </a:p>
              <a:p>
                <a:pPr algn="r">
                  <a:lnSpc>
                    <a:spcPct val="150000"/>
                  </a:lnSpc>
                  <a:buSzPct val="25000"/>
                </a:pPr>
                <a:r>
                  <a:rPr lang="en-US" sz="1100" dirty="0"/>
                  <a:t>Adjust the spacing to adapt to Chinese typesetting, use the reference line in PPT.</a:t>
                </a:r>
                <a:endParaRPr lang="en-US" sz="1100" dirty="0"/>
              </a:p>
            </p:txBody>
          </p:sp>
        </p:grpSp>
        <p:grpSp>
          <p:nvGrpSpPr>
            <p:cNvPr id="12" name="íŝļiḍé"/>
            <p:cNvGrpSpPr/>
            <p:nvPr/>
          </p:nvGrpSpPr>
          <p:grpSpPr>
            <a:xfrm flipH="1">
              <a:off x="6457503" y="2225738"/>
              <a:ext cx="648670" cy="638777"/>
              <a:chOff x="6457503" y="2225738"/>
              <a:chExt cx="648670" cy="638777"/>
            </a:xfrm>
          </p:grpSpPr>
          <p:sp>
            <p:nvSpPr>
              <p:cNvPr id="13" name="ïŝļîḓé"/>
              <p:cNvSpPr/>
              <p:nvPr/>
            </p:nvSpPr>
            <p:spPr>
              <a:xfrm>
                <a:off x="6580588" y="2225738"/>
                <a:ext cx="525585" cy="638777"/>
              </a:xfrm>
              <a:prstGeom prst="chevron">
                <a:avLst>
                  <a:gd name="adj" fmla="val 45424"/>
                </a:avLst>
              </a:prstGeom>
              <a:solidFill>
                <a:schemeClr val="accent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en-ID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ïšḷíḓé"/>
              <p:cNvSpPr/>
              <p:nvPr/>
            </p:nvSpPr>
            <p:spPr>
              <a:xfrm>
                <a:off x="6457503" y="2225738"/>
                <a:ext cx="525585" cy="638777"/>
              </a:xfrm>
              <a:prstGeom prst="chevron">
                <a:avLst>
                  <a:gd name="adj" fmla="val 45424"/>
                </a:avLst>
              </a:prstGeom>
              <a:solidFill>
                <a:schemeClr val="accent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en-ID">
                  <a:solidFill>
                    <a:schemeClr val="tx1"/>
                  </a:solidFill>
                </a:endParaRPr>
              </a:p>
            </p:txBody>
          </p:sp>
        </p:grp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26050" y="196807"/>
            <a:ext cx="3569675" cy="609685"/>
            <a:chOff x="326050" y="196807"/>
            <a:chExt cx="3569675" cy="609685"/>
          </a:xfrm>
        </p:grpSpPr>
        <p:sp>
          <p:nvSpPr>
            <p:cNvPr id="2" name="snowman_150012"/>
            <p:cNvSpPr>
              <a:spLocks noChangeAspect="1"/>
            </p:cNvSpPr>
            <p:nvPr/>
          </p:nvSpPr>
          <p:spPr bwMode="auto">
            <a:xfrm>
              <a:off x="326050" y="196807"/>
              <a:ext cx="571727" cy="609685"/>
            </a:xfrm>
            <a:custGeom>
              <a:avLst/>
              <a:gdLst>
                <a:gd name="T0" fmla="*/ 731 w 737"/>
                <a:gd name="T1" fmla="*/ 351 h 787"/>
                <a:gd name="T2" fmla="*/ 654 w 737"/>
                <a:gd name="T3" fmla="*/ 342 h 787"/>
                <a:gd name="T4" fmla="*/ 651 w 737"/>
                <a:gd name="T5" fmla="*/ 406 h 787"/>
                <a:gd name="T6" fmla="*/ 564 w 737"/>
                <a:gd name="T7" fmla="*/ 392 h 787"/>
                <a:gd name="T8" fmla="*/ 535 w 737"/>
                <a:gd name="T9" fmla="*/ 253 h 787"/>
                <a:gd name="T10" fmla="*/ 535 w 737"/>
                <a:gd name="T11" fmla="*/ 147 h 787"/>
                <a:gd name="T12" fmla="*/ 453 w 737"/>
                <a:gd name="T13" fmla="*/ 119 h 787"/>
                <a:gd name="T14" fmla="*/ 455 w 737"/>
                <a:gd name="T15" fmla="*/ 0 h 787"/>
                <a:gd name="T16" fmla="*/ 257 w 737"/>
                <a:gd name="T17" fmla="*/ 21 h 787"/>
                <a:gd name="T18" fmla="*/ 188 w 737"/>
                <a:gd name="T19" fmla="*/ 147 h 787"/>
                <a:gd name="T20" fmla="*/ 202 w 737"/>
                <a:gd name="T21" fmla="*/ 253 h 787"/>
                <a:gd name="T22" fmla="*/ 153 w 737"/>
                <a:gd name="T23" fmla="*/ 307 h 787"/>
                <a:gd name="T24" fmla="*/ 160 w 737"/>
                <a:gd name="T25" fmla="*/ 438 h 787"/>
                <a:gd name="T26" fmla="*/ 100 w 737"/>
                <a:gd name="T27" fmla="*/ 334 h 787"/>
                <a:gd name="T28" fmla="*/ 24 w 737"/>
                <a:gd name="T29" fmla="*/ 351 h 787"/>
                <a:gd name="T30" fmla="*/ 48 w 737"/>
                <a:gd name="T31" fmla="*/ 412 h 787"/>
                <a:gd name="T32" fmla="*/ 15 w 737"/>
                <a:gd name="T33" fmla="*/ 467 h 787"/>
                <a:gd name="T34" fmla="*/ 150 w 737"/>
                <a:gd name="T35" fmla="*/ 463 h 787"/>
                <a:gd name="T36" fmla="*/ 602 w 737"/>
                <a:gd name="T37" fmla="*/ 547 h 787"/>
                <a:gd name="T38" fmla="*/ 714 w 737"/>
                <a:gd name="T39" fmla="*/ 464 h 787"/>
                <a:gd name="T40" fmla="*/ 730 w 737"/>
                <a:gd name="T41" fmla="*/ 443 h 787"/>
                <a:gd name="T42" fmla="*/ 388 w 737"/>
                <a:gd name="T43" fmla="*/ 213 h 787"/>
                <a:gd name="T44" fmla="*/ 415 w 737"/>
                <a:gd name="T45" fmla="*/ 240 h 787"/>
                <a:gd name="T46" fmla="*/ 432 w 737"/>
                <a:gd name="T47" fmla="*/ 317 h 787"/>
                <a:gd name="T48" fmla="*/ 418 w 737"/>
                <a:gd name="T49" fmla="*/ 295 h 787"/>
                <a:gd name="T50" fmla="*/ 389 w 737"/>
                <a:gd name="T51" fmla="*/ 306 h 787"/>
                <a:gd name="T52" fmla="*/ 374 w 737"/>
                <a:gd name="T53" fmla="*/ 334 h 787"/>
                <a:gd name="T54" fmla="*/ 359 w 737"/>
                <a:gd name="T55" fmla="*/ 306 h 787"/>
                <a:gd name="T56" fmla="*/ 295 w 737"/>
                <a:gd name="T57" fmla="*/ 213 h 787"/>
                <a:gd name="T58" fmla="*/ 322 w 737"/>
                <a:gd name="T59" fmla="*/ 240 h 787"/>
                <a:gd name="T60" fmla="*/ 331 w 737"/>
                <a:gd name="T61" fmla="*/ 295 h 787"/>
                <a:gd name="T62" fmla="*/ 317 w 737"/>
                <a:gd name="T63" fmla="*/ 317 h 787"/>
                <a:gd name="T64" fmla="*/ 435 w 737"/>
                <a:gd name="T65" fmla="*/ 27 h 787"/>
                <a:gd name="T66" fmla="*/ 286 w 737"/>
                <a:gd name="T67" fmla="*/ 133 h 787"/>
                <a:gd name="T68" fmla="*/ 176 w 737"/>
                <a:gd name="T69" fmla="*/ 319 h 787"/>
                <a:gd name="T70" fmla="*/ 223 w 737"/>
                <a:gd name="T71" fmla="*/ 336 h 787"/>
                <a:gd name="T72" fmla="*/ 401 w 737"/>
                <a:gd name="T73" fmla="*/ 389 h 787"/>
                <a:gd name="T74" fmla="*/ 403 w 737"/>
                <a:gd name="T75" fmla="*/ 389 h 787"/>
                <a:gd name="T76" fmla="*/ 430 w 737"/>
                <a:gd name="T77" fmla="*/ 387 h 787"/>
                <a:gd name="T78" fmla="*/ 444 w 737"/>
                <a:gd name="T79" fmla="*/ 384 h 787"/>
                <a:gd name="T80" fmla="*/ 521 w 737"/>
                <a:gd name="T81" fmla="*/ 350 h 787"/>
                <a:gd name="T82" fmla="*/ 519 w 737"/>
                <a:gd name="T83" fmla="*/ 393 h 787"/>
                <a:gd name="T84" fmla="*/ 415 w 737"/>
                <a:gd name="T85" fmla="*/ 426 h 787"/>
                <a:gd name="T86" fmla="*/ 217 w 737"/>
                <a:gd name="T87" fmla="*/ 370 h 787"/>
                <a:gd name="T88" fmla="*/ 368 w 737"/>
                <a:gd name="T89" fmla="*/ 667 h 787"/>
                <a:gd name="T90" fmla="*/ 388 w 737"/>
                <a:gd name="T91" fmla="*/ 647 h 787"/>
                <a:gd name="T92" fmla="*/ 348 w 737"/>
                <a:gd name="T93" fmla="*/ 567 h 787"/>
                <a:gd name="T94" fmla="*/ 368 w 737"/>
                <a:gd name="T95" fmla="*/ 587 h 787"/>
                <a:gd name="T96" fmla="*/ 368 w 737"/>
                <a:gd name="T97" fmla="*/ 467 h 787"/>
                <a:gd name="T98" fmla="*/ 477 w 737"/>
                <a:gd name="T99" fmla="*/ 600 h 787"/>
                <a:gd name="T100" fmla="*/ 405 w 737"/>
                <a:gd name="T101" fmla="*/ 556 h 787"/>
                <a:gd name="T102" fmla="*/ 435 w 737"/>
                <a:gd name="T103" fmla="*/ 451 h 787"/>
                <a:gd name="T104" fmla="*/ 434 w 737"/>
                <a:gd name="T105" fmla="*/ 573 h 787"/>
                <a:gd name="T106" fmla="*/ 482 w 737"/>
                <a:gd name="T107" fmla="*/ 441 h 787"/>
                <a:gd name="T108" fmla="*/ 477 w 737"/>
                <a:gd name="T109" fmla="*/ 600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37" h="787">
                  <a:moveTo>
                    <a:pt x="689" y="412"/>
                  </a:moveTo>
                  <a:lnTo>
                    <a:pt x="731" y="369"/>
                  </a:lnTo>
                  <a:cubicBezTo>
                    <a:pt x="736" y="364"/>
                    <a:pt x="736" y="356"/>
                    <a:pt x="731" y="351"/>
                  </a:cubicBezTo>
                  <a:cubicBezTo>
                    <a:pt x="726" y="345"/>
                    <a:pt x="717" y="345"/>
                    <a:pt x="712" y="351"/>
                  </a:cubicBezTo>
                  <a:lnTo>
                    <a:pt x="673" y="390"/>
                  </a:lnTo>
                  <a:lnTo>
                    <a:pt x="654" y="342"/>
                  </a:lnTo>
                  <a:cubicBezTo>
                    <a:pt x="651" y="335"/>
                    <a:pt x="644" y="332"/>
                    <a:pt x="637" y="334"/>
                  </a:cubicBezTo>
                  <a:cubicBezTo>
                    <a:pt x="630" y="337"/>
                    <a:pt x="627" y="345"/>
                    <a:pt x="629" y="352"/>
                  </a:cubicBezTo>
                  <a:lnTo>
                    <a:pt x="651" y="406"/>
                  </a:lnTo>
                  <a:lnTo>
                    <a:pt x="576" y="438"/>
                  </a:lnTo>
                  <a:cubicBezTo>
                    <a:pt x="570" y="426"/>
                    <a:pt x="562" y="413"/>
                    <a:pt x="554" y="402"/>
                  </a:cubicBezTo>
                  <a:cubicBezTo>
                    <a:pt x="557" y="399"/>
                    <a:pt x="561" y="396"/>
                    <a:pt x="564" y="392"/>
                  </a:cubicBezTo>
                  <a:cubicBezTo>
                    <a:pt x="574" y="379"/>
                    <a:pt x="576" y="362"/>
                    <a:pt x="569" y="347"/>
                  </a:cubicBezTo>
                  <a:cubicBezTo>
                    <a:pt x="559" y="326"/>
                    <a:pt x="535" y="316"/>
                    <a:pt x="514" y="324"/>
                  </a:cubicBezTo>
                  <a:cubicBezTo>
                    <a:pt x="528" y="303"/>
                    <a:pt x="535" y="279"/>
                    <a:pt x="535" y="253"/>
                  </a:cubicBezTo>
                  <a:cubicBezTo>
                    <a:pt x="535" y="219"/>
                    <a:pt x="521" y="186"/>
                    <a:pt x="497" y="160"/>
                  </a:cubicBezTo>
                  <a:lnTo>
                    <a:pt x="522" y="160"/>
                  </a:lnTo>
                  <a:cubicBezTo>
                    <a:pt x="529" y="160"/>
                    <a:pt x="535" y="154"/>
                    <a:pt x="535" y="147"/>
                  </a:cubicBezTo>
                  <a:cubicBezTo>
                    <a:pt x="535" y="139"/>
                    <a:pt x="529" y="133"/>
                    <a:pt x="522" y="133"/>
                  </a:cubicBezTo>
                  <a:lnTo>
                    <a:pt x="482" y="133"/>
                  </a:lnTo>
                  <a:cubicBezTo>
                    <a:pt x="468" y="132"/>
                    <a:pt x="458" y="128"/>
                    <a:pt x="453" y="119"/>
                  </a:cubicBezTo>
                  <a:cubicBezTo>
                    <a:pt x="438" y="93"/>
                    <a:pt x="458" y="38"/>
                    <a:pt x="467" y="19"/>
                  </a:cubicBezTo>
                  <a:cubicBezTo>
                    <a:pt x="469" y="15"/>
                    <a:pt x="469" y="10"/>
                    <a:pt x="466" y="6"/>
                  </a:cubicBezTo>
                  <a:cubicBezTo>
                    <a:pt x="464" y="2"/>
                    <a:pt x="460" y="0"/>
                    <a:pt x="455" y="0"/>
                  </a:cubicBezTo>
                  <a:lnTo>
                    <a:pt x="268" y="0"/>
                  </a:lnTo>
                  <a:cubicBezTo>
                    <a:pt x="263" y="0"/>
                    <a:pt x="259" y="3"/>
                    <a:pt x="257" y="7"/>
                  </a:cubicBezTo>
                  <a:cubicBezTo>
                    <a:pt x="254" y="11"/>
                    <a:pt x="255" y="17"/>
                    <a:pt x="257" y="21"/>
                  </a:cubicBezTo>
                  <a:cubicBezTo>
                    <a:pt x="301" y="84"/>
                    <a:pt x="263" y="123"/>
                    <a:pt x="250" y="133"/>
                  </a:cubicBezTo>
                  <a:lnTo>
                    <a:pt x="202" y="133"/>
                  </a:lnTo>
                  <a:cubicBezTo>
                    <a:pt x="194" y="133"/>
                    <a:pt x="188" y="139"/>
                    <a:pt x="188" y="147"/>
                  </a:cubicBezTo>
                  <a:cubicBezTo>
                    <a:pt x="188" y="154"/>
                    <a:pt x="194" y="160"/>
                    <a:pt x="202" y="160"/>
                  </a:cubicBezTo>
                  <a:lnTo>
                    <a:pt x="240" y="160"/>
                  </a:lnTo>
                  <a:cubicBezTo>
                    <a:pt x="215" y="186"/>
                    <a:pt x="202" y="219"/>
                    <a:pt x="202" y="253"/>
                  </a:cubicBezTo>
                  <a:cubicBezTo>
                    <a:pt x="202" y="268"/>
                    <a:pt x="204" y="282"/>
                    <a:pt x="209" y="295"/>
                  </a:cubicBezTo>
                  <a:cubicBezTo>
                    <a:pt x="200" y="291"/>
                    <a:pt x="190" y="288"/>
                    <a:pt x="181" y="288"/>
                  </a:cubicBezTo>
                  <a:cubicBezTo>
                    <a:pt x="168" y="288"/>
                    <a:pt x="158" y="294"/>
                    <a:pt x="153" y="307"/>
                  </a:cubicBezTo>
                  <a:cubicBezTo>
                    <a:pt x="151" y="311"/>
                    <a:pt x="146" y="322"/>
                    <a:pt x="150" y="338"/>
                  </a:cubicBezTo>
                  <a:cubicBezTo>
                    <a:pt x="155" y="356"/>
                    <a:pt x="170" y="373"/>
                    <a:pt x="194" y="388"/>
                  </a:cubicBezTo>
                  <a:cubicBezTo>
                    <a:pt x="180" y="403"/>
                    <a:pt x="169" y="420"/>
                    <a:pt x="160" y="438"/>
                  </a:cubicBezTo>
                  <a:lnTo>
                    <a:pt x="86" y="406"/>
                  </a:lnTo>
                  <a:lnTo>
                    <a:pt x="107" y="352"/>
                  </a:lnTo>
                  <a:cubicBezTo>
                    <a:pt x="110" y="345"/>
                    <a:pt x="107" y="337"/>
                    <a:pt x="100" y="334"/>
                  </a:cubicBezTo>
                  <a:cubicBezTo>
                    <a:pt x="93" y="332"/>
                    <a:pt x="85" y="335"/>
                    <a:pt x="83" y="342"/>
                  </a:cubicBezTo>
                  <a:lnTo>
                    <a:pt x="63" y="390"/>
                  </a:lnTo>
                  <a:lnTo>
                    <a:pt x="24" y="351"/>
                  </a:lnTo>
                  <a:cubicBezTo>
                    <a:pt x="19" y="345"/>
                    <a:pt x="11" y="345"/>
                    <a:pt x="6" y="351"/>
                  </a:cubicBezTo>
                  <a:cubicBezTo>
                    <a:pt x="0" y="356"/>
                    <a:pt x="0" y="364"/>
                    <a:pt x="6" y="369"/>
                  </a:cubicBezTo>
                  <a:lnTo>
                    <a:pt x="48" y="412"/>
                  </a:lnTo>
                  <a:lnTo>
                    <a:pt x="7" y="443"/>
                  </a:lnTo>
                  <a:cubicBezTo>
                    <a:pt x="1" y="447"/>
                    <a:pt x="0" y="455"/>
                    <a:pt x="4" y="461"/>
                  </a:cubicBezTo>
                  <a:cubicBezTo>
                    <a:pt x="7" y="465"/>
                    <a:pt x="11" y="467"/>
                    <a:pt x="15" y="467"/>
                  </a:cubicBezTo>
                  <a:cubicBezTo>
                    <a:pt x="18" y="467"/>
                    <a:pt x="21" y="466"/>
                    <a:pt x="23" y="464"/>
                  </a:cubicBezTo>
                  <a:lnTo>
                    <a:pt x="70" y="429"/>
                  </a:lnTo>
                  <a:lnTo>
                    <a:pt x="150" y="463"/>
                  </a:lnTo>
                  <a:cubicBezTo>
                    <a:pt x="140" y="489"/>
                    <a:pt x="135" y="517"/>
                    <a:pt x="135" y="547"/>
                  </a:cubicBezTo>
                  <a:cubicBezTo>
                    <a:pt x="135" y="679"/>
                    <a:pt x="240" y="787"/>
                    <a:pt x="368" y="787"/>
                  </a:cubicBezTo>
                  <a:cubicBezTo>
                    <a:pt x="497" y="787"/>
                    <a:pt x="602" y="679"/>
                    <a:pt x="602" y="547"/>
                  </a:cubicBezTo>
                  <a:cubicBezTo>
                    <a:pt x="602" y="518"/>
                    <a:pt x="597" y="489"/>
                    <a:pt x="587" y="463"/>
                  </a:cubicBezTo>
                  <a:lnTo>
                    <a:pt x="666" y="429"/>
                  </a:lnTo>
                  <a:lnTo>
                    <a:pt x="714" y="464"/>
                  </a:lnTo>
                  <a:cubicBezTo>
                    <a:pt x="716" y="466"/>
                    <a:pt x="719" y="467"/>
                    <a:pt x="722" y="467"/>
                  </a:cubicBezTo>
                  <a:cubicBezTo>
                    <a:pt x="726" y="467"/>
                    <a:pt x="730" y="465"/>
                    <a:pt x="732" y="461"/>
                  </a:cubicBezTo>
                  <a:cubicBezTo>
                    <a:pt x="737" y="455"/>
                    <a:pt x="736" y="447"/>
                    <a:pt x="730" y="443"/>
                  </a:cubicBezTo>
                  <a:lnTo>
                    <a:pt x="689" y="412"/>
                  </a:lnTo>
                  <a:close/>
                  <a:moveTo>
                    <a:pt x="415" y="240"/>
                  </a:moveTo>
                  <a:cubicBezTo>
                    <a:pt x="400" y="240"/>
                    <a:pt x="388" y="228"/>
                    <a:pt x="388" y="213"/>
                  </a:cubicBezTo>
                  <a:cubicBezTo>
                    <a:pt x="388" y="199"/>
                    <a:pt x="400" y="187"/>
                    <a:pt x="415" y="187"/>
                  </a:cubicBezTo>
                  <a:cubicBezTo>
                    <a:pt x="430" y="187"/>
                    <a:pt x="442" y="199"/>
                    <a:pt x="442" y="213"/>
                  </a:cubicBezTo>
                  <a:cubicBezTo>
                    <a:pt x="442" y="228"/>
                    <a:pt x="430" y="240"/>
                    <a:pt x="415" y="240"/>
                  </a:cubicBezTo>
                  <a:close/>
                  <a:moveTo>
                    <a:pt x="450" y="284"/>
                  </a:moveTo>
                  <a:cubicBezTo>
                    <a:pt x="455" y="289"/>
                    <a:pt x="455" y="298"/>
                    <a:pt x="450" y="303"/>
                  </a:cubicBezTo>
                  <a:cubicBezTo>
                    <a:pt x="444" y="308"/>
                    <a:pt x="438" y="313"/>
                    <a:pt x="432" y="317"/>
                  </a:cubicBezTo>
                  <a:cubicBezTo>
                    <a:pt x="430" y="319"/>
                    <a:pt x="427" y="319"/>
                    <a:pt x="425" y="319"/>
                  </a:cubicBezTo>
                  <a:cubicBezTo>
                    <a:pt x="420" y="319"/>
                    <a:pt x="416" y="317"/>
                    <a:pt x="414" y="313"/>
                  </a:cubicBezTo>
                  <a:cubicBezTo>
                    <a:pt x="410" y="307"/>
                    <a:pt x="411" y="299"/>
                    <a:pt x="418" y="295"/>
                  </a:cubicBezTo>
                  <a:cubicBezTo>
                    <a:pt x="422" y="292"/>
                    <a:pt x="427" y="288"/>
                    <a:pt x="431" y="284"/>
                  </a:cubicBezTo>
                  <a:cubicBezTo>
                    <a:pt x="436" y="279"/>
                    <a:pt x="445" y="279"/>
                    <a:pt x="450" y="284"/>
                  </a:cubicBezTo>
                  <a:close/>
                  <a:moveTo>
                    <a:pt x="389" y="306"/>
                  </a:moveTo>
                  <a:cubicBezTo>
                    <a:pt x="397" y="305"/>
                    <a:pt x="404" y="309"/>
                    <a:pt x="405" y="317"/>
                  </a:cubicBezTo>
                  <a:cubicBezTo>
                    <a:pt x="406" y="324"/>
                    <a:pt x="402" y="331"/>
                    <a:pt x="394" y="332"/>
                  </a:cubicBezTo>
                  <a:cubicBezTo>
                    <a:pt x="388" y="333"/>
                    <a:pt x="381" y="334"/>
                    <a:pt x="374" y="334"/>
                  </a:cubicBezTo>
                  <a:cubicBezTo>
                    <a:pt x="368" y="334"/>
                    <a:pt x="361" y="333"/>
                    <a:pt x="354" y="332"/>
                  </a:cubicBezTo>
                  <a:cubicBezTo>
                    <a:pt x="347" y="331"/>
                    <a:pt x="342" y="324"/>
                    <a:pt x="344" y="316"/>
                  </a:cubicBezTo>
                  <a:cubicBezTo>
                    <a:pt x="345" y="309"/>
                    <a:pt x="352" y="305"/>
                    <a:pt x="359" y="306"/>
                  </a:cubicBezTo>
                  <a:cubicBezTo>
                    <a:pt x="369" y="308"/>
                    <a:pt x="379" y="308"/>
                    <a:pt x="389" y="306"/>
                  </a:cubicBezTo>
                  <a:close/>
                  <a:moveTo>
                    <a:pt x="322" y="240"/>
                  </a:moveTo>
                  <a:cubicBezTo>
                    <a:pt x="307" y="240"/>
                    <a:pt x="295" y="228"/>
                    <a:pt x="295" y="213"/>
                  </a:cubicBezTo>
                  <a:cubicBezTo>
                    <a:pt x="295" y="199"/>
                    <a:pt x="307" y="187"/>
                    <a:pt x="322" y="187"/>
                  </a:cubicBezTo>
                  <a:cubicBezTo>
                    <a:pt x="336" y="187"/>
                    <a:pt x="348" y="199"/>
                    <a:pt x="348" y="213"/>
                  </a:cubicBezTo>
                  <a:cubicBezTo>
                    <a:pt x="348" y="228"/>
                    <a:pt x="336" y="240"/>
                    <a:pt x="322" y="240"/>
                  </a:cubicBezTo>
                  <a:close/>
                  <a:moveTo>
                    <a:pt x="299" y="284"/>
                  </a:moveTo>
                  <a:cubicBezTo>
                    <a:pt x="304" y="279"/>
                    <a:pt x="313" y="279"/>
                    <a:pt x="318" y="284"/>
                  </a:cubicBezTo>
                  <a:cubicBezTo>
                    <a:pt x="322" y="288"/>
                    <a:pt x="326" y="292"/>
                    <a:pt x="331" y="295"/>
                  </a:cubicBezTo>
                  <a:cubicBezTo>
                    <a:pt x="337" y="299"/>
                    <a:pt x="339" y="307"/>
                    <a:pt x="335" y="313"/>
                  </a:cubicBezTo>
                  <a:cubicBezTo>
                    <a:pt x="333" y="317"/>
                    <a:pt x="328" y="319"/>
                    <a:pt x="324" y="319"/>
                  </a:cubicBezTo>
                  <a:cubicBezTo>
                    <a:pt x="321" y="319"/>
                    <a:pt x="319" y="319"/>
                    <a:pt x="317" y="317"/>
                  </a:cubicBezTo>
                  <a:cubicBezTo>
                    <a:pt x="310" y="313"/>
                    <a:pt x="304" y="308"/>
                    <a:pt x="299" y="303"/>
                  </a:cubicBezTo>
                  <a:cubicBezTo>
                    <a:pt x="294" y="298"/>
                    <a:pt x="294" y="289"/>
                    <a:pt x="299" y="284"/>
                  </a:cubicBezTo>
                  <a:close/>
                  <a:moveTo>
                    <a:pt x="435" y="27"/>
                  </a:moveTo>
                  <a:cubicBezTo>
                    <a:pt x="425" y="53"/>
                    <a:pt x="411" y="101"/>
                    <a:pt x="430" y="132"/>
                  </a:cubicBezTo>
                  <a:cubicBezTo>
                    <a:pt x="430" y="133"/>
                    <a:pt x="430" y="133"/>
                    <a:pt x="430" y="133"/>
                  </a:cubicBezTo>
                  <a:lnTo>
                    <a:pt x="286" y="133"/>
                  </a:lnTo>
                  <a:cubicBezTo>
                    <a:pt x="301" y="111"/>
                    <a:pt x="315" y="75"/>
                    <a:pt x="292" y="27"/>
                  </a:cubicBezTo>
                  <a:lnTo>
                    <a:pt x="435" y="27"/>
                  </a:lnTo>
                  <a:close/>
                  <a:moveTo>
                    <a:pt x="176" y="319"/>
                  </a:moveTo>
                  <a:cubicBezTo>
                    <a:pt x="177" y="318"/>
                    <a:pt x="177" y="318"/>
                    <a:pt x="177" y="317"/>
                  </a:cubicBezTo>
                  <a:cubicBezTo>
                    <a:pt x="178" y="314"/>
                    <a:pt x="179" y="314"/>
                    <a:pt x="181" y="314"/>
                  </a:cubicBezTo>
                  <a:cubicBezTo>
                    <a:pt x="192" y="314"/>
                    <a:pt x="212" y="327"/>
                    <a:pt x="223" y="336"/>
                  </a:cubicBezTo>
                  <a:cubicBezTo>
                    <a:pt x="224" y="336"/>
                    <a:pt x="225" y="337"/>
                    <a:pt x="226" y="337"/>
                  </a:cubicBezTo>
                  <a:lnTo>
                    <a:pt x="279" y="364"/>
                  </a:lnTo>
                  <a:cubicBezTo>
                    <a:pt x="315" y="381"/>
                    <a:pt x="356" y="389"/>
                    <a:pt x="401" y="389"/>
                  </a:cubicBezTo>
                  <a:cubicBezTo>
                    <a:pt x="401" y="389"/>
                    <a:pt x="402" y="389"/>
                    <a:pt x="402" y="389"/>
                  </a:cubicBezTo>
                  <a:cubicBezTo>
                    <a:pt x="402" y="389"/>
                    <a:pt x="403" y="389"/>
                    <a:pt x="403" y="389"/>
                  </a:cubicBezTo>
                  <a:lnTo>
                    <a:pt x="403" y="389"/>
                  </a:lnTo>
                  <a:cubicBezTo>
                    <a:pt x="405" y="389"/>
                    <a:pt x="407" y="389"/>
                    <a:pt x="409" y="389"/>
                  </a:cubicBezTo>
                  <a:cubicBezTo>
                    <a:pt x="412" y="389"/>
                    <a:pt x="415" y="388"/>
                    <a:pt x="417" y="388"/>
                  </a:cubicBezTo>
                  <a:cubicBezTo>
                    <a:pt x="422" y="388"/>
                    <a:pt x="426" y="387"/>
                    <a:pt x="430" y="387"/>
                  </a:cubicBezTo>
                  <a:cubicBezTo>
                    <a:pt x="431" y="387"/>
                    <a:pt x="431" y="387"/>
                    <a:pt x="432" y="386"/>
                  </a:cubicBezTo>
                  <a:cubicBezTo>
                    <a:pt x="435" y="386"/>
                    <a:pt x="438" y="386"/>
                    <a:pt x="441" y="385"/>
                  </a:cubicBezTo>
                  <a:cubicBezTo>
                    <a:pt x="442" y="385"/>
                    <a:pt x="443" y="385"/>
                    <a:pt x="444" y="384"/>
                  </a:cubicBezTo>
                  <a:cubicBezTo>
                    <a:pt x="444" y="384"/>
                    <a:pt x="444" y="384"/>
                    <a:pt x="444" y="384"/>
                  </a:cubicBezTo>
                  <a:cubicBezTo>
                    <a:pt x="470" y="378"/>
                    <a:pt x="495" y="367"/>
                    <a:pt x="520" y="351"/>
                  </a:cubicBezTo>
                  <a:cubicBezTo>
                    <a:pt x="520" y="351"/>
                    <a:pt x="521" y="350"/>
                    <a:pt x="521" y="350"/>
                  </a:cubicBezTo>
                  <a:cubicBezTo>
                    <a:pt x="530" y="345"/>
                    <a:pt x="540" y="349"/>
                    <a:pt x="545" y="358"/>
                  </a:cubicBezTo>
                  <a:cubicBezTo>
                    <a:pt x="547" y="362"/>
                    <a:pt x="548" y="369"/>
                    <a:pt x="543" y="375"/>
                  </a:cubicBezTo>
                  <a:cubicBezTo>
                    <a:pt x="533" y="387"/>
                    <a:pt x="520" y="393"/>
                    <a:pt x="519" y="393"/>
                  </a:cubicBezTo>
                  <a:cubicBezTo>
                    <a:pt x="519" y="394"/>
                    <a:pt x="518" y="394"/>
                    <a:pt x="517" y="394"/>
                  </a:cubicBezTo>
                  <a:lnTo>
                    <a:pt x="516" y="395"/>
                  </a:lnTo>
                  <a:cubicBezTo>
                    <a:pt x="486" y="414"/>
                    <a:pt x="451" y="424"/>
                    <a:pt x="415" y="426"/>
                  </a:cubicBezTo>
                  <a:cubicBezTo>
                    <a:pt x="384" y="427"/>
                    <a:pt x="353" y="423"/>
                    <a:pt x="324" y="412"/>
                  </a:cubicBezTo>
                  <a:cubicBezTo>
                    <a:pt x="276" y="393"/>
                    <a:pt x="233" y="376"/>
                    <a:pt x="221" y="371"/>
                  </a:cubicBezTo>
                  <a:cubicBezTo>
                    <a:pt x="220" y="371"/>
                    <a:pt x="218" y="370"/>
                    <a:pt x="217" y="370"/>
                  </a:cubicBezTo>
                  <a:lnTo>
                    <a:pt x="217" y="370"/>
                  </a:lnTo>
                  <a:cubicBezTo>
                    <a:pt x="165" y="342"/>
                    <a:pt x="176" y="320"/>
                    <a:pt x="176" y="319"/>
                  </a:cubicBezTo>
                  <a:close/>
                  <a:moveTo>
                    <a:pt x="368" y="667"/>
                  </a:moveTo>
                  <a:cubicBezTo>
                    <a:pt x="357" y="667"/>
                    <a:pt x="348" y="658"/>
                    <a:pt x="348" y="647"/>
                  </a:cubicBezTo>
                  <a:cubicBezTo>
                    <a:pt x="348" y="636"/>
                    <a:pt x="357" y="627"/>
                    <a:pt x="368" y="627"/>
                  </a:cubicBezTo>
                  <a:cubicBezTo>
                    <a:pt x="379" y="627"/>
                    <a:pt x="388" y="636"/>
                    <a:pt x="388" y="647"/>
                  </a:cubicBezTo>
                  <a:cubicBezTo>
                    <a:pt x="388" y="658"/>
                    <a:pt x="379" y="667"/>
                    <a:pt x="368" y="667"/>
                  </a:cubicBezTo>
                  <a:close/>
                  <a:moveTo>
                    <a:pt x="368" y="587"/>
                  </a:moveTo>
                  <a:cubicBezTo>
                    <a:pt x="357" y="587"/>
                    <a:pt x="348" y="578"/>
                    <a:pt x="348" y="567"/>
                  </a:cubicBezTo>
                  <a:cubicBezTo>
                    <a:pt x="348" y="556"/>
                    <a:pt x="357" y="547"/>
                    <a:pt x="368" y="547"/>
                  </a:cubicBezTo>
                  <a:cubicBezTo>
                    <a:pt x="379" y="547"/>
                    <a:pt x="388" y="556"/>
                    <a:pt x="388" y="567"/>
                  </a:cubicBezTo>
                  <a:cubicBezTo>
                    <a:pt x="388" y="578"/>
                    <a:pt x="379" y="587"/>
                    <a:pt x="368" y="587"/>
                  </a:cubicBezTo>
                  <a:close/>
                  <a:moveTo>
                    <a:pt x="368" y="507"/>
                  </a:moveTo>
                  <a:cubicBezTo>
                    <a:pt x="357" y="507"/>
                    <a:pt x="348" y="498"/>
                    <a:pt x="348" y="487"/>
                  </a:cubicBezTo>
                  <a:cubicBezTo>
                    <a:pt x="348" y="476"/>
                    <a:pt x="357" y="467"/>
                    <a:pt x="368" y="467"/>
                  </a:cubicBezTo>
                  <a:cubicBezTo>
                    <a:pt x="379" y="467"/>
                    <a:pt x="388" y="476"/>
                    <a:pt x="388" y="487"/>
                  </a:cubicBezTo>
                  <a:cubicBezTo>
                    <a:pt x="388" y="498"/>
                    <a:pt x="379" y="507"/>
                    <a:pt x="368" y="507"/>
                  </a:cubicBezTo>
                  <a:close/>
                  <a:moveTo>
                    <a:pt x="477" y="600"/>
                  </a:moveTo>
                  <a:lnTo>
                    <a:pt x="434" y="600"/>
                  </a:lnTo>
                  <a:cubicBezTo>
                    <a:pt x="423" y="600"/>
                    <a:pt x="414" y="595"/>
                    <a:pt x="408" y="586"/>
                  </a:cubicBezTo>
                  <a:cubicBezTo>
                    <a:pt x="402" y="577"/>
                    <a:pt x="401" y="566"/>
                    <a:pt x="405" y="556"/>
                  </a:cubicBezTo>
                  <a:cubicBezTo>
                    <a:pt x="419" y="523"/>
                    <a:pt x="413" y="478"/>
                    <a:pt x="408" y="453"/>
                  </a:cubicBezTo>
                  <a:cubicBezTo>
                    <a:pt x="417" y="453"/>
                    <a:pt x="426" y="452"/>
                    <a:pt x="435" y="451"/>
                  </a:cubicBezTo>
                  <a:cubicBezTo>
                    <a:pt x="435" y="451"/>
                    <a:pt x="435" y="451"/>
                    <a:pt x="435" y="451"/>
                  </a:cubicBezTo>
                  <a:cubicBezTo>
                    <a:pt x="441" y="482"/>
                    <a:pt x="445" y="528"/>
                    <a:pt x="429" y="566"/>
                  </a:cubicBezTo>
                  <a:cubicBezTo>
                    <a:pt x="429" y="569"/>
                    <a:pt x="429" y="570"/>
                    <a:pt x="430" y="571"/>
                  </a:cubicBezTo>
                  <a:cubicBezTo>
                    <a:pt x="430" y="572"/>
                    <a:pt x="432" y="573"/>
                    <a:pt x="434" y="573"/>
                  </a:cubicBezTo>
                  <a:lnTo>
                    <a:pt x="477" y="573"/>
                  </a:lnTo>
                  <a:cubicBezTo>
                    <a:pt x="479" y="573"/>
                    <a:pt x="482" y="571"/>
                    <a:pt x="482" y="568"/>
                  </a:cubicBezTo>
                  <a:lnTo>
                    <a:pt x="482" y="441"/>
                  </a:lnTo>
                  <a:cubicBezTo>
                    <a:pt x="478" y="442"/>
                    <a:pt x="496" y="435"/>
                    <a:pt x="508" y="430"/>
                  </a:cubicBezTo>
                  <a:lnTo>
                    <a:pt x="508" y="568"/>
                  </a:lnTo>
                  <a:cubicBezTo>
                    <a:pt x="508" y="586"/>
                    <a:pt x="494" y="600"/>
                    <a:pt x="477" y="6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1038225" y="301594"/>
              <a:ext cx="28575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spc="300" dirty="0" smtClean="0"/>
                <a:t>输入你的标题文字</a:t>
              </a:r>
              <a:endParaRPr lang="zh-CN" altLang="en-US" sz="2000" spc="300" dirty="0"/>
            </a:p>
          </p:txBody>
        </p:sp>
      </p:grpSp>
      <p:grpSp>
        <p:nvGrpSpPr>
          <p:cNvPr id="5" name="219904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69925" y="1123950"/>
            <a:ext cx="10848975" cy="5116513"/>
            <a:chOff x="669925" y="1123950"/>
            <a:chExt cx="10848975" cy="5116513"/>
          </a:xfrm>
        </p:grpSpPr>
        <p:sp>
          <p:nvSpPr>
            <p:cNvPr id="6" name="îŝlíḓé"/>
            <p:cNvSpPr/>
            <p:nvPr/>
          </p:nvSpPr>
          <p:spPr>
            <a:xfrm>
              <a:off x="669925" y="1123950"/>
              <a:ext cx="10848975" cy="511651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" name="ísļïde"/>
            <p:cNvSpPr/>
            <p:nvPr/>
          </p:nvSpPr>
          <p:spPr>
            <a:xfrm flipH="1">
              <a:off x="5682941" y="1134808"/>
              <a:ext cx="5835959" cy="5100979"/>
            </a:xfrm>
            <a:prstGeom prst="rtTriangle">
              <a:avLst/>
            </a:prstGeom>
            <a:blipFill dpi="0" rotWithShape="1">
              <a:blip r:embed="rId2"/>
              <a:srcRect/>
              <a:tile tx="-635000" ty="1270000" sx="100000" sy="100000" flip="none" algn="ctr"/>
            </a:blipFill>
            <a:ln w="3175">
              <a:noFill/>
              <a:prstDash val="sysDash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/>
              <a:endParaRPr lang="zh-CN" altLang="en-US" sz="2800" b="1"/>
            </a:p>
          </p:txBody>
        </p:sp>
        <p:sp>
          <p:nvSpPr>
            <p:cNvPr id="8" name="íŝḷiďe"/>
            <p:cNvSpPr/>
            <p:nvPr/>
          </p:nvSpPr>
          <p:spPr>
            <a:xfrm>
              <a:off x="673099" y="1334472"/>
              <a:ext cx="5492311" cy="615669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>
                <a:buSzPct val="25000"/>
              </a:pPr>
              <a:r>
                <a:rPr lang="en-US" altLang="zh-CN" b="1" dirty="0">
                  <a:solidFill>
                    <a:schemeClr val="tx1"/>
                  </a:solidFill>
                </a:rPr>
                <a:t>Unified fonts make reading more fluent.</a:t>
              </a:r>
              <a:endParaRPr lang="en-US" altLang="zh-CN" b="1" dirty="0">
                <a:solidFill>
                  <a:schemeClr val="tx1"/>
                </a:solidFill>
              </a:endParaRPr>
            </a:p>
          </p:txBody>
        </p:sp>
        <p:grpSp>
          <p:nvGrpSpPr>
            <p:cNvPr id="9" name="îsḷîdê"/>
            <p:cNvGrpSpPr/>
            <p:nvPr/>
          </p:nvGrpSpPr>
          <p:grpSpPr>
            <a:xfrm>
              <a:off x="1153980" y="2365656"/>
              <a:ext cx="4530548" cy="3519179"/>
              <a:chOff x="1143286" y="2483351"/>
              <a:chExt cx="4530548" cy="3519179"/>
            </a:xfrm>
          </p:grpSpPr>
          <p:grpSp>
            <p:nvGrpSpPr>
              <p:cNvPr id="28" name="ïṡlîdê"/>
              <p:cNvGrpSpPr/>
              <p:nvPr/>
            </p:nvGrpSpPr>
            <p:grpSpPr>
              <a:xfrm>
                <a:off x="1143286" y="2483351"/>
                <a:ext cx="4530548" cy="450124"/>
                <a:chOff x="1143286" y="2306151"/>
                <a:chExt cx="4530548" cy="450124"/>
              </a:xfrm>
            </p:grpSpPr>
            <p:sp>
              <p:nvSpPr>
                <p:cNvPr id="44" name="işḻíḓè"/>
                <p:cNvSpPr/>
                <p:nvPr/>
              </p:nvSpPr>
              <p:spPr>
                <a:xfrm>
                  <a:off x="1143286" y="2306151"/>
                  <a:ext cx="450124" cy="450124"/>
                </a:xfrm>
                <a:prstGeom prst="ellipse">
                  <a:avLst/>
                </a:prstGeom>
                <a:noFill/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normAutofit fontScale="92500" lnSpcReduction="10000"/>
                </a:bodyPr>
                <a:lstStyle/>
                <a:p>
                  <a:pPr algn="ctr"/>
                  <a:r>
                    <a:rPr lang="en-US" altLang="zh-CN" sz="1600" b="1" i="1" dirty="0">
                      <a:solidFill>
                        <a:schemeClr val="tx1"/>
                      </a:solidFill>
                    </a:rPr>
                    <a:t>01</a:t>
                  </a:r>
                  <a:endParaRPr lang="zh-CN" altLang="en-US" sz="1600" b="1" i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5" name="ïśľíḍe"/>
                <p:cNvSpPr/>
                <p:nvPr/>
              </p:nvSpPr>
              <p:spPr bwMode="auto">
                <a:xfrm>
                  <a:off x="1640958" y="2346547"/>
                  <a:ext cx="4032876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ctr" anchorCtr="0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>
                    <a:lnSpc>
                      <a:spcPct val="130000"/>
                    </a:lnSpc>
                  </a:pPr>
                  <a:r>
                    <a:rPr lang="en-US" altLang="zh-CN" sz="1100" dirty="0"/>
                    <a:t>Copy paste fonts. Choose the only option to retain </a:t>
                  </a:r>
                  <a:r>
                    <a:rPr lang="zh-CN" altLang="en-US" sz="1100" dirty="0" smtClean="0"/>
                    <a:t>标题</a:t>
                  </a:r>
                  <a:r>
                    <a:rPr lang="en-US" altLang="zh-CN" sz="1100" dirty="0" smtClean="0"/>
                    <a:t>……</a:t>
                  </a:r>
                  <a:endParaRPr lang="en-US" altLang="zh-CN" sz="1100" dirty="0"/>
                </a:p>
              </p:txBody>
            </p:sp>
          </p:grpSp>
          <p:grpSp>
            <p:nvGrpSpPr>
              <p:cNvPr id="29" name="ïṣḷidé"/>
              <p:cNvGrpSpPr/>
              <p:nvPr/>
            </p:nvGrpSpPr>
            <p:grpSpPr>
              <a:xfrm>
                <a:off x="1143286" y="3097162"/>
                <a:ext cx="4530548" cy="450124"/>
                <a:chOff x="1143286" y="2977670"/>
                <a:chExt cx="4530548" cy="450124"/>
              </a:xfrm>
            </p:grpSpPr>
            <p:sp>
              <p:nvSpPr>
                <p:cNvPr id="42" name="iŝľiḑè"/>
                <p:cNvSpPr/>
                <p:nvPr/>
              </p:nvSpPr>
              <p:spPr>
                <a:xfrm>
                  <a:off x="1143286" y="2977670"/>
                  <a:ext cx="450124" cy="450124"/>
                </a:xfrm>
                <a:prstGeom prst="ellipse">
                  <a:avLst/>
                </a:prstGeom>
                <a:noFill/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normAutofit fontScale="62500" lnSpcReduction="20000"/>
                </a:bodyPr>
                <a:lstStyle/>
                <a:p>
                  <a:pPr algn="ctr"/>
                  <a:r>
                    <a:rPr lang="en-US" altLang="zh-CN" sz="1600" b="1" i="1" dirty="0">
                      <a:solidFill>
                        <a:schemeClr val="tx1"/>
                      </a:solidFill>
                    </a:rPr>
                    <a:t>02</a:t>
                  </a:r>
                  <a:endParaRPr lang="zh-CN" altLang="en-US" sz="1600" b="1" i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3" name="iṥḻiḑê"/>
                <p:cNvSpPr/>
                <p:nvPr/>
              </p:nvSpPr>
              <p:spPr bwMode="auto">
                <a:xfrm>
                  <a:off x="1640958" y="3018066"/>
                  <a:ext cx="4032876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ctr" anchorCtr="0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>
                    <a:lnSpc>
                      <a:spcPct val="130000"/>
                    </a:lnSpc>
                  </a:pPr>
                  <a:r>
                    <a:rPr lang="en-US" altLang="zh-CN" sz="1100" dirty="0"/>
                    <a:t>Copy paste fonts. Choose the only option to retain </a:t>
                  </a:r>
                  <a:r>
                    <a:rPr lang="zh-CN" altLang="en-US" sz="1100" dirty="0" smtClean="0"/>
                    <a:t>标题</a:t>
                  </a:r>
                  <a:r>
                    <a:rPr lang="en-US" altLang="zh-CN" sz="1100" dirty="0" smtClean="0"/>
                    <a:t>……</a:t>
                  </a:r>
                  <a:endParaRPr lang="en-US" altLang="zh-CN" sz="1100" dirty="0"/>
                </a:p>
              </p:txBody>
            </p:sp>
          </p:grpSp>
          <p:grpSp>
            <p:nvGrpSpPr>
              <p:cNvPr id="30" name="ïşlîdè"/>
              <p:cNvGrpSpPr/>
              <p:nvPr/>
            </p:nvGrpSpPr>
            <p:grpSpPr>
              <a:xfrm>
                <a:off x="1143286" y="3710973"/>
                <a:ext cx="4530548" cy="450124"/>
                <a:chOff x="1143286" y="3649189"/>
                <a:chExt cx="4530548" cy="450124"/>
              </a:xfrm>
            </p:grpSpPr>
            <p:sp>
              <p:nvSpPr>
                <p:cNvPr id="40" name="íṡļïḍe"/>
                <p:cNvSpPr/>
                <p:nvPr/>
              </p:nvSpPr>
              <p:spPr>
                <a:xfrm>
                  <a:off x="1143286" y="3649189"/>
                  <a:ext cx="450124" cy="450124"/>
                </a:xfrm>
                <a:prstGeom prst="ellipse">
                  <a:avLst/>
                </a:prstGeom>
                <a:noFill/>
                <a:ln w="190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normAutofit fontScale="62500" lnSpcReduction="20000"/>
                </a:bodyPr>
                <a:lstStyle/>
                <a:p>
                  <a:pPr algn="ctr"/>
                  <a:r>
                    <a:rPr lang="en-US" altLang="zh-CN" sz="1600" b="1" i="1" dirty="0">
                      <a:solidFill>
                        <a:schemeClr val="tx1"/>
                      </a:solidFill>
                    </a:rPr>
                    <a:t>03</a:t>
                  </a:r>
                  <a:endParaRPr lang="zh-CN" altLang="en-US" sz="1600" b="1" i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1" name="iṡḻíďè"/>
                <p:cNvSpPr/>
                <p:nvPr/>
              </p:nvSpPr>
              <p:spPr bwMode="auto">
                <a:xfrm>
                  <a:off x="1640958" y="3689585"/>
                  <a:ext cx="4032876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ctr" anchorCtr="0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>
                    <a:lnSpc>
                      <a:spcPct val="130000"/>
                    </a:lnSpc>
                  </a:pPr>
                  <a:r>
                    <a:rPr lang="en-US" altLang="zh-CN" sz="1100" dirty="0"/>
                    <a:t>Copy paste fonts. Choose the only option to retain </a:t>
                  </a:r>
                  <a:r>
                    <a:rPr lang="zh-CN" altLang="en-US" sz="1100" dirty="0" smtClean="0"/>
                    <a:t>标题</a:t>
                  </a:r>
                  <a:r>
                    <a:rPr lang="en-US" altLang="zh-CN" sz="1100" dirty="0" smtClean="0"/>
                    <a:t>……</a:t>
                  </a:r>
                  <a:endParaRPr lang="en-US" altLang="zh-CN" sz="1100" dirty="0"/>
                </a:p>
              </p:txBody>
            </p:sp>
          </p:grpSp>
          <p:grpSp>
            <p:nvGrpSpPr>
              <p:cNvPr id="31" name="í$ḷïďê"/>
              <p:cNvGrpSpPr/>
              <p:nvPr/>
            </p:nvGrpSpPr>
            <p:grpSpPr>
              <a:xfrm>
                <a:off x="1143286" y="4324784"/>
                <a:ext cx="4530548" cy="450124"/>
                <a:chOff x="1143286" y="4320708"/>
                <a:chExt cx="4530548" cy="450124"/>
              </a:xfrm>
            </p:grpSpPr>
            <p:sp>
              <p:nvSpPr>
                <p:cNvPr id="38" name="î$ḻïḍè"/>
                <p:cNvSpPr/>
                <p:nvPr/>
              </p:nvSpPr>
              <p:spPr>
                <a:xfrm>
                  <a:off x="1143286" y="4320708"/>
                  <a:ext cx="450124" cy="450124"/>
                </a:xfrm>
                <a:prstGeom prst="ellipse">
                  <a:avLst/>
                </a:prstGeom>
                <a:noFill/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normAutofit fontScale="55000" lnSpcReduction="20000"/>
                </a:bodyPr>
                <a:lstStyle/>
                <a:p>
                  <a:pPr algn="ctr"/>
                  <a:r>
                    <a:rPr lang="en-US" altLang="zh-CN" sz="1600" b="1" i="1" dirty="0">
                      <a:solidFill>
                        <a:schemeClr val="tx1"/>
                      </a:solidFill>
                    </a:rPr>
                    <a:t>04</a:t>
                  </a:r>
                  <a:endParaRPr lang="zh-CN" altLang="en-US" sz="1600" b="1" i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9" name="iSḷîḓè"/>
                <p:cNvSpPr/>
                <p:nvPr/>
              </p:nvSpPr>
              <p:spPr bwMode="auto">
                <a:xfrm>
                  <a:off x="1640958" y="4361104"/>
                  <a:ext cx="4032876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ctr" anchorCtr="0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>
                    <a:lnSpc>
                      <a:spcPct val="130000"/>
                    </a:lnSpc>
                  </a:pPr>
                  <a:r>
                    <a:rPr lang="en-US" altLang="zh-CN" sz="1100" dirty="0"/>
                    <a:t>Copy paste fonts. Choose the only option to retain </a:t>
                  </a:r>
                  <a:r>
                    <a:rPr lang="zh-CN" altLang="en-US" sz="1100" dirty="0" smtClean="0"/>
                    <a:t>标题</a:t>
                  </a:r>
                  <a:r>
                    <a:rPr lang="en-US" altLang="zh-CN" sz="1100" dirty="0" smtClean="0"/>
                    <a:t>……</a:t>
                  </a:r>
                  <a:endParaRPr lang="en-US" altLang="zh-CN" sz="1100" dirty="0"/>
                </a:p>
              </p:txBody>
            </p:sp>
          </p:grpSp>
          <p:grpSp>
            <p:nvGrpSpPr>
              <p:cNvPr id="32" name="îṧ1íḋê"/>
              <p:cNvGrpSpPr/>
              <p:nvPr/>
            </p:nvGrpSpPr>
            <p:grpSpPr>
              <a:xfrm>
                <a:off x="1143286" y="4938595"/>
                <a:ext cx="4530548" cy="450124"/>
                <a:chOff x="1143286" y="4992227"/>
                <a:chExt cx="4530548" cy="450124"/>
              </a:xfrm>
            </p:grpSpPr>
            <p:sp>
              <p:nvSpPr>
                <p:cNvPr id="36" name="îṡ1îďè"/>
                <p:cNvSpPr/>
                <p:nvPr/>
              </p:nvSpPr>
              <p:spPr>
                <a:xfrm>
                  <a:off x="1143286" y="4992227"/>
                  <a:ext cx="450124" cy="450124"/>
                </a:xfrm>
                <a:prstGeom prst="ellipse">
                  <a:avLst/>
                </a:prstGeom>
                <a:noFill/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normAutofit fontScale="62500" lnSpcReduction="20000"/>
                </a:bodyPr>
                <a:lstStyle/>
                <a:p>
                  <a:pPr algn="ctr"/>
                  <a:r>
                    <a:rPr lang="en-US" altLang="zh-CN" sz="1600" b="1" i="1" dirty="0">
                      <a:solidFill>
                        <a:schemeClr val="tx1"/>
                      </a:solidFill>
                    </a:rPr>
                    <a:t>05</a:t>
                  </a:r>
                  <a:endParaRPr lang="zh-CN" altLang="en-US" sz="1600" b="1" i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7" name="isľidè"/>
                <p:cNvSpPr/>
                <p:nvPr/>
              </p:nvSpPr>
              <p:spPr bwMode="auto">
                <a:xfrm>
                  <a:off x="1640958" y="5032623"/>
                  <a:ext cx="4032876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ctr" anchorCtr="0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>
                    <a:lnSpc>
                      <a:spcPct val="130000"/>
                    </a:lnSpc>
                  </a:pPr>
                  <a:r>
                    <a:rPr lang="en-US" altLang="zh-CN" sz="1100" dirty="0"/>
                    <a:t>Copy paste fonts. Choose the only option to retain </a:t>
                  </a:r>
                  <a:r>
                    <a:rPr lang="zh-CN" altLang="en-US" sz="1100" dirty="0" smtClean="0"/>
                    <a:t>标题</a:t>
                  </a:r>
                  <a:r>
                    <a:rPr lang="en-US" altLang="zh-CN" sz="1100" dirty="0" smtClean="0"/>
                    <a:t>……</a:t>
                  </a:r>
                  <a:endParaRPr lang="en-US" altLang="zh-CN" sz="1100" dirty="0"/>
                </a:p>
              </p:txBody>
            </p:sp>
          </p:grpSp>
          <p:grpSp>
            <p:nvGrpSpPr>
              <p:cNvPr id="33" name="išļiḋê"/>
              <p:cNvGrpSpPr/>
              <p:nvPr/>
            </p:nvGrpSpPr>
            <p:grpSpPr>
              <a:xfrm>
                <a:off x="1143286" y="5552406"/>
                <a:ext cx="4530548" cy="450124"/>
                <a:chOff x="1143286" y="5663746"/>
                <a:chExt cx="4530548" cy="450124"/>
              </a:xfrm>
            </p:grpSpPr>
            <p:sp>
              <p:nvSpPr>
                <p:cNvPr id="34" name="î$ḻíḍe"/>
                <p:cNvSpPr/>
                <p:nvPr/>
              </p:nvSpPr>
              <p:spPr>
                <a:xfrm>
                  <a:off x="1143286" y="5663746"/>
                  <a:ext cx="450124" cy="450124"/>
                </a:xfrm>
                <a:prstGeom prst="ellipse">
                  <a:avLst/>
                </a:prstGeom>
                <a:noFill/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normAutofit fontScale="62500" lnSpcReduction="20000"/>
                </a:bodyPr>
                <a:lstStyle/>
                <a:p>
                  <a:pPr algn="ctr"/>
                  <a:r>
                    <a:rPr lang="en-US" altLang="zh-CN" sz="1600" b="1" i="1" dirty="0">
                      <a:solidFill>
                        <a:schemeClr val="tx1"/>
                      </a:solidFill>
                    </a:rPr>
                    <a:t>06</a:t>
                  </a:r>
                  <a:endParaRPr lang="zh-CN" altLang="en-US" sz="1600" b="1" i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5" name="iṣḷiḍè"/>
                <p:cNvSpPr/>
                <p:nvPr/>
              </p:nvSpPr>
              <p:spPr bwMode="auto">
                <a:xfrm>
                  <a:off x="1640958" y="5704142"/>
                  <a:ext cx="4032876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ctr" anchorCtr="0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>
                    <a:lnSpc>
                      <a:spcPct val="130000"/>
                    </a:lnSpc>
                  </a:pPr>
                  <a:r>
                    <a:rPr lang="en-US" altLang="zh-CN" sz="1100" dirty="0"/>
                    <a:t>Copy paste fonts. Choose the only option to retain </a:t>
                  </a:r>
                  <a:r>
                    <a:rPr lang="zh-CN" altLang="en-US" sz="1100" dirty="0" smtClean="0"/>
                    <a:t>标题</a:t>
                  </a:r>
                  <a:r>
                    <a:rPr lang="en-US" altLang="zh-CN" sz="1100" dirty="0" smtClean="0"/>
                    <a:t>……</a:t>
                  </a:r>
                  <a:endParaRPr lang="en-US" altLang="zh-CN" sz="1100" dirty="0"/>
                </a:p>
              </p:txBody>
            </p:sp>
          </p:grpSp>
        </p:grpSp>
        <p:grpSp>
          <p:nvGrpSpPr>
            <p:cNvPr id="10" name="i$ľíḑe"/>
            <p:cNvGrpSpPr/>
            <p:nvPr/>
          </p:nvGrpSpPr>
          <p:grpSpPr>
            <a:xfrm>
              <a:off x="6964928" y="5324058"/>
              <a:ext cx="522288" cy="522288"/>
              <a:chOff x="6964928" y="5324058"/>
              <a:chExt cx="522288" cy="522288"/>
            </a:xfrm>
          </p:grpSpPr>
          <p:sp>
            <p:nvSpPr>
              <p:cNvPr id="26" name="íslîďè"/>
              <p:cNvSpPr/>
              <p:nvPr/>
            </p:nvSpPr>
            <p:spPr>
              <a:xfrm>
                <a:off x="6964928" y="5324058"/>
                <a:ext cx="522288" cy="522288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/>
              <a:p>
                <a:pPr algn="ctr"/>
                <a:endParaRPr lang="zh-CN" altLang="en-US" sz="1600" b="1" i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iṣļídê"/>
              <p:cNvSpPr/>
              <p:nvPr/>
            </p:nvSpPr>
            <p:spPr bwMode="auto">
              <a:xfrm>
                <a:off x="7088105" y="5469235"/>
                <a:ext cx="275934" cy="231934"/>
              </a:xfrm>
              <a:custGeom>
                <a:avLst/>
                <a:gdLst>
                  <a:gd name="connsiteX0" fmla="*/ 536415 w 607227"/>
                  <a:gd name="connsiteY0" fmla="*/ 12631 h 510399"/>
                  <a:gd name="connsiteX1" fmla="*/ 557192 w 607227"/>
                  <a:gd name="connsiteY1" fmla="*/ 21221 h 510399"/>
                  <a:gd name="connsiteX2" fmla="*/ 598584 w 607227"/>
                  <a:gd name="connsiteY2" fmla="*/ 62633 h 510399"/>
                  <a:gd name="connsiteX3" fmla="*/ 598584 w 607227"/>
                  <a:gd name="connsiteY3" fmla="*/ 104044 h 510399"/>
                  <a:gd name="connsiteX4" fmla="*/ 511175 w 607227"/>
                  <a:gd name="connsiteY4" fmla="*/ 191324 h 510399"/>
                  <a:gd name="connsiteX5" fmla="*/ 444948 w 607227"/>
                  <a:gd name="connsiteY5" fmla="*/ 257453 h 510399"/>
                  <a:gd name="connsiteX6" fmla="*/ 339441 w 607227"/>
                  <a:gd name="connsiteY6" fmla="*/ 362805 h 510399"/>
                  <a:gd name="connsiteX7" fmla="*/ 297968 w 607227"/>
                  <a:gd name="connsiteY7" fmla="*/ 404217 h 510399"/>
                  <a:gd name="connsiteX8" fmla="*/ 277191 w 607227"/>
                  <a:gd name="connsiteY8" fmla="*/ 412807 h 510399"/>
                  <a:gd name="connsiteX9" fmla="*/ 256495 w 607227"/>
                  <a:gd name="connsiteY9" fmla="*/ 404217 h 510399"/>
                  <a:gd name="connsiteX10" fmla="*/ 215023 w 607227"/>
                  <a:gd name="connsiteY10" fmla="*/ 362805 h 510399"/>
                  <a:gd name="connsiteX11" fmla="*/ 138814 w 607227"/>
                  <a:gd name="connsiteY11" fmla="*/ 286790 h 510399"/>
                  <a:gd name="connsiteX12" fmla="*/ 138814 w 607227"/>
                  <a:gd name="connsiteY12" fmla="*/ 245378 h 510399"/>
                  <a:gd name="connsiteX13" fmla="*/ 180286 w 607227"/>
                  <a:gd name="connsiteY13" fmla="*/ 203967 h 510399"/>
                  <a:gd name="connsiteX14" fmla="*/ 201063 w 607227"/>
                  <a:gd name="connsiteY14" fmla="*/ 195376 h 510399"/>
                  <a:gd name="connsiteX15" fmla="*/ 221759 w 607227"/>
                  <a:gd name="connsiteY15" fmla="*/ 203967 h 510399"/>
                  <a:gd name="connsiteX16" fmla="*/ 277191 w 607227"/>
                  <a:gd name="connsiteY16" fmla="*/ 259317 h 510399"/>
                  <a:gd name="connsiteX17" fmla="*/ 444948 w 607227"/>
                  <a:gd name="connsiteY17" fmla="*/ 91807 h 510399"/>
                  <a:gd name="connsiteX18" fmla="*/ 503951 w 607227"/>
                  <a:gd name="connsiteY18" fmla="*/ 32891 h 510399"/>
                  <a:gd name="connsiteX19" fmla="*/ 515719 w 607227"/>
                  <a:gd name="connsiteY19" fmla="*/ 21221 h 510399"/>
                  <a:gd name="connsiteX20" fmla="*/ 536415 w 607227"/>
                  <a:gd name="connsiteY20" fmla="*/ 12631 h 510399"/>
                  <a:gd name="connsiteX21" fmla="*/ 61847 w 607227"/>
                  <a:gd name="connsiteY21" fmla="*/ 0 h 510399"/>
                  <a:gd name="connsiteX22" fmla="*/ 449328 w 607227"/>
                  <a:gd name="connsiteY22" fmla="*/ 0 h 510399"/>
                  <a:gd name="connsiteX23" fmla="*/ 491858 w 607227"/>
                  <a:gd name="connsiteY23" fmla="*/ 17019 h 510399"/>
                  <a:gd name="connsiteX24" fmla="*/ 442591 w 607227"/>
                  <a:gd name="connsiteY24" fmla="*/ 66130 h 510399"/>
                  <a:gd name="connsiteX25" fmla="*/ 66230 w 607227"/>
                  <a:gd name="connsiteY25" fmla="*/ 66130 h 510399"/>
                  <a:gd name="connsiteX26" fmla="*/ 66230 w 607227"/>
                  <a:gd name="connsiteY26" fmla="*/ 444269 h 510399"/>
                  <a:gd name="connsiteX27" fmla="*/ 444945 w 607227"/>
                  <a:gd name="connsiteY27" fmla="*/ 444269 h 510399"/>
                  <a:gd name="connsiteX28" fmla="*/ 444945 w 607227"/>
                  <a:gd name="connsiteY28" fmla="*/ 285590 h 510399"/>
                  <a:gd name="connsiteX29" fmla="*/ 511175 w 607227"/>
                  <a:gd name="connsiteY29" fmla="*/ 219460 h 510399"/>
                  <a:gd name="connsiteX30" fmla="*/ 511175 w 607227"/>
                  <a:gd name="connsiteY30" fmla="*/ 448645 h 510399"/>
                  <a:gd name="connsiteX31" fmla="*/ 449328 w 607227"/>
                  <a:gd name="connsiteY31" fmla="*/ 510399 h 510399"/>
                  <a:gd name="connsiteX32" fmla="*/ 61847 w 607227"/>
                  <a:gd name="connsiteY32" fmla="*/ 510399 h 510399"/>
                  <a:gd name="connsiteX33" fmla="*/ 0 w 607227"/>
                  <a:gd name="connsiteY33" fmla="*/ 448645 h 510399"/>
                  <a:gd name="connsiteX34" fmla="*/ 0 w 607227"/>
                  <a:gd name="connsiteY34" fmla="*/ 61673 h 510399"/>
                  <a:gd name="connsiteX35" fmla="*/ 61847 w 607227"/>
                  <a:gd name="connsiteY35" fmla="*/ 0 h 510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607227" h="510399">
                    <a:moveTo>
                      <a:pt x="536415" y="12631"/>
                    </a:moveTo>
                    <a:cubicBezTo>
                      <a:pt x="543882" y="12631"/>
                      <a:pt x="551430" y="15467"/>
                      <a:pt x="557192" y="21221"/>
                    </a:cubicBezTo>
                    <a:lnTo>
                      <a:pt x="598584" y="62633"/>
                    </a:lnTo>
                    <a:cubicBezTo>
                      <a:pt x="610108" y="74059"/>
                      <a:pt x="610108" y="92618"/>
                      <a:pt x="598584" y="104044"/>
                    </a:cubicBezTo>
                    <a:lnTo>
                      <a:pt x="511175" y="191324"/>
                    </a:lnTo>
                    <a:lnTo>
                      <a:pt x="444948" y="257453"/>
                    </a:lnTo>
                    <a:lnTo>
                      <a:pt x="339441" y="362805"/>
                    </a:lnTo>
                    <a:lnTo>
                      <a:pt x="297968" y="404217"/>
                    </a:lnTo>
                    <a:cubicBezTo>
                      <a:pt x="292206" y="409971"/>
                      <a:pt x="284739" y="412807"/>
                      <a:pt x="277191" y="412807"/>
                    </a:cubicBezTo>
                    <a:cubicBezTo>
                      <a:pt x="269724" y="412807"/>
                      <a:pt x="262177" y="409971"/>
                      <a:pt x="256495" y="404217"/>
                    </a:cubicBezTo>
                    <a:lnTo>
                      <a:pt x="215023" y="362805"/>
                    </a:lnTo>
                    <a:lnTo>
                      <a:pt x="138814" y="286790"/>
                    </a:lnTo>
                    <a:cubicBezTo>
                      <a:pt x="127370" y="275363"/>
                      <a:pt x="127370" y="256805"/>
                      <a:pt x="138814" y="245378"/>
                    </a:cubicBezTo>
                    <a:lnTo>
                      <a:pt x="180286" y="203967"/>
                    </a:lnTo>
                    <a:cubicBezTo>
                      <a:pt x="186049" y="198213"/>
                      <a:pt x="193515" y="195376"/>
                      <a:pt x="201063" y="195376"/>
                    </a:cubicBezTo>
                    <a:cubicBezTo>
                      <a:pt x="208530" y="195376"/>
                      <a:pt x="215997" y="198213"/>
                      <a:pt x="221759" y="203967"/>
                    </a:cubicBezTo>
                    <a:lnTo>
                      <a:pt x="277191" y="259317"/>
                    </a:lnTo>
                    <a:lnTo>
                      <a:pt x="444948" y="91807"/>
                    </a:lnTo>
                    <a:lnTo>
                      <a:pt x="503951" y="32891"/>
                    </a:lnTo>
                    <a:lnTo>
                      <a:pt x="515719" y="21221"/>
                    </a:lnTo>
                    <a:cubicBezTo>
                      <a:pt x="521401" y="15467"/>
                      <a:pt x="528949" y="12631"/>
                      <a:pt x="536415" y="12631"/>
                    </a:cubicBezTo>
                    <a:close/>
                    <a:moveTo>
                      <a:pt x="61847" y="0"/>
                    </a:moveTo>
                    <a:lnTo>
                      <a:pt x="449328" y="0"/>
                    </a:lnTo>
                    <a:cubicBezTo>
                      <a:pt x="465804" y="0"/>
                      <a:pt x="480738" y="6483"/>
                      <a:pt x="491858" y="17019"/>
                    </a:cubicBezTo>
                    <a:lnTo>
                      <a:pt x="442591" y="66130"/>
                    </a:lnTo>
                    <a:lnTo>
                      <a:pt x="66230" y="66130"/>
                    </a:lnTo>
                    <a:lnTo>
                      <a:pt x="66230" y="444269"/>
                    </a:lnTo>
                    <a:lnTo>
                      <a:pt x="444945" y="444269"/>
                    </a:lnTo>
                    <a:lnTo>
                      <a:pt x="444945" y="285590"/>
                    </a:lnTo>
                    <a:lnTo>
                      <a:pt x="511175" y="219460"/>
                    </a:lnTo>
                    <a:lnTo>
                      <a:pt x="511175" y="448645"/>
                    </a:lnTo>
                    <a:cubicBezTo>
                      <a:pt x="511175" y="482683"/>
                      <a:pt x="483417" y="510399"/>
                      <a:pt x="449328" y="510399"/>
                    </a:cubicBezTo>
                    <a:lnTo>
                      <a:pt x="61847" y="510399"/>
                    </a:lnTo>
                    <a:cubicBezTo>
                      <a:pt x="27758" y="510399"/>
                      <a:pt x="0" y="482683"/>
                      <a:pt x="0" y="448645"/>
                    </a:cubicBezTo>
                    <a:lnTo>
                      <a:pt x="0" y="61673"/>
                    </a:lnTo>
                    <a:cubicBezTo>
                      <a:pt x="0" y="27635"/>
                      <a:pt x="27758" y="0"/>
                      <a:pt x="6184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wrap="square" lIns="91440" tIns="45720" rIns="91440" bIns="45720" anchor="ctr">
                <a:normAutofit fontScale="62500" lnSpcReduction="20000"/>
              </a:bodyPr>
              <a:lstStyle/>
              <a:p>
                <a:pPr algn="ctr"/>
              </a:p>
            </p:txBody>
          </p:sp>
        </p:grpSp>
        <p:grpSp>
          <p:nvGrpSpPr>
            <p:cNvPr id="11" name="îšľîďè"/>
            <p:cNvGrpSpPr/>
            <p:nvPr/>
          </p:nvGrpSpPr>
          <p:grpSpPr>
            <a:xfrm>
              <a:off x="7713885" y="5324058"/>
              <a:ext cx="522288" cy="522288"/>
              <a:chOff x="7713885" y="5324058"/>
              <a:chExt cx="522288" cy="522288"/>
            </a:xfrm>
          </p:grpSpPr>
          <p:sp>
            <p:nvSpPr>
              <p:cNvPr id="24" name="iṥļîḍê"/>
              <p:cNvSpPr/>
              <p:nvPr/>
            </p:nvSpPr>
            <p:spPr>
              <a:xfrm>
                <a:off x="7713885" y="5324058"/>
                <a:ext cx="522288" cy="522288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/>
              <a:p>
                <a:pPr algn="ctr"/>
                <a:endParaRPr lang="zh-CN" altLang="en-US" sz="1600" b="1" i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iṥ1îḋe"/>
              <p:cNvSpPr/>
              <p:nvPr/>
            </p:nvSpPr>
            <p:spPr bwMode="auto">
              <a:xfrm>
                <a:off x="7840084" y="5459370"/>
                <a:ext cx="269890" cy="251664"/>
              </a:xfrm>
              <a:custGeom>
                <a:avLst/>
                <a:gdLst>
                  <a:gd name="T0" fmla="*/ 3958 w 4630"/>
                  <a:gd name="T1" fmla="*/ 1193 h 4324"/>
                  <a:gd name="T2" fmla="*/ 3772 w 4630"/>
                  <a:gd name="T3" fmla="*/ 1223 h 4324"/>
                  <a:gd name="T4" fmla="*/ 3358 w 4630"/>
                  <a:gd name="T5" fmla="*/ 1778 h 4324"/>
                  <a:gd name="T6" fmla="*/ 3055 w 4630"/>
                  <a:gd name="T7" fmla="*/ 1876 h 4324"/>
                  <a:gd name="T8" fmla="*/ 2515 w 4630"/>
                  <a:gd name="T9" fmla="*/ 1484 h 4324"/>
                  <a:gd name="T10" fmla="*/ 2515 w 4630"/>
                  <a:gd name="T11" fmla="*/ 1166 h 4324"/>
                  <a:gd name="T12" fmla="*/ 2915 w 4630"/>
                  <a:gd name="T13" fmla="*/ 600 h 4324"/>
                  <a:gd name="T14" fmla="*/ 2315 w 4630"/>
                  <a:gd name="T15" fmla="*/ 0 h 4324"/>
                  <a:gd name="T16" fmla="*/ 1715 w 4630"/>
                  <a:gd name="T17" fmla="*/ 600 h 4324"/>
                  <a:gd name="T18" fmla="*/ 2115 w 4630"/>
                  <a:gd name="T19" fmla="*/ 1166 h 4324"/>
                  <a:gd name="T20" fmla="*/ 2115 w 4630"/>
                  <a:gd name="T21" fmla="*/ 1484 h 4324"/>
                  <a:gd name="T22" fmla="*/ 1575 w 4630"/>
                  <a:gd name="T23" fmla="*/ 1877 h 4324"/>
                  <a:gd name="T24" fmla="*/ 1273 w 4630"/>
                  <a:gd name="T25" fmla="*/ 1778 h 4324"/>
                  <a:gd name="T26" fmla="*/ 858 w 4630"/>
                  <a:gd name="T27" fmla="*/ 1223 h 4324"/>
                  <a:gd name="T28" fmla="*/ 673 w 4630"/>
                  <a:gd name="T29" fmla="*/ 1193 h 4324"/>
                  <a:gd name="T30" fmla="*/ 102 w 4630"/>
                  <a:gd name="T31" fmla="*/ 1608 h 4324"/>
                  <a:gd name="T32" fmla="*/ 488 w 4630"/>
                  <a:gd name="T33" fmla="*/ 2364 h 4324"/>
                  <a:gd name="T34" fmla="*/ 673 w 4630"/>
                  <a:gd name="T35" fmla="*/ 2394 h 4324"/>
                  <a:gd name="T36" fmla="*/ 1149 w 4630"/>
                  <a:gd name="T37" fmla="*/ 2159 h 4324"/>
                  <a:gd name="T38" fmla="*/ 1452 w 4630"/>
                  <a:gd name="T39" fmla="*/ 2258 h 4324"/>
                  <a:gd name="T40" fmla="*/ 1449 w 4630"/>
                  <a:gd name="T41" fmla="*/ 2327 h 4324"/>
                  <a:gd name="T42" fmla="*/ 1658 w 4630"/>
                  <a:gd name="T43" fmla="*/ 2891 h 4324"/>
                  <a:gd name="T44" fmla="*/ 1471 w 4630"/>
                  <a:gd name="T45" fmla="*/ 3149 h 4324"/>
                  <a:gd name="T46" fmla="*/ 1301 w 4630"/>
                  <a:gd name="T47" fmla="*/ 3124 h 4324"/>
                  <a:gd name="T48" fmla="*/ 815 w 4630"/>
                  <a:gd name="T49" fmla="*/ 3371 h 4324"/>
                  <a:gd name="T50" fmla="*/ 948 w 4630"/>
                  <a:gd name="T51" fmla="*/ 4209 h 4324"/>
                  <a:gd name="T52" fmla="*/ 1300 w 4630"/>
                  <a:gd name="T53" fmla="*/ 4324 h 4324"/>
                  <a:gd name="T54" fmla="*/ 1786 w 4630"/>
                  <a:gd name="T55" fmla="*/ 4077 h 4324"/>
                  <a:gd name="T56" fmla="*/ 1795 w 4630"/>
                  <a:gd name="T57" fmla="*/ 3384 h 4324"/>
                  <a:gd name="T58" fmla="*/ 1981 w 4630"/>
                  <a:gd name="T59" fmla="*/ 3127 h 4324"/>
                  <a:gd name="T60" fmla="*/ 2315 w 4630"/>
                  <a:gd name="T61" fmla="*/ 3194 h 4324"/>
                  <a:gd name="T62" fmla="*/ 2647 w 4630"/>
                  <a:gd name="T63" fmla="*/ 3127 h 4324"/>
                  <a:gd name="T64" fmla="*/ 2836 w 4630"/>
                  <a:gd name="T65" fmla="*/ 3385 h 4324"/>
                  <a:gd name="T66" fmla="*/ 2845 w 4630"/>
                  <a:gd name="T67" fmla="*/ 4077 h 4324"/>
                  <a:gd name="T68" fmla="*/ 3331 w 4630"/>
                  <a:gd name="T69" fmla="*/ 4324 h 4324"/>
                  <a:gd name="T70" fmla="*/ 3331 w 4630"/>
                  <a:gd name="T71" fmla="*/ 4324 h 4324"/>
                  <a:gd name="T72" fmla="*/ 3683 w 4630"/>
                  <a:gd name="T73" fmla="*/ 4209 h 4324"/>
                  <a:gd name="T74" fmla="*/ 3816 w 4630"/>
                  <a:gd name="T75" fmla="*/ 3371 h 4324"/>
                  <a:gd name="T76" fmla="*/ 3330 w 4630"/>
                  <a:gd name="T77" fmla="*/ 3124 h 4324"/>
                  <a:gd name="T78" fmla="*/ 3159 w 4630"/>
                  <a:gd name="T79" fmla="*/ 3149 h 4324"/>
                  <a:gd name="T80" fmla="*/ 2971 w 4630"/>
                  <a:gd name="T81" fmla="*/ 2893 h 4324"/>
                  <a:gd name="T82" fmla="*/ 3182 w 4630"/>
                  <a:gd name="T83" fmla="*/ 2327 h 4324"/>
                  <a:gd name="T84" fmla="*/ 3179 w 4630"/>
                  <a:gd name="T85" fmla="*/ 2257 h 4324"/>
                  <a:gd name="T86" fmla="*/ 3481 w 4630"/>
                  <a:gd name="T87" fmla="*/ 2159 h 4324"/>
                  <a:gd name="T88" fmla="*/ 3957 w 4630"/>
                  <a:gd name="T89" fmla="*/ 2394 h 4324"/>
                  <a:gd name="T90" fmla="*/ 3957 w 4630"/>
                  <a:gd name="T91" fmla="*/ 2394 h 4324"/>
                  <a:gd name="T92" fmla="*/ 4143 w 4630"/>
                  <a:gd name="T93" fmla="*/ 2364 h 4324"/>
                  <a:gd name="T94" fmla="*/ 4528 w 4630"/>
                  <a:gd name="T95" fmla="*/ 1608 h 4324"/>
                  <a:gd name="T96" fmla="*/ 3958 w 4630"/>
                  <a:gd name="T97" fmla="*/ 1193 h 4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630" h="4324">
                    <a:moveTo>
                      <a:pt x="3958" y="1193"/>
                    </a:moveTo>
                    <a:cubicBezTo>
                      <a:pt x="3895" y="1193"/>
                      <a:pt x="3832" y="1203"/>
                      <a:pt x="3772" y="1223"/>
                    </a:cubicBezTo>
                    <a:cubicBezTo>
                      <a:pt x="3524" y="1304"/>
                      <a:pt x="3364" y="1531"/>
                      <a:pt x="3358" y="1778"/>
                    </a:cubicBezTo>
                    <a:lnTo>
                      <a:pt x="3055" y="1876"/>
                    </a:lnTo>
                    <a:cubicBezTo>
                      <a:pt x="2936" y="1682"/>
                      <a:pt x="2743" y="1538"/>
                      <a:pt x="2515" y="1484"/>
                    </a:cubicBezTo>
                    <a:lnTo>
                      <a:pt x="2515" y="1166"/>
                    </a:lnTo>
                    <a:cubicBezTo>
                      <a:pt x="2748" y="1083"/>
                      <a:pt x="2915" y="861"/>
                      <a:pt x="2915" y="600"/>
                    </a:cubicBezTo>
                    <a:cubicBezTo>
                      <a:pt x="2915" y="270"/>
                      <a:pt x="2646" y="0"/>
                      <a:pt x="2315" y="0"/>
                    </a:cubicBezTo>
                    <a:cubicBezTo>
                      <a:pt x="1984" y="0"/>
                      <a:pt x="1715" y="270"/>
                      <a:pt x="1715" y="600"/>
                    </a:cubicBezTo>
                    <a:cubicBezTo>
                      <a:pt x="1715" y="861"/>
                      <a:pt x="1882" y="1083"/>
                      <a:pt x="2115" y="1166"/>
                    </a:cubicBezTo>
                    <a:lnTo>
                      <a:pt x="2115" y="1484"/>
                    </a:lnTo>
                    <a:cubicBezTo>
                      <a:pt x="1887" y="1538"/>
                      <a:pt x="1694" y="1682"/>
                      <a:pt x="1575" y="1877"/>
                    </a:cubicBezTo>
                    <a:lnTo>
                      <a:pt x="1273" y="1778"/>
                    </a:lnTo>
                    <a:cubicBezTo>
                      <a:pt x="1266" y="1531"/>
                      <a:pt x="1107" y="1304"/>
                      <a:pt x="858" y="1223"/>
                    </a:cubicBezTo>
                    <a:cubicBezTo>
                      <a:pt x="798" y="1203"/>
                      <a:pt x="736" y="1193"/>
                      <a:pt x="673" y="1193"/>
                    </a:cubicBezTo>
                    <a:cubicBezTo>
                      <a:pt x="412" y="1193"/>
                      <a:pt x="183" y="1360"/>
                      <a:pt x="102" y="1608"/>
                    </a:cubicBezTo>
                    <a:cubicBezTo>
                      <a:pt x="0" y="1923"/>
                      <a:pt x="173" y="2262"/>
                      <a:pt x="488" y="2364"/>
                    </a:cubicBezTo>
                    <a:cubicBezTo>
                      <a:pt x="548" y="2384"/>
                      <a:pt x="610" y="2394"/>
                      <a:pt x="673" y="2394"/>
                    </a:cubicBezTo>
                    <a:cubicBezTo>
                      <a:pt x="864" y="2394"/>
                      <a:pt x="1038" y="2304"/>
                      <a:pt x="1149" y="2159"/>
                    </a:cubicBezTo>
                    <a:lnTo>
                      <a:pt x="1452" y="2258"/>
                    </a:lnTo>
                    <a:cubicBezTo>
                      <a:pt x="1450" y="2281"/>
                      <a:pt x="1449" y="2304"/>
                      <a:pt x="1449" y="2327"/>
                    </a:cubicBezTo>
                    <a:cubicBezTo>
                      <a:pt x="1449" y="2542"/>
                      <a:pt x="1528" y="2740"/>
                      <a:pt x="1658" y="2891"/>
                    </a:cubicBezTo>
                    <a:lnTo>
                      <a:pt x="1471" y="3149"/>
                    </a:lnTo>
                    <a:cubicBezTo>
                      <a:pt x="1416" y="3132"/>
                      <a:pt x="1359" y="3124"/>
                      <a:pt x="1301" y="3124"/>
                    </a:cubicBezTo>
                    <a:cubicBezTo>
                      <a:pt x="1109" y="3124"/>
                      <a:pt x="927" y="3216"/>
                      <a:pt x="815" y="3371"/>
                    </a:cubicBezTo>
                    <a:cubicBezTo>
                      <a:pt x="620" y="3639"/>
                      <a:pt x="680" y="4015"/>
                      <a:pt x="948" y="4209"/>
                    </a:cubicBezTo>
                    <a:cubicBezTo>
                      <a:pt x="1051" y="4284"/>
                      <a:pt x="1173" y="4324"/>
                      <a:pt x="1300" y="4324"/>
                    </a:cubicBezTo>
                    <a:cubicBezTo>
                      <a:pt x="1492" y="4324"/>
                      <a:pt x="1673" y="4232"/>
                      <a:pt x="1786" y="4077"/>
                    </a:cubicBezTo>
                    <a:cubicBezTo>
                      <a:pt x="1939" y="3866"/>
                      <a:pt x="1934" y="3588"/>
                      <a:pt x="1795" y="3384"/>
                    </a:cubicBezTo>
                    <a:lnTo>
                      <a:pt x="1981" y="3127"/>
                    </a:lnTo>
                    <a:cubicBezTo>
                      <a:pt x="2084" y="3170"/>
                      <a:pt x="2197" y="3194"/>
                      <a:pt x="2315" y="3194"/>
                    </a:cubicBezTo>
                    <a:cubicBezTo>
                      <a:pt x="2433" y="3194"/>
                      <a:pt x="2545" y="3170"/>
                      <a:pt x="2647" y="3127"/>
                    </a:cubicBezTo>
                    <a:lnTo>
                      <a:pt x="2836" y="3385"/>
                    </a:lnTo>
                    <a:cubicBezTo>
                      <a:pt x="2696" y="3588"/>
                      <a:pt x="2692" y="3866"/>
                      <a:pt x="2845" y="4077"/>
                    </a:cubicBezTo>
                    <a:cubicBezTo>
                      <a:pt x="2957" y="4232"/>
                      <a:pt x="3139" y="4324"/>
                      <a:pt x="3331" y="4324"/>
                    </a:cubicBezTo>
                    <a:lnTo>
                      <a:pt x="3331" y="4324"/>
                    </a:lnTo>
                    <a:cubicBezTo>
                      <a:pt x="3458" y="4324"/>
                      <a:pt x="3580" y="4284"/>
                      <a:pt x="3683" y="4209"/>
                    </a:cubicBezTo>
                    <a:cubicBezTo>
                      <a:pt x="3951" y="4015"/>
                      <a:pt x="4010" y="3639"/>
                      <a:pt x="3816" y="3371"/>
                    </a:cubicBezTo>
                    <a:cubicBezTo>
                      <a:pt x="3703" y="3216"/>
                      <a:pt x="3522" y="3124"/>
                      <a:pt x="3330" y="3124"/>
                    </a:cubicBezTo>
                    <a:cubicBezTo>
                      <a:pt x="3271" y="3124"/>
                      <a:pt x="3214" y="3133"/>
                      <a:pt x="3159" y="3149"/>
                    </a:cubicBezTo>
                    <a:lnTo>
                      <a:pt x="2971" y="2893"/>
                    </a:lnTo>
                    <a:cubicBezTo>
                      <a:pt x="3102" y="2741"/>
                      <a:pt x="3182" y="2543"/>
                      <a:pt x="3182" y="2327"/>
                    </a:cubicBezTo>
                    <a:cubicBezTo>
                      <a:pt x="3182" y="2303"/>
                      <a:pt x="3181" y="2280"/>
                      <a:pt x="3179" y="2257"/>
                    </a:cubicBezTo>
                    <a:lnTo>
                      <a:pt x="3481" y="2159"/>
                    </a:lnTo>
                    <a:cubicBezTo>
                      <a:pt x="3592" y="2304"/>
                      <a:pt x="3766" y="2394"/>
                      <a:pt x="3957" y="2394"/>
                    </a:cubicBezTo>
                    <a:lnTo>
                      <a:pt x="3957" y="2394"/>
                    </a:lnTo>
                    <a:cubicBezTo>
                      <a:pt x="4020" y="2394"/>
                      <a:pt x="4083" y="2384"/>
                      <a:pt x="4143" y="2364"/>
                    </a:cubicBezTo>
                    <a:cubicBezTo>
                      <a:pt x="4458" y="2262"/>
                      <a:pt x="4630" y="1923"/>
                      <a:pt x="4528" y="1608"/>
                    </a:cubicBezTo>
                    <a:cubicBezTo>
                      <a:pt x="4447" y="1360"/>
                      <a:pt x="4218" y="1193"/>
                      <a:pt x="3958" y="119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wrap="square" lIns="91440" tIns="45720" rIns="91440" bIns="45720" anchor="ctr">
                <a:normAutofit fontScale="70000" lnSpcReduction="20000"/>
              </a:bodyPr>
              <a:lstStyle/>
              <a:p>
                <a:pPr algn="ctr"/>
              </a:p>
            </p:txBody>
          </p:sp>
        </p:grpSp>
        <p:grpSp>
          <p:nvGrpSpPr>
            <p:cNvPr id="12" name="îş1íḋê"/>
            <p:cNvGrpSpPr/>
            <p:nvPr/>
          </p:nvGrpSpPr>
          <p:grpSpPr>
            <a:xfrm>
              <a:off x="8462842" y="5324058"/>
              <a:ext cx="522288" cy="522288"/>
              <a:chOff x="8462842" y="5324058"/>
              <a:chExt cx="522288" cy="522288"/>
            </a:xfrm>
          </p:grpSpPr>
          <p:sp>
            <p:nvSpPr>
              <p:cNvPr id="22" name="íṣļîḍe"/>
              <p:cNvSpPr/>
              <p:nvPr/>
            </p:nvSpPr>
            <p:spPr>
              <a:xfrm>
                <a:off x="8462842" y="5324058"/>
                <a:ext cx="522288" cy="522288"/>
              </a:xfrm>
              <a:prstGeom prst="ellipse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/>
              <a:p>
                <a:pPr algn="ctr"/>
                <a:endParaRPr lang="zh-CN" altLang="en-US" sz="1600" b="1" i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îŝḻîḋê"/>
              <p:cNvSpPr/>
              <p:nvPr/>
            </p:nvSpPr>
            <p:spPr bwMode="auto">
              <a:xfrm>
                <a:off x="8591135" y="5460850"/>
                <a:ext cx="265702" cy="248704"/>
              </a:xfrm>
              <a:custGeom>
                <a:avLst/>
                <a:gdLst>
                  <a:gd name="connsiteX0" fmla="*/ 455667 w 607699"/>
                  <a:gd name="connsiteY0" fmla="*/ 114246 h 568824"/>
                  <a:gd name="connsiteX1" fmla="*/ 587232 w 607699"/>
                  <a:gd name="connsiteY1" fmla="*/ 114246 h 568824"/>
                  <a:gd name="connsiteX2" fmla="*/ 607528 w 607699"/>
                  <a:gd name="connsiteY2" fmla="*/ 136994 h 568824"/>
                  <a:gd name="connsiteX3" fmla="*/ 575927 w 607699"/>
                  <a:gd name="connsiteY3" fmla="*/ 373358 h 568824"/>
                  <a:gd name="connsiteX4" fmla="*/ 555899 w 607699"/>
                  <a:gd name="connsiteY4" fmla="*/ 390863 h 568824"/>
                  <a:gd name="connsiteX5" fmla="*/ 446943 w 607699"/>
                  <a:gd name="connsiteY5" fmla="*/ 390863 h 568824"/>
                  <a:gd name="connsiteX6" fmla="*/ 440267 w 607699"/>
                  <a:gd name="connsiteY6" fmla="*/ 383932 h 568824"/>
                  <a:gd name="connsiteX7" fmla="*/ 448902 w 607699"/>
                  <a:gd name="connsiteY7" fmla="*/ 120733 h 568824"/>
                  <a:gd name="connsiteX8" fmla="*/ 455667 w 607699"/>
                  <a:gd name="connsiteY8" fmla="*/ 114246 h 568824"/>
                  <a:gd name="connsiteX9" fmla="*/ 299762 w 607699"/>
                  <a:gd name="connsiteY9" fmla="*/ 114246 h 568824"/>
                  <a:gd name="connsiteX10" fmla="*/ 401853 w 607699"/>
                  <a:gd name="connsiteY10" fmla="*/ 114246 h 568824"/>
                  <a:gd name="connsiteX11" fmla="*/ 408528 w 607699"/>
                  <a:gd name="connsiteY11" fmla="*/ 121177 h 568824"/>
                  <a:gd name="connsiteX12" fmla="*/ 399894 w 607699"/>
                  <a:gd name="connsiteY12" fmla="*/ 384376 h 568824"/>
                  <a:gd name="connsiteX13" fmla="*/ 393219 w 607699"/>
                  <a:gd name="connsiteY13" fmla="*/ 390863 h 568824"/>
                  <a:gd name="connsiteX14" fmla="*/ 308395 w 607699"/>
                  <a:gd name="connsiteY14" fmla="*/ 390863 h 568824"/>
                  <a:gd name="connsiteX15" fmla="*/ 301631 w 607699"/>
                  <a:gd name="connsiteY15" fmla="*/ 384376 h 568824"/>
                  <a:gd name="connsiteX16" fmla="*/ 292997 w 607699"/>
                  <a:gd name="connsiteY16" fmla="*/ 121177 h 568824"/>
                  <a:gd name="connsiteX17" fmla="*/ 299762 w 607699"/>
                  <a:gd name="connsiteY17" fmla="*/ 114246 h 568824"/>
                  <a:gd name="connsiteX18" fmla="*/ 20777 w 607699"/>
                  <a:gd name="connsiteY18" fmla="*/ 0 h 568824"/>
                  <a:gd name="connsiteX19" fmla="*/ 98218 w 607699"/>
                  <a:gd name="connsiteY19" fmla="*/ 0 h 568824"/>
                  <a:gd name="connsiteX20" fmla="*/ 118157 w 607699"/>
                  <a:gd name="connsiteY20" fmla="*/ 17508 h 568824"/>
                  <a:gd name="connsiteX21" fmla="*/ 131064 w 607699"/>
                  <a:gd name="connsiteY21" fmla="*/ 114201 h 568824"/>
                  <a:gd name="connsiteX22" fmla="*/ 245890 w 607699"/>
                  <a:gd name="connsiteY22" fmla="*/ 114201 h 568824"/>
                  <a:gd name="connsiteX23" fmla="*/ 252565 w 607699"/>
                  <a:gd name="connsiteY23" fmla="*/ 120689 h 568824"/>
                  <a:gd name="connsiteX24" fmla="*/ 261200 w 607699"/>
                  <a:gd name="connsiteY24" fmla="*/ 383929 h 568824"/>
                  <a:gd name="connsiteX25" fmla="*/ 254524 w 607699"/>
                  <a:gd name="connsiteY25" fmla="*/ 390861 h 568824"/>
                  <a:gd name="connsiteX26" fmla="*/ 168004 w 607699"/>
                  <a:gd name="connsiteY26" fmla="*/ 390861 h 568824"/>
                  <a:gd name="connsiteX27" fmla="*/ 174858 w 607699"/>
                  <a:gd name="connsiteY27" fmla="*/ 441874 h 568824"/>
                  <a:gd name="connsiteX28" fmla="*/ 558323 w 607699"/>
                  <a:gd name="connsiteY28" fmla="*/ 441874 h 568824"/>
                  <a:gd name="connsiteX29" fmla="*/ 578351 w 607699"/>
                  <a:gd name="connsiteY29" fmla="*/ 464359 h 568824"/>
                  <a:gd name="connsiteX30" fmla="*/ 557789 w 607699"/>
                  <a:gd name="connsiteY30" fmla="*/ 482222 h 568824"/>
                  <a:gd name="connsiteX31" fmla="*/ 515953 w 607699"/>
                  <a:gd name="connsiteY31" fmla="*/ 482222 h 568824"/>
                  <a:gd name="connsiteX32" fmla="*/ 522362 w 607699"/>
                  <a:gd name="connsiteY32" fmla="*/ 509061 h 568824"/>
                  <a:gd name="connsiteX33" fmla="*/ 460320 w 607699"/>
                  <a:gd name="connsiteY33" fmla="*/ 568784 h 568824"/>
                  <a:gd name="connsiteX34" fmla="*/ 402818 w 607699"/>
                  <a:gd name="connsiteY34" fmla="*/ 513416 h 568824"/>
                  <a:gd name="connsiteX35" fmla="*/ 409049 w 607699"/>
                  <a:gd name="connsiteY35" fmla="*/ 482222 h 568824"/>
                  <a:gd name="connsiteX36" fmla="*/ 319503 w 607699"/>
                  <a:gd name="connsiteY36" fmla="*/ 482222 h 568824"/>
                  <a:gd name="connsiteX37" fmla="*/ 325912 w 607699"/>
                  <a:gd name="connsiteY37" fmla="*/ 509061 h 568824"/>
                  <a:gd name="connsiteX38" fmla="*/ 263870 w 607699"/>
                  <a:gd name="connsiteY38" fmla="*/ 568784 h 568824"/>
                  <a:gd name="connsiteX39" fmla="*/ 206368 w 607699"/>
                  <a:gd name="connsiteY39" fmla="*/ 513416 h 568824"/>
                  <a:gd name="connsiteX40" fmla="*/ 212688 w 607699"/>
                  <a:gd name="connsiteY40" fmla="*/ 482222 h 568824"/>
                  <a:gd name="connsiteX41" fmla="*/ 157233 w 607699"/>
                  <a:gd name="connsiteY41" fmla="*/ 482222 h 568824"/>
                  <a:gd name="connsiteX42" fmla="*/ 137205 w 607699"/>
                  <a:gd name="connsiteY42" fmla="*/ 464714 h 568824"/>
                  <a:gd name="connsiteX43" fmla="*/ 80504 w 607699"/>
                  <a:gd name="connsiteY43" fmla="*/ 40348 h 568824"/>
                  <a:gd name="connsiteX44" fmla="*/ 20243 w 607699"/>
                  <a:gd name="connsiteY44" fmla="*/ 40348 h 568824"/>
                  <a:gd name="connsiteX45" fmla="*/ 126 w 607699"/>
                  <a:gd name="connsiteY45" fmla="*/ 17863 h 568824"/>
                  <a:gd name="connsiteX46" fmla="*/ 20777 w 607699"/>
                  <a:gd name="connsiteY46" fmla="*/ 0 h 568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607699" h="568824">
                    <a:moveTo>
                      <a:pt x="455667" y="114246"/>
                    </a:moveTo>
                    <a:lnTo>
                      <a:pt x="587232" y="114246"/>
                    </a:lnTo>
                    <a:cubicBezTo>
                      <a:pt x="600407" y="114246"/>
                      <a:pt x="609041" y="125531"/>
                      <a:pt x="607528" y="136994"/>
                    </a:cubicBezTo>
                    <a:lnTo>
                      <a:pt x="575927" y="373358"/>
                    </a:lnTo>
                    <a:cubicBezTo>
                      <a:pt x="574592" y="383399"/>
                      <a:pt x="566046" y="390863"/>
                      <a:pt x="555899" y="390863"/>
                    </a:cubicBezTo>
                    <a:lnTo>
                      <a:pt x="446943" y="390863"/>
                    </a:lnTo>
                    <a:cubicBezTo>
                      <a:pt x="443205" y="390863"/>
                      <a:pt x="440178" y="387753"/>
                      <a:pt x="440267" y="383932"/>
                    </a:cubicBezTo>
                    <a:lnTo>
                      <a:pt x="448902" y="120733"/>
                    </a:lnTo>
                    <a:cubicBezTo>
                      <a:pt x="448991" y="117089"/>
                      <a:pt x="452017" y="114246"/>
                      <a:pt x="455667" y="114246"/>
                    </a:cubicBezTo>
                    <a:close/>
                    <a:moveTo>
                      <a:pt x="299762" y="114246"/>
                    </a:moveTo>
                    <a:lnTo>
                      <a:pt x="401853" y="114246"/>
                    </a:lnTo>
                    <a:cubicBezTo>
                      <a:pt x="405680" y="114246"/>
                      <a:pt x="408706" y="117356"/>
                      <a:pt x="408528" y="121177"/>
                    </a:cubicBezTo>
                    <a:lnTo>
                      <a:pt x="399894" y="384376"/>
                    </a:lnTo>
                    <a:cubicBezTo>
                      <a:pt x="399805" y="388020"/>
                      <a:pt x="396779" y="390863"/>
                      <a:pt x="393219" y="390863"/>
                    </a:cubicBezTo>
                    <a:lnTo>
                      <a:pt x="308395" y="390863"/>
                    </a:lnTo>
                    <a:cubicBezTo>
                      <a:pt x="304746" y="390863"/>
                      <a:pt x="301720" y="388020"/>
                      <a:pt x="301631" y="384376"/>
                    </a:cubicBezTo>
                    <a:lnTo>
                      <a:pt x="292997" y="121177"/>
                    </a:lnTo>
                    <a:cubicBezTo>
                      <a:pt x="292908" y="117356"/>
                      <a:pt x="295934" y="114246"/>
                      <a:pt x="299762" y="114246"/>
                    </a:cubicBezTo>
                    <a:close/>
                    <a:moveTo>
                      <a:pt x="20777" y="0"/>
                    </a:moveTo>
                    <a:lnTo>
                      <a:pt x="98218" y="0"/>
                    </a:lnTo>
                    <a:cubicBezTo>
                      <a:pt x="108276" y="0"/>
                      <a:pt x="116822" y="7465"/>
                      <a:pt x="118157" y="17508"/>
                    </a:cubicBezTo>
                    <a:lnTo>
                      <a:pt x="131064" y="114201"/>
                    </a:lnTo>
                    <a:lnTo>
                      <a:pt x="245890" y="114201"/>
                    </a:lnTo>
                    <a:cubicBezTo>
                      <a:pt x="249450" y="114201"/>
                      <a:pt x="252476" y="117045"/>
                      <a:pt x="252565" y="120689"/>
                    </a:cubicBezTo>
                    <a:lnTo>
                      <a:pt x="261200" y="383929"/>
                    </a:lnTo>
                    <a:cubicBezTo>
                      <a:pt x="261378" y="387751"/>
                      <a:pt x="258351" y="390861"/>
                      <a:pt x="254524" y="390861"/>
                    </a:cubicBezTo>
                    <a:lnTo>
                      <a:pt x="168004" y="390861"/>
                    </a:lnTo>
                    <a:lnTo>
                      <a:pt x="174858" y="441874"/>
                    </a:lnTo>
                    <a:lnTo>
                      <a:pt x="558323" y="441874"/>
                    </a:lnTo>
                    <a:cubicBezTo>
                      <a:pt x="570162" y="441874"/>
                      <a:pt x="579686" y="452183"/>
                      <a:pt x="578351" y="464359"/>
                    </a:cubicBezTo>
                    <a:cubicBezTo>
                      <a:pt x="577194" y="474579"/>
                      <a:pt x="568114" y="482222"/>
                      <a:pt x="557789" y="482222"/>
                    </a:cubicBezTo>
                    <a:lnTo>
                      <a:pt x="515953" y="482222"/>
                    </a:lnTo>
                    <a:cubicBezTo>
                      <a:pt x="520048" y="490309"/>
                      <a:pt x="522362" y="499374"/>
                      <a:pt x="522362" y="509061"/>
                    </a:cubicBezTo>
                    <a:cubicBezTo>
                      <a:pt x="522362" y="542744"/>
                      <a:pt x="494323" y="570028"/>
                      <a:pt x="460320" y="568784"/>
                    </a:cubicBezTo>
                    <a:cubicBezTo>
                      <a:pt x="429967" y="567717"/>
                      <a:pt x="404955" y="543633"/>
                      <a:pt x="402818" y="513416"/>
                    </a:cubicBezTo>
                    <a:cubicBezTo>
                      <a:pt x="402017" y="502129"/>
                      <a:pt x="404332" y="491465"/>
                      <a:pt x="409049" y="482222"/>
                    </a:cubicBezTo>
                    <a:lnTo>
                      <a:pt x="319503" y="482222"/>
                    </a:lnTo>
                    <a:cubicBezTo>
                      <a:pt x="323597" y="490309"/>
                      <a:pt x="325912" y="499374"/>
                      <a:pt x="325912" y="509061"/>
                    </a:cubicBezTo>
                    <a:cubicBezTo>
                      <a:pt x="325912" y="542744"/>
                      <a:pt x="297873" y="570028"/>
                      <a:pt x="263870" y="568784"/>
                    </a:cubicBezTo>
                    <a:cubicBezTo>
                      <a:pt x="233606" y="567717"/>
                      <a:pt x="208593" y="543633"/>
                      <a:pt x="206368" y="513416"/>
                    </a:cubicBezTo>
                    <a:cubicBezTo>
                      <a:pt x="205567" y="502129"/>
                      <a:pt x="207970" y="491465"/>
                      <a:pt x="212688" y="482222"/>
                    </a:cubicBezTo>
                    <a:lnTo>
                      <a:pt x="157233" y="482222"/>
                    </a:lnTo>
                    <a:cubicBezTo>
                      <a:pt x="147086" y="482222"/>
                      <a:pt x="138541" y="474757"/>
                      <a:pt x="137205" y="464714"/>
                    </a:cubicBezTo>
                    <a:lnTo>
                      <a:pt x="80504" y="40348"/>
                    </a:lnTo>
                    <a:lnTo>
                      <a:pt x="20243" y="40348"/>
                    </a:lnTo>
                    <a:cubicBezTo>
                      <a:pt x="8315" y="40348"/>
                      <a:pt x="-1209" y="30039"/>
                      <a:pt x="126" y="17863"/>
                    </a:cubicBezTo>
                    <a:cubicBezTo>
                      <a:pt x="1283" y="7554"/>
                      <a:pt x="10363" y="0"/>
                      <a:pt x="207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wrap="square" lIns="91440" tIns="45720" rIns="91440" bIns="45720" anchor="ctr">
                <a:normAutofit fontScale="62500" lnSpcReduction="20000"/>
              </a:bodyPr>
              <a:lstStyle/>
              <a:p>
                <a:pPr algn="ctr"/>
              </a:p>
            </p:txBody>
          </p:sp>
        </p:grpSp>
        <p:grpSp>
          <p:nvGrpSpPr>
            <p:cNvPr id="13" name="isľíďè"/>
            <p:cNvGrpSpPr/>
            <p:nvPr/>
          </p:nvGrpSpPr>
          <p:grpSpPr>
            <a:xfrm>
              <a:off x="9211799" y="5324058"/>
              <a:ext cx="522288" cy="522288"/>
              <a:chOff x="9211799" y="5324058"/>
              <a:chExt cx="522288" cy="522288"/>
            </a:xfrm>
          </p:grpSpPr>
          <p:sp>
            <p:nvSpPr>
              <p:cNvPr id="20" name="iṩ1ïďè"/>
              <p:cNvSpPr/>
              <p:nvPr/>
            </p:nvSpPr>
            <p:spPr>
              <a:xfrm>
                <a:off x="9211799" y="5324058"/>
                <a:ext cx="522288" cy="522288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/>
              <a:p>
                <a:pPr algn="ctr"/>
                <a:endParaRPr lang="zh-CN" altLang="en-US" sz="1600" b="1" i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îṡlïḍê"/>
              <p:cNvSpPr/>
              <p:nvPr/>
            </p:nvSpPr>
            <p:spPr bwMode="auto">
              <a:xfrm>
                <a:off x="9357053" y="5460568"/>
                <a:ext cx="231780" cy="249268"/>
              </a:xfrm>
              <a:custGeom>
                <a:avLst/>
                <a:gdLst>
                  <a:gd name="connsiteX0" fmla="*/ 325000 h 606722"/>
                  <a:gd name="connsiteY0" fmla="*/ 325000 h 606722"/>
                  <a:gd name="connsiteX1" fmla="*/ 325000 h 606722"/>
                  <a:gd name="connsiteY1" fmla="*/ 325000 h 606722"/>
                  <a:gd name="connsiteX2" fmla="*/ 325000 h 606722"/>
                  <a:gd name="connsiteY2" fmla="*/ 325000 h 606722"/>
                  <a:gd name="connsiteX3" fmla="*/ 325000 h 606722"/>
                  <a:gd name="connsiteY3" fmla="*/ 325000 h 606722"/>
                  <a:gd name="connsiteX4" fmla="*/ 325000 h 606722"/>
                  <a:gd name="connsiteY4" fmla="*/ 325000 h 606722"/>
                  <a:gd name="connsiteX5" fmla="*/ 325000 h 606722"/>
                  <a:gd name="connsiteY5" fmla="*/ 325000 h 606722"/>
                  <a:gd name="connsiteX6" fmla="*/ 325000 h 606722"/>
                  <a:gd name="connsiteY6" fmla="*/ 325000 h 606722"/>
                  <a:gd name="connsiteX7" fmla="*/ 325000 h 606722"/>
                  <a:gd name="connsiteY7" fmla="*/ 325000 h 606722"/>
                  <a:gd name="connsiteX8" fmla="*/ 325000 h 606722"/>
                  <a:gd name="connsiteY8" fmla="*/ 325000 h 606722"/>
                  <a:gd name="connsiteX9" fmla="*/ 325000 h 606722"/>
                  <a:gd name="connsiteY9" fmla="*/ 325000 h 606722"/>
                  <a:gd name="connsiteX10" fmla="*/ 325000 h 606722"/>
                  <a:gd name="connsiteY10" fmla="*/ 325000 h 606722"/>
                  <a:gd name="connsiteX11" fmla="*/ 325000 h 606722"/>
                  <a:gd name="connsiteY11" fmla="*/ 325000 h 606722"/>
                  <a:gd name="connsiteX12" fmla="*/ 325000 h 606722"/>
                  <a:gd name="connsiteY12" fmla="*/ 325000 h 606722"/>
                  <a:gd name="connsiteX13" fmla="*/ 325000 h 606722"/>
                  <a:gd name="connsiteY13" fmla="*/ 325000 h 606722"/>
                  <a:gd name="connsiteX14" fmla="*/ 325000 h 606722"/>
                  <a:gd name="connsiteY14" fmla="*/ 325000 h 606722"/>
                  <a:gd name="connsiteX15" fmla="*/ 325000 h 606722"/>
                  <a:gd name="connsiteY15" fmla="*/ 325000 h 606722"/>
                  <a:gd name="connsiteX16" fmla="*/ 325000 h 606722"/>
                  <a:gd name="connsiteY16" fmla="*/ 325000 h 606722"/>
                  <a:gd name="connsiteX17" fmla="*/ 325000 h 606722"/>
                  <a:gd name="connsiteY17" fmla="*/ 325000 h 606722"/>
                  <a:gd name="connsiteX18" fmla="*/ 325000 h 606722"/>
                  <a:gd name="connsiteY18" fmla="*/ 325000 h 606722"/>
                  <a:gd name="connsiteX19" fmla="*/ 325000 h 606722"/>
                  <a:gd name="connsiteY19" fmla="*/ 325000 h 606722"/>
                  <a:gd name="connsiteX20" fmla="*/ 325000 h 606722"/>
                  <a:gd name="connsiteY20" fmla="*/ 325000 h 606722"/>
                  <a:gd name="connsiteX21" fmla="*/ 325000 h 606722"/>
                  <a:gd name="connsiteY21" fmla="*/ 325000 h 606722"/>
                  <a:gd name="connsiteX22" fmla="*/ 325000 h 606722"/>
                  <a:gd name="connsiteY22" fmla="*/ 325000 h 606722"/>
                  <a:gd name="connsiteX23" fmla="*/ 325000 h 606722"/>
                  <a:gd name="connsiteY23" fmla="*/ 325000 h 606722"/>
                  <a:gd name="connsiteX24" fmla="*/ 325000 h 606722"/>
                  <a:gd name="connsiteY24" fmla="*/ 325000 h 606722"/>
                  <a:gd name="connsiteX25" fmla="*/ 325000 h 606722"/>
                  <a:gd name="connsiteY25" fmla="*/ 325000 h 606722"/>
                  <a:gd name="connsiteX26" fmla="*/ 325000 h 606722"/>
                  <a:gd name="connsiteY26" fmla="*/ 325000 h 606722"/>
                  <a:gd name="connsiteX27" fmla="*/ 325000 h 606722"/>
                  <a:gd name="connsiteY27" fmla="*/ 325000 h 606722"/>
                  <a:gd name="connsiteX28" fmla="*/ 325000 h 606722"/>
                  <a:gd name="connsiteY28" fmla="*/ 325000 h 606722"/>
                  <a:gd name="connsiteX29" fmla="*/ 325000 h 606722"/>
                  <a:gd name="connsiteY29" fmla="*/ 325000 h 606722"/>
                  <a:gd name="connsiteX30" fmla="*/ 325000 h 606722"/>
                  <a:gd name="connsiteY30" fmla="*/ 325000 h 606722"/>
                  <a:gd name="connsiteX31" fmla="*/ 325000 h 606722"/>
                  <a:gd name="connsiteY31" fmla="*/ 325000 h 606722"/>
                  <a:gd name="connsiteX32" fmla="*/ 325000 h 606722"/>
                  <a:gd name="connsiteY32" fmla="*/ 325000 h 606722"/>
                  <a:gd name="connsiteX33" fmla="*/ 325000 h 606722"/>
                  <a:gd name="connsiteY33" fmla="*/ 325000 h 606722"/>
                  <a:gd name="connsiteX34" fmla="*/ 325000 h 606722"/>
                  <a:gd name="connsiteY34" fmla="*/ 325000 h 606722"/>
                  <a:gd name="connsiteX35" fmla="*/ 325000 h 606722"/>
                  <a:gd name="connsiteY35" fmla="*/ 325000 h 606722"/>
                  <a:gd name="connsiteX36" fmla="*/ 325000 h 606722"/>
                  <a:gd name="connsiteY36" fmla="*/ 325000 h 606722"/>
                  <a:gd name="connsiteX37" fmla="*/ 325000 h 606722"/>
                  <a:gd name="connsiteY37" fmla="*/ 325000 h 606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64762" h="607377">
                    <a:moveTo>
                      <a:pt x="398796" y="210238"/>
                    </a:moveTo>
                    <a:cubicBezTo>
                      <a:pt x="423856" y="218803"/>
                      <a:pt x="452065" y="289439"/>
                      <a:pt x="454129" y="301178"/>
                    </a:cubicBezTo>
                    <a:cubicBezTo>
                      <a:pt x="464095" y="355087"/>
                      <a:pt x="455436" y="420331"/>
                      <a:pt x="390821" y="428242"/>
                    </a:cubicBezTo>
                    <a:cubicBezTo>
                      <a:pt x="374157" y="430281"/>
                      <a:pt x="370808" y="402960"/>
                      <a:pt x="386819" y="399698"/>
                    </a:cubicBezTo>
                    <a:cubicBezTo>
                      <a:pt x="432809" y="391053"/>
                      <a:pt x="433462" y="341141"/>
                      <a:pt x="424150" y="303136"/>
                    </a:cubicBezTo>
                    <a:cubicBezTo>
                      <a:pt x="418759" y="281849"/>
                      <a:pt x="410100" y="243926"/>
                      <a:pt x="384123" y="239277"/>
                    </a:cubicBezTo>
                    <a:cubicBezTo>
                      <a:pt x="376771" y="237972"/>
                      <a:pt x="374811" y="229327"/>
                      <a:pt x="377506" y="223292"/>
                    </a:cubicBezTo>
                    <a:cubicBezTo>
                      <a:pt x="380835" y="216635"/>
                      <a:pt x="384486" y="212620"/>
                      <a:pt x="388334" y="210720"/>
                    </a:cubicBezTo>
                    <a:cubicBezTo>
                      <a:pt x="391700" y="209057"/>
                      <a:pt x="395216" y="209014"/>
                      <a:pt x="398796" y="210238"/>
                    </a:cubicBezTo>
                    <a:close/>
                    <a:moveTo>
                      <a:pt x="476717" y="157997"/>
                    </a:moveTo>
                    <a:cubicBezTo>
                      <a:pt x="480431" y="157629"/>
                      <a:pt x="484423" y="158577"/>
                      <a:pt x="488078" y="161390"/>
                    </a:cubicBezTo>
                    <a:cubicBezTo>
                      <a:pt x="583400" y="235927"/>
                      <a:pt x="607414" y="460844"/>
                      <a:pt x="457447" y="487511"/>
                    </a:cubicBezTo>
                    <a:cubicBezTo>
                      <a:pt x="441438" y="490120"/>
                      <a:pt x="434740" y="467531"/>
                      <a:pt x="450750" y="462230"/>
                    </a:cubicBezTo>
                    <a:cubicBezTo>
                      <a:pt x="574088" y="419579"/>
                      <a:pt x="546071" y="255255"/>
                      <a:pt x="467412" y="182022"/>
                    </a:cubicBezTo>
                    <a:cubicBezTo>
                      <a:pt x="456937" y="172053"/>
                      <a:pt x="465575" y="159102"/>
                      <a:pt x="476717" y="157997"/>
                    </a:cubicBezTo>
                    <a:close/>
                    <a:moveTo>
                      <a:pt x="297153" y="39"/>
                    </a:moveTo>
                    <a:cubicBezTo>
                      <a:pt x="301145" y="366"/>
                      <a:pt x="304800" y="2690"/>
                      <a:pt x="306107" y="7013"/>
                    </a:cubicBezTo>
                    <a:cubicBezTo>
                      <a:pt x="307496" y="6360"/>
                      <a:pt x="309456" y="7013"/>
                      <a:pt x="311498" y="8399"/>
                    </a:cubicBezTo>
                    <a:cubicBezTo>
                      <a:pt x="322116" y="15658"/>
                      <a:pt x="324812" y="29687"/>
                      <a:pt x="326119" y="41676"/>
                    </a:cubicBezTo>
                    <a:cubicBezTo>
                      <a:pt x="326772" y="47630"/>
                      <a:pt x="328161" y="54318"/>
                      <a:pt x="328814" y="61577"/>
                    </a:cubicBezTo>
                    <a:cubicBezTo>
                      <a:pt x="343434" y="136776"/>
                      <a:pt x="332163" y="271270"/>
                      <a:pt x="331509" y="296554"/>
                    </a:cubicBezTo>
                    <a:cubicBezTo>
                      <a:pt x="330121" y="355115"/>
                      <a:pt x="338779" y="412371"/>
                      <a:pt x="340821" y="470931"/>
                    </a:cubicBezTo>
                    <a:cubicBezTo>
                      <a:pt x="342128" y="502169"/>
                      <a:pt x="350132" y="574758"/>
                      <a:pt x="318114" y="598003"/>
                    </a:cubicBezTo>
                    <a:cubicBezTo>
                      <a:pt x="316807" y="603386"/>
                      <a:pt x="312805" y="608035"/>
                      <a:pt x="306843" y="607301"/>
                    </a:cubicBezTo>
                    <a:cubicBezTo>
                      <a:pt x="265513" y="602000"/>
                      <a:pt x="221489" y="556081"/>
                      <a:pt x="194209" y="527453"/>
                    </a:cubicBezTo>
                    <a:cubicBezTo>
                      <a:pt x="182855" y="516198"/>
                      <a:pt x="168153" y="502169"/>
                      <a:pt x="156882" y="488222"/>
                    </a:cubicBezTo>
                    <a:cubicBezTo>
                      <a:pt x="138177" y="487570"/>
                      <a:pt x="118820" y="488222"/>
                      <a:pt x="100197" y="488222"/>
                    </a:cubicBezTo>
                    <a:cubicBezTo>
                      <a:pt x="86884" y="488222"/>
                      <a:pt x="59521" y="493524"/>
                      <a:pt x="45554" y="484878"/>
                    </a:cubicBezTo>
                    <a:cubicBezTo>
                      <a:pt x="41552" y="484226"/>
                      <a:pt x="37550" y="482187"/>
                      <a:pt x="36243" y="477538"/>
                    </a:cubicBezTo>
                    <a:cubicBezTo>
                      <a:pt x="4879" y="389697"/>
                      <a:pt x="-14479" y="258628"/>
                      <a:pt x="13537" y="168096"/>
                    </a:cubicBezTo>
                    <a:cubicBezTo>
                      <a:pt x="16232" y="158798"/>
                      <a:pt x="26850" y="156759"/>
                      <a:pt x="34201" y="160103"/>
                    </a:cubicBezTo>
                    <a:cubicBezTo>
                      <a:pt x="56908" y="156106"/>
                      <a:pt x="80186" y="160755"/>
                      <a:pt x="102892" y="164099"/>
                    </a:cubicBezTo>
                    <a:cubicBezTo>
                      <a:pt x="116206" y="166791"/>
                      <a:pt x="130173" y="169401"/>
                      <a:pt x="143486" y="168096"/>
                    </a:cubicBezTo>
                    <a:lnTo>
                      <a:pt x="144222" y="168096"/>
                    </a:lnTo>
                    <a:cubicBezTo>
                      <a:pt x="164886" y="142812"/>
                      <a:pt x="191513" y="121524"/>
                      <a:pt x="214873" y="98850"/>
                    </a:cubicBezTo>
                    <a:cubicBezTo>
                      <a:pt x="230147" y="84251"/>
                      <a:pt x="246156" y="68917"/>
                      <a:pt x="259469" y="51626"/>
                    </a:cubicBezTo>
                    <a:cubicBezTo>
                      <a:pt x="270823" y="36946"/>
                      <a:pt x="276132" y="19655"/>
                      <a:pt x="286178" y="5055"/>
                    </a:cubicBezTo>
                    <a:cubicBezTo>
                      <a:pt x="288833" y="1385"/>
                      <a:pt x="293162" y="-287"/>
                      <a:pt x="297153" y="3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wrap="square" lIns="91440" tIns="45720" rIns="91440" bIns="45720" anchor="ctr">
                <a:normAutofit fontScale="62500" lnSpcReduction="20000"/>
              </a:bodyPr>
              <a:lstStyle/>
              <a:p>
                <a:pPr algn="ctr"/>
              </a:p>
            </p:txBody>
          </p:sp>
        </p:grpSp>
        <p:grpSp>
          <p:nvGrpSpPr>
            <p:cNvPr id="14" name="îṣlïdè"/>
            <p:cNvGrpSpPr/>
            <p:nvPr/>
          </p:nvGrpSpPr>
          <p:grpSpPr>
            <a:xfrm>
              <a:off x="9960756" y="5324058"/>
              <a:ext cx="522288" cy="522288"/>
              <a:chOff x="9960756" y="5324058"/>
              <a:chExt cx="522288" cy="522288"/>
            </a:xfrm>
          </p:grpSpPr>
          <p:sp>
            <p:nvSpPr>
              <p:cNvPr id="18" name="îṣlïďê"/>
              <p:cNvSpPr/>
              <p:nvPr/>
            </p:nvSpPr>
            <p:spPr>
              <a:xfrm>
                <a:off x="9960756" y="5324058"/>
                <a:ext cx="522288" cy="522288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/>
              <a:p>
                <a:pPr algn="ctr"/>
                <a:endParaRPr lang="zh-CN" altLang="en-US" sz="1600" b="1" i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íṣḻiḋè"/>
              <p:cNvSpPr/>
              <p:nvPr/>
            </p:nvSpPr>
            <p:spPr bwMode="auto">
              <a:xfrm>
                <a:off x="10095190" y="5457667"/>
                <a:ext cx="253420" cy="255070"/>
              </a:xfrm>
              <a:custGeom>
                <a:avLst/>
                <a:gdLst>
                  <a:gd name="connsiteX0" fmla="*/ 373273 h 605239"/>
                  <a:gd name="connsiteY0" fmla="*/ 373273 h 605239"/>
                  <a:gd name="connsiteX1" fmla="*/ 373273 h 605239"/>
                  <a:gd name="connsiteY1" fmla="*/ 373273 h 605239"/>
                  <a:gd name="connsiteX2" fmla="*/ 373273 h 605239"/>
                  <a:gd name="connsiteY2" fmla="*/ 373273 h 605239"/>
                  <a:gd name="connsiteX3" fmla="*/ 373273 h 605239"/>
                  <a:gd name="connsiteY3" fmla="*/ 373273 h 605239"/>
                  <a:gd name="connsiteX4" fmla="*/ 373273 h 605239"/>
                  <a:gd name="connsiteY4" fmla="*/ 373273 h 605239"/>
                  <a:gd name="connsiteX5" fmla="*/ 373273 h 605239"/>
                  <a:gd name="connsiteY5" fmla="*/ 373273 h 605239"/>
                  <a:gd name="connsiteX6" fmla="*/ 373273 h 605239"/>
                  <a:gd name="connsiteY6" fmla="*/ 373273 h 605239"/>
                  <a:gd name="connsiteX7" fmla="*/ 373273 h 605239"/>
                  <a:gd name="connsiteY7" fmla="*/ 373273 h 605239"/>
                  <a:gd name="connsiteX8" fmla="*/ 373273 h 605239"/>
                  <a:gd name="connsiteY8" fmla="*/ 373273 h 605239"/>
                  <a:gd name="connsiteX9" fmla="*/ 373273 h 605239"/>
                  <a:gd name="connsiteY9" fmla="*/ 373273 h 605239"/>
                  <a:gd name="connsiteX10" fmla="*/ 373273 h 605239"/>
                  <a:gd name="connsiteY10" fmla="*/ 373273 h 605239"/>
                  <a:gd name="connsiteX11" fmla="*/ 373273 h 605239"/>
                  <a:gd name="connsiteY11" fmla="*/ 373273 h 605239"/>
                  <a:gd name="connsiteX12" fmla="*/ 373273 h 605239"/>
                  <a:gd name="connsiteY12" fmla="*/ 373273 h 605239"/>
                  <a:gd name="connsiteX13" fmla="*/ 373273 h 605239"/>
                  <a:gd name="connsiteY13" fmla="*/ 373273 h 605239"/>
                  <a:gd name="connsiteX14" fmla="*/ 373273 h 605239"/>
                  <a:gd name="connsiteY14" fmla="*/ 373273 h 605239"/>
                  <a:gd name="connsiteX15" fmla="*/ 373273 h 605239"/>
                  <a:gd name="connsiteY15" fmla="*/ 373273 h 605239"/>
                  <a:gd name="connsiteX16" fmla="*/ 373273 h 605239"/>
                  <a:gd name="connsiteY16" fmla="*/ 373273 h 605239"/>
                  <a:gd name="connsiteX17" fmla="*/ 373273 h 605239"/>
                  <a:gd name="connsiteY17" fmla="*/ 373273 h 605239"/>
                  <a:gd name="connsiteX18" fmla="*/ 373273 h 605239"/>
                  <a:gd name="connsiteY18" fmla="*/ 373273 h 605239"/>
                  <a:gd name="connsiteX19" fmla="*/ 373273 h 605239"/>
                  <a:gd name="connsiteY19" fmla="*/ 373273 h 605239"/>
                  <a:gd name="connsiteX20" fmla="*/ 373273 h 605239"/>
                  <a:gd name="connsiteY20" fmla="*/ 373273 h 605239"/>
                  <a:gd name="connsiteX21" fmla="*/ 373273 h 605239"/>
                  <a:gd name="connsiteY21" fmla="*/ 373273 h 605239"/>
                  <a:gd name="connsiteX22" fmla="*/ 373273 h 605239"/>
                  <a:gd name="connsiteY22" fmla="*/ 373273 h 605239"/>
                  <a:gd name="connsiteX23" fmla="*/ 373273 h 605239"/>
                  <a:gd name="connsiteY23" fmla="*/ 373273 h 605239"/>
                  <a:gd name="connsiteX24" fmla="*/ 373273 h 605239"/>
                  <a:gd name="connsiteY24" fmla="*/ 373273 h 605239"/>
                  <a:gd name="connsiteX25" fmla="*/ 373273 h 605239"/>
                  <a:gd name="connsiteY25" fmla="*/ 373273 h 605239"/>
                  <a:gd name="connsiteX26" fmla="*/ 373273 h 605239"/>
                  <a:gd name="connsiteY26" fmla="*/ 373273 h 605239"/>
                  <a:gd name="connsiteX27" fmla="*/ 373273 h 605239"/>
                  <a:gd name="connsiteY27" fmla="*/ 373273 h 605239"/>
                  <a:gd name="connsiteX28" fmla="*/ 373273 h 605239"/>
                  <a:gd name="connsiteY28" fmla="*/ 373273 h 605239"/>
                  <a:gd name="connsiteX29" fmla="*/ 373273 h 605239"/>
                  <a:gd name="connsiteY29" fmla="*/ 373273 h 605239"/>
                  <a:gd name="connsiteX30" fmla="*/ 373273 h 605239"/>
                  <a:gd name="connsiteY30" fmla="*/ 373273 h 605239"/>
                  <a:gd name="connsiteX31" fmla="*/ 373273 h 605239"/>
                  <a:gd name="connsiteY31" fmla="*/ 373273 h 605239"/>
                  <a:gd name="connsiteX32" fmla="*/ 373273 h 605239"/>
                  <a:gd name="connsiteY32" fmla="*/ 373273 h 605239"/>
                  <a:gd name="connsiteX33" fmla="*/ 373273 h 605239"/>
                  <a:gd name="connsiteY33" fmla="*/ 373273 h 605239"/>
                  <a:gd name="connsiteX34" fmla="*/ 373273 h 605239"/>
                  <a:gd name="connsiteY34" fmla="*/ 373273 h 605239"/>
                  <a:gd name="connsiteX35" fmla="*/ 373273 h 605239"/>
                  <a:gd name="connsiteY35" fmla="*/ 373273 h 605239"/>
                  <a:gd name="connsiteX36" fmla="*/ 373273 h 605239"/>
                  <a:gd name="connsiteY36" fmla="*/ 373273 h 605239"/>
                  <a:gd name="connsiteX37" fmla="*/ 373273 h 605239"/>
                  <a:gd name="connsiteY37" fmla="*/ 373273 h 605239"/>
                  <a:gd name="connsiteX38" fmla="*/ 373273 h 605239"/>
                  <a:gd name="connsiteY38" fmla="*/ 373273 h 605239"/>
                  <a:gd name="connsiteX39" fmla="*/ 373273 h 605239"/>
                  <a:gd name="connsiteY39" fmla="*/ 373273 h 605239"/>
                  <a:gd name="connsiteX40" fmla="*/ 373273 h 605239"/>
                  <a:gd name="connsiteY40" fmla="*/ 373273 h 605239"/>
                  <a:gd name="connsiteX41" fmla="*/ 373273 h 605239"/>
                  <a:gd name="connsiteY41" fmla="*/ 373273 h 605239"/>
                  <a:gd name="connsiteX42" fmla="*/ 373273 h 605239"/>
                  <a:gd name="connsiteY42" fmla="*/ 373273 h 605239"/>
                  <a:gd name="connsiteX43" fmla="*/ 373273 h 605239"/>
                  <a:gd name="connsiteY43" fmla="*/ 373273 h 605239"/>
                  <a:gd name="connsiteX44" fmla="*/ 373273 h 605239"/>
                  <a:gd name="connsiteY44" fmla="*/ 373273 h 605239"/>
                  <a:gd name="connsiteX45" fmla="*/ 373273 h 605239"/>
                  <a:gd name="connsiteY45" fmla="*/ 373273 h 605239"/>
                  <a:gd name="connsiteX46" fmla="*/ 373273 h 605239"/>
                  <a:gd name="connsiteY46" fmla="*/ 373273 h 605239"/>
                  <a:gd name="connsiteX47" fmla="*/ 373273 h 605239"/>
                  <a:gd name="connsiteY47" fmla="*/ 373273 h 605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98142" h="602040">
                    <a:moveTo>
                      <a:pt x="314024" y="186505"/>
                    </a:moveTo>
                    <a:cubicBezTo>
                      <a:pt x="327927" y="186505"/>
                      <a:pt x="340837" y="197413"/>
                      <a:pt x="340837" y="212287"/>
                    </a:cubicBezTo>
                    <a:lnTo>
                      <a:pt x="340837" y="281699"/>
                    </a:lnTo>
                    <a:cubicBezTo>
                      <a:pt x="359706" y="290624"/>
                      <a:pt x="372616" y="311447"/>
                      <a:pt x="372616" y="334254"/>
                    </a:cubicBezTo>
                    <a:cubicBezTo>
                      <a:pt x="372616" y="366977"/>
                      <a:pt x="345803" y="392759"/>
                      <a:pt x="314024" y="392759"/>
                    </a:cubicBezTo>
                    <a:cubicBezTo>
                      <a:pt x="281251" y="392759"/>
                      <a:pt x="254438" y="365986"/>
                      <a:pt x="254438" y="334254"/>
                    </a:cubicBezTo>
                    <a:cubicBezTo>
                      <a:pt x="254438" y="311447"/>
                      <a:pt x="267348" y="290624"/>
                      <a:pt x="287210" y="281699"/>
                    </a:cubicBezTo>
                    <a:lnTo>
                      <a:pt x="287210" y="212287"/>
                    </a:lnTo>
                    <a:cubicBezTo>
                      <a:pt x="287210" y="197413"/>
                      <a:pt x="299127" y="186505"/>
                      <a:pt x="314024" y="186505"/>
                    </a:cubicBezTo>
                    <a:close/>
                    <a:moveTo>
                      <a:pt x="312981" y="150758"/>
                    </a:moveTo>
                    <a:cubicBezTo>
                      <a:pt x="211635" y="150758"/>
                      <a:pt x="130161" y="232088"/>
                      <a:pt x="130161" y="333254"/>
                    </a:cubicBezTo>
                    <a:cubicBezTo>
                      <a:pt x="130161" y="433429"/>
                      <a:pt x="211635" y="514759"/>
                      <a:pt x="312981" y="514759"/>
                    </a:cubicBezTo>
                    <a:cubicBezTo>
                      <a:pt x="413334" y="514759"/>
                      <a:pt x="494809" y="433429"/>
                      <a:pt x="494809" y="333254"/>
                    </a:cubicBezTo>
                    <a:cubicBezTo>
                      <a:pt x="494809" y="232088"/>
                      <a:pt x="413334" y="150758"/>
                      <a:pt x="312981" y="150758"/>
                    </a:cubicBezTo>
                    <a:close/>
                    <a:moveTo>
                      <a:pt x="276219" y="0"/>
                    </a:moveTo>
                    <a:lnTo>
                      <a:pt x="351731" y="0"/>
                    </a:lnTo>
                    <a:cubicBezTo>
                      <a:pt x="367629" y="0"/>
                      <a:pt x="379552" y="13886"/>
                      <a:pt x="379552" y="29755"/>
                    </a:cubicBezTo>
                    <a:lnTo>
                      <a:pt x="379552" y="74387"/>
                    </a:lnTo>
                    <a:cubicBezTo>
                      <a:pt x="407373" y="81330"/>
                      <a:pt x="434199" y="93232"/>
                      <a:pt x="459039" y="108109"/>
                    </a:cubicBezTo>
                    <a:lnTo>
                      <a:pt x="495802" y="71412"/>
                    </a:lnTo>
                    <a:cubicBezTo>
                      <a:pt x="507725" y="59510"/>
                      <a:pt x="527597" y="59510"/>
                      <a:pt x="539520" y="71412"/>
                    </a:cubicBezTo>
                    <a:lnTo>
                      <a:pt x="588206" y="121003"/>
                    </a:lnTo>
                    <a:cubicBezTo>
                      <a:pt x="594168" y="125962"/>
                      <a:pt x="598142" y="133897"/>
                      <a:pt x="598142" y="142823"/>
                    </a:cubicBezTo>
                    <a:cubicBezTo>
                      <a:pt x="598142" y="150758"/>
                      <a:pt x="594168" y="158693"/>
                      <a:pt x="588206" y="164644"/>
                    </a:cubicBezTo>
                    <a:lnTo>
                      <a:pt x="548462" y="204317"/>
                    </a:lnTo>
                    <a:cubicBezTo>
                      <a:pt x="570321" y="242998"/>
                      <a:pt x="582245" y="286638"/>
                      <a:pt x="582245" y="334246"/>
                    </a:cubicBezTo>
                    <a:cubicBezTo>
                      <a:pt x="582245" y="482029"/>
                      <a:pt x="462020" y="602040"/>
                      <a:pt x="313975" y="602040"/>
                    </a:cubicBezTo>
                    <a:cubicBezTo>
                      <a:pt x="165930" y="602040"/>
                      <a:pt x="44712" y="482029"/>
                      <a:pt x="44712" y="334246"/>
                    </a:cubicBezTo>
                    <a:cubicBezTo>
                      <a:pt x="44712" y="304491"/>
                      <a:pt x="49680" y="275728"/>
                      <a:pt x="58622" y="247957"/>
                    </a:cubicBezTo>
                    <a:cubicBezTo>
                      <a:pt x="59616" y="247957"/>
                      <a:pt x="59616" y="247957"/>
                      <a:pt x="59616" y="247957"/>
                    </a:cubicBezTo>
                    <a:cubicBezTo>
                      <a:pt x="64584" y="233080"/>
                      <a:pt x="70545" y="218202"/>
                      <a:pt x="78494" y="204317"/>
                    </a:cubicBezTo>
                    <a:lnTo>
                      <a:pt x="52661" y="178529"/>
                    </a:lnTo>
                    <a:lnTo>
                      <a:pt x="42725" y="188447"/>
                    </a:lnTo>
                    <a:cubicBezTo>
                      <a:pt x="38750" y="192415"/>
                      <a:pt x="33782" y="194398"/>
                      <a:pt x="27821" y="194398"/>
                    </a:cubicBezTo>
                    <a:cubicBezTo>
                      <a:pt x="22853" y="194398"/>
                      <a:pt x="16891" y="192415"/>
                      <a:pt x="13910" y="188447"/>
                    </a:cubicBezTo>
                    <a:lnTo>
                      <a:pt x="5962" y="181505"/>
                    </a:lnTo>
                    <a:cubicBezTo>
                      <a:pt x="-1987" y="173570"/>
                      <a:pt x="-1987" y="160676"/>
                      <a:pt x="5962" y="151750"/>
                    </a:cubicBezTo>
                    <a:lnTo>
                      <a:pt x="117244" y="37689"/>
                    </a:lnTo>
                    <a:cubicBezTo>
                      <a:pt x="121218" y="33722"/>
                      <a:pt x="127180" y="31739"/>
                      <a:pt x="132148" y="31739"/>
                    </a:cubicBezTo>
                    <a:cubicBezTo>
                      <a:pt x="138109" y="30747"/>
                      <a:pt x="143077" y="33722"/>
                      <a:pt x="147052" y="37689"/>
                    </a:cubicBezTo>
                    <a:lnTo>
                      <a:pt x="155000" y="44632"/>
                    </a:lnTo>
                    <a:cubicBezTo>
                      <a:pt x="162949" y="52567"/>
                      <a:pt x="162949" y="65461"/>
                      <a:pt x="155000" y="73395"/>
                    </a:cubicBezTo>
                    <a:lnTo>
                      <a:pt x="145064" y="84305"/>
                    </a:lnTo>
                    <a:lnTo>
                      <a:pt x="168911" y="108109"/>
                    </a:lnTo>
                    <a:cubicBezTo>
                      <a:pt x="173879" y="105134"/>
                      <a:pt x="178847" y="102158"/>
                      <a:pt x="184808" y="99183"/>
                    </a:cubicBezTo>
                    <a:cubicBezTo>
                      <a:pt x="204680" y="88273"/>
                      <a:pt x="225545" y="79346"/>
                      <a:pt x="247404" y="74387"/>
                    </a:cubicBezTo>
                    <a:lnTo>
                      <a:pt x="247404" y="29755"/>
                    </a:lnTo>
                    <a:cubicBezTo>
                      <a:pt x="247404" y="13886"/>
                      <a:pt x="260321" y="0"/>
                      <a:pt x="27621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wrap="square" lIns="91440" tIns="45720" rIns="91440" bIns="45720" anchor="ctr">
                <a:normAutofit fontScale="70000" lnSpcReduction="20000"/>
              </a:bodyPr>
              <a:lstStyle/>
              <a:p>
                <a:pPr algn="ctr"/>
              </a:p>
            </p:txBody>
          </p:sp>
        </p:grpSp>
        <p:grpSp>
          <p:nvGrpSpPr>
            <p:cNvPr id="15" name="išḷíḑê"/>
            <p:cNvGrpSpPr/>
            <p:nvPr/>
          </p:nvGrpSpPr>
          <p:grpSpPr>
            <a:xfrm>
              <a:off x="10709715" y="5324058"/>
              <a:ext cx="522288" cy="522288"/>
              <a:chOff x="10709715" y="5324058"/>
              <a:chExt cx="522288" cy="522288"/>
            </a:xfrm>
          </p:grpSpPr>
          <p:sp>
            <p:nvSpPr>
              <p:cNvPr id="16" name="ïṥlíḓè"/>
              <p:cNvSpPr/>
              <p:nvPr/>
            </p:nvSpPr>
            <p:spPr>
              <a:xfrm>
                <a:off x="10709715" y="5324058"/>
                <a:ext cx="522288" cy="522288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/>
              <a:p>
                <a:pPr algn="ctr"/>
                <a:endParaRPr lang="zh-CN" altLang="en-US" sz="1600" b="1" i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iṩlîḍê"/>
              <p:cNvSpPr/>
              <p:nvPr/>
            </p:nvSpPr>
            <p:spPr bwMode="auto">
              <a:xfrm>
                <a:off x="10863008" y="5460883"/>
                <a:ext cx="215702" cy="248638"/>
              </a:xfrm>
              <a:custGeom>
                <a:avLst/>
                <a:gdLst>
                  <a:gd name="T0" fmla="*/ 1741 w 5275"/>
                  <a:gd name="T1" fmla="*/ 4665 h 6090"/>
                  <a:gd name="T2" fmla="*/ 1971 w 5275"/>
                  <a:gd name="T3" fmla="*/ 4439 h 6090"/>
                  <a:gd name="T4" fmla="*/ 2125 w 5275"/>
                  <a:gd name="T5" fmla="*/ 4537 h 6090"/>
                  <a:gd name="T6" fmla="*/ 2613 w 5275"/>
                  <a:gd name="T7" fmla="*/ 5017 h 6090"/>
                  <a:gd name="T8" fmla="*/ 2989 w 5275"/>
                  <a:gd name="T9" fmla="*/ 4805 h 6090"/>
                  <a:gd name="T10" fmla="*/ 2943 w 5275"/>
                  <a:gd name="T11" fmla="*/ 4240 h 6090"/>
                  <a:gd name="T12" fmla="*/ 2522 w 5275"/>
                  <a:gd name="T13" fmla="*/ 4131 h 6090"/>
                  <a:gd name="T14" fmla="*/ 2279 w 5275"/>
                  <a:gd name="T15" fmla="*/ 4090 h 6090"/>
                  <a:gd name="T16" fmla="*/ 2289 w 5275"/>
                  <a:gd name="T17" fmla="*/ 3820 h 6090"/>
                  <a:gd name="T18" fmla="*/ 2549 w 5275"/>
                  <a:gd name="T19" fmla="*/ 3768 h 6090"/>
                  <a:gd name="T20" fmla="*/ 2943 w 5275"/>
                  <a:gd name="T21" fmla="*/ 3402 h 6090"/>
                  <a:gd name="T22" fmla="*/ 2599 w 5275"/>
                  <a:gd name="T23" fmla="*/ 3073 h 6090"/>
                  <a:gd name="T24" fmla="*/ 2314 w 5275"/>
                  <a:gd name="T25" fmla="*/ 3182 h 6090"/>
                  <a:gd name="T26" fmla="*/ 2172 w 5275"/>
                  <a:gd name="T27" fmla="*/ 3453 h 6090"/>
                  <a:gd name="T28" fmla="*/ 2004 w 5275"/>
                  <a:gd name="T29" fmla="*/ 3532 h 6090"/>
                  <a:gd name="T30" fmla="*/ 1817 w 5275"/>
                  <a:gd name="T31" fmla="*/ 3324 h 6090"/>
                  <a:gd name="T32" fmla="*/ 2033 w 5275"/>
                  <a:gd name="T33" fmla="*/ 2940 h 6090"/>
                  <a:gd name="T34" fmla="*/ 2648 w 5275"/>
                  <a:gd name="T35" fmla="*/ 2739 h 6090"/>
                  <a:gd name="T36" fmla="*/ 3202 w 5275"/>
                  <a:gd name="T37" fmla="*/ 2919 h 6090"/>
                  <a:gd name="T38" fmla="*/ 3410 w 5275"/>
                  <a:gd name="T39" fmla="*/ 3371 h 6090"/>
                  <a:gd name="T40" fmla="*/ 3116 w 5275"/>
                  <a:gd name="T41" fmla="*/ 3916 h 6090"/>
                  <a:gd name="T42" fmla="*/ 3487 w 5275"/>
                  <a:gd name="T43" fmla="*/ 4293 h 6090"/>
                  <a:gd name="T44" fmla="*/ 3470 w 5275"/>
                  <a:gd name="T45" fmla="*/ 4849 h 6090"/>
                  <a:gd name="T46" fmla="*/ 2987 w 5275"/>
                  <a:gd name="T47" fmla="*/ 5296 h 6090"/>
                  <a:gd name="T48" fmla="*/ 2233 w 5275"/>
                  <a:gd name="T49" fmla="*/ 5286 h 6090"/>
                  <a:gd name="T50" fmla="*/ 1796 w 5275"/>
                  <a:gd name="T51" fmla="*/ 4864 h 6090"/>
                  <a:gd name="T52" fmla="*/ 5275 w 5275"/>
                  <a:gd name="T53" fmla="*/ 2218 h 6090"/>
                  <a:gd name="T54" fmla="*/ 5274 w 5275"/>
                  <a:gd name="T55" fmla="*/ 5697 h 6090"/>
                  <a:gd name="T56" fmla="*/ 393 w 5275"/>
                  <a:gd name="T57" fmla="*/ 6090 h 6090"/>
                  <a:gd name="T58" fmla="*/ 0 w 5275"/>
                  <a:gd name="T59" fmla="*/ 1583 h 6090"/>
                  <a:gd name="T60" fmla="*/ 2 w 5275"/>
                  <a:gd name="T61" fmla="*/ 883 h 6090"/>
                  <a:gd name="T62" fmla="*/ 670 w 5275"/>
                  <a:gd name="T63" fmla="*/ 732 h 6090"/>
                  <a:gd name="T64" fmla="*/ 1121 w 5275"/>
                  <a:gd name="T65" fmla="*/ 0 h 6090"/>
                  <a:gd name="T66" fmla="*/ 1572 w 5275"/>
                  <a:gd name="T67" fmla="*/ 732 h 6090"/>
                  <a:gd name="T68" fmla="*/ 2279 w 5275"/>
                  <a:gd name="T69" fmla="*/ 451 h 6090"/>
                  <a:gd name="T70" fmla="*/ 3181 w 5275"/>
                  <a:gd name="T71" fmla="*/ 451 h 6090"/>
                  <a:gd name="T72" fmla="*/ 3825 w 5275"/>
                  <a:gd name="T73" fmla="*/ 732 h 6090"/>
                  <a:gd name="T74" fmla="*/ 4276 w 5275"/>
                  <a:gd name="T75" fmla="*/ 0 h 6090"/>
                  <a:gd name="T76" fmla="*/ 4728 w 5275"/>
                  <a:gd name="T77" fmla="*/ 732 h 6090"/>
                  <a:gd name="T78" fmla="*/ 5275 w 5275"/>
                  <a:gd name="T79" fmla="*/ 883 h 6090"/>
                  <a:gd name="T80" fmla="*/ 4503 w 5275"/>
                  <a:gd name="T81" fmla="*/ 732 h 6090"/>
                  <a:gd name="T82" fmla="*/ 4276 w 5275"/>
                  <a:gd name="T83" fmla="*/ 224 h 6090"/>
                  <a:gd name="T84" fmla="*/ 4050 w 5275"/>
                  <a:gd name="T85" fmla="*/ 732 h 6090"/>
                  <a:gd name="T86" fmla="*/ 2957 w 5275"/>
                  <a:gd name="T87" fmla="*/ 732 h 6090"/>
                  <a:gd name="T88" fmla="*/ 2730 w 5275"/>
                  <a:gd name="T89" fmla="*/ 224 h 6090"/>
                  <a:gd name="T90" fmla="*/ 2503 w 5275"/>
                  <a:gd name="T91" fmla="*/ 732 h 6090"/>
                  <a:gd name="T92" fmla="*/ 1348 w 5275"/>
                  <a:gd name="T93" fmla="*/ 732 h 6090"/>
                  <a:gd name="T94" fmla="*/ 1121 w 5275"/>
                  <a:gd name="T95" fmla="*/ 224 h 6090"/>
                  <a:gd name="T96" fmla="*/ 894 w 5275"/>
                  <a:gd name="T97" fmla="*/ 732 h 6090"/>
                  <a:gd name="T98" fmla="*/ 337 w 5275"/>
                  <a:gd name="T99" fmla="*/ 2368 h 6090"/>
                  <a:gd name="T100" fmla="*/ 393 w 5275"/>
                  <a:gd name="T101" fmla="*/ 5753 h 6090"/>
                  <a:gd name="T102" fmla="*/ 4937 w 5275"/>
                  <a:gd name="T103" fmla="*/ 5697 h 6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5275" h="6090">
                    <a:moveTo>
                      <a:pt x="1796" y="4864"/>
                    </a:moveTo>
                    <a:cubicBezTo>
                      <a:pt x="1760" y="4784"/>
                      <a:pt x="1741" y="4717"/>
                      <a:pt x="1741" y="4665"/>
                    </a:cubicBezTo>
                    <a:cubicBezTo>
                      <a:pt x="1741" y="4597"/>
                      <a:pt x="1763" y="4542"/>
                      <a:pt x="1807" y="4501"/>
                    </a:cubicBezTo>
                    <a:cubicBezTo>
                      <a:pt x="1851" y="4460"/>
                      <a:pt x="1905" y="4439"/>
                      <a:pt x="1971" y="4439"/>
                    </a:cubicBezTo>
                    <a:cubicBezTo>
                      <a:pt x="2003" y="4439"/>
                      <a:pt x="2035" y="4449"/>
                      <a:pt x="2065" y="4468"/>
                    </a:cubicBezTo>
                    <a:cubicBezTo>
                      <a:pt x="2096" y="4487"/>
                      <a:pt x="2115" y="4510"/>
                      <a:pt x="2125" y="4537"/>
                    </a:cubicBezTo>
                    <a:cubicBezTo>
                      <a:pt x="2185" y="4699"/>
                      <a:pt x="2251" y="4820"/>
                      <a:pt x="2320" y="4899"/>
                    </a:cubicBezTo>
                    <a:cubicBezTo>
                      <a:pt x="2389" y="4978"/>
                      <a:pt x="2487" y="5017"/>
                      <a:pt x="2613" y="5017"/>
                    </a:cubicBezTo>
                    <a:cubicBezTo>
                      <a:pt x="2686" y="5017"/>
                      <a:pt x="2755" y="4999"/>
                      <a:pt x="2823" y="4963"/>
                    </a:cubicBezTo>
                    <a:cubicBezTo>
                      <a:pt x="2890" y="4928"/>
                      <a:pt x="2945" y="4875"/>
                      <a:pt x="2989" y="4805"/>
                    </a:cubicBezTo>
                    <a:cubicBezTo>
                      <a:pt x="3033" y="4735"/>
                      <a:pt x="3055" y="4654"/>
                      <a:pt x="3055" y="4562"/>
                    </a:cubicBezTo>
                    <a:cubicBezTo>
                      <a:pt x="3055" y="4425"/>
                      <a:pt x="3017" y="4318"/>
                      <a:pt x="2943" y="4240"/>
                    </a:cubicBezTo>
                    <a:cubicBezTo>
                      <a:pt x="2868" y="4163"/>
                      <a:pt x="2764" y="4124"/>
                      <a:pt x="2631" y="4124"/>
                    </a:cubicBezTo>
                    <a:cubicBezTo>
                      <a:pt x="2608" y="4124"/>
                      <a:pt x="2571" y="4126"/>
                      <a:pt x="2522" y="4131"/>
                    </a:cubicBezTo>
                    <a:cubicBezTo>
                      <a:pt x="2473" y="4136"/>
                      <a:pt x="2442" y="4138"/>
                      <a:pt x="2428" y="4138"/>
                    </a:cubicBezTo>
                    <a:cubicBezTo>
                      <a:pt x="2364" y="4138"/>
                      <a:pt x="2314" y="4122"/>
                      <a:pt x="2279" y="4090"/>
                    </a:cubicBezTo>
                    <a:cubicBezTo>
                      <a:pt x="2244" y="4058"/>
                      <a:pt x="2226" y="4013"/>
                      <a:pt x="2226" y="3956"/>
                    </a:cubicBezTo>
                    <a:cubicBezTo>
                      <a:pt x="2226" y="3900"/>
                      <a:pt x="2247" y="3854"/>
                      <a:pt x="2289" y="3820"/>
                    </a:cubicBezTo>
                    <a:cubicBezTo>
                      <a:pt x="2332" y="3786"/>
                      <a:pt x="2394" y="3768"/>
                      <a:pt x="2477" y="3768"/>
                    </a:cubicBezTo>
                    <a:lnTo>
                      <a:pt x="2549" y="3768"/>
                    </a:lnTo>
                    <a:cubicBezTo>
                      <a:pt x="2656" y="3768"/>
                      <a:pt x="2749" y="3737"/>
                      <a:pt x="2826" y="3674"/>
                    </a:cubicBezTo>
                    <a:cubicBezTo>
                      <a:pt x="2904" y="3611"/>
                      <a:pt x="2943" y="3520"/>
                      <a:pt x="2943" y="3402"/>
                    </a:cubicBezTo>
                    <a:cubicBezTo>
                      <a:pt x="2943" y="3313"/>
                      <a:pt x="2912" y="3235"/>
                      <a:pt x="2850" y="3170"/>
                    </a:cubicBezTo>
                    <a:cubicBezTo>
                      <a:pt x="2788" y="3106"/>
                      <a:pt x="2705" y="3073"/>
                      <a:pt x="2599" y="3073"/>
                    </a:cubicBezTo>
                    <a:cubicBezTo>
                      <a:pt x="2528" y="3073"/>
                      <a:pt x="2470" y="3083"/>
                      <a:pt x="2423" y="3103"/>
                    </a:cubicBezTo>
                    <a:cubicBezTo>
                      <a:pt x="2377" y="3123"/>
                      <a:pt x="2341" y="3149"/>
                      <a:pt x="2314" y="3182"/>
                    </a:cubicBezTo>
                    <a:cubicBezTo>
                      <a:pt x="2287" y="3214"/>
                      <a:pt x="2262" y="3256"/>
                      <a:pt x="2238" y="3308"/>
                    </a:cubicBezTo>
                    <a:cubicBezTo>
                      <a:pt x="2214" y="3359"/>
                      <a:pt x="2192" y="3408"/>
                      <a:pt x="2172" y="3453"/>
                    </a:cubicBezTo>
                    <a:cubicBezTo>
                      <a:pt x="2160" y="3478"/>
                      <a:pt x="2139" y="3497"/>
                      <a:pt x="2109" y="3511"/>
                    </a:cubicBezTo>
                    <a:cubicBezTo>
                      <a:pt x="2079" y="3525"/>
                      <a:pt x="2044" y="3532"/>
                      <a:pt x="2004" y="3532"/>
                    </a:cubicBezTo>
                    <a:cubicBezTo>
                      <a:pt x="1957" y="3532"/>
                      <a:pt x="1914" y="3513"/>
                      <a:pt x="1875" y="3475"/>
                    </a:cubicBezTo>
                    <a:cubicBezTo>
                      <a:pt x="1836" y="3437"/>
                      <a:pt x="1817" y="3386"/>
                      <a:pt x="1817" y="3324"/>
                    </a:cubicBezTo>
                    <a:cubicBezTo>
                      <a:pt x="1817" y="3263"/>
                      <a:pt x="1835" y="3199"/>
                      <a:pt x="1872" y="3132"/>
                    </a:cubicBezTo>
                    <a:cubicBezTo>
                      <a:pt x="1909" y="3065"/>
                      <a:pt x="1962" y="3001"/>
                      <a:pt x="2033" y="2940"/>
                    </a:cubicBezTo>
                    <a:cubicBezTo>
                      <a:pt x="2103" y="2879"/>
                      <a:pt x="2191" y="2831"/>
                      <a:pt x="2296" y="2794"/>
                    </a:cubicBezTo>
                    <a:cubicBezTo>
                      <a:pt x="2401" y="2757"/>
                      <a:pt x="2519" y="2739"/>
                      <a:pt x="2648" y="2739"/>
                    </a:cubicBezTo>
                    <a:cubicBezTo>
                      <a:pt x="2762" y="2739"/>
                      <a:pt x="2865" y="2754"/>
                      <a:pt x="2958" y="2785"/>
                    </a:cubicBezTo>
                    <a:cubicBezTo>
                      <a:pt x="3052" y="2816"/>
                      <a:pt x="3133" y="2861"/>
                      <a:pt x="3202" y="2919"/>
                    </a:cubicBezTo>
                    <a:cubicBezTo>
                      <a:pt x="3271" y="2977"/>
                      <a:pt x="3322" y="3045"/>
                      <a:pt x="3357" y="3122"/>
                    </a:cubicBezTo>
                    <a:cubicBezTo>
                      <a:pt x="3393" y="3199"/>
                      <a:pt x="3410" y="3282"/>
                      <a:pt x="3410" y="3371"/>
                    </a:cubicBezTo>
                    <a:cubicBezTo>
                      <a:pt x="3410" y="3488"/>
                      <a:pt x="3385" y="3588"/>
                      <a:pt x="3334" y="3671"/>
                    </a:cubicBezTo>
                    <a:cubicBezTo>
                      <a:pt x="3283" y="3755"/>
                      <a:pt x="3210" y="3836"/>
                      <a:pt x="3116" y="3916"/>
                    </a:cubicBezTo>
                    <a:cubicBezTo>
                      <a:pt x="3207" y="3965"/>
                      <a:pt x="3284" y="4021"/>
                      <a:pt x="3346" y="4084"/>
                    </a:cubicBezTo>
                    <a:cubicBezTo>
                      <a:pt x="3409" y="4147"/>
                      <a:pt x="3456" y="4216"/>
                      <a:pt x="3487" y="4293"/>
                    </a:cubicBezTo>
                    <a:cubicBezTo>
                      <a:pt x="3519" y="4370"/>
                      <a:pt x="3534" y="4452"/>
                      <a:pt x="3534" y="4541"/>
                    </a:cubicBezTo>
                    <a:cubicBezTo>
                      <a:pt x="3534" y="4647"/>
                      <a:pt x="3513" y="4749"/>
                      <a:pt x="3470" y="4849"/>
                    </a:cubicBezTo>
                    <a:cubicBezTo>
                      <a:pt x="3428" y="4948"/>
                      <a:pt x="3365" y="5036"/>
                      <a:pt x="3282" y="5114"/>
                    </a:cubicBezTo>
                    <a:cubicBezTo>
                      <a:pt x="3199" y="5192"/>
                      <a:pt x="3101" y="5252"/>
                      <a:pt x="2987" y="5296"/>
                    </a:cubicBezTo>
                    <a:cubicBezTo>
                      <a:pt x="2873" y="5340"/>
                      <a:pt x="2747" y="5362"/>
                      <a:pt x="2610" y="5362"/>
                    </a:cubicBezTo>
                    <a:cubicBezTo>
                      <a:pt x="2470" y="5362"/>
                      <a:pt x="2344" y="5337"/>
                      <a:pt x="2233" y="5286"/>
                    </a:cubicBezTo>
                    <a:cubicBezTo>
                      <a:pt x="2122" y="5236"/>
                      <a:pt x="2031" y="5174"/>
                      <a:pt x="1959" y="5098"/>
                    </a:cubicBezTo>
                    <a:cubicBezTo>
                      <a:pt x="1887" y="5023"/>
                      <a:pt x="1833" y="4945"/>
                      <a:pt x="1796" y="4864"/>
                    </a:cubicBezTo>
                    <a:close/>
                    <a:moveTo>
                      <a:pt x="5275" y="883"/>
                    </a:moveTo>
                    <a:lnTo>
                      <a:pt x="5275" y="2218"/>
                    </a:lnTo>
                    <a:cubicBezTo>
                      <a:pt x="5275" y="2222"/>
                      <a:pt x="5274" y="2225"/>
                      <a:pt x="5274" y="2229"/>
                    </a:cubicBezTo>
                    <a:lnTo>
                      <a:pt x="5274" y="5697"/>
                    </a:lnTo>
                    <a:cubicBezTo>
                      <a:pt x="5274" y="5913"/>
                      <a:pt x="5097" y="6090"/>
                      <a:pt x="4881" y="6090"/>
                    </a:cubicBezTo>
                    <a:lnTo>
                      <a:pt x="393" y="6090"/>
                    </a:lnTo>
                    <a:cubicBezTo>
                      <a:pt x="176" y="6090"/>
                      <a:pt x="0" y="5914"/>
                      <a:pt x="0" y="5697"/>
                    </a:cubicBezTo>
                    <a:lnTo>
                      <a:pt x="0" y="1583"/>
                    </a:lnTo>
                    <a:cubicBezTo>
                      <a:pt x="0" y="1577"/>
                      <a:pt x="2" y="1571"/>
                      <a:pt x="2" y="1565"/>
                    </a:cubicBezTo>
                    <a:lnTo>
                      <a:pt x="2" y="883"/>
                    </a:lnTo>
                    <a:cubicBezTo>
                      <a:pt x="2" y="800"/>
                      <a:pt x="109" y="732"/>
                      <a:pt x="242" y="732"/>
                    </a:cubicBezTo>
                    <a:lnTo>
                      <a:pt x="670" y="732"/>
                    </a:lnTo>
                    <a:lnTo>
                      <a:pt x="670" y="451"/>
                    </a:lnTo>
                    <a:cubicBezTo>
                      <a:pt x="670" y="202"/>
                      <a:pt x="872" y="0"/>
                      <a:pt x="1121" y="0"/>
                    </a:cubicBezTo>
                    <a:cubicBezTo>
                      <a:pt x="1370" y="0"/>
                      <a:pt x="1572" y="202"/>
                      <a:pt x="1572" y="451"/>
                    </a:cubicBezTo>
                    <a:lnTo>
                      <a:pt x="1572" y="732"/>
                    </a:lnTo>
                    <a:lnTo>
                      <a:pt x="2279" y="732"/>
                    </a:lnTo>
                    <a:lnTo>
                      <a:pt x="2279" y="451"/>
                    </a:lnTo>
                    <a:cubicBezTo>
                      <a:pt x="2279" y="202"/>
                      <a:pt x="2481" y="0"/>
                      <a:pt x="2730" y="0"/>
                    </a:cubicBezTo>
                    <a:cubicBezTo>
                      <a:pt x="2979" y="0"/>
                      <a:pt x="3181" y="202"/>
                      <a:pt x="3181" y="451"/>
                    </a:cubicBezTo>
                    <a:lnTo>
                      <a:pt x="3181" y="732"/>
                    </a:lnTo>
                    <a:lnTo>
                      <a:pt x="3825" y="732"/>
                    </a:lnTo>
                    <a:lnTo>
                      <a:pt x="3825" y="451"/>
                    </a:lnTo>
                    <a:cubicBezTo>
                      <a:pt x="3825" y="202"/>
                      <a:pt x="4028" y="0"/>
                      <a:pt x="4276" y="0"/>
                    </a:cubicBezTo>
                    <a:cubicBezTo>
                      <a:pt x="4525" y="0"/>
                      <a:pt x="4728" y="202"/>
                      <a:pt x="4728" y="451"/>
                    </a:cubicBezTo>
                    <a:lnTo>
                      <a:pt x="4728" y="732"/>
                    </a:lnTo>
                    <a:lnTo>
                      <a:pt x="5036" y="732"/>
                    </a:lnTo>
                    <a:cubicBezTo>
                      <a:pt x="5168" y="732"/>
                      <a:pt x="5275" y="800"/>
                      <a:pt x="5275" y="883"/>
                    </a:cubicBezTo>
                    <a:close/>
                    <a:moveTo>
                      <a:pt x="4050" y="732"/>
                    </a:moveTo>
                    <a:lnTo>
                      <a:pt x="4503" y="732"/>
                    </a:lnTo>
                    <a:lnTo>
                      <a:pt x="4503" y="451"/>
                    </a:lnTo>
                    <a:cubicBezTo>
                      <a:pt x="4503" y="326"/>
                      <a:pt x="4401" y="224"/>
                      <a:pt x="4276" y="224"/>
                    </a:cubicBezTo>
                    <a:cubicBezTo>
                      <a:pt x="4151" y="224"/>
                      <a:pt x="4050" y="326"/>
                      <a:pt x="4050" y="451"/>
                    </a:cubicBezTo>
                    <a:lnTo>
                      <a:pt x="4050" y="732"/>
                    </a:lnTo>
                    <a:close/>
                    <a:moveTo>
                      <a:pt x="2503" y="732"/>
                    </a:moveTo>
                    <a:lnTo>
                      <a:pt x="2957" y="732"/>
                    </a:lnTo>
                    <a:lnTo>
                      <a:pt x="2957" y="451"/>
                    </a:lnTo>
                    <a:cubicBezTo>
                      <a:pt x="2957" y="326"/>
                      <a:pt x="2855" y="224"/>
                      <a:pt x="2730" y="224"/>
                    </a:cubicBezTo>
                    <a:cubicBezTo>
                      <a:pt x="2605" y="224"/>
                      <a:pt x="2503" y="326"/>
                      <a:pt x="2503" y="451"/>
                    </a:cubicBezTo>
                    <a:lnTo>
                      <a:pt x="2503" y="732"/>
                    </a:lnTo>
                    <a:close/>
                    <a:moveTo>
                      <a:pt x="894" y="732"/>
                    </a:moveTo>
                    <a:lnTo>
                      <a:pt x="1348" y="732"/>
                    </a:lnTo>
                    <a:lnTo>
                      <a:pt x="1348" y="451"/>
                    </a:lnTo>
                    <a:cubicBezTo>
                      <a:pt x="1348" y="326"/>
                      <a:pt x="1246" y="224"/>
                      <a:pt x="1121" y="224"/>
                    </a:cubicBezTo>
                    <a:cubicBezTo>
                      <a:pt x="996" y="224"/>
                      <a:pt x="894" y="326"/>
                      <a:pt x="894" y="451"/>
                    </a:cubicBezTo>
                    <a:lnTo>
                      <a:pt x="894" y="732"/>
                    </a:lnTo>
                    <a:close/>
                    <a:moveTo>
                      <a:pt x="4937" y="2368"/>
                    </a:moveTo>
                    <a:lnTo>
                      <a:pt x="337" y="2368"/>
                    </a:lnTo>
                    <a:lnTo>
                      <a:pt x="337" y="5697"/>
                    </a:lnTo>
                    <a:cubicBezTo>
                      <a:pt x="337" y="5728"/>
                      <a:pt x="362" y="5753"/>
                      <a:pt x="393" y="5753"/>
                    </a:cubicBezTo>
                    <a:lnTo>
                      <a:pt x="4881" y="5753"/>
                    </a:lnTo>
                    <a:cubicBezTo>
                      <a:pt x="4912" y="5753"/>
                      <a:pt x="4937" y="5728"/>
                      <a:pt x="4937" y="5697"/>
                    </a:cubicBezTo>
                    <a:lnTo>
                      <a:pt x="4937" y="236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wrap="square" lIns="91440" tIns="45720" rIns="91440" bIns="45720" anchor="ctr">
                <a:normAutofit fontScale="62500" lnSpcReduction="20000"/>
              </a:bodyPr>
              <a:lstStyle/>
              <a:p>
                <a:pPr algn="ctr"/>
              </a:p>
            </p:txBody>
          </p:sp>
        </p:grp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221052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0" y="0"/>
            <a:ext cx="11518900" cy="6235701"/>
            <a:chOff x="0" y="0"/>
            <a:chExt cx="11518900" cy="6235701"/>
          </a:xfrm>
        </p:grpSpPr>
        <p:sp>
          <p:nvSpPr>
            <p:cNvPr id="6" name="ïśľide"/>
            <p:cNvSpPr/>
            <p:nvPr/>
          </p:nvSpPr>
          <p:spPr>
            <a:xfrm>
              <a:off x="0" y="0"/>
              <a:ext cx="10221654" cy="6235701"/>
            </a:xfrm>
            <a:custGeom>
              <a:avLst/>
              <a:gdLst>
                <a:gd name="connsiteX0" fmla="*/ 0 w 10221654"/>
                <a:gd name="connsiteY0" fmla="*/ 1 h 6235701"/>
                <a:gd name="connsiteX1" fmla="*/ 7667887 w 10221654"/>
                <a:gd name="connsiteY1" fmla="*/ 1 h 6235701"/>
                <a:gd name="connsiteX2" fmla="*/ 7598016 w 10221654"/>
                <a:gd name="connsiteY2" fmla="*/ 2425 h 6235701"/>
                <a:gd name="connsiteX3" fmla="*/ 0 w 10221654"/>
                <a:gd name="connsiteY3" fmla="*/ 6235701 h 6235701"/>
                <a:gd name="connsiteX4" fmla="*/ 7667915 w 10221654"/>
                <a:gd name="connsiteY4" fmla="*/ 0 h 6235701"/>
                <a:gd name="connsiteX5" fmla="*/ 10221616 w 10221654"/>
                <a:gd name="connsiteY5" fmla="*/ 0 h 6235701"/>
                <a:gd name="connsiteX6" fmla="*/ 10221654 w 10221654"/>
                <a:gd name="connsiteY6" fmla="*/ 1 h 6235701"/>
                <a:gd name="connsiteX7" fmla="*/ 7667887 w 10221654"/>
                <a:gd name="connsiteY7" fmla="*/ 1 h 6235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221654" h="6235701">
                  <a:moveTo>
                    <a:pt x="0" y="1"/>
                  </a:moveTo>
                  <a:lnTo>
                    <a:pt x="7667887" y="1"/>
                  </a:lnTo>
                  <a:lnTo>
                    <a:pt x="7598016" y="2425"/>
                  </a:lnTo>
                  <a:cubicBezTo>
                    <a:pt x="358819" y="308433"/>
                    <a:pt x="4202562" y="3392886"/>
                    <a:pt x="0" y="6235701"/>
                  </a:cubicBezTo>
                  <a:close/>
                  <a:moveTo>
                    <a:pt x="7667915" y="0"/>
                  </a:moveTo>
                  <a:lnTo>
                    <a:pt x="10221616" y="0"/>
                  </a:lnTo>
                  <a:lnTo>
                    <a:pt x="10221654" y="1"/>
                  </a:lnTo>
                  <a:lnTo>
                    <a:pt x="766788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rtlCol="0">
              <a:normAutofit/>
            </a:bodyPr>
            <a:lstStyle/>
            <a:p>
              <a:endParaRPr lang="zh-CN" altLang="en-US"/>
            </a:p>
          </p:txBody>
        </p:sp>
        <p:grpSp>
          <p:nvGrpSpPr>
            <p:cNvPr id="7" name="îṩ1ïdè"/>
            <p:cNvGrpSpPr/>
            <p:nvPr/>
          </p:nvGrpSpPr>
          <p:grpSpPr>
            <a:xfrm>
              <a:off x="1906711" y="1779843"/>
              <a:ext cx="3819182" cy="3207649"/>
              <a:chOff x="1554163" y="1203325"/>
              <a:chExt cx="6840537" cy="5745163"/>
            </a:xfrm>
            <a:scene3d>
              <a:camera prst="perspectiveRight"/>
              <a:lightRig rig="contrasting" dir="t"/>
            </a:scene3d>
          </p:grpSpPr>
          <p:sp>
            <p:nvSpPr>
              <p:cNvPr id="33" name="íṧ1iḓê"/>
              <p:cNvSpPr/>
              <p:nvPr/>
            </p:nvSpPr>
            <p:spPr bwMode="auto">
              <a:xfrm>
                <a:off x="3735388" y="6911975"/>
                <a:ext cx="2513012" cy="36513"/>
              </a:xfrm>
              <a:custGeom>
                <a:avLst/>
                <a:gdLst>
                  <a:gd name="T0" fmla="*/ 6776 w 6981"/>
                  <a:gd name="T1" fmla="*/ 0 h 103"/>
                  <a:gd name="T2" fmla="*/ 6776 w 6981"/>
                  <a:gd name="T3" fmla="*/ 0 h 103"/>
                  <a:gd name="T4" fmla="*/ 203 w 6981"/>
                  <a:gd name="T5" fmla="*/ 0 h 103"/>
                  <a:gd name="T6" fmla="*/ 0 w 6981"/>
                  <a:gd name="T7" fmla="*/ 46 h 103"/>
                  <a:gd name="T8" fmla="*/ 0 w 6981"/>
                  <a:gd name="T9" fmla="*/ 55 h 103"/>
                  <a:gd name="T10" fmla="*/ 203 w 6981"/>
                  <a:gd name="T11" fmla="*/ 102 h 103"/>
                  <a:gd name="T12" fmla="*/ 6776 w 6981"/>
                  <a:gd name="T13" fmla="*/ 102 h 103"/>
                  <a:gd name="T14" fmla="*/ 6980 w 6981"/>
                  <a:gd name="T15" fmla="*/ 55 h 103"/>
                  <a:gd name="T16" fmla="*/ 6980 w 6981"/>
                  <a:gd name="T17" fmla="*/ 46 h 103"/>
                  <a:gd name="T18" fmla="*/ 6776 w 6981"/>
                  <a:gd name="T19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981" h="103">
                    <a:moveTo>
                      <a:pt x="6776" y="0"/>
                    </a:moveTo>
                    <a:lnTo>
                      <a:pt x="6776" y="0"/>
                    </a:lnTo>
                    <a:cubicBezTo>
                      <a:pt x="203" y="0"/>
                      <a:pt x="203" y="0"/>
                      <a:pt x="203" y="0"/>
                    </a:cubicBezTo>
                    <a:cubicBezTo>
                      <a:pt x="92" y="0"/>
                      <a:pt x="0" y="18"/>
                      <a:pt x="0" y="46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83"/>
                      <a:pt x="92" y="102"/>
                      <a:pt x="203" y="102"/>
                    </a:cubicBezTo>
                    <a:cubicBezTo>
                      <a:pt x="6776" y="102"/>
                      <a:pt x="6776" y="102"/>
                      <a:pt x="6776" y="102"/>
                    </a:cubicBezTo>
                    <a:cubicBezTo>
                      <a:pt x="6887" y="102"/>
                      <a:pt x="6980" y="83"/>
                      <a:pt x="6980" y="55"/>
                    </a:cubicBezTo>
                    <a:cubicBezTo>
                      <a:pt x="6980" y="46"/>
                      <a:pt x="6980" y="46"/>
                      <a:pt x="6980" y="46"/>
                    </a:cubicBezTo>
                    <a:cubicBezTo>
                      <a:pt x="6980" y="18"/>
                      <a:pt x="6887" y="0"/>
                      <a:pt x="6776" y="0"/>
                    </a:cubicBezTo>
                  </a:path>
                </a:pathLst>
              </a:custGeom>
              <a:solidFill>
                <a:srgbClr val="BCBDC0"/>
              </a:solidFill>
              <a:ln>
                <a:noFill/>
              </a:ln>
              <a:effectLst/>
            </p:spPr>
            <p:txBody>
              <a:bodyPr wrap="square" lIns="91440" tIns="45720" rIns="91440" bIns="45720" anchor="ctr">
                <a:normAutofit fontScale="25000" lnSpcReduction="20000"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4" name="íṧḻîḍê"/>
              <p:cNvSpPr/>
              <p:nvPr/>
            </p:nvSpPr>
            <p:spPr bwMode="auto">
              <a:xfrm>
                <a:off x="1554163" y="1203325"/>
                <a:ext cx="6840537" cy="4140200"/>
              </a:xfrm>
              <a:custGeom>
                <a:avLst/>
                <a:gdLst>
                  <a:gd name="T0" fmla="*/ 18999 w 19000"/>
                  <a:gd name="T1" fmla="*/ 11499 h 11500"/>
                  <a:gd name="T2" fmla="*/ 18999 w 19000"/>
                  <a:gd name="T3" fmla="*/ 11499 h 11500"/>
                  <a:gd name="T4" fmla="*/ 18999 w 19000"/>
                  <a:gd name="T5" fmla="*/ 630 h 11500"/>
                  <a:gd name="T6" fmla="*/ 18369 w 19000"/>
                  <a:gd name="T7" fmla="*/ 0 h 11500"/>
                  <a:gd name="T8" fmla="*/ 630 w 19000"/>
                  <a:gd name="T9" fmla="*/ 0 h 11500"/>
                  <a:gd name="T10" fmla="*/ 0 w 19000"/>
                  <a:gd name="T11" fmla="*/ 630 h 11500"/>
                  <a:gd name="T12" fmla="*/ 0 w 19000"/>
                  <a:gd name="T13" fmla="*/ 11499 h 11500"/>
                  <a:gd name="T14" fmla="*/ 18999 w 19000"/>
                  <a:gd name="T15" fmla="*/ 11499 h 11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00" h="11500">
                    <a:moveTo>
                      <a:pt x="18999" y="11499"/>
                    </a:moveTo>
                    <a:lnTo>
                      <a:pt x="18999" y="11499"/>
                    </a:lnTo>
                    <a:cubicBezTo>
                      <a:pt x="18999" y="630"/>
                      <a:pt x="18999" y="630"/>
                      <a:pt x="18999" y="630"/>
                    </a:cubicBezTo>
                    <a:cubicBezTo>
                      <a:pt x="18999" y="287"/>
                      <a:pt x="18712" y="0"/>
                      <a:pt x="18369" y="0"/>
                    </a:cubicBezTo>
                    <a:cubicBezTo>
                      <a:pt x="630" y="0"/>
                      <a:pt x="630" y="0"/>
                      <a:pt x="630" y="0"/>
                    </a:cubicBezTo>
                    <a:cubicBezTo>
                      <a:pt x="278" y="0"/>
                      <a:pt x="0" y="287"/>
                      <a:pt x="0" y="630"/>
                    </a:cubicBezTo>
                    <a:cubicBezTo>
                      <a:pt x="0" y="11499"/>
                      <a:pt x="0" y="11499"/>
                      <a:pt x="0" y="11499"/>
                    </a:cubicBezTo>
                    <a:lnTo>
                      <a:pt x="18999" y="11499"/>
                    </a:lnTo>
                  </a:path>
                </a:pathLst>
              </a:custGeom>
              <a:solidFill>
                <a:srgbClr val="17191D"/>
              </a:solidFill>
              <a:ln>
                <a:noFill/>
              </a:ln>
              <a:effectLst/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5" name="îṩľïďê"/>
              <p:cNvSpPr/>
              <p:nvPr/>
            </p:nvSpPr>
            <p:spPr bwMode="auto">
              <a:xfrm>
                <a:off x="3735388" y="6099175"/>
                <a:ext cx="2513012" cy="833438"/>
              </a:xfrm>
              <a:custGeom>
                <a:avLst/>
                <a:gdLst>
                  <a:gd name="T0" fmla="*/ 6924 w 6981"/>
                  <a:gd name="T1" fmla="*/ 2138 h 2315"/>
                  <a:gd name="T2" fmla="*/ 6924 w 6981"/>
                  <a:gd name="T3" fmla="*/ 2138 h 2315"/>
                  <a:gd name="T4" fmla="*/ 6249 w 6981"/>
                  <a:gd name="T5" fmla="*/ 2000 h 2315"/>
                  <a:gd name="T6" fmla="*/ 6036 w 6981"/>
                  <a:gd name="T7" fmla="*/ 1712 h 2315"/>
                  <a:gd name="T8" fmla="*/ 5897 w 6981"/>
                  <a:gd name="T9" fmla="*/ 0 h 2315"/>
                  <a:gd name="T10" fmla="*/ 1074 w 6981"/>
                  <a:gd name="T11" fmla="*/ 0 h 2315"/>
                  <a:gd name="T12" fmla="*/ 944 w 6981"/>
                  <a:gd name="T13" fmla="*/ 1712 h 2315"/>
                  <a:gd name="T14" fmla="*/ 731 w 6981"/>
                  <a:gd name="T15" fmla="*/ 2000 h 2315"/>
                  <a:gd name="T16" fmla="*/ 37 w 6981"/>
                  <a:gd name="T17" fmla="*/ 2148 h 2315"/>
                  <a:gd name="T18" fmla="*/ 0 w 6981"/>
                  <a:gd name="T19" fmla="*/ 2185 h 2315"/>
                  <a:gd name="T20" fmla="*/ 0 w 6981"/>
                  <a:gd name="T21" fmla="*/ 2314 h 2315"/>
                  <a:gd name="T22" fmla="*/ 18 w 6981"/>
                  <a:gd name="T23" fmla="*/ 2314 h 2315"/>
                  <a:gd name="T24" fmla="*/ 6961 w 6981"/>
                  <a:gd name="T25" fmla="*/ 2314 h 2315"/>
                  <a:gd name="T26" fmla="*/ 6980 w 6981"/>
                  <a:gd name="T27" fmla="*/ 2314 h 2315"/>
                  <a:gd name="T28" fmla="*/ 6980 w 6981"/>
                  <a:gd name="T29" fmla="*/ 2185 h 2315"/>
                  <a:gd name="T30" fmla="*/ 6924 w 6981"/>
                  <a:gd name="T31" fmla="*/ 2138 h 2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981" h="2315">
                    <a:moveTo>
                      <a:pt x="6924" y="2138"/>
                    </a:moveTo>
                    <a:lnTo>
                      <a:pt x="6924" y="2138"/>
                    </a:lnTo>
                    <a:cubicBezTo>
                      <a:pt x="6795" y="2111"/>
                      <a:pt x="6443" y="2037"/>
                      <a:pt x="6249" y="2000"/>
                    </a:cubicBezTo>
                    <a:cubicBezTo>
                      <a:pt x="6008" y="1944"/>
                      <a:pt x="6036" y="1712"/>
                      <a:pt x="6036" y="1712"/>
                    </a:cubicBezTo>
                    <a:cubicBezTo>
                      <a:pt x="5897" y="0"/>
                      <a:pt x="5897" y="0"/>
                      <a:pt x="5897" y="0"/>
                    </a:cubicBezTo>
                    <a:cubicBezTo>
                      <a:pt x="1074" y="0"/>
                      <a:pt x="1074" y="0"/>
                      <a:pt x="1074" y="0"/>
                    </a:cubicBezTo>
                    <a:cubicBezTo>
                      <a:pt x="944" y="1712"/>
                      <a:pt x="944" y="1712"/>
                      <a:pt x="944" y="1712"/>
                    </a:cubicBezTo>
                    <a:cubicBezTo>
                      <a:pt x="944" y="1712"/>
                      <a:pt x="972" y="1944"/>
                      <a:pt x="731" y="2000"/>
                    </a:cubicBezTo>
                    <a:cubicBezTo>
                      <a:pt x="527" y="2046"/>
                      <a:pt x="148" y="2120"/>
                      <a:pt x="37" y="2148"/>
                    </a:cubicBezTo>
                    <a:cubicBezTo>
                      <a:pt x="0" y="2157"/>
                      <a:pt x="0" y="2185"/>
                      <a:pt x="0" y="2185"/>
                    </a:cubicBezTo>
                    <a:cubicBezTo>
                      <a:pt x="0" y="2314"/>
                      <a:pt x="0" y="2314"/>
                      <a:pt x="0" y="2314"/>
                    </a:cubicBezTo>
                    <a:cubicBezTo>
                      <a:pt x="18" y="2314"/>
                      <a:pt x="18" y="2314"/>
                      <a:pt x="18" y="2314"/>
                    </a:cubicBezTo>
                    <a:cubicBezTo>
                      <a:pt x="6961" y="2314"/>
                      <a:pt x="6961" y="2314"/>
                      <a:pt x="6961" y="2314"/>
                    </a:cubicBezTo>
                    <a:cubicBezTo>
                      <a:pt x="6980" y="2314"/>
                      <a:pt x="6980" y="2314"/>
                      <a:pt x="6980" y="2314"/>
                    </a:cubicBezTo>
                    <a:cubicBezTo>
                      <a:pt x="6980" y="2185"/>
                      <a:pt x="6980" y="2185"/>
                      <a:pt x="6980" y="2185"/>
                    </a:cubicBezTo>
                    <a:cubicBezTo>
                      <a:pt x="6980" y="2185"/>
                      <a:pt x="6980" y="2157"/>
                      <a:pt x="6924" y="2138"/>
                    </a:cubicBezTo>
                  </a:path>
                </a:pathLst>
              </a:custGeom>
              <a:solidFill>
                <a:srgbClr val="EAEAEA"/>
              </a:solidFill>
              <a:ln>
                <a:noFill/>
              </a:ln>
              <a:effectLst/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6" name="iş1ïďê"/>
              <p:cNvSpPr/>
              <p:nvPr/>
            </p:nvSpPr>
            <p:spPr bwMode="auto">
              <a:xfrm>
                <a:off x="1554163" y="5343525"/>
                <a:ext cx="6840537" cy="757238"/>
              </a:xfrm>
              <a:custGeom>
                <a:avLst/>
                <a:gdLst>
                  <a:gd name="T0" fmla="*/ 0 w 19000"/>
                  <a:gd name="T1" fmla="*/ 0 h 2103"/>
                  <a:gd name="T2" fmla="*/ 0 w 19000"/>
                  <a:gd name="T3" fmla="*/ 0 h 2103"/>
                  <a:gd name="T4" fmla="*/ 0 w 19000"/>
                  <a:gd name="T5" fmla="*/ 1472 h 2103"/>
                  <a:gd name="T6" fmla="*/ 630 w 19000"/>
                  <a:gd name="T7" fmla="*/ 2102 h 2103"/>
                  <a:gd name="T8" fmla="*/ 18369 w 19000"/>
                  <a:gd name="T9" fmla="*/ 2102 h 2103"/>
                  <a:gd name="T10" fmla="*/ 18999 w 19000"/>
                  <a:gd name="T11" fmla="*/ 1472 h 2103"/>
                  <a:gd name="T12" fmla="*/ 18999 w 19000"/>
                  <a:gd name="T13" fmla="*/ 0 h 2103"/>
                  <a:gd name="T14" fmla="*/ 0 w 19000"/>
                  <a:gd name="T15" fmla="*/ 0 h 2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00" h="2103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1472"/>
                      <a:pt x="0" y="1472"/>
                      <a:pt x="0" y="1472"/>
                    </a:cubicBezTo>
                    <a:cubicBezTo>
                      <a:pt x="0" y="1824"/>
                      <a:pt x="278" y="2102"/>
                      <a:pt x="630" y="2102"/>
                    </a:cubicBezTo>
                    <a:cubicBezTo>
                      <a:pt x="18369" y="2102"/>
                      <a:pt x="18369" y="2102"/>
                      <a:pt x="18369" y="2102"/>
                    </a:cubicBezTo>
                    <a:cubicBezTo>
                      <a:pt x="18712" y="2102"/>
                      <a:pt x="18999" y="1824"/>
                      <a:pt x="18999" y="1472"/>
                    </a:cubicBezTo>
                    <a:cubicBezTo>
                      <a:pt x="18999" y="0"/>
                      <a:pt x="18999" y="0"/>
                      <a:pt x="18999" y="0"/>
                    </a:cubicBezTo>
                    <a:lnTo>
                      <a:pt x="0" y="0"/>
                    </a:lnTo>
                  </a:path>
                </a:pathLst>
              </a:custGeom>
              <a:solidFill>
                <a:srgbClr val="F4F4F4"/>
              </a:solidFill>
              <a:ln>
                <a:noFill/>
              </a:ln>
              <a:effectLst/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7" name="í$ļíďe"/>
              <p:cNvSpPr/>
              <p:nvPr/>
            </p:nvSpPr>
            <p:spPr bwMode="auto">
              <a:xfrm>
                <a:off x="3735388" y="6872288"/>
                <a:ext cx="2513012" cy="60325"/>
              </a:xfrm>
              <a:custGeom>
                <a:avLst/>
                <a:gdLst>
                  <a:gd name="T0" fmla="*/ 6943 w 6981"/>
                  <a:gd name="T1" fmla="*/ 0 h 167"/>
                  <a:gd name="T2" fmla="*/ 6943 w 6981"/>
                  <a:gd name="T3" fmla="*/ 0 h 167"/>
                  <a:gd name="T4" fmla="*/ 27 w 6981"/>
                  <a:gd name="T5" fmla="*/ 0 h 167"/>
                  <a:gd name="T6" fmla="*/ 0 w 6981"/>
                  <a:gd name="T7" fmla="*/ 37 h 167"/>
                  <a:gd name="T8" fmla="*/ 0 w 6981"/>
                  <a:gd name="T9" fmla="*/ 166 h 167"/>
                  <a:gd name="T10" fmla="*/ 18 w 6981"/>
                  <a:gd name="T11" fmla="*/ 166 h 167"/>
                  <a:gd name="T12" fmla="*/ 6961 w 6981"/>
                  <a:gd name="T13" fmla="*/ 166 h 167"/>
                  <a:gd name="T14" fmla="*/ 6980 w 6981"/>
                  <a:gd name="T15" fmla="*/ 166 h 167"/>
                  <a:gd name="T16" fmla="*/ 6980 w 6981"/>
                  <a:gd name="T17" fmla="*/ 37 h 167"/>
                  <a:gd name="T18" fmla="*/ 6943 w 6981"/>
                  <a:gd name="T19" fmla="*/ 0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981" h="167">
                    <a:moveTo>
                      <a:pt x="6943" y="0"/>
                    </a:moveTo>
                    <a:lnTo>
                      <a:pt x="6943" y="0"/>
                    </a:lnTo>
                    <a:cubicBezTo>
                      <a:pt x="27" y="0"/>
                      <a:pt x="27" y="0"/>
                      <a:pt x="27" y="0"/>
                    </a:cubicBezTo>
                    <a:cubicBezTo>
                      <a:pt x="0" y="9"/>
                      <a:pt x="0" y="37"/>
                      <a:pt x="0" y="37"/>
                    </a:cubicBezTo>
                    <a:cubicBezTo>
                      <a:pt x="0" y="166"/>
                      <a:pt x="0" y="166"/>
                      <a:pt x="0" y="166"/>
                    </a:cubicBezTo>
                    <a:cubicBezTo>
                      <a:pt x="18" y="166"/>
                      <a:pt x="18" y="166"/>
                      <a:pt x="18" y="166"/>
                    </a:cubicBezTo>
                    <a:cubicBezTo>
                      <a:pt x="6961" y="166"/>
                      <a:pt x="6961" y="166"/>
                      <a:pt x="6961" y="166"/>
                    </a:cubicBezTo>
                    <a:cubicBezTo>
                      <a:pt x="6980" y="166"/>
                      <a:pt x="6980" y="166"/>
                      <a:pt x="6980" y="166"/>
                    </a:cubicBezTo>
                    <a:cubicBezTo>
                      <a:pt x="6980" y="37"/>
                      <a:pt x="6980" y="37"/>
                      <a:pt x="6980" y="37"/>
                    </a:cubicBezTo>
                    <a:cubicBezTo>
                      <a:pt x="6980" y="37"/>
                      <a:pt x="6980" y="18"/>
                      <a:pt x="6943" y="0"/>
                    </a:cubicBezTo>
                  </a:path>
                </a:pathLst>
              </a:custGeom>
              <a:solidFill>
                <a:srgbClr val="D1D2D1"/>
              </a:solidFill>
              <a:ln>
                <a:noFill/>
              </a:ln>
              <a:effectLst/>
            </p:spPr>
            <p:txBody>
              <a:bodyPr wrap="square" lIns="91440" tIns="45720" rIns="91440" bIns="45720" anchor="ctr">
                <a:normAutofit fontScale="25000" lnSpcReduction="20000"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8" name="ïSļîḑe"/>
              <p:cNvSpPr/>
              <p:nvPr/>
            </p:nvSpPr>
            <p:spPr bwMode="auto">
              <a:xfrm>
                <a:off x="1874837" y="1503363"/>
                <a:ext cx="6196011" cy="3509963"/>
              </a:xfrm>
              <a:custGeom>
                <a:avLst/>
                <a:gdLst>
                  <a:gd name="T0" fmla="*/ 17212 w 17213"/>
                  <a:gd name="T1" fmla="*/ 9749 h 9750"/>
                  <a:gd name="T2" fmla="*/ 0 w 17213"/>
                  <a:gd name="T3" fmla="*/ 9749 h 9750"/>
                  <a:gd name="T4" fmla="*/ 0 w 17213"/>
                  <a:gd name="T5" fmla="*/ 0 h 9750"/>
                  <a:gd name="T6" fmla="*/ 17212 w 17213"/>
                  <a:gd name="T7" fmla="*/ 0 h 9750"/>
                  <a:gd name="T8" fmla="*/ 17212 w 17213"/>
                  <a:gd name="T9" fmla="*/ 9749 h 97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213" h="9750">
                    <a:moveTo>
                      <a:pt x="17212" y="9749"/>
                    </a:moveTo>
                    <a:lnTo>
                      <a:pt x="0" y="9749"/>
                    </a:lnTo>
                    <a:lnTo>
                      <a:pt x="0" y="0"/>
                    </a:lnTo>
                    <a:lnTo>
                      <a:pt x="17212" y="0"/>
                    </a:lnTo>
                    <a:lnTo>
                      <a:pt x="17212" y="9749"/>
                    </a:lnTo>
                  </a:path>
                </a:pathLst>
              </a:custGeom>
              <a:blipFill dpi="0" rotWithShape="1">
                <a:blip r:embed="rId2"/>
                <a:srcRect/>
                <a:tile tx="-635000" ty="1270000" sx="100000" sy="100000" flip="none" algn="ctr"/>
              </a:blipFill>
              <a:ln w="3175">
                <a:noFill/>
                <a:prstDash val="sysDash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/>
              </a:bodyPr>
              <a:lstStyle/>
              <a:p>
                <a:pPr algn="ctr"/>
                <a:endParaRPr lang="en-US" sz="2800" b="1" dirty="0">
                  <a:solidFill>
                    <a:schemeClr val="lt1"/>
                  </a:solidFill>
                </a:endParaRPr>
              </a:p>
            </p:txBody>
          </p:sp>
        </p:grpSp>
        <p:sp>
          <p:nvSpPr>
            <p:cNvPr id="8" name="íṥḷîďê"/>
            <p:cNvSpPr txBox="1"/>
            <p:nvPr/>
          </p:nvSpPr>
          <p:spPr>
            <a:xfrm>
              <a:off x="2414284" y="5076314"/>
              <a:ext cx="3130797" cy="9657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b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buSzPct val="25000"/>
              </a:pPr>
              <a:r>
                <a:rPr lang="en-US" sz="2400" b="1" dirty="0"/>
                <a:t>Unified fonts make</a:t>
              </a:r>
              <a:endParaRPr lang="en-US" sz="2400" b="1" dirty="0"/>
            </a:p>
            <a:p>
              <a:pPr algn="ctr">
                <a:buSzPct val="25000"/>
              </a:pPr>
              <a:r>
                <a:rPr lang="en-US" sz="2400" b="1" dirty="0"/>
                <a:t>reading more fluent.</a:t>
              </a:r>
              <a:endParaRPr lang="en-US" sz="2400" b="1" dirty="0"/>
            </a:p>
          </p:txBody>
        </p:sp>
        <p:grpSp>
          <p:nvGrpSpPr>
            <p:cNvPr id="9" name="íṥlíḍe"/>
            <p:cNvGrpSpPr/>
            <p:nvPr/>
          </p:nvGrpSpPr>
          <p:grpSpPr>
            <a:xfrm>
              <a:off x="7365217" y="1400577"/>
              <a:ext cx="4153683" cy="4475946"/>
              <a:chOff x="7365217" y="1400577"/>
              <a:chExt cx="4153683" cy="4475946"/>
            </a:xfrm>
          </p:grpSpPr>
          <p:grpSp>
            <p:nvGrpSpPr>
              <p:cNvPr id="10" name="îŝľídê"/>
              <p:cNvGrpSpPr/>
              <p:nvPr/>
            </p:nvGrpSpPr>
            <p:grpSpPr>
              <a:xfrm>
                <a:off x="7365217" y="1400577"/>
                <a:ext cx="4153683" cy="961307"/>
                <a:chOff x="7365217" y="1382858"/>
                <a:chExt cx="4153683" cy="961307"/>
              </a:xfrm>
            </p:grpSpPr>
            <p:grpSp>
              <p:nvGrpSpPr>
                <p:cNvPr id="29" name="í$lîḓê"/>
                <p:cNvGrpSpPr/>
                <p:nvPr/>
              </p:nvGrpSpPr>
              <p:grpSpPr>
                <a:xfrm>
                  <a:off x="7905750" y="1405387"/>
                  <a:ext cx="3613150" cy="938778"/>
                  <a:chOff x="7905750" y="1477954"/>
                  <a:chExt cx="3613150" cy="938778"/>
                </a:xfrm>
              </p:grpSpPr>
              <p:sp>
                <p:nvSpPr>
                  <p:cNvPr id="31" name="îṣļîḋê"/>
                  <p:cNvSpPr txBox="1"/>
                  <p:nvPr/>
                </p:nvSpPr>
                <p:spPr bwMode="auto">
                  <a:xfrm>
                    <a:off x="7905750" y="1477954"/>
                    <a:ext cx="3613150" cy="39755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 lIns="91440" tIns="45720" rIns="91440" bIns="45720" anchor="b" anchorCtr="0">
                    <a:normAutofit lnSpcReduction="10000"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9pPr>
                  </a:lstStyle>
                  <a:p>
                    <a:pPr>
                      <a:lnSpc>
                        <a:spcPct val="120000"/>
                      </a:lnSpc>
                      <a:spcBef>
                        <a:spcPct val="0"/>
                      </a:spcBef>
                    </a:pPr>
                    <a:r>
                      <a:rPr lang="zh-CN" altLang="en-US" b="1" dirty="0" smtClean="0"/>
                      <a:t>输入标题</a:t>
                    </a:r>
                    <a:endParaRPr lang="en-US" altLang="zh-CN" b="1" dirty="0"/>
                  </a:p>
                </p:txBody>
              </p:sp>
              <p:sp>
                <p:nvSpPr>
                  <p:cNvPr id="32" name="îşlîde"/>
                  <p:cNvSpPr/>
                  <p:nvPr/>
                </p:nvSpPr>
                <p:spPr bwMode="auto">
                  <a:xfrm>
                    <a:off x="7905750" y="1875513"/>
                    <a:ext cx="3613150" cy="54121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 lIns="91440" tIns="45720" rIns="91440" bIns="45720" anchor="t" anchorCtr="0">
                    <a:norm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9pPr>
                  </a:lstStyle>
                  <a:p>
                    <a:pPr>
                      <a:lnSpc>
                        <a:spcPct val="130000"/>
                      </a:lnSpc>
                    </a:pPr>
                    <a:r>
                      <a:rPr lang="en-US" altLang="zh-CN" sz="1100" dirty="0"/>
                      <a:t>Copy paste fonts. Choose the only option to retain </a:t>
                    </a:r>
                    <a:r>
                      <a:rPr lang="zh-CN" altLang="en-US" sz="1100" dirty="0" smtClean="0"/>
                      <a:t>标题</a:t>
                    </a:r>
                    <a:r>
                      <a:rPr lang="en-US" altLang="zh-CN" sz="1100" dirty="0" smtClean="0"/>
                      <a:t>……</a:t>
                    </a:r>
                    <a:endParaRPr lang="en-US" altLang="zh-CN" sz="1100" dirty="0"/>
                  </a:p>
                </p:txBody>
              </p:sp>
            </p:grpSp>
            <p:sp>
              <p:nvSpPr>
                <p:cNvPr id="30" name="iṡḻiḓè"/>
                <p:cNvSpPr/>
                <p:nvPr/>
              </p:nvSpPr>
              <p:spPr>
                <a:xfrm>
                  <a:off x="7365217" y="1382858"/>
                  <a:ext cx="540533" cy="461665"/>
                </a:xfrm>
                <a:prstGeom prst="rect">
                  <a:avLst/>
                </a:prstGeom>
              </p:spPr>
              <p:txBody>
                <a:bodyPr wrap="square" lIns="91440" tIns="45720" rIns="91440" bIns="45720">
                  <a:normAutofit/>
                </a:bodyPr>
                <a:lstStyle/>
                <a:p>
                  <a:pPr algn="r">
                    <a:lnSpc>
                      <a:spcPct val="120000"/>
                    </a:lnSpc>
                    <a:spcBef>
                      <a:spcPct val="0"/>
                    </a:spcBef>
                  </a:pPr>
                  <a:r>
                    <a:rPr lang="en-US" altLang="zh-CN" sz="2000" b="1" i="1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01.</a:t>
                  </a:r>
                  <a:endParaRPr lang="en-US" altLang="zh-CN" sz="2000" b="1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p:grpSp>
          <p:grpSp>
            <p:nvGrpSpPr>
              <p:cNvPr id="11" name="íšḷîḓé"/>
              <p:cNvGrpSpPr/>
              <p:nvPr/>
            </p:nvGrpSpPr>
            <p:grpSpPr>
              <a:xfrm>
                <a:off x="7365217" y="2572123"/>
                <a:ext cx="4153683" cy="961307"/>
                <a:chOff x="7365217" y="2569392"/>
                <a:chExt cx="4153683" cy="961307"/>
              </a:xfrm>
            </p:grpSpPr>
            <p:grpSp>
              <p:nvGrpSpPr>
                <p:cNvPr id="25" name="íṡļïďé"/>
                <p:cNvGrpSpPr/>
                <p:nvPr/>
              </p:nvGrpSpPr>
              <p:grpSpPr>
                <a:xfrm>
                  <a:off x="7905750" y="2591921"/>
                  <a:ext cx="3613150" cy="938778"/>
                  <a:chOff x="7905750" y="1477954"/>
                  <a:chExt cx="3613150" cy="938778"/>
                </a:xfrm>
              </p:grpSpPr>
              <p:sp>
                <p:nvSpPr>
                  <p:cNvPr id="27" name="íSḻïḓè"/>
                  <p:cNvSpPr txBox="1"/>
                  <p:nvPr/>
                </p:nvSpPr>
                <p:spPr bwMode="auto">
                  <a:xfrm>
                    <a:off x="7905750" y="1477954"/>
                    <a:ext cx="3613150" cy="39755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 lIns="91440" tIns="45720" rIns="91440" bIns="45720" anchor="b" anchorCtr="0">
                    <a:normAutofit lnSpcReduction="10000"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9pPr>
                  </a:lstStyle>
                  <a:p>
                    <a:pPr>
                      <a:lnSpc>
                        <a:spcPct val="120000"/>
                      </a:lnSpc>
                      <a:spcBef>
                        <a:spcPct val="0"/>
                      </a:spcBef>
                    </a:pPr>
                    <a:r>
                      <a:rPr lang="zh-CN" altLang="en-US" b="1" dirty="0" smtClean="0"/>
                      <a:t>输入标题</a:t>
                    </a:r>
                    <a:endParaRPr lang="en-US" altLang="zh-CN" b="1" dirty="0"/>
                  </a:p>
                </p:txBody>
              </p:sp>
              <p:sp>
                <p:nvSpPr>
                  <p:cNvPr id="28" name="išḷíḍè"/>
                  <p:cNvSpPr/>
                  <p:nvPr/>
                </p:nvSpPr>
                <p:spPr bwMode="auto">
                  <a:xfrm>
                    <a:off x="7905750" y="1875513"/>
                    <a:ext cx="3613150" cy="54121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 lIns="91440" tIns="45720" rIns="91440" bIns="45720" anchor="t" anchorCtr="0">
                    <a:norm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9pPr>
                  </a:lstStyle>
                  <a:p>
                    <a:pPr>
                      <a:lnSpc>
                        <a:spcPct val="130000"/>
                      </a:lnSpc>
                    </a:pPr>
                    <a:r>
                      <a:rPr lang="en-US" altLang="zh-CN" sz="1100" dirty="0"/>
                      <a:t>Copy paste fonts. Choose the only option to retain </a:t>
                    </a:r>
                    <a:r>
                      <a:rPr lang="zh-CN" altLang="en-US" sz="1100" dirty="0" smtClean="0"/>
                      <a:t>标题</a:t>
                    </a:r>
                    <a:r>
                      <a:rPr lang="en-US" altLang="zh-CN" sz="1100" dirty="0" smtClean="0"/>
                      <a:t>……</a:t>
                    </a:r>
                    <a:endParaRPr lang="en-US" altLang="zh-CN" sz="1100" dirty="0"/>
                  </a:p>
                </p:txBody>
              </p:sp>
            </p:grpSp>
            <p:sp>
              <p:nvSpPr>
                <p:cNvPr id="26" name="iṣ1iḍè"/>
                <p:cNvSpPr/>
                <p:nvPr/>
              </p:nvSpPr>
              <p:spPr>
                <a:xfrm>
                  <a:off x="7365217" y="2569392"/>
                  <a:ext cx="540533" cy="461665"/>
                </a:xfrm>
                <a:prstGeom prst="rect">
                  <a:avLst/>
                </a:prstGeom>
              </p:spPr>
              <p:txBody>
                <a:bodyPr wrap="square" lIns="91440" tIns="45720" rIns="91440" bIns="45720">
                  <a:normAutofit/>
                </a:bodyPr>
                <a:lstStyle/>
                <a:p>
                  <a:pPr algn="r">
                    <a:lnSpc>
                      <a:spcPct val="120000"/>
                    </a:lnSpc>
                    <a:spcBef>
                      <a:spcPct val="0"/>
                    </a:spcBef>
                  </a:pPr>
                  <a:r>
                    <a:rPr lang="en-US" altLang="zh-CN" sz="2000" b="1" i="1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02.</a:t>
                  </a:r>
                  <a:endParaRPr lang="en-US" altLang="zh-CN" sz="2000" b="1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p:grpSp>
          <p:grpSp>
            <p:nvGrpSpPr>
              <p:cNvPr id="12" name="îSļíḓê"/>
              <p:cNvGrpSpPr/>
              <p:nvPr/>
            </p:nvGrpSpPr>
            <p:grpSpPr>
              <a:xfrm>
                <a:off x="7365217" y="3743671"/>
                <a:ext cx="4153683" cy="961307"/>
                <a:chOff x="7365217" y="3755926"/>
                <a:chExt cx="4153683" cy="961307"/>
              </a:xfrm>
            </p:grpSpPr>
            <p:grpSp>
              <p:nvGrpSpPr>
                <p:cNvPr id="21" name="iṥḷîḍê"/>
                <p:cNvGrpSpPr/>
                <p:nvPr/>
              </p:nvGrpSpPr>
              <p:grpSpPr>
                <a:xfrm>
                  <a:off x="7905750" y="3778455"/>
                  <a:ext cx="3613150" cy="938778"/>
                  <a:chOff x="7905750" y="1477954"/>
                  <a:chExt cx="3613150" cy="938778"/>
                </a:xfrm>
              </p:grpSpPr>
              <p:sp>
                <p:nvSpPr>
                  <p:cNvPr id="23" name="íṧḻïďê"/>
                  <p:cNvSpPr txBox="1"/>
                  <p:nvPr/>
                </p:nvSpPr>
                <p:spPr bwMode="auto">
                  <a:xfrm>
                    <a:off x="7905750" y="1477954"/>
                    <a:ext cx="3613150" cy="39755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 lIns="91440" tIns="45720" rIns="91440" bIns="45720" anchor="b" anchorCtr="0">
                    <a:normAutofit lnSpcReduction="10000"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9pPr>
                  </a:lstStyle>
                  <a:p>
                    <a:pPr>
                      <a:lnSpc>
                        <a:spcPct val="120000"/>
                      </a:lnSpc>
                      <a:spcBef>
                        <a:spcPct val="0"/>
                      </a:spcBef>
                    </a:pPr>
                    <a:r>
                      <a:rPr lang="zh-CN" altLang="en-US" b="1" dirty="0" smtClean="0"/>
                      <a:t>输入标题</a:t>
                    </a:r>
                    <a:endParaRPr lang="en-US" altLang="zh-CN" b="1" dirty="0"/>
                  </a:p>
                </p:txBody>
              </p:sp>
              <p:sp>
                <p:nvSpPr>
                  <p:cNvPr id="24" name="ïś1îḑè"/>
                  <p:cNvSpPr/>
                  <p:nvPr/>
                </p:nvSpPr>
                <p:spPr bwMode="auto">
                  <a:xfrm>
                    <a:off x="7905750" y="1875513"/>
                    <a:ext cx="3613150" cy="54121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 lIns="91440" tIns="45720" rIns="91440" bIns="45720" anchor="t" anchorCtr="0">
                    <a:norm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9pPr>
                  </a:lstStyle>
                  <a:p>
                    <a:pPr>
                      <a:lnSpc>
                        <a:spcPct val="130000"/>
                      </a:lnSpc>
                    </a:pPr>
                    <a:r>
                      <a:rPr lang="en-US" altLang="zh-CN" sz="1100" dirty="0"/>
                      <a:t>Copy paste fonts. Choose the only option to retain </a:t>
                    </a:r>
                    <a:r>
                      <a:rPr lang="zh-CN" altLang="en-US" sz="1100" dirty="0" smtClean="0"/>
                      <a:t>标题</a:t>
                    </a:r>
                    <a:r>
                      <a:rPr lang="en-US" altLang="zh-CN" sz="1100" dirty="0" smtClean="0"/>
                      <a:t>……</a:t>
                    </a:r>
                    <a:endParaRPr lang="en-US" altLang="zh-CN" sz="1100" dirty="0"/>
                  </a:p>
                </p:txBody>
              </p:sp>
            </p:grpSp>
            <p:sp>
              <p:nvSpPr>
                <p:cNvPr id="22" name="iṡḷíḋê"/>
                <p:cNvSpPr/>
                <p:nvPr/>
              </p:nvSpPr>
              <p:spPr>
                <a:xfrm>
                  <a:off x="7365217" y="3755926"/>
                  <a:ext cx="540533" cy="461665"/>
                </a:xfrm>
                <a:prstGeom prst="rect">
                  <a:avLst/>
                </a:prstGeom>
              </p:spPr>
              <p:txBody>
                <a:bodyPr wrap="square" lIns="91440" tIns="45720" rIns="91440" bIns="45720">
                  <a:normAutofit/>
                </a:bodyPr>
                <a:lstStyle/>
                <a:p>
                  <a:pPr algn="r">
                    <a:lnSpc>
                      <a:spcPct val="120000"/>
                    </a:lnSpc>
                    <a:spcBef>
                      <a:spcPct val="0"/>
                    </a:spcBef>
                  </a:pPr>
                  <a:r>
                    <a:rPr lang="en-US" altLang="zh-CN" sz="2000" b="1" i="1" dirty="0">
                      <a:solidFill>
                        <a:schemeClr val="accent1"/>
                      </a:solidFill>
                    </a:rPr>
                    <a:t>03.</a:t>
                  </a:r>
                  <a:endParaRPr lang="en-US" altLang="zh-CN" sz="2000" b="1" i="1" dirty="0">
                    <a:solidFill>
                      <a:schemeClr val="accent1"/>
                    </a:solidFill>
                  </a:endParaRPr>
                </a:p>
              </p:txBody>
            </p:sp>
          </p:grpSp>
          <p:grpSp>
            <p:nvGrpSpPr>
              <p:cNvPr id="13" name="iṣḻiḋé"/>
              <p:cNvGrpSpPr/>
              <p:nvPr/>
            </p:nvGrpSpPr>
            <p:grpSpPr>
              <a:xfrm>
                <a:off x="7365217" y="4915216"/>
                <a:ext cx="4153683" cy="961307"/>
                <a:chOff x="7365217" y="4942460"/>
                <a:chExt cx="4153683" cy="961307"/>
              </a:xfrm>
            </p:grpSpPr>
            <p:grpSp>
              <p:nvGrpSpPr>
                <p:cNvPr id="17" name="îşḷíḑe"/>
                <p:cNvGrpSpPr/>
                <p:nvPr/>
              </p:nvGrpSpPr>
              <p:grpSpPr>
                <a:xfrm>
                  <a:off x="7905750" y="4964989"/>
                  <a:ext cx="3613150" cy="938778"/>
                  <a:chOff x="7905750" y="1477954"/>
                  <a:chExt cx="3613150" cy="938778"/>
                </a:xfrm>
              </p:grpSpPr>
              <p:sp>
                <p:nvSpPr>
                  <p:cNvPr id="19" name="iŝḻiḑè"/>
                  <p:cNvSpPr txBox="1"/>
                  <p:nvPr/>
                </p:nvSpPr>
                <p:spPr bwMode="auto">
                  <a:xfrm>
                    <a:off x="7905750" y="1477954"/>
                    <a:ext cx="3613150" cy="39755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 lIns="91440" tIns="45720" rIns="91440" bIns="45720" anchor="b" anchorCtr="0">
                    <a:normAutofit lnSpcReduction="10000"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9pPr>
                  </a:lstStyle>
                  <a:p>
                    <a:pPr>
                      <a:lnSpc>
                        <a:spcPct val="120000"/>
                      </a:lnSpc>
                      <a:spcBef>
                        <a:spcPct val="0"/>
                      </a:spcBef>
                    </a:pPr>
                    <a:r>
                      <a:rPr lang="zh-CN" altLang="en-US" b="1" dirty="0" smtClean="0"/>
                      <a:t>输入标题</a:t>
                    </a:r>
                    <a:endParaRPr lang="en-US" altLang="zh-CN" b="1" dirty="0"/>
                  </a:p>
                </p:txBody>
              </p:sp>
              <p:sp>
                <p:nvSpPr>
                  <p:cNvPr id="20" name="isļïḍè"/>
                  <p:cNvSpPr/>
                  <p:nvPr/>
                </p:nvSpPr>
                <p:spPr bwMode="auto">
                  <a:xfrm>
                    <a:off x="7905750" y="1875513"/>
                    <a:ext cx="3613150" cy="54121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 lIns="91440" tIns="45720" rIns="91440" bIns="45720" anchor="t" anchorCtr="0">
                    <a:norm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9pPr>
                  </a:lstStyle>
                  <a:p>
                    <a:pPr>
                      <a:lnSpc>
                        <a:spcPct val="130000"/>
                      </a:lnSpc>
                    </a:pPr>
                    <a:r>
                      <a:rPr lang="en-US" altLang="zh-CN" sz="1100" dirty="0"/>
                      <a:t>Copy paste fonts. Choose the only option to retain </a:t>
                    </a:r>
                    <a:r>
                      <a:rPr lang="zh-CN" altLang="en-US" sz="1100" dirty="0" smtClean="0"/>
                      <a:t>标题</a:t>
                    </a:r>
                    <a:r>
                      <a:rPr lang="en-US" altLang="zh-CN" sz="1100" dirty="0" smtClean="0"/>
                      <a:t>……</a:t>
                    </a:r>
                    <a:endParaRPr lang="en-US" altLang="zh-CN" sz="1100" dirty="0"/>
                  </a:p>
                </p:txBody>
              </p:sp>
            </p:grpSp>
            <p:sp>
              <p:nvSpPr>
                <p:cNvPr id="18" name="ïşḻîḓê"/>
                <p:cNvSpPr/>
                <p:nvPr/>
              </p:nvSpPr>
              <p:spPr>
                <a:xfrm>
                  <a:off x="7365217" y="4942460"/>
                  <a:ext cx="540533" cy="461665"/>
                </a:xfrm>
                <a:prstGeom prst="rect">
                  <a:avLst/>
                </a:prstGeom>
              </p:spPr>
              <p:txBody>
                <a:bodyPr wrap="square" lIns="91440" tIns="45720" rIns="91440" bIns="45720">
                  <a:normAutofit/>
                </a:bodyPr>
                <a:lstStyle/>
                <a:p>
                  <a:pPr algn="r">
                    <a:lnSpc>
                      <a:spcPct val="120000"/>
                    </a:lnSpc>
                    <a:spcBef>
                      <a:spcPct val="0"/>
                    </a:spcBef>
                  </a:pPr>
                  <a:r>
                    <a:rPr lang="en-US" altLang="zh-CN" sz="2000" b="1" i="1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04.</a:t>
                  </a:r>
                  <a:endParaRPr lang="en-US" altLang="zh-CN" sz="2000" b="1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p:grpSp>
          <p:cxnSp>
            <p:nvCxnSpPr>
              <p:cNvPr id="14" name="直接连接符 13"/>
              <p:cNvCxnSpPr/>
              <p:nvPr/>
            </p:nvCxnSpPr>
            <p:spPr>
              <a:xfrm>
                <a:off x="7981950" y="2467003"/>
                <a:ext cx="3536950" cy="0"/>
              </a:xfrm>
              <a:prstGeom prst="line">
                <a:avLst/>
              </a:prstGeom>
              <a:ln w="31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>
                <a:off x="7981950" y="3638551"/>
                <a:ext cx="3536950" cy="0"/>
              </a:xfrm>
              <a:prstGeom prst="line">
                <a:avLst/>
              </a:prstGeom>
              <a:ln w="31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/>
              <p:cNvCxnSpPr/>
              <p:nvPr/>
            </p:nvCxnSpPr>
            <p:spPr>
              <a:xfrm>
                <a:off x="7981950" y="4810098"/>
                <a:ext cx="3536950" cy="0"/>
              </a:xfrm>
              <a:prstGeom prst="line">
                <a:avLst/>
              </a:prstGeom>
              <a:ln w="31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 useBgFill="1">
        <p:nvSpPr>
          <p:cNvPr id="7" name="矩形 6"/>
          <p:cNvSpPr/>
          <p:nvPr/>
        </p:nvSpPr>
        <p:spPr>
          <a:xfrm>
            <a:off x="264160" y="309880"/>
            <a:ext cx="11673840" cy="6258560"/>
          </a:xfrm>
          <a:prstGeom prst="rect">
            <a:avLst/>
          </a:prstGeom>
          <a:ln>
            <a:noFill/>
          </a:ln>
          <a:effectLst>
            <a:outerShdw blurRad="2159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0" y="1"/>
            <a:ext cx="12192000" cy="904240"/>
          </a:xfrm>
          <a:prstGeom prst="rect">
            <a:avLst/>
          </a:prstGeom>
          <a:solidFill>
            <a:srgbClr val="8DB1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0" y="5305584"/>
            <a:ext cx="12192000" cy="1552416"/>
          </a:xfrm>
          <a:prstGeom prst="rect">
            <a:avLst/>
          </a:prstGeom>
          <a:solidFill>
            <a:srgbClr val="DABC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928319" y="-10160"/>
            <a:ext cx="10206429" cy="6394460"/>
            <a:chOff x="928319" y="-10160"/>
            <a:chExt cx="10206429" cy="6394460"/>
          </a:xfrm>
        </p:grpSpPr>
        <p:sp>
          <p:nvSpPr>
            <p:cNvPr id="32" name="矩形 31"/>
            <p:cNvSpPr/>
            <p:nvPr/>
          </p:nvSpPr>
          <p:spPr>
            <a:xfrm>
              <a:off x="5641340" y="-10160"/>
              <a:ext cx="909320" cy="909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52400" dist="38100" dir="5400000" sx="99000" sy="99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" name="snowman_150012"/>
            <p:cNvSpPr>
              <a:spLocks noChangeAspect="1"/>
            </p:cNvSpPr>
            <p:nvPr/>
          </p:nvSpPr>
          <p:spPr bwMode="auto">
            <a:xfrm>
              <a:off x="5812450" y="139657"/>
              <a:ext cx="571727" cy="609685"/>
            </a:xfrm>
            <a:custGeom>
              <a:avLst/>
              <a:gdLst>
                <a:gd name="T0" fmla="*/ 731 w 737"/>
                <a:gd name="T1" fmla="*/ 351 h 787"/>
                <a:gd name="T2" fmla="*/ 654 w 737"/>
                <a:gd name="T3" fmla="*/ 342 h 787"/>
                <a:gd name="T4" fmla="*/ 651 w 737"/>
                <a:gd name="T5" fmla="*/ 406 h 787"/>
                <a:gd name="T6" fmla="*/ 564 w 737"/>
                <a:gd name="T7" fmla="*/ 392 h 787"/>
                <a:gd name="T8" fmla="*/ 535 w 737"/>
                <a:gd name="T9" fmla="*/ 253 h 787"/>
                <a:gd name="T10" fmla="*/ 535 w 737"/>
                <a:gd name="T11" fmla="*/ 147 h 787"/>
                <a:gd name="T12" fmla="*/ 453 w 737"/>
                <a:gd name="T13" fmla="*/ 119 h 787"/>
                <a:gd name="T14" fmla="*/ 455 w 737"/>
                <a:gd name="T15" fmla="*/ 0 h 787"/>
                <a:gd name="T16" fmla="*/ 257 w 737"/>
                <a:gd name="T17" fmla="*/ 21 h 787"/>
                <a:gd name="T18" fmla="*/ 188 w 737"/>
                <a:gd name="T19" fmla="*/ 147 h 787"/>
                <a:gd name="T20" fmla="*/ 202 w 737"/>
                <a:gd name="T21" fmla="*/ 253 h 787"/>
                <a:gd name="T22" fmla="*/ 153 w 737"/>
                <a:gd name="T23" fmla="*/ 307 h 787"/>
                <a:gd name="T24" fmla="*/ 160 w 737"/>
                <a:gd name="T25" fmla="*/ 438 h 787"/>
                <a:gd name="T26" fmla="*/ 100 w 737"/>
                <a:gd name="T27" fmla="*/ 334 h 787"/>
                <a:gd name="T28" fmla="*/ 24 w 737"/>
                <a:gd name="T29" fmla="*/ 351 h 787"/>
                <a:gd name="T30" fmla="*/ 48 w 737"/>
                <a:gd name="T31" fmla="*/ 412 h 787"/>
                <a:gd name="T32" fmla="*/ 15 w 737"/>
                <a:gd name="T33" fmla="*/ 467 h 787"/>
                <a:gd name="T34" fmla="*/ 150 w 737"/>
                <a:gd name="T35" fmla="*/ 463 h 787"/>
                <a:gd name="T36" fmla="*/ 602 w 737"/>
                <a:gd name="T37" fmla="*/ 547 h 787"/>
                <a:gd name="T38" fmla="*/ 714 w 737"/>
                <a:gd name="T39" fmla="*/ 464 h 787"/>
                <a:gd name="T40" fmla="*/ 730 w 737"/>
                <a:gd name="T41" fmla="*/ 443 h 787"/>
                <a:gd name="T42" fmla="*/ 388 w 737"/>
                <a:gd name="T43" fmla="*/ 213 h 787"/>
                <a:gd name="T44" fmla="*/ 415 w 737"/>
                <a:gd name="T45" fmla="*/ 240 h 787"/>
                <a:gd name="T46" fmla="*/ 432 w 737"/>
                <a:gd name="T47" fmla="*/ 317 h 787"/>
                <a:gd name="T48" fmla="*/ 418 w 737"/>
                <a:gd name="T49" fmla="*/ 295 h 787"/>
                <a:gd name="T50" fmla="*/ 389 w 737"/>
                <a:gd name="T51" fmla="*/ 306 h 787"/>
                <a:gd name="T52" fmla="*/ 374 w 737"/>
                <a:gd name="T53" fmla="*/ 334 h 787"/>
                <a:gd name="T54" fmla="*/ 359 w 737"/>
                <a:gd name="T55" fmla="*/ 306 h 787"/>
                <a:gd name="T56" fmla="*/ 295 w 737"/>
                <a:gd name="T57" fmla="*/ 213 h 787"/>
                <a:gd name="T58" fmla="*/ 322 w 737"/>
                <a:gd name="T59" fmla="*/ 240 h 787"/>
                <a:gd name="T60" fmla="*/ 331 w 737"/>
                <a:gd name="T61" fmla="*/ 295 h 787"/>
                <a:gd name="T62" fmla="*/ 317 w 737"/>
                <a:gd name="T63" fmla="*/ 317 h 787"/>
                <a:gd name="T64" fmla="*/ 435 w 737"/>
                <a:gd name="T65" fmla="*/ 27 h 787"/>
                <a:gd name="T66" fmla="*/ 286 w 737"/>
                <a:gd name="T67" fmla="*/ 133 h 787"/>
                <a:gd name="T68" fmla="*/ 176 w 737"/>
                <a:gd name="T69" fmla="*/ 319 h 787"/>
                <a:gd name="T70" fmla="*/ 223 w 737"/>
                <a:gd name="T71" fmla="*/ 336 h 787"/>
                <a:gd name="T72" fmla="*/ 401 w 737"/>
                <a:gd name="T73" fmla="*/ 389 h 787"/>
                <a:gd name="T74" fmla="*/ 403 w 737"/>
                <a:gd name="T75" fmla="*/ 389 h 787"/>
                <a:gd name="T76" fmla="*/ 430 w 737"/>
                <a:gd name="T77" fmla="*/ 387 h 787"/>
                <a:gd name="T78" fmla="*/ 444 w 737"/>
                <a:gd name="T79" fmla="*/ 384 h 787"/>
                <a:gd name="T80" fmla="*/ 521 w 737"/>
                <a:gd name="T81" fmla="*/ 350 h 787"/>
                <a:gd name="T82" fmla="*/ 519 w 737"/>
                <a:gd name="T83" fmla="*/ 393 h 787"/>
                <a:gd name="T84" fmla="*/ 415 w 737"/>
                <a:gd name="T85" fmla="*/ 426 h 787"/>
                <a:gd name="T86" fmla="*/ 217 w 737"/>
                <a:gd name="T87" fmla="*/ 370 h 787"/>
                <a:gd name="T88" fmla="*/ 368 w 737"/>
                <a:gd name="T89" fmla="*/ 667 h 787"/>
                <a:gd name="T90" fmla="*/ 388 w 737"/>
                <a:gd name="T91" fmla="*/ 647 h 787"/>
                <a:gd name="T92" fmla="*/ 348 w 737"/>
                <a:gd name="T93" fmla="*/ 567 h 787"/>
                <a:gd name="T94" fmla="*/ 368 w 737"/>
                <a:gd name="T95" fmla="*/ 587 h 787"/>
                <a:gd name="T96" fmla="*/ 368 w 737"/>
                <a:gd name="T97" fmla="*/ 467 h 787"/>
                <a:gd name="T98" fmla="*/ 477 w 737"/>
                <a:gd name="T99" fmla="*/ 600 h 787"/>
                <a:gd name="T100" fmla="*/ 405 w 737"/>
                <a:gd name="T101" fmla="*/ 556 h 787"/>
                <a:gd name="T102" fmla="*/ 435 w 737"/>
                <a:gd name="T103" fmla="*/ 451 h 787"/>
                <a:gd name="T104" fmla="*/ 434 w 737"/>
                <a:gd name="T105" fmla="*/ 573 h 787"/>
                <a:gd name="T106" fmla="*/ 482 w 737"/>
                <a:gd name="T107" fmla="*/ 441 h 787"/>
                <a:gd name="T108" fmla="*/ 477 w 737"/>
                <a:gd name="T109" fmla="*/ 600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37" h="787">
                  <a:moveTo>
                    <a:pt x="689" y="412"/>
                  </a:moveTo>
                  <a:lnTo>
                    <a:pt x="731" y="369"/>
                  </a:lnTo>
                  <a:cubicBezTo>
                    <a:pt x="736" y="364"/>
                    <a:pt x="736" y="356"/>
                    <a:pt x="731" y="351"/>
                  </a:cubicBezTo>
                  <a:cubicBezTo>
                    <a:pt x="726" y="345"/>
                    <a:pt x="717" y="345"/>
                    <a:pt x="712" y="351"/>
                  </a:cubicBezTo>
                  <a:lnTo>
                    <a:pt x="673" y="390"/>
                  </a:lnTo>
                  <a:lnTo>
                    <a:pt x="654" y="342"/>
                  </a:lnTo>
                  <a:cubicBezTo>
                    <a:pt x="651" y="335"/>
                    <a:pt x="644" y="332"/>
                    <a:pt x="637" y="334"/>
                  </a:cubicBezTo>
                  <a:cubicBezTo>
                    <a:pt x="630" y="337"/>
                    <a:pt x="627" y="345"/>
                    <a:pt x="629" y="352"/>
                  </a:cubicBezTo>
                  <a:lnTo>
                    <a:pt x="651" y="406"/>
                  </a:lnTo>
                  <a:lnTo>
                    <a:pt x="576" y="438"/>
                  </a:lnTo>
                  <a:cubicBezTo>
                    <a:pt x="570" y="426"/>
                    <a:pt x="562" y="413"/>
                    <a:pt x="554" y="402"/>
                  </a:cubicBezTo>
                  <a:cubicBezTo>
                    <a:pt x="557" y="399"/>
                    <a:pt x="561" y="396"/>
                    <a:pt x="564" y="392"/>
                  </a:cubicBezTo>
                  <a:cubicBezTo>
                    <a:pt x="574" y="379"/>
                    <a:pt x="576" y="362"/>
                    <a:pt x="569" y="347"/>
                  </a:cubicBezTo>
                  <a:cubicBezTo>
                    <a:pt x="559" y="326"/>
                    <a:pt x="535" y="316"/>
                    <a:pt x="514" y="324"/>
                  </a:cubicBezTo>
                  <a:cubicBezTo>
                    <a:pt x="528" y="303"/>
                    <a:pt x="535" y="279"/>
                    <a:pt x="535" y="253"/>
                  </a:cubicBezTo>
                  <a:cubicBezTo>
                    <a:pt x="535" y="219"/>
                    <a:pt x="521" y="186"/>
                    <a:pt x="497" y="160"/>
                  </a:cubicBezTo>
                  <a:lnTo>
                    <a:pt x="522" y="160"/>
                  </a:lnTo>
                  <a:cubicBezTo>
                    <a:pt x="529" y="160"/>
                    <a:pt x="535" y="154"/>
                    <a:pt x="535" y="147"/>
                  </a:cubicBezTo>
                  <a:cubicBezTo>
                    <a:pt x="535" y="139"/>
                    <a:pt x="529" y="133"/>
                    <a:pt x="522" y="133"/>
                  </a:cubicBezTo>
                  <a:lnTo>
                    <a:pt x="482" y="133"/>
                  </a:lnTo>
                  <a:cubicBezTo>
                    <a:pt x="468" y="132"/>
                    <a:pt x="458" y="128"/>
                    <a:pt x="453" y="119"/>
                  </a:cubicBezTo>
                  <a:cubicBezTo>
                    <a:pt x="438" y="93"/>
                    <a:pt x="458" y="38"/>
                    <a:pt x="467" y="19"/>
                  </a:cubicBezTo>
                  <a:cubicBezTo>
                    <a:pt x="469" y="15"/>
                    <a:pt x="469" y="10"/>
                    <a:pt x="466" y="6"/>
                  </a:cubicBezTo>
                  <a:cubicBezTo>
                    <a:pt x="464" y="2"/>
                    <a:pt x="460" y="0"/>
                    <a:pt x="455" y="0"/>
                  </a:cubicBezTo>
                  <a:lnTo>
                    <a:pt x="268" y="0"/>
                  </a:lnTo>
                  <a:cubicBezTo>
                    <a:pt x="263" y="0"/>
                    <a:pt x="259" y="3"/>
                    <a:pt x="257" y="7"/>
                  </a:cubicBezTo>
                  <a:cubicBezTo>
                    <a:pt x="254" y="11"/>
                    <a:pt x="255" y="17"/>
                    <a:pt x="257" y="21"/>
                  </a:cubicBezTo>
                  <a:cubicBezTo>
                    <a:pt x="301" y="84"/>
                    <a:pt x="263" y="123"/>
                    <a:pt x="250" y="133"/>
                  </a:cubicBezTo>
                  <a:lnTo>
                    <a:pt x="202" y="133"/>
                  </a:lnTo>
                  <a:cubicBezTo>
                    <a:pt x="194" y="133"/>
                    <a:pt x="188" y="139"/>
                    <a:pt x="188" y="147"/>
                  </a:cubicBezTo>
                  <a:cubicBezTo>
                    <a:pt x="188" y="154"/>
                    <a:pt x="194" y="160"/>
                    <a:pt x="202" y="160"/>
                  </a:cubicBezTo>
                  <a:lnTo>
                    <a:pt x="240" y="160"/>
                  </a:lnTo>
                  <a:cubicBezTo>
                    <a:pt x="215" y="186"/>
                    <a:pt x="202" y="219"/>
                    <a:pt x="202" y="253"/>
                  </a:cubicBezTo>
                  <a:cubicBezTo>
                    <a:pt x="202" y="268"/>
                    <a:pt x="204" y="282"/>
                    <a:pt x="209" y="295"/>
                  </a:cubicBezTo>
                  <a:cubicBezTo>
                    <a:pt x="200" y="291"/>
                    <a:pt x="190" y="288"/>
                    <a:pt x="181" y="288"/>
                  </a:cubicBezTo>
                  <a:cubicBezTo>
                    <a:pt x="168" y="288"/>
                    <a:pt x="158" y="294"/>
                    <a:pt x="153" y="307"/>
                  </a:cubicBezTo>
                  <a:cubicBezTo>
                    <a:pt x="151" y="311"/>
                    <a:pt x="146" y="322"/>
                    <a:pt x="150" y="338"/>
                  </a:cubicBezTo>
                  <a:cubicBezTo>
                    <a:pt x="155" y="356"/>
                    <a:pt x="170" y="373"/>
                    <a:pt x="194" y="388"/>
                  </a:cubicBezTo>
                  <a:cubicBezTo>
                    <a:pt x="180" y="403"/>
                    <a:pt x="169" y="420"/>
                    <a:pt x="160" y="438"/>
                  </a:cubicBezTo>
                  <a:lnTo>
                    <a:pt x="86" y="406"/>
                  </a:lnTo>
                  <a:lnTo>
                    <a:pt x="107" y="352"/>
                  </a:lnTo>
                  <a:cubicBezTo>
                    <a:pt x="110" y="345"/>
                    <a:pt x="107" y="337"/>
                    <a:pt x="100" y="334"/>
                  </a:cubicBezTo>
                  <a:cubicBezTo>
                    <a:pt x="93" y="332"/>
                    <a:pt x="85" y="335"/>
                    <a:pt x="83" y="342"/>
                  </a:cubicBezTo>
                  <a:lnTo>
                    <a:pt x="63" y="390"/>
                  </a:lnTo>
                  <a:lnTo>
                    <a:pt x="24" y="351"/>
                  </a:lnTo>
                  <a:cubicBezTo>
                    <a:pt x="19" y="345"/>
                    <a:pt x="11" y="345"/>
                    <a:pt x="6" y="351"/>
                  </a:cubicBezTo>
                  <a:cubicBezTo>
                    <a:pt x="0" y="356"/>
                    <a:pt x="0" y="364"/>
                    <a:pt x="6" y="369"/>
                  </a:cubicBezTo>
                  <a:lnTo>
                    <a:pt x="48" y="412"/>
                  </a:lnTo>
                  <a:lnTo>
                    <a:pt x="7" y="443"/>
                  </a:lnTo>
                  <a:cubicBezTo>
                    <a:pt x="1" y="447"/>
                    <a:pt x="0" y="455"/>
                    <a:pt x="4" y="461"/>
                  </a:cubicBezTo>
                  <a:cubicBezTo>
                    <a:pt x="7" y="465"/>
                    <a:pt x="11" y="467"/>
                    <a:pt x="15" y="467"/>
                  </a:cubicBezTo>
                  <a:cubicBezTo>
                    <a:pt x="18" y="467"/>
                    <a:pt x="21" y="466"/>
                    <a:pt x="23" y="464"/>
                  </a:cubicBezTo>
                  <a:lnTo>
                    <a:pt x="70" y="429"/>
                  </a:lnTo>
                  <a:lnTo>
                    <a:pt x="150" y="463"/>
                  </a:lnTo>
                  <a:cubicBezTo>
                    <a:pt x="140" y="489"/>
                    <a:pt x="135" y="517"/>
                    <a:pt x="135" y="547"/>
                  </a:cubicBezTo>
                  <a:cubicBezTo>
                    <a:pt x="135" y="679"/>
                    <a:pt x="240" y="787"/>
                    <a:pt x="368" y="787"/>
                  </a:cubicBezTo>
                  <a:cubicBezTo>
                    <a:pt x="497" y="787"/>
                    <a:pt x="602" y="679"/>
                    <a:pt x="602" y="547"/>
                  </a:cubicBezTo>
                  <a:cubicBezTo>
                    <a:pt x="602" y="518"/>
                    <a:pt x="597" y="489"/>
                    <a:pt x="587" y="463"/>
                  </a:cubicBezTo>
                  <a:lnTo>
                    <a:pt x="666" y="429"/>
                  </a:lnTo>
                  <a:lnTo>
                    <a:pt x="714" y="464"/>
                  </a:lnTo>
                  <a:cubicBezTo>
                    <a:pt x="716" y="466"/>
                    <a:pt x="719" y="467"/>
                    <a:pt x="722" y="467"/>
                  </a:cubicBezTo>
                  <a:cubicBezTo>
                    <a:pt x="726" y="467"/>
                    <a:pt x="730" y="465"/>
                    <a:pt x="732" y="461"/>
                  </a:cubicBezTo>
                  <a:cubicBezTo>
                    <a:pt x="737" y="455"/>
                    <a:pt x="736" y="447"/>
                    <a:pt x="730" y="443"/>
                  </a:cubicBezTo>
                  <a:lnTo>
                    <a:pt x="689" y="412"/>
                  </a:lnTo>
                  <a:close/>
                  <a:moveTo>
                    <a:pt x="415" y="240"/>
                  </a:moveTo>
                  <a:cubicBezTo>
                    <a:pt x="400" y="240"/>
                    <a:pt x="388" y="228"/>
                    <a:pt x="388" y="213"/>
                  </a:cubicBezTo>
                  <a:cubicBezTo>
                    <a:pt x="388" y="199"/>
                    <a:pt x="400" y="187"/>
                    <a:pt x="415" y="187"/>
                  </a:cubicBezTo>
                  <a:cubicBezTo>
                    <a:pt x="430" y="187"/>
                    <a:pt x="442" y="199"/>
                    <a:pt x="442" y="213"/>
                  </a:cubicBezTo>
                  <a:cubicBezTo>
                    <a:pt x="442" y="228"/>
                    <a:pt x="430" y="240"/>
                    <a:pt x="415" y="240"/>
                  </a:cubicBezTo>
                  <a:close/>
                  <a:moveTo>
                    <a:pt x="450" y="284"/>
                  </a:moveTo>
                  <a:cubicBezTo>
                    <a:pt x="455" y="289"/>
                    <a:pt x="455" y="298"/>
                    <a:pt x="450" y="303"/>
                  </a:cubicBezTo>
                  <a:cubicBezTo>
                    <a:pt x="444" y="308"/>
                    <a:pt x="438" y="313"/>
                    <a:pt x="432" y="317"/>
                  </a:cubicBezTo>
                  <a:cubicBezTo>
                    <a:pt x="430" y="319"/>
                    <a:pt x="427" y="319"/>
                    <a:pt x="425" y="319"/>
                  </a:cubicBezTo>
                  <a:cubicBezTo>
                    <a:pt x="420" y="319"/>
                    <a:pt x="416" y="317"/>
                    <a:pt x="414" y="313"/>
                  </a:cubicBezTo>
                  <a:cubicBezTo>
                    <a:pt x="410" y="307"/>
                    <a:pt x="411" y="299"/>
                    <a:pt x="418" y="295"/>
                  </a:cubicBezTo>
                  <a:cubicBezTo>
                    <a:pt x="422" y="292"/>
                    <a:pt x="427" y="288"/>
                    <a:pt x="431" y="284"/>
                  </a:cubicBezTo>
                  <a:cubicBezTo>
                    <a:pt x="436" y="279"/>
                    <a:pt x="445" y="279"/>
                    <a:pt x="450" y="284"/>
                  </a:cubicBezTo>
                  <a:close/>
                  <a:moveTo>
                    <a:pt x="389" y="306"/>
                  </a:moveTo>
                  <a:cubicBezTo>
                    <a:pt x="397" y="305"/>
                    <a:pt x="404" y="309"/>
                    <a:pt x="405" y="317"/>
                  </a:cubicBezTo>
                  <a:cubicBezTo>
                    <a:pt x="406" y="324"/>
                    <a:pt x="402" y="331"/>
                    <a:pt x="394" y="332"/>
                  </a:cubicBezTo>
                  <a:cubicBezTo>
                    <a:pt x="388" y="333"/>
                    <a:pt x="381" y="334"/>
                    <a:pt x="374" y="334"/>
                  </a:cubicBezTo>
                  <a:cubicBezTo>
                    <a:pt x="368" y="334"/>
                    <a:pt x="361" y="333"/>
                    <a:pt x="354" y="332"/>
                  </a:cubicBezTo>
                  <a:cubicBezTo>
                    <a:pt x="347" y="331"/>
                    <a:pt x="342" y="324"/>
                    <a:pt x="344" y="316"/>
                  </a:cubicBezTo>
                  <a:cubicBezTo>
                    <a:pt x="345" y="309"/>
                    <a:pt x="352" y="305"/>
                    <a:pt x="359" y="306"/>
                  </a:cubicBezTo>
                  <a:cubicBezTo>
                    <a:pt x="369" y="308"/>
                    <a:pt x="379" y="308"/>
                    <a:pt x="389" y="306"/>
                  </a:cubicBezTo>
                  <a:close/>
                  <a:moveTo>
                    <a:pt x="322" y="240"/>
                  </a:moveTo>
                  <a:cubicBezTo>
                    <a:pt x="307" y="240"/>
                    <a:pt x="295" y="228"/>
                    <a:pt x="295" y="213"/>
                  </a:cubicBezTo>
                  <a:cubicBezTo>
                    <a:pt x="295" y="199"/>
                    <a:pt x="307" y="187"/>
                    <a:pt x="322" y="187"/>
                  </a:cubicBezTo>
                  <a:cubicBezTo>
                    <a:pt x="336" y="187"/>
                    <a:pt x="348" y="199"/>
                    <a:pt x="348" y="213"/>
                  </a:cubicBezTo>
                  <a:cubicBezTo>
                    <a:pt x="348" y="228"/>
                    <a:pt x="336" y="240"/>
                    <a:pt x="322" y="240"/>
                  </a:cubicBezTo>
                  <a:close/>
                  <a:moveTo>
                    <a:pt x="299" y="284"/>
                  </a:moveTo>
                  <a:cubicBezTo>
                    <a:pt x="304" y="279"/>
                    <a:pt x="313" y="279"/>
                    <a:pt x="318" y="284"/>
                  </a:cubicBezTo>
                  <a:cubicBezTo>
                    <a:pt x="322" y="288"/>
                    <a:pt x="326" y="292"/>
                    <a:pt x="331" y="295"/>
                  </a:cubicBezTo>
                  <a:cubicBezTo>
                    <a:pt x="337" y="299"/>
                    <a:pt x="339" y="307"/>
                    <a:pt x="335" y="313"/>
                  </a:cubicBezTo>
                  <a:cubicBezTo>
                    <a:pt x="333" y="317"/>
                    <a:pt x="328" y="319"/>
                    <a:pt x="324" y="319"/>
                  </a:cubicBezTo>
                  <a:cubicBezTo>
                    <a:pt x="321" y="319"/>
                    <a:pt x="319" y="319"/>
                    <a:pt x="317" y="317"/>
                  </a:cubicBezTo>
                  <a:cubicBezTo>
                    <a:pt x="310" y="313"/>
                    <a:pt x="304" y="308"/>
                    <a:pt x="299" y="303"/>
                  </a:cubicBezTo>
                  <a:cubicBezTo>
                    <a:pt x="294" y="298"/>
                    <a:pt x="294" y="289"/>
                    <a:pt x="299" y="284"/>
                  </a:cubicBezTo>
                  <a:close/>
                  <a:moveTo>
                    <a:pt x="435" y="27"/>
                  </a:moveTo>
                  <a:cubicBezTo>
                    <a:pt x="425" y="53"/>
                    <a:pt x="411" y="101"/>
                    <a:pt x="430" y="132"/>
                  </a:cubicBezTo>
                  <a:cubicBezTo>
                    <a:pt x="430" y="133"/>
                    <a:pt x="430" y="133"/>
                    <a:pt x="430" y="133"/>
                  </a:cubicBezTo>
                  <a:lnTo>
                    <a:pt x="286" y="133"/>
                  </a:lnTo>
                  <a:cubicBezTo>
                    <a:pt x="301" y="111"/>
                    <a:pt x="315" y="75"/>
                    <a:pt x="292" y="27"/>
                  </a:cubicBezTo>
                  <a:lnTo>
                    <a:pt x="435" y="27"/>
                  </a:lnTo>
                  <a:close/>
                  <a:moveTo>
                    <a:pt x="176" y="319"/>
                  </a:moveTo>
                  <a:cubicBezTo>
                    <a:pt x="177" y="318"/>
                    <a:pt x="177" y="318"/>
                    <a:pt x="177" y="317"/>
                  </a:cubicBezTo>
                  <a:cubicBezTo>
                    <a:pt x="178" y="314"/>
                    <a:pt x="179" y="314"/>
                    <a:pt x="181" y="314"/>
                  </a:cubicBezTo>
                  <a:cubicBezTo>
                    <a:pt x="192" y="314"/>
                    <a:pt x="212" y="327"/>
                    <a:pt x="223" y="336"/>
                  </a:cubicBezTo>
                  <a:cubicBezTo>
                    <a:pt x="224" y="336"/>
                    <a:pt x="225" y="337"/>
                    <a:pt x="226" y="337"/>
                  </a:cubicBezTo>
                  <a:lnTo>
                    <a:pt x="279" y="364"/>
                  </a:lnTo>
                  <a:cubicBezTo>
                    <a:pt x="315" y="381"/>
                    <a:pt x="356" y="389"/>
                    <a:pt x="401" y="389"/>
                  </a:cubicBezTo>
                  <a:cubicBezTo>
                    <a:pt x="401" y="389"/>
                    <a:pt x="402" y="389"/>
                    <a:pt x="402" y="389"/>
                  </a:cubicBezTo>
                  <a:cubicBezTo>
                    <a:pt x="402" y="389"/>
                    <a:pt x="403" y="389"/>
                    <a:pt x="403" y="389"/>
                  </a:cubicBezTo>
                  <a:lnTo>
                    <a:pt x="403" y="389"/>
                  </a:lnTo>
                  <a:cubicBezTo>
                    <a:pt x="405" y="389"/>
                    <a:pt x="407" y="389"/>
                    <a:pt x="409" y="389"/>
                  </a:cubicBezTo>
                  <a:cubicBezTo>
                    <a:pt x="412" y="389"/>
                    <a:pt x="415" y="388"/>
                    <a:pt x="417" y="388"/>
                  </a:cubicBezTo>
                  <a:cubicBezTo>
                    <a:pt x="422" y="388"/>
                    <a:pt x="426" y="387"/>
                    <a:pt x="430" y="387"/>
                  </a:cubicBezTo>
                  <a:cubicBezTo>
                    <a:pt x="431" y="387"/>
                    <a:pt x="431" y="387"/>
                    <a:pt x="432" y="386"/>
                  </a:cubicBezTo>
                  <a:cubicBezTo>
                    <a:pt x="435" y="386"/>
                    <a:pt x="438" y="386"/>
                    <a:pt x="441" y="385"/>
                  </a:cubicBezTo>
                  <a:cubicBezTo>
                    <a:pt x="442" y="385"/>
                    <a:pt x="443" y="385"/>
                    <a:pt x="444" y="384"/>
                  </a:cubicBezTo>
                  <a:cubicBezTo>
                    <a:pt x="444" y="384"/>
                    <a:pt x="444" y="384"/>
                    <a:pt x="444" y="384"/>
                  </a:cubicBezTo>
                  <a:cubicBezTo>
                    <a:pt x="470" y="378"/>
                    <a:pt x="495" y="367"/>
                    <a:pt x="520" y="351"/>
                  </a:cubicBezTo>
                  <a:cubicBezTo>
                    <a:pt x="520" y="351"/>
                    <a:pt x="521" y="350"/>
                    <a:pt x="521" y="350"/>
                  </a:cubicBezTo>
                  <a:cubicBezTo>
                    <a:pt x="530" y="345"/>
                    <a:pt x="540" y="349"/>
                    <a:pt x="545" y="358"/>
                  </a:cubicBezTo>
                  <a:cubicBezTo>
                    <a:pt x="547" y="362"/>
                    <a:pt x="548" y="369"/>
                    <a:pt x="543" y="375"/>
                  </a:cubicBezTo>
                  <a:cubicBezTo>
                    <a:pt x="533" y="387"/>
                    <a:pt x="520" y="393"/>
                    <a:pt x="519" y="393"/>
                  </a:cubicBezTo>
                  <a:cubicBezTo>
                    <a:pt x="519" y="394"/>
                    <a:pt x="518" y="394"/>
                    <a:pt x="517" y="394"/>
                  </a:cubicBezTo>
                  <a:lnTo>
                    <a:pt x="516" y="395"/>
                  </a:lnTo>
                  <a:cubicBezTo>
                    <a:pt x="486" y="414"/>
                    <a:pt x="451" y="424"/>
                    <a:pt x="415" y="426"/>
                  </a:cubicBezTo>
                  <a:cubicBezTo>
                    <a:pt x="384" y="427"/>
                    <a:pt x="353" y="423"/>
                    <a:pt x="324" y="412"/>
                  </a:cubicBezTo>
                  <a:cubicBezTo>
                    <a:pt x="276" y="393"/>
                    <a:pt x="233" y="376"/>
                    <a:pt x="221" y="371"/>
                  </a:cubicBezTo>
                  <a:cubicBezTo>
                    <a:pt x="220" y="371"/>
                    <a:pt x="218" y="370"/>
                    <a:pt x="217" y="370"/>
                  </a:cubicBezTo>
                  <a:lnTo>
                    <a:pt x="217" y="370"/>
                  </a:lnTo>
                  <a:cubicBezTo>
                    <a:pt x="165" y="342"/>
                    <a:pt x="176" y="320"/>
                    <a:pt x="176" y="319"/>
                  </a:cubicBezTo>
                  <a:close/>
                  <a:moveTo>
                    <a:pt x="368" y="667"/>
                  </a:moveTo>
                  <a:cubicBezTo>
                    <a:pt x="357" y="667"/>
                    <a:pt x="348" y="658"/>
                    <a:pt x="348" y="647"/>
                  </a:cubicBezTo>
                  <a:cubicBezTo>
                    <a:pt x="348" y="636"/>
                    <a:pt x="357" y="627"/>
                    <a:pt x="368" y="627"/>
                  </a:cubicBezTo>
                  <a:cubicBezTo>
                    <a:pt x="379" y="627"/>
                    <a:pt x="388" y="636"/>
                    <a:pt x="388" y="647"/>
                  </a:cubicBezTo>
                  <a:cubicBezTo>
                    <a:pt x="388" y="658"/>
                    <a:pt x="379" y="667"/>
                    <a:pt x="368" y="667"/>
                  </a:cubicBezTo>
                  <a:close/>
                  <a:moveTo>
                    <a:pt x="368" y="587"/>
                  </a:moveTo>
                  <a:cubicBezTo>
                    <a:pt x="357" y="587"/>
                    <a:pt x="348" y="578"/>
                    <a:pt x="348" y="567"/>
                  </a:cubicBezTo>
                  <a:cubicBezTo>
                    <a:pt x="348" y="556"/>
                    <a:pt x="357" y="547"/>
                    <a:pt x="368" y="547"/>
                  </a:cubicBezTo>
                  <a:cubicBezTo>
                    <a:pt x="379" y="547"/>
                    <a:pt x="388" y="556"/>
                    <a:pt x="388" y="567"/>
                  </a:cubicBezTo>
                  <a:cubicBezTo>
                    <a:pt x="388" y="578"/>
                    <a:pt x="379" y="587"/>
                    <a:pt x="368" y="587"/>
                  </a:cubicBezTo>
                  <a:close/>
                  <a:moveTo>
                    <a:pt x="368" y="507"/>
                  </a:moveTo>
                  <a:cubicBezTo>
                    <a:pt x="357" y="507"/>
                    <a:pt x="348" y="498"/>
                    <a:pt x="348" y="487"/>
                  </a:cubicBezTo>
                  <a:cubicBezTo>
                    <a:pt x="348" y="476"/>
                    <a:pt x="357" y="467"/>
                    <a:pt x="368" y="467"/>
                  </a:cubicBezTo>
                  <a:cubicBezTo>
                    <a:pt x="379" y="467"/>
                    <a:pt x="388" y="476"/>
                    <a:pt x="388" y="487"/>
                  </a:cubicBezTo>
                  <a:cubicBezTo>
                    <a:pt x="388" y="498"/>
                    <a:pt x="379" y="507"/>
                    <a:pt x="368" y="507"/>
                  </a:cubicBezTo>
                  <a:close/>
                  <a:moveTo>
                    <a:pt x="477" y="600"/>
                  </a:moveTo>
                  <a:lnTo>
                    <a:pt x="434" y="600"/>
                  </a:lnTo>
                  <a:cubicBezTo>
                    <a:pt x="423" y="600"/>
                    <a:pt x="414" y="595"/>
                    <a:pt x="408" y="586"/>
                  </a:cubicBezTo>
                  <a:cubicBezTo>
                    <a:pt x="402" y="577"/>
                    <a:pt x="401" y="566"/>
                    <a:pt x="405" y="556"/>
                  </a:cubicBezTo>
                  <a:cubicBezTo>
                    <a:pt x="419" y="523"/>
                    <a:pt x="413" y="478"/>
                    <a:pt x="408" y="453"/>
                  </a:cubicBezTo>
                  <a:cubicBezTo>
                    <a:pt x="417" y="453"/>
                    <a:pt x="426" y="452"/>
                    <a:pt x="435" y="451"/>
                  </a:cubicBezTo>
                  <a:cubicBezTo>
                    <a:pt x="435" y="451"/>
                    <a:pt x="435" y="451"/>
                    <a:pt x="435" y="451"/>
                  </a:cubicBezTo>
                  <a:cubicBezTo>
                    <a:pt x="441" y="482"/>
                    <a:pt x="445" y="528"/>
                    <a:pt x="429" y="566"/>
                  </a:cubicBezTo>
                  <a:cubicBezTo>
                    <a:pt x="429" y="569"/>
                    <a:pt x="429" y="570"/>
                    <a:pt x="430" y="571"/>
                  </a:cubicBezTo>
                  <a:cubicBezTo>
                    <a:pt x="430" y="572"/>
                    <a:pt x="432" y="573"/>
                    <a:pt x="434" y="573"/>
                  </a:cubicBezTo>
                  <a:lnTo>
                    <a:pt x="477" y="573"/>
                  </a:lnTo>
                  <a:cubicBezTo>
                    <a:pt x="479" y="573"/>
                    <a:pt x="482" y="571"/>
                    <a:pt x="482" y="568"/>
                  </a:cubicBezTo>
                  <a:lnTo>
                    <a:pt x="482" y="441"/>
                  </a:lnTo>
                  <a:cubicBezTo>
                    <a:pt x="478" y="442"/>
                    <a:pt x="496" y="435"/>
                    <a:pt x="508" y="430"/>
                  </a:cubicBezTo>
                  <a:lnTo>
                    <a:pt x="508" y="568"/>
                  </a:lnTo>
                  <a:cubicBezTo>
                    <a:pt x="508" y="586"/>
                    <a:pt x="494" y="600"/>
                    <a:pt x="477" y="600"/>
                  </a:cubicBezTo>
                  <a:close/>
                </a:path>
              </a:pathLst>
            </a:custGeom>
            <a:solidFill>
              <a:srgbClr val="68616F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2087880" y="5676414"/>
              <a:ext cx="80162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spc="1800" dirty="0" smtClean="0">
                  <a:solidFill>
                    <a:schemeClr val="bg1"/>
                  </a:solidFill>
                  <a:cs typeface="+mn-ea"/>
                  <a:sym typeface="+mn-lt"/>
                </a:rPr>
                <a:t>—THANKS—</a:t>
              </a:r>
              <a:endParaRPr lang="zh-CN" altLang="en-US" sz="4000" b="1" spc="1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2123436" y="1397000"/>
              <a:ext cx="7940040" cy="2753360"/>
              <a:chOff x="2123436" y="1986280"/>
              <a:chExt cx="7940040" cy="2753360"/>
            </a:xfrm>
          </p:grpSpPr>
          <p:grpSp>
            <p:nvGrpSpPr>
              <p:cNvPr id="39" name="组合 38"/>
              <p:cNvGrpSpPr/>
              <p:nvPr/>
            </p:nvGrpSpPr>
            <p:grpSpPr>
              <a:xfrm>
                <a:off x="2702560" y="2301240"/>
                <a:ext cx="6786880" cy="2255520"/>
                <a:chOff x="2702560" y="1666240"/>
                <a:chExt cx="6786880" cy="2255520"/>
              </a:xfrm>
            </p:grpSpPr>
            <p:grpSp>
              <p:nvGrpSpPr>
                <p:cNvPr id="41" name="组合 40"/>
                <p:cNvGrpSpPr/>
                <p:nvPr/>
              </p:nvGrpSpPr>
              <p:grpSpPr>
                <a:xfrm>
                  <a:off x="2702560" y="1666240"/>
                  <a:ext cx="6786880" cy="2255520"/>
                  <a:chOff x="2966720" y="1757680"/>
                  <a:chExt cx="6258560" cy="2255520"/>
                </a:xfrm>
              </p:grpSpPr>
              <p:sp>
                <p:nvSpPr>
                  <p:cNvPr id="44" name="矩形 43"/>
                  <p:cNvSpPr/>
                  <p:nvPr/>
                </p:nvSpPr>
                <p:spPr>
                  <a:xfrm>
                    <a:off x="2966720" y="1757680"/>
                    <a:ext cx="6258560" cy="2123440"/>
                  </a:xfrm>
                  <a:prstGeom prst="rect">
                    <a:avLst/>
                  </a:prstGeom>
                  <a:solidFill>
                    <a:schemeClr val="bg1">
                      <a:alpha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5" name="矩形 44"/>
                  <p:cNvSpPr/>
                  <p:nvPr/>
                </p:nvSpPr>
                <p:spPr>
                  <a:xfrm>
                    <a:off x="2966720" y="3881120"/>
                    <a:ext cx="6258560" cy="132080"/>
                  </a:xfrm>
                  <a:prstGeom prst="rect">
                    <a:avLst/>
                  </a:prstGeom>
                  <a:solidFill>
                    <a:srgbClr val="A09AA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42" name="文本框 41"/>
                <p:cNvSpPr txBox="1"/>
                <p:nvPr/>
              </p:nvSpPr>
              <p:spPr>
                <a:xfrm>
                  <a:off x="2778760" y="1932860"/>
                  <a:ext cx="6634480" cy="11079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6600" spc="600" dirty="0" smtClean="0">
                      <a:solidFill>
                        <a:srgbClr val="58525E"/>
                      </a:solidFill>
                      <a:cs typeface="+mn-ea"/>
                      <a:sym typeface="+mn-lt"/>
                    </a:rPr>
                    <a:t>感谢您的聆听</a:t>
                  </a:r>
                  <a:endParaRPr lang="zh-CN" altLang="en-US" sz="6600" spc="600" dirty="0">
                    <a:solidFill>
                      <a:srgbClr val="58525E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文本框 42"/>
                <p:cNvSpPr txBox="1"/>
                <p:nvPr/>
              </p:nvSpPr>
              <p:spPr>
                <a:xfrm>
                  <a:off x="3007360" y="3080742"/>
                  <a:ext cx="618744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b="1" spc="1400" dirty="0" smtClean="0">
                      <a:solidFill>
                        <a:srgbClr val="68616F"/>
                      </a:solidFill>
                      <a:cs typeface="+mn-ea"/>
                      <a:sym typeface="+mn-lt"/>
                    </a:rPr>
                    <a:t>ADD YOUR TITLE HERE</a:t>
                  </a:r>
                  <a:endParaRPr lang="zh-CN" altLang="en-US" b="1" spc="1400" dirty="0">
                    <a:solidFill>
                      <a:srgbClr val="68616F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0" name="矩形 39"/>
              <p:cNvSpPr/>
              <p:nvPr/>
            </p:nvSpPr>
            <p:spPr>
              <a:xfrm>
                <a:off x="2123436" y="1986280"/>
                <a:ext cx="7940040" cy="2753360"/>
              </a:xfrm>
              <a:prstGeom prst="rect">
                <a:avLst/>
              </a:prstGeom>
              <a:noFill/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36" name="等腰三角形 35"/>
            <p:cNvSpPr/>
            <p:nvPr/>
          </p:nvSpPr>
          <p:spPr>
            <a:xfrm rot="5400000" flipV="1">
              <a:off x="835660" y="3292370"/>
              <a:ext cx="453340" cy="268021"/>
            </a:xfrm>
            <a:prstGeom prst="triangle">
              <a:avLst/>
            </a:prstGeom>
            <a:solidFill>
              <a:srgbClr val="6861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" name="等腰三角形 36"/>
            <p:cNvSpPr/>
            <p:nvPr/>
          </p:nvSpPr>
          <p:spPr>
            <a:xfrm rot="16200000" flipH="1" flipV="1">
              <a:off x="10774068" y="3305150"/>
              <a:ext cx="453340" cy="268021"/>
            </a:xfrm>
            <a:prstGeom prst="triangle">
              <a:avLst/>
            </a:prstGeom>
            <a:solidFill>
              <a:srgbClr val="6861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2794661" y="4396660"/>
              <a:ext cx="6613499" cy="701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spc="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点击输入您的文字内容，点击输入您的文字内容，点击输入您的文字。点击输入您的文字。</a:t>
              </a:r>
              <a:endParaRPr lang="zh-CN" altLang="en-US" sz="1400" spc="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690880" y="7540"/>
            <a:ext cx="10820400" cy="6858000"/>
            <a:chOff x="690880" y="7540"/>
            <a:chExt cx="10820400" cy="6858000"/>
          </a:xfrm>
        </p:grpSpPr>
        <p:sp useBgFill="1">
          <p:nvSpPr>
            <p:cNvPr id="3" name="矩形 2"/>
            <p:cNvSpPr/>
            <p:nvPr/>
          </p:nvSpPr>
          <p:spPr>
            <a:xfrm>
              <a:off x="1336040" y="7540"/>
              <a:ext cx="9519920" cy="6858000"/>
            </a:xfrm>
            <a:prstGeom prst="rect">
              <a:avLst/>
            </a:prstGeom>
            <a:ln>
              <a:noFill/>
            </a:ln>
            <a:effectLst>
              <a:outerShdw blurRad="1778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690880" y="2194560"/>
              <a:ext cx="10820400" cy="4196080"/>
              <a:chOff x="690880" y="1341120"/>
              <a:chExt cx="10820400" cy="4196080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690880" y="1341120"/>
                <a:ext cx="10820400" cy="4196080"/>
              </a:xfrm>
              <a:prstGeom prst="rect">
                <a:avLst/>
              </a:prstGeom>
              <a:solidFill>
                <a:schemeClr val="accent2">
                  <a:alpha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9" name="组合 8"/>
              <p:cNvGrpSpPr/>
              <p:nvPr/>
            </p:nvGrpSpPr>
            <p:grpSpPr>
              <a:xfrm>
                <a:off x="2125980" y="2052320"/>
                <a:ext cx="7940040" cy="2753360"/>
                <a:chOff x="2123436" y="1397000"/>
                <a:chExt cx="7940040" cy="2753360"/>
              </a:xfrm>
            </p:grpSpPr>
            <p:sp>
              <p:nvSpPr>
                <p:cNvPr id="4" name="矩形 3"/>
                <p:cNvSpPr/>
                <p:nvPr/>
              </p:nvSpPr>
              <p:spPr>
                <a:xfrm>
                  <a:off x="2702560" y="1711960"/>
                  <a:ext cx="6786880" cy="2123440"/>
                </a:xfrm>
                <a:prstGeom prst="rect">
                  <a:avLst/>
                </a:prstGeom>
                <a:solidFill>
                  <a:schemeClr val="bg1">
                    <a:alpha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" name="矩形 4"/>
                <p:cNvSpPr/>
                <p:nvPr/>
              </p:nvSpPr>
              <p:spPr>
                <a:xfrm>
                  <a:off x="2702560" y="3835400"/>
                  <a:ext cx="6786880" cy="132080"/>
                </a:xfrm>
                <a:prstGeom prst="rect">
                  <a:avLst/>
                </a:prstGeom>
                <a:solidFill>
                  <a:srgbClr val="A09AA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" name="文本框 5"/>
                <p:cNvSpPr txBox="1"/>
                <p:nvPr/>
              </p:nvSpPr>
              <p:spPr>
                <a:xfrm>
                  <a:off x="2778760" y="1978580"/>
                  <a:ext cx="6634480" cy="11079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6600" spc="600" dirty="0" smtClean="0">
                      <a:solidFill>
                        <a:srgbClr val="58525E"/>
                      </a:solidFill>
                      <a:cs typeface="+mn-ea"/>
                      <a:sym typeface="+mn-lt"/>
                    </a:rPr>
                    <a:t>输入你的标题</a:t>
                  </a:r>
                  <a:endParaRPr lang="zh-CN" altLang="en-US" sz="6600" spc="600" dirty="0">
                    <a:solidFill>
                      <a:srgbClr val="58525E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" name="文本框 6"/>
                <p:cNvSpPr txBox="1"/>
                <p:nvPr/>
              </p:nvSpPr>
              <p:spPr>
                <a:xfrm>
                  <a:off x="3007360" y="3126462"/>
                  <a:ext cx="618744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b="1" spc="1400" dirty="0" smtClean="0">
                      <a:solidFill>
                        <a:srgbClr val="68616F"/>
                      </a:solidFill>
                      <a:cs typeface="+mn-ea"/>
                      <a:sym typeface="+mn-lt"/>
                    </a:rPr>
                    <a:t>ADD YOUR TITLE HERE</a:t>
                  </a:r>
                  <a:endParaRPr lang="zh-CN" altLang="en-US" b="1" spc="1400" dirty="0">
                    <a:solidFill>
                      <a:srgbClr val="68616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" name="矩形 7"/>
                <p:cNvSpPr/>
                <p:nvPr/>
              </p:nvSpPr>
              <p:spPr>
                <a:xfrm>
                  <a:off x="2123436" y="1397000"/>
                  <a:ext cx="7940040" cy="2753360"/>
                </a:xfrm>
                <a:prstGeom prst="rect">
                  <a:avLst/>
                </a:prstGeom>
                <a:noFill/>
                <a:ln w="317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13" name="矩形 12"/>
            <p:cNvSpPr/>
            <p:nvPr/>
          </p:nvSpPr>
          <p:spPr>
            <a:xfrm>
              <a:off x="5427984" y="468868"/>
              <a:ext cx="1351280" cy="1351280"/>
            </a:xfrm>
            <a:prstGeom prst="rect">
              <a:avLst/>
            </a:prstGeom>
            <a:solidFill>
              <a:schemeClr val="accent1">
                <a:lumMod val="75000"/>
                <a:alpha val="70000"/>
              </a:schemeClr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5400" spc="600" dirty="0" smtClean="0"/>
                <a:t>01</a:t>
              </a:r>
              <a:endParaRPr lang="zh-CN" altLang="en-US" sz="5400" spc="600" dirty="0"/>
            </a:p>
          </p:txBody>
        </p: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26050" y="196807"/>
            <a:ext cx="3569675" cy="609685"/>
            <a:chOff x="326050" y="196807"/>
            <a:chExt cx="3569675" cy="609685"/>
          </a:xfrm>
        </p:grpSpPr>
        <p:sp>
          <p:nvSpPr>
            <p:cNvPr id="2" name="snowman_150012"/>
            <p:cNvSpPr>
              <a:spLocks noChangeAspect="1"/>
            </p:cNvSpPr>
            <p:nvPr/>
          </p:nvSpPr>
          <p:spPr bwMode="auto">
            <a:xfrm>
              <a:off x="326050" y="196807"/>
              <a:ext cx="571727" cy="609685"/>
            </a:xfrm>
            <a:custGeom>
              <a:avLst/>
              <a:gdLst>
                <a:gd name="T0" fmla="*/ 731 w 737"/>
                <a:gd name="T1" fmla="*/ 351 h 787"/>
                <a:gd name="T2" fmla="*/ 654 w 737"/>
                <a:gd name="T3" fmla="*/ 342 h 787"/>
                <a:gd name="T4" fmla="*/ 651 w 737"/>
                <a:gd name="T5" fmla="*/ 406 h 787"/>
                <a:gd name="T6" fmla="*/ 564 w 737"/>
                <a:gd name="T7" fmla="*/ 392 h 787"/>
                <a:gd name="T8" fmla="*/ 535 w 737"/>
                <a:gd name="T9" fmla="*/ 253 h 787"/>
                <a:gd name="T10" fmla="*/ 535 w 737"/>
                <a:gd name="T11" fmla="*/ 147 h 787"/>
                <a:gd name="T12" fmla="*/ 453 w 737"/>
                <a:gd name="T13" fmla="*/ 119 h 787"/>
                <a:gd name="T14" fmla="*/ 455 w 737"/>
                <a:gd name="T15" fmla="*/ 0 h 787"/>
                <a:gd name="T16" fmla="*/ 257 w 737"/>
                <a:gd name="T17" fmla="*/ 21 h 787"/>
                <a:gd name="T18" fmla="*/ 188 w 737"/>
                <a:gd name="T19" fmla="*/ 147 h 787"/>
                <a:gd name="T20" fmla="*/ 202 w 737"/>
                <a:gd name="T21" fmla="*/ 253 h 787"/>
                <a:gd name="T22" fmla="*/ 153 w 737"/>
                <a:gd name="T23" fmla="*/ 307 h 787"/>
                <a:gd name="T24" fmla="*/ 160 w 737"/>
                <a:gd name="T25" fmla="*/ 438 h 787"/>
                <a:gd name="T26" fmla="*/ 100 w 737"/>
                <a:gd name="T27" fmla="*/ 334 h 787"/>
                <a:gd name="T28" fmla="*/ 24 w 737"/>
                <a:gd name="T29" fmla="*/ 351 h 787"/>
                <a:gd name="T30" fmla="*/ 48 w 737"/>
                <a:gd name="T31" fmla="*/ 412 h 787"/>
                <a:gd name="T32" fmla="*/ 15 w 737"/>
                <a:gd name="T33" fmla="*/ 467 h 787"/>
                <a:gd name="T34" fmla="*/ 150 w 737"/>
                <a:gd name="T35" fmla="*/ 463 h 787"/>
                <a:gd name="T36" fmla="*/ 602 w 737"/>
                <a:gd name="T37" fmla="*/ 547 h 787"/>
                <a:gd name="T38" fmla="*/ 714 w 737"/>
                <a:gd name="T39" fmla="*/ 464 h 787"/>
                <a:gd name="T40" fmla="*/ 730 w 737"/>
                <a:gd name="T41" fmla="*/ 443 h 787"/>
                <a:gd name="T42" fmla="*/ 388 w 737"/>
                <a:gd name="T43" fmla="*/ 213 h 787"/>
                <a:gd name="T44" fmla="*/ 415 w 737"/>
                <a:gd name="T45" fmla="*/ 240 h 787"/>
                <a:gd name="T46" fmla="*/ 432 w 737"/>
                <a:gd name="T47" fmla="*/ 317 h 787"/>
                <a:gd name="T48" fmla="*/ 418 w 737"/>
                <a:gd name="T49" fmla="*/ 295 h 787"/>
                <a:gd name="T50" fmla="*/ 389 w 737"/>
                <a:gd name="T51" fmla="*/ 306 h 787"/>
                <a:gd name="T52" fmla="*/ 374 w 737"/>
                <a:gd name="T53" fmla="*/ 334 h 787"/>
                <a:gd name="T54" fmla="*/ 359 w 737"/>
                <a:gd name="T55" fmla="*/ 306 h 787"/>
                <a:gd name="T56" fmla="*/ 295 w 737"/>
                <a:gd name="T57" fmla="*/ 213 h 787"/>
                <a:gd name="T58" fmla="*/ 322 w 737"/>
                <a:gd name="T59" fmla="*/ 240 h 787"/>
                <a:gd name="T60" fmla="*/ 331 w 737"/>
                <a:gd name="T61" fmla="*/ 295 h 787"/>
                <a:gd name="T62" fmla="*/ 317 w 737"/>
                <a:gd name="T63" fmla="*/ 317 h 787"/>
                <a:gd name="T64" fmla="*/ 435 w 737"/>
                <a:gd name="T65" fmla="*/ 27 h 787"/>
                <a:gd name="T66" fmla="*/ 286 w 737"/>
                <a:gd name="T67" fmla="*/ 133 h 787"/>
                <a:gd name="T68" fmla="*/ 176 w 737"/>
                <a:gd name="T69" fmla="*/ 319 h 787"/>
                <a:gd name="T70" fmla="*/ 223 w 737"/>
                <a:gd name="T71" fmla="*/ 336 h 787"/>
                <a:gd name="T72" fmla="*/ 401 w 737"/>
                <a:gd name="T73" fmla="*/ 389 h 787"/>
                <a:gd name="T74" fmla="*/ 403 w 737"/>
                <a:gd name="T75" fmla="*/ 389 h 787"/>
                <a:gd name="T76" fmla="*/ 430 w 737"/>
                <a:gd name="T77" fmla="*/ 387 h 787"/>
                <a:gd name="T78" fmla="*/ 444 w 737"/>
                <a:gd name="T79" fmla="*/ 384 h 787"/>
                <a:gd name="T80" fmla="*/ 521 w 737"/>
                <a:gd name="T81" fmla="*/ 350 h 787"/>
                <a:gd name="T82" fmla="*/ 519 w 737"/>
                <a:gd name="T83" fmla="*/ 393 h 787"/>
                <a:gd name="T84" fmla="*/ 415 w 737"/>
                <a:gd name="T85" fmla="*/ 426 h 787"/>
                <a:gd name="T86" fmla="*/ 217 w 737"/>
                <a:gd name="T87" fmla="*/ 370 h 787"/>
                <a:gd name="T88" fmla="*/ 368 w 737"/>
                <a:gd name="T89" fmla="*/ 667 h 787"/>
                <a:gd name="T90" fmla="*/ 388 w 737"/>
                <a:gd name="T91" fmla="*/ 647 h 787"/>
                <a:gd name="T92" fmla="*/ 348 w 737"/>
                <a:gd name="T93" fmla="*/ 567 h 787"/>
                <a:gd name="T94" fmla="*/ 368 w 737"/>
                <a:gd name="T95" fmla="*/ 587 h 787"/>
                <a:gd name="T96" fmla="*/ 368 w 737"/>
                <a:gd name="T97" fmla="*/ 467 h 787"/>
                <a:gd name="T98" fmla="*/ 477 w 737"/>
                <a:gd name="T99" fmla="*/ 600 h 787"/>
                <a:gd name="T100" fmla="*/ 405 w 737"/>
                <a:gd name="T101" fmla="*/ 556 h 787"/>
                <a:gd name="T102" fmla="*/ 435 w 737"/>
                <a:gd name="T103" fmla="*/ 451 h 787"/>
                <a:gd name="T104" fmla="*/ 434 w 737"/>
                <a:gd name="T105" fmla="*/ 573 h 787"/>
                <a:gd name="T106" fmla="*/ 482 w 737"/>
                <a:gd name="T107" fmla="*/ 441 h 787"/>
                <a:gd name="T108" fmla="*/ 477 w 737"/>
                <a:gd name="T109" fmla="*/ 600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37" h="787">
                  <a:moveTo>
                    <a:pt x="689" y="412"/>
                  </a:moveTo>
                  <a:lnTo>
                    <a:pt x="731" y="369"/>
                  </a:lnTo>
                  <a:cubicBezTo>
                    <a:pt x="736" y="364"/>
                    <a:pt x="736" y="356"/>
                    <a:pt x="731" y="351"/>
                  </a:cubicBezTo>
                  <a:cubicBezTo>
                    <a:pt x="726" y="345"/>
                    <a:pt x="717" y="345"/>
                    <a:pt x="712" y="351"/>
                  </a:cubicBezTo>
                  <a:lnTo>
                    <a:pt x="673" y="390"/>
                  </a:lnTo>
                  <a:lnTo>
                    <a:pt x="654" y="342"/>
                  </a:lnTo>
                  <a:cubicBezTo>
                    <a:pt x="651" y="335"/>
                    <a:pt x="644" y="332"/>
                    <a:pt x="637" y="334"/>
                  </a:cubicBezTo>
                  <a:cubicBezTo>
                    <a:pt x="630" y="337"/>
                    <a:pt x="627" y="345"/>
                    <a:pt x="629" y="352"/>
                  </a:cubicBezTo>
                  <a:lnTo>
                    <a:pt x="651" y="406"/>
                  </a:lnTo>
                  <a:lnTo>
                    <a:pt x="576" y="438"/>
                  </a:lnTo>
                  <a:cubicBezTo>
                    <a:pt x="570" y="426"/>
                    <a:pt x="562" y="413"/>
                    <a:pt x="554" y="402"/>
                  </a:cubicBezTo>
                  <a:cubicBezTo>
                    <a:pt x="557" y="399"/>
                    <a:pt x="561" y="396"/>
                    <a:pt x="564" y="392"/>
                  </a:cubicBezTo>
                  <a:cubicBezTo>
                    <a:pt x="574" y="379"/>
                    <a:pt x="576" y="362"/>
                    <a:pt x="569" y="347"/>
                  </a:cubicBezTo>
                  <a:cubicBezTo>
                    <a:pt x="559" y="326"/>
                    <a:pt x="535" y="316"/>
                    <a:pt x="514" y="324"/>
                  </a:cubicBezTo>
                  <a:cubicBezTo>
                    <a:pt x="528" y="303"/>
                    <a:pt x="535" y="279"/>
                    <a:pt x="535" y="253"/>
                  </a:cubicBezTo>
                  <a:cubicBezTo>
                    <a:pt x="535" y="219"/>
                    <a:pt x="521" y="186"/>
                    <a:pt x="497" y="160"/>
                  </a:cubicBezTo>
                  <a:lnTo>
                    <a:pt x="522" y="160"/>
                  </a:lnTo>
                  <a:cubicBezTo>
                    <a:pt x="529" y="160"/>
                    <a:pt x="535" y="154"/>
                    <a:pt x="535" y="147"/>
                  </a:cubicBezTo>
                  <a:cubicBezTo>
                    <a:pt x="535" y="139"/>
                    <a:pt x="529" y="133"/>
                    <a:pt x="522" y="133"/>
                  </a:cubicBezTo>
                  <a:lnTo>
                    <a:pt x="482" y="133"/>
                  </a:lnTo>
                  <a:cubicBezTo>
                    <a:pt x="468" y="132"/>
                    <a:pt x="458" y="128"/>
                    <a:pt x="453" y="119"/>
                  </a:cubicBezTo>
                  <a:cubicBezTo>
                    <a:pt x="438" y="93"/>
                    <a:pt x="458" y="38"/>
                    <a:pt x="467" y="19"/>
                  </a:cubicBezTo>
                  <a:cubicBezTo>
                    <a:pt x="469" y="15"/>
                    <a:pt x="469" y="10"/>
                    <a:pt x="466" y="6"/>
                  </a:cubicBezTo>
                  <a:cubicBezTo>
                    <a:pt x="464" y="2"/>
                    <a:pt x="460" y="0"/>
                    <a:pt x="455" y="0"/>
                  </a:cubicBezTo>
                  <a:lnTo>
                    <a:pt x="268" y="0"/>
                  </a:lnTo>
                  <a:cubicBezTo>
                    <a:pt x="263" y="0"/>
                    <a:pt x="259" y="3"/>
                    <a:pt x="257" y="7"/>
                  </a:cubicBezTo>
                  <a:cubicBezTo>
                    <a:pt x="254" y="11"/>
                    <a:pt x="255" y="17"/>
                    <a:pt x="257" y="21"/>
                  </a:cubicBezTo>
                  <a:cubicBezTo>
                    <a:pt x="301" y="84"/>
                    <a:pt x="263" y="123"/>
                    <a:pt x="250" y="133"/>
                  </a:cubicBezTo>
                  <a:lnTo>
                    <a:pt x="202" y="133"/>
                  </a:lnTo>
                  <a:cubicBezTo>
                    <a:pt x="194" y="133"/>
                    <a:pt x="188" y="139"/>
                    <a:pt x="188" y="147"/>
                  </a:cubicBezTo>
                  <a:cubicBezTo>
                    <a:pt x="188" y="154"/>
                    <a:pt x="194" y="160"/>
                    <a:pt x="202" y="160"/>
                  </a:cubicBezTo>
                  <a:lnTo>
                    <a:pt x="240" y="160"/>
                  </a:lnTo>
                  <a:cubicBezTo>
                    <a:pt x="215" y="186"/>
                    <a:pt x="202" y="219"/>
                    <a:pt x="202" y="253"/>
                  </a:cubicBezTo>
                  <a:cubicBezTo>
                    <a:pt x="202" y="268"/>
                    <a:pt x="204" y="282"/>
                    <a:pt x="209" y="295"/>
                  </a:cubicBezTo>
                  <a:cubicBezTo>
                    <a:pt x="200" y="291"/>
                    <a:pt x="190" y="288"/>
                    <a:pt x="181" y="288"/>
                  </a:cubicBezTo>
                  <a:cubicBezTo>
                    <a:pt x="168" y="288"/>
                    <a:pt x="158" y="294"/>
                    <a:pt x="153" y="307"/>
                  </a:cubicBezTo>
                  <a:cubicBezTo>
                    <a:pt x="151" y="311"/>
                    <a:pt x="146" y="322"/>
                    <a:pt x="150" y="338"/>
                  </a:cubicBezTo>
                  <a:cubicBezTo>
                    <a:pt x="155" y="356"/>
                    <a:pt x="170" y="373"/>
                    <a:pt x="194" y="388"/>
                  </a:cubicBezTo>
                  <a:cubicBezTo>
                    <a:pt x="180" y="403"/>
                    <a:pt x="169" y="420"/>
                    <a:pt x="160" y="438"/>
                  </a:cubicBezTo>
                  <a:lnTo>
                    <a:pt x="86" y="406"/>
                  </a:lnTo>
                  <a:lnTo>
                    <a:pt x="107" y="352"/>
                  </a:lnTo>
                  <a:cubicBezTo>
                    <a:pt x="110" y="345"/>
                    <a:pt x="107" y="337"/>
                    <a:pt x="100" y="334"/>
                  </a:cubicBezTo>
                  <a:cubicBezTo>
                    <a:pt x="93" y="332"/>
                    <a:pt x="85" y="335"/>
                    <a:pt x="83" y="342"/>
                  </a:cubicBezTo>
                  <a:lnTo>
                    <a:pt x="63" y="390"/>
                  </a:lnTo>
                  <a:lnTo>
                    <a:pt x="24" y="351"/>
                  </a:lnTo>
                  <a:cubicBezTo>
                    <a:pt x="19" y="345"/>
                    <a:pt x="11" y="345"/>
                    <a:pt x="6" y="351"/>
                  </a:cubicBezTo>
                  <a:cubicBezTo>
                    <a:pt x="0" y="356"/>
                    <a:pt x="0" y="364"/>
                    <a:pt x="6" y="369"/>
                  </a:cubicBezTo>
                  <a:lnTo>
                    <a:pt x="48" y="412"/>
                  </a:lnTo>
                  <a:lnTo>
                    <a:pt x="7" y="443"/>
                  </a:lnTo>
                  <a:cubicBezTo>
                    <a:pt x="1" y="447"/>
                    <a:pt x="0" y="455"/>
                    <a:pt x="4" y="461"/>
                  </a:cubicBezTo>
                  <a:cubicBezTo>
                    <a:pt x="7" y="465"/>
                    <a:pt x="11" y="467"/>
                    <a:pt x="15" y="467"/>
                  </a:cubicBezTo>
                  <a:cubicBezTo>
                    <a:pt x="18" y="467"/>
                    <a:pt x="21" y="466"/>
                    <a:pt x="23" y="464"/>
                  </a:cubicBezTo>
                  <a:lnTo>
                    <a:pt x="70" y="429"/>
                  </a:lnTo>
                  <a:lnTo>
                    <a:pt x="150" y="463"/>
                  </a:lnTo>
                  <a:cubicBezTo>
                    <a:pt x="140" y="489"/>
                    <a:pt x="135" y="517"/>
                    <a:pt x="135" y="547"/>
                  </a:cubicBezTo>
                  <a:cubicBezTo>
                    <a:pt x="135" y="679"/>
                    <a:pt x="240" y="787"/>
                    <a:pt x="368" y="787"/>
                  </a:cubicBezTo>
                  <a:cubicBezTo>
                    <a:pt x="497" y="787"/>
                    <a:pt x="602" y="679"/>
                    <a:pt x="602" y="547"/>
                  </a:cubicBezTo>
                  <a:cubicBezTo>
                    <a:pt x="602" y="518"/>
                    <a:pt x="597" y="489"/>
                    <a:pt x="587" y="463"/>
                  </a:cubicBezTo>
                  <a:lnTo>
                    <a:pt x="666" y="429"/>
                  </a:lnTo>
                  <a:lnTo>
                    <a:pt x="714" y="464"/>
                  </a:lnTo>
                  <a:cubicBezTo>
                    <a:pt x="716" y="466"/>
                    <a:pt x="719" y="467"/>
                    <a:pt x="722" y="467"/>
                  </a:cubicBezTo>
                  <a:cubicBezTo>
                    <a:pt x="726" y="467"/>
                    <a:pt x="730" y="465"/>
                    <a:pt x="732" y="461"/>
                  </a:cubicBezTo>
                  <a:cubicBezTo>
                    <a:pt x="737" y="455"/>
                    <a:pt x="736" y="447"/>
                    <a:pt x="730" y="443"/>
                  </a:cubicBezTo>
                  <a:lnTo>
                    <a:pt x="689" y="412"/>
                  </a:lnTo>
                  <a:close/>
                  <a:moveTo>
                    <a:pt x="415" y="240"/>
                  </a:moveTo>
                  <a:cubicBezTo>
                    <a:pt x="400" y="240"/>
                    <a:pt x="388" y="228"/>
                    <a:pt x="388" y="213"/>
                  </a:cubicBezTo>
                  <a:cubicBezTo>
                    <a:pt x="388" y="199"/>
                    <a:pt x="400" y="187"/>
                    <a:pt x="415" y="187"/>
                  </a:cubicBezTo>
                  <a:cubicBezTo>
                    <a:pt x="430" y="187"/>
                    <a:pt x="442" y="199"/>
                    <a:pt x="442" y="213"/>
                  </a:cubicBezTo>
                  <a:cubicBezTo>
                    <a:pt x="442" y="228"/>
                    <a:pt x="430" y="240"/>
                    <a:pt x="415" y="240"/>
                  </a:cubicBezTo>
                  <a:close/>
                  <a:moveTo>
                    <a:pt x="450" y="284"/>
                  </a:moveTo>
                  <a:cubicBezTo>
                    <a:pt x="455" y="289"/>
                    <a:pt x="455" y="298"/>
                    <a:pt x="450" y="303"/>
                  </a:cubicBezTo>
                  <a:cubicBezTo>
                    <a:pt x="444" y="308"/>
                    <a:pt x="438" y="313"/>
                    <a:pt x="432" y="317"/>
                  </a:cubicBezTo>
                  <a:cubicBezTo>
                    <a:pt x="430" y="319"/>
                    <a:pt x="427" y="319"/>
                    <a:pt x="425" y="319"/>
                  </a:cubicBezTo>
                  <a:cubicBezTo>
                    <a:pt x="420" y="319"/>
                    <a:pt x="416" y="317"/>
                    <a:pt x="414" y="313"/>
                  </a:cubicBezTo>
                  <a:cubicBezTo>
                    <a:pt x="410" y="307"/>
                    <a:pt x="411" y="299"/>
                    <a:pt x="418" y="295"/>
                  </a:cubicBezTo>
                  <a:cubicBezTo>
                    <a:pt x="422" y="292"/>
                    <a:pt x="427" y="288"/>
                    <a:pt x="431" y="284"/>
                  </a:cubicBezTo>
                  <a:cubicBezTo>
                    <a:pt x="436" y="279"/>
                    <a:pt x="445" y="279"/>
                    <a:pt x="450" y="284"/>
                  </a:cubicBezTo>
                  <a:close/>
                  <a:moveTo>
                    <a:pt x="389" y="306"/>
                  </a:moveTo>
                  <a:cubicBezTo>
                    <a:pt x="397" y="305"/>
                    <a:pt x="404" y="309"/>
                    <a:pt x="405" y="317"/>
                  </a:cubicBezTo>
                  <a:cubicBezTo>
                    <a:pt x="406" y="324"/>
                    <a:pt x="402" y="331"/>
                    <a:pt x="394" y="332"/>
                  </a:cubicBezTo>
                  <a:cubicBezTo>
                    <a:pt x="388" y="333"/>
                    <a:pt x="381" y="334"/>
                    <a:pt x="374" y="334"/>
                  </a:cubicBezTo>
                  <a:cubicBezTo>
                    <a:pt x="368" y="334"/>
                    <a:pt x="361" y="333"/>
                    <a:pt x="354" y="332"/>
                  </a:cubicBezTo>
                  <a:cubicBezTo>
                    <a:pt x="347" y="331"/>
                    <a:pt x="342" y="324"/>
                    <a:pt x="344" y="316"/>
                  </a:cubicBezTo>
                  <a:cubicBezTo>
                    <a:pt x="345" y="309"/>
                    <a:pt x="352" y="305"/>
                    <a:pt x="359" y="306"/>
                  </a:cubicBezTo>
                  <a:cubicBezTo>
                    <a:pt x="369" y="308"/>
                    <a:pt x="379" y="308"/>
                    <a:pt x="389" y="306"/>
                  </a:cubicBezTo>
                  <a:close/>
                  <a:moveTo>
                    <a:pt x="322" y="240"/>
                  </a:moveTo>
                  <a:cubicBezTo>
                    <a:pt x="307" y="240"/>
                    <a:pt x="295" y="228"/>
                    <a:pt x="295" y="213"/>
                  </a:cubicBezTo>
                  <a:cubicBezTo>
                    <a:pt x="295" y="199"/>
                    <a:pt x="307" y="187"/>
                    <a:pt x="322" y="187"/>
                  </a:cubicBezTo>
                  <a:cubicBezTo>
                    <a:pt x="336" y="187"/>
                    <a:pt x="348" y="199"/>
                    <a:pt x="348" y="213"/>
                  </a:cubicBezTo>
                  <a:cubicBezTo>
                    <a:pt x="348" y="228"/>
                    <a:pt x="336" y="240"/>
                    <a:pt x="322" y="240"/>
                  </a:cubicBezTo>
                  <a:close/>
                  <a:moveTo>
                    <a:pt x="299" y="284"/>
                  </a:moveTo>
                  <a:cubicBezTo>
                    <a:pt x="304" y="279"/>
                    <a:pt x="313" y="279"/>
                    <a:pt x="318" y="284"/>
                  </a:cubicBezTo>
                  <a:cubicBezTo>
                    <a:pt x="322" y="288"/>
                    <a:pt x="326" y="292"/>
                    <a:pt x="331" y="295"/>
                  </a:cubicBezTo>
                  <a:cubicBezTo>
                    <a:pt x="337" y="299"/>
                    <a:pt x="339" y="307"/>
                    <a:pt x="335" y="313"/>
                  </a:cubicBezTo>
                  <a:cubicBezTo>
                    <a:pt x="333" y="317"/>
                    <a:pt x="328" y="319"/>
                    <a:pt x="324" y="319"/>
                  </a:cubicBezTo>
                  <a:cubicBezTo>
                    <a:pt x="321" y="319"/>
                    <a:pt x="319" y="319"/>
                    <a:pt x="317" y="317"/>
                  </a:cubicBezTo>
                  <a:cubicBezTo>
                    <a:pt x="310" y="313"/>
                    <a:pt x="304" y="308"/>
                    <a:pt x="299" y="303"/>
                  </a:cubicBezTo>
                  <a:cubicBezTo>
                    <a:pt x="294" y="298"/>
                    <a:pt x="294" y="289"/>
                    <a:pt x="299" y="284"/>
                  </a:cubicBezTo>
                  <a:close/>
                  <a:moveTo>
                    <a:pt x="435" y="27"/>
                  </a:moveTo>
                  <a:cubicBezTo>
                    <a:pt x="425" y="53"/>
                    <a:pt x="411" y="101"/>
                    <a:pt x="430" y="132"/>
                  </a:cubicBezTo>
                  <a:cubicBezTo>
                    <a:pt x="430" y="133"/>
                    <a:pt x="430" y="133"/>
                    <a:pt x="430" y="133"/>
                  </a:cubicBezTo>
                  <a:lnTo>
                    <a:pt x="286" y="133"/>
                  </a:lnTo>
                  <a:cubicBezTo>
                    <a:pt x="301" y="111"/>
                    <a:pt x="315" y="75"/>
                    <a:pt x="292" y="27"/>
                  </a:cubicBezTo>
                  <a:lnTo>
                    <a:pt x="435" y="27"/>
                  </a:lnTo>
                  <a:close/>
                  <a:moveTo>
                    <a:pt x="176" y="319"/>
                  </a:moveTo>
                  <a:cubicBezTo>
                    <a:pt x="177" y="318"/>
                    <a:pt x="177" y="318"/>
                    <a:pt x="177" y="317"/>
                  </a:cubicBezTo>
                  <a:cubicBezTo>
                    <a:pt x="178" y="314"/>
                    <a:pt x="179" y="314"/>
                    <a:pt x="181" y="314"/>
                  </a:cubicBezTo>
                  <a:cubicBezTo>
                    <a:pt x="192" y="314"/>
                    <a:pt x="212" y="327"/>
                    <a:pt x="223" y="336"/>
                  </a:cubicBezTo>
                  <a:cubicBezTo>
                    <a:pt x="224" y="336"/>
                    <a:pt x="225" y="337"/>
                    <a:pt x="226" y="337"/>
                  </a:cubicBezTo>
                  <a:lnTo>
                    <a:pt x="279" y="364"/>
                  </a:lnTo>
                  <a:cubicBezTo>
                    <a:pt x="315" y="381"/>
                    <a:pt x="356" y="389"/>
                    <a:pt x="401" y="389"/>
                  </a:cubicBezTo>
                  <a:cubicBezTo>
                    <a:pt x="401" y="389"/>
                    <a:pt x="402" y="389"/>
                    <a:pt x="402" y="389"/>
                  </a:cubicBezTo>
                  <a:cubicBezTo>
                    <a:pt x="402" y="389"/>
                    <a:pt x="403" y="389"/>
                    <a:pt x="403" y="389"/>
                  </a:cubicBezTo>
                  <a:lnTo>
                    <a:pt x="403" y="389"/>
                  </a:lnTo>
                  <a:cubicBezTo>
                    <a:pt x="405" y="389"/>
                    <a:pt x="407" y="389"/>
                    <a:pt x="409" y="389"/>
                  </a:cubicBezTo>
                  <a:cubicBezTo>
                    <a:pt x="412" y="389"/>
                    <a:pt x="415" y="388"/>
                    <a:pt x="417" y="388"/>
                  </a:cubicBezTo>
                  <a:cubicBezTo>
                    <a:pt x="422" y="388"/>
                    <a:pt x="426" y="387"/>
                    <a:pt x="430" y="387"/>
                  </a:cubicBezTo>
                  <a:cubicBezTo>
                    <a:pt x="431" y="387"/>
                    <a:pt x="431" y="387"/>
                    <a:pt x="432" y="386"/>
                  </a:cubicBezTo>
                  <a:cubicBezTo>
                    <a:pt x="435" y="386"/>
                    <a:pt x="438" y="386"/>
                    <a:pt x="441" y="385"/>
                  </a:cubicBezTo>
                  <a:cubicBezTo>
                    <a:pt x="442" y="385"/>
                    <a:pt x="443" y="385"/>
                    <a:pt x="444" y="384"/>
                  </a:cubicBezTo>
                  <a:cubicBezTo>
                    <a:pt x="444" y="384"/>
                    <a:pt x="444" y="384"/>
                    <a:pt x="444" y="384"/>
                  </a:cubicBezTo>
                  <a:cubicBezTo>
                    <a:pt x="470" y="378"/>
                    <a:pt x="495" y="367"/>
                    <a:pt x="520" y="351"/>
                  </a:cubicBezTo>
                  <a:cubicBezTo>
                    <a:pt x="520" y="351"/>
                    <a:pt x="521" y="350"/>
                    <a:pt x="521" y="350"/>
                  </a:cubicBezTo>
                  <a:cubicBezTo>
                    <a:pt x="530" y="345"/>
                    <a:pt x="540" y="349"/>
                    <a:pt x="545" y="358"/>
                  </a:cubicBezTo>
                  <a:cubicBezTo>
                    <a:pt x="547" y="362"/>
                    <a:pt x="548" y="369"/>
                    <a:pt x="543" y="375"/>
                  </a:cubicBezTo>
                  <a:cubicBezTo>
                    <a:pt x="533" y="387"/>
                    <a:pt x="520" y="393"/>
                    <a:pt x="519" y="393"/>
                  </a:cubicBezTo>
                  <a:cubicBezTo>
                    <a:pt x="519" y="394"/>
                    <a:pt x="518" y="394"/>
                    <a:pt x="517" y="394"/>
                  </a:cubicBezTo>
                  <a:lnTo>
                    <a:pt x="516" y="395"/>
                  </a:lnTo>
                  <a:cubicBezTo>
                    <a:pt x="486" y="414"/>
                    <a:pt x="451" y="424"/>
                    <a:pt x="415" y="426"/>
                  </a:cubicBezTo>
                  <a:cubicBezTo>
                    <a:pt x="384" y="427"/>
                    <a:pt x="353" y="423"/>
                    <a:pt x="324" y="412"/>
                  </a:cubicBezTo>
                  <a:cubicBezTo>
                    <a:pt x="276" y="393"/>
                    <a:pt x="233" y="376"/>
                    <a:pt x="221" y="371"/>
                  </a:cubicBezTo>
                  <a:cubicBezTo>
                    <a:pt x="220" y="371"/>
                    <a:pt x="218" y="370"/>
                    <a:pt x="217" y="370"/>
                  </a:cubicBezTo>
                  <a:lnTo>
                    <a:pt x="217" y="370"/>
                  </a:lnTo>
                  <a:cubicBezTo>
                    <a:pt x="165" y="342"/>
                    <a:pt x="176" y="320"/>
                    <a:pt x="176" y="319"/>
                  </a:cubicBezTo>
                  <a:close/>
                  <a:moveTo>
                    <a:pt x="368" y="667"/>
                  </a:moveTo>
                  <a:cubicBezTo>
                    <a:pt x="357" y="667"/>
                    <a:pt x="348" y="658"/>
                    <a:pt x="348" y="647"/>
                  </a:cubicBezTo>
                  <a:cubicBezTo>
                    <a:pt x="348" y="636"/>
                    <a:pt x="357" y="627"/>
                    <a:pt x="368" y="627"/>
                  </a:cubicBezTo>
                  <a:cubicBezTo>
                    <a:pt x="379" y="627"/>
                    <a:pt x="388" y="636"/>
                    <a:pt x="388" y="647"/>
                  </a:cubicBezTo>
                  <a:cubicBezTo>
                    <a:pt x="388" y="658"/>
                    <a:pt x="379" y="667"/>
                    <a:pt x="368" y="667"/>
                  </a:cubicBezTo>
                  <a:close/>
                  <a:moveTo>
                    <a:pt x="368" y="587"/>
                  </a:moveTo>
                  <a:cubicBezTo>
                    <a:pt x="357" y="587"/>
                    <a:pt x="348" y="578"/>
                    <a:pt x="348" y="567"/>
                  </a:cubicBezTo>
                  <a:cubicBezTo>
                    <a:pt x="348" y="556"/>
                    <a:pt x="357" y="547"/>
                    <a:pt x="368" y="547"/>
                  </a:cubicBezTo>
                  <a:cubicBezTo>
                    <a:pt x="379" y="547"/>
                    <a:pt x="388" y="556"/>
                    <a:pt x="388" y="567"/>
                  </a:cubicBezTo>
                  <a:cubicBezTo>
                    <a:pt x="388" y="578"/>
                    <a:pt x="379" y="587"/>
                    <a:pt x="368" y="587"/>
                  </a:cubicBezTo>
                  <a:close/>
                  <a:moveTo>
                    <a:pt x="368" y="507"/>
                  </a:moveTo>
                  <a:cubicBezTo>
                    <a:pt x="357" y="507"/>
                    <a:pt x="348" y="498"/>
                    <a:pt x="348" y="487"/>
                  </a:cubicBezTo>
                  <a:cubicBezTo>
                    <a:pt x="348" y="476"/>
                    <a:pt x="357" y="467"/>
                    <a:pt x="368" y="467"/>
                  </a:cubicBezTo>
                  <a:cubicBezTo>
                    <a:pt x="379" y="467"/>
                    <a:pt x="388" y="476"/>
                    <a:pt x="388" y="487"/>
                  </a:cubicBezTo>
                  <a:cubicBezTo>
                    <a:pt x="388" y="498"/>
                    <a:pt x="379" y="507"/>
                    <a:pt x="368" y="507"/>
                  </a:cubicBezTo>
                  <a:close/>
                  <a:moveTo>
                    <a:pt x="477" y="600"/>
                  </a:moveTo>
                  <a:lnTo>
                    <a:pt x="434" y="600"/>
                  </a:lnTo>
                  <a:cubicBezTo>
                    <a:pt x="423" y="600"/>
                    <a:pt x="414" y="595"/>
                    <a:pt x="408" y="586"/>
                  </a:cubicBezTo>
                  <a:cubicBezTo>
                    <a:pt x="402" y="577"/>
                    <a:pt x="401" y="566"/>
                    <a:pt x="405" y="556"/>
                  </a:cubicBezTo>
                  <a:cubicBezTo>
                    <a:pt x="419" y="523"/>
                    <a:pt x="413" y="478"/>
                    <a:pt x="408" y="453"/>
                  </a:cubicBezTo>
                  <a:cubicBezTo>
                    <a:pt x="417" y="453"/>
                    <a:pt x="426" y="452"/>
                    <a:pt x="435" y="451"/>
                  </a:cubicBezTo>
                  <a:cubicBezTo>
                    <a:pt x="435" y="451"/>
                    <a:pt x="435" y="451"/>
                    <a:pt x="435" y="451"/>
                  </a:cubicBezTo>
                  <a:cubicBezTo>
                    <a:pt x="441" y="482"/>
                    <a:pt x="445" y="528"/>
                    <a:pt x="429" y="566"/>
                  </a:cubicBezTo>
                  <a:cubicBezTo>
                    <a:pt x="429" y="569"/>
                    <a:pt x="429" y="570"/>
                    <a:pt x="430" y="571"/>
                  </a:cubicBezTo>
                  <a:cubicBezTo>
                    <a:pt x="430" y="572"/>
                    <a:pt x="432" y="573"/>
                    <a:pt x="434" y="573"/>
                  </a:cubicBezTo>
                  <a:lnTo>
                    <a:pt x="477" y="573"/>
                  </a:lnTo>
                  <a:cubicBezTo>
                    <a:pt x="479" y="573"/>
                    <a:pt x="482" y="571"/>
                    <a:pt x="482" y="568"/>
                  </a:cubicBezTo>
                  <a:lnTo>
                    <a:pt x="482" y="441"/>
                  </a:lnTo>
                  <a:cubicBezTo>
                    <a:pt x="478" y="442"/>
                    <a:pt x="496" y="435"/>
                    <a:pt x="508" y="430"/>
                  </a:cubicBezTo>
                  <a:lnTo>
                    <a:pt x="508" y="568"/>
                  </a:lnTo>
                  <a:cubicBezTo>
                    <a:pt x="508" y="586"/>
                    <a:pt x="494" y="600"/>
                    <a:pt x="477" y="6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1038225" y="301594"/>
              <a:ext cx="28575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spc="300" dirty="0" smtClean="0"/>
                <a:t>输入你的标题文字</a:t>
              </a:r>
              <a:endParaRPr lang="zh-CN" altLang="en-US" sz="2000" spc="300" dirty="0"/>
            </a:p>
          </p:txBody>
        </p:sp>
      </p:grpSp>
      <p:grpSp>
        <p:nvGrpSpPr>
          <p:cNvPr id="5" name="182477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174911" y="1628803"/>
            <a:ext cx="10249681" cy="4216531"/>
            <a:chOff x="1174911" y="1628803"/>
            <a:chExt cx="10249681" cy="4216531"/>
          </a:xfrm>
        </p:grpSpPr>
        <p:sp>
          <p:nvSpPr>
            <p:cNvPr id="6" name="îṥļíḋé"/>
            <p:cNvSpPr/>
            <p:nvPr/>
          </p:nvSpPr>
          <p:spPr>
            <a:xfrm>
              <a:off x="6996099" y="1628803"/>
              <a:ext cx="4159323" cy="1656181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l"/>
            </a:blipFill>
            <a:ln w="381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7" name="i$ḻîḓè"/>
            <p:cNvSpPr txBox="1"/>
            <p:nvPr/>
          </p:nvSpPr>
          <p:spPr>
            <a:xfrm>
              <a:off x="5638800" y="1999693"/>
              <a:ext cx="914400" cy="914400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normAutofit/>
            </a:bodyPr>
            <a:lstStyle/>
            <a:p>
              <a:pPr algn="ctr"/>
              <a:r>
                <a:rPr lang="en-US" altLang="zh-CN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mpact" panose="020B0806030902050204" pitchFamily="34" charset="0"/>
                </a:rPr>
                <a:t>VS</a:t>
              </a:r>
              <a:endParaRPr lang="en-US" altLang="zh-CN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8" name="îṩḻîdè"/>
            <p:cNvSpPr/>
            <p:nvPr/>
          </p:nvSpPr>
          <p:spPr>
            <a:xfrm>
              <a:off x="1234211" y="1628803"/>
              <a:ext cx="4159323" cy="1656181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ctr"/>
            </a:blipFill>
            <a:ln w="381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9" name="isļïḓe"/>
            <p:cNvSpPr/>
            <p:nvPr/>
          </p:nvSpPr>
          <p:spPr>
            <a:xfrm>
              <a:off x="5500993" y="3575134"/>
              <a:ext cx="1383384" cy="400110"/>
            </a:xfrm>
            <a:prstGeom prst="rect">
              <a:avLst/>
            </a:prstGeom>
          </p:spPr>
          <p:txBody>
            <a:bodyPr wrap="square" lIns="91440" tIns="45720" rIns="91440" bIns="45720">
              <a:normAutofit/>
            </a:bodyPr>
            <a:lstStyle/>
            <a:p>
              <a:pPr algn="ctr"/>
              <a:r>
                <a:rPr lang="zh-CN" altLang="en-US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标题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cxnSp>
          <p:nvCxnSpPr>
            <p:cNvPr id="10" name="直接连接符 9"/>
            <p:cNvCxnSpPr/>
            <p:nvPr/>
          </p:nvCxnSpPr>
          <p:spPr>
            <a:xfrm>
              <a:off x="7006369" y="3783284"/>
              <a:ext cx="3600000" cy="0"/>
            </a:xfrm>
            <a:prstGeom prst="line">
              <a:avLst/>
            </a:prstGeom>
            <a:ln w="34925" cap="rnd">
              <a:solidFill>
                <a:schemeClr val="bg2">
                  <a:lumMod val="8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7006369" y="3783284"/>
              <a:ext cx="2448000" cy="0"/>
            </a:xfrm>
            <a:prstGeom prst="line">
              <a:avLst/>
            </a:prstGeom>
            <a:ln w="38100" cap="rnd">
              <a:solidFill>
                <a:schemeClr val="bg1">
                  <a:lumMod val="5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íṧḻíḓé"/>
            <p:cNvSpPr/>
            <p:nvPr/>
          </p:nvSpPr>
          <p:spPr>
            <a:xfrm>
              <a:off x="10664892" y="3575134"/>
              <a:ext cx="759700" cy="369332"/>
            </a:xfrm>
            <a:prstGeom prst="rect">
              <a:avLst/>
            </a:prstGeom>
          </p:spPr>
          <p:txBody>
            <a:bodyPr wrap="square" lIns="91440" tIns="45720" rIns="91440" bIns="45720">
              <a:normAutofit/>
            </a:bodyPr>
            <a:lstStyle/>
            <a:p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  <a:latin typeface="Impact" panose="020B0806030902050204" pitchFamily="34" charset="0"/>
                </a:rPr>
                <a:t>68%</a:t>
              </a:r>
              <a:endParaRPr lang="en-US" altLang="zh-CN" dirty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</a:endParaRPr>
            </a:p>
          </p:txBody>
        </p:sp>
        <p:cxnSp>
          <p:nvCxnSpPr>
            <p:cNvPr id="13" name="直接连接符 12"/>
            <p:cNvCxnSpPr/>
            <p:nvPr/>
          </p:nvCxnSpPr>
          <p:spPr>
            <a:xfrm>
              <a:off x="1777789" y="3783284"/>
              <a:ext cx="3600000" cy="0"/>
            </a:xfrm>
            <a:prstGeom prst="line">
              <a:avLst/>
            </a:prstGeom>
            <a:ln w="34925" cap="rnd">
              <a:solidFill>
                <a:schemeClr val="bg2">
                  <a:lumMod val="8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 flipH="1">
              <a:off x="2425789" y="3783284"/>
              <a:ext cx="2952000" cy="0"/>
            </a:xfrm>
            <a:prstGeom prst="line">
              <a:avLst/>
            </a:prstGeom>
            <a:ln w="38100" cap="rnd">
              <a:solidFill>
                <a:schemeClr val="accent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íṥlíďê"/>
            <p:cNvSpPr/>
            <p:nvPr/>
          </p:nvSpPr>
          <p:spPr>
            <a:xfrm>
              <a:off x="1174911" y="3575134"/>
              <a:ext cx="1190012" cy="369332"/>
            </a:xfrm>
            <a:prstGeom prst="rect">
              <a:avLst/>
            </a:prstGeom>
          </p:spPr>
          <p:txBody>
            <a:bodyPr wrap="square" lIns="91440" tIns="45720" rIns="91440" bIns="45720">
              <a:normAutofit/>
            </a:bodyPr>
            <a:lstStyle/>
            <a:p>
              <a:r>
                <a:rPr lang="en-US" altLang="zh-CN" dirty="0">
                  <a:solidFill>
                    <a:schemeClr val="accent1"/>
                  </a:solidFill>
                  <a:latin typeface="Impact" panose="020B0806030902050204" pitchFamily="34" charset="0"/>
                </a:rPr>
                <a:t>82%</a:t>
              </a:r>
              <a:endParaRPr lang="en-US" altLang="zh-CN" dirty="0">
                <a:solidFill>
                  <a:schemeClr val="accent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6" name="ï$1îḋê"/>
            <p:cNvSpPr/>
            <p:nvPr/>
          </p:nvSpPr>
          <p:spPr>
            <a:xfrm>
              <a:off x="5500993" y="4198497"/>
              <a:ext cx="1383384" cy="400110"/>
            </a:xfrm>
            <a:prstGeom prst="rect">
              <a:avLst/>
            </a:prstGeom>
          </p:spPr>
          <p:txBody>
            <a:bodyPr wrap="square" lIns="91440" tIns="45720" rIns="91440" bIns="45720">
              <a:normAutofit/>
            </a:bodyPr>
            <a:lstStyle/>
            <a:p>
              <a:pPr algn="ctr"/>
              <a:r>
                <a:rPr lang="zh-CN" altLang="en-US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标题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cxnSp>
          <p:nvCxnSpPr>
            <p:cNvPr id="17" name="直接连接符 16"/>
            <p:cNvCxnSpPr/>
            <p:nvPr/>
          </p:nvCxnSpPr>
          <p:spPr>
            <a:xfrm>
              <a:off x="7006369" y="4406647"/>
              <a:ext cx="3600000" cy="0"/>
            </a:xfrm>
            <a:prstGeom prst="line">
              <a:avLst/>
            </a:prstGeom>
            <a:ln w="34925" cap="rnd">
              <a:solidFill>
                <a:schemeClr val="bg2">
                  <a:lumMod val="8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7006369" y="4406647"/>
              <a:ext cx="1908000" cy="0"/>
            </a:xfrm>
            <a:prstGeom prst="line">
              <a:avLst/>
            </a:prstGeom>
            <a:ln w="38100" cap="rnd">
              <a:solidFill>
                <a:schemeClr val="bg1">
                  <a:lumMod val="5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íṣľíḑê"/>
            <p:cNvSpPr/>
            <p:nvPr/>
          </p:nvSpPr>
          <p:spPr>
            <a:xfrm>
              <a:off x="10664892" y="4198497"/>
              <a:ext cx="759700" cy="369332"/>
            </a:xfrm>
            <a:prstGeom prst="rect">
              <a:avLst/>
            </a:prstGeom>
          </p:spPr>
          <p:txBody>
            <a:bodyPr wrap="square" lIns="91440" tIns="45720" rIns="91440" bIns="45720">
              <a:normAutofit/>
            </a:bodyPr>
            <a:lstStyle/>
            <a:p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  <a:latin typeface="Impact" panose="020B0806030902050204" pitchFamily="34" charset="0"/>
                </a:rPr>
                <a:t>53%</a:t>
              </a:r>
              <a:endParaRPr lang="en-US" altLang="zh-CN" dirty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</a:endParaRPr>
            </a:p>
          </p:txBody>
        </p:sp>
        <p:cxnSp>
          <p:nvCxnSpPr>
            <p:cNvPr id="20" name="直接连接符 19"/>
            <p:cNvCxnSpPr/>
            <p:nvPr/>
          </p:nvCxnSpPr>
          <p:spPr>
            <a:xfrm>
              <a:off x="1777789" y="4406647"/>
              <a:ext cx="3600000" cy="0"/>
            </a:xfrm>
            <a:prstGeom prst="line">
              <a:avLst/>
            </a:prstGeom>
            <a:ln w="34925" cap="rnd">
              <a:solidFill>
                <a:schemeClr val="bg2">
                  <a:lumMod val="8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 flipH="1">
              <a:off x="4297789" y="4406647"/>
              <a:ext cx="1080000" cy="0"/>
            </a:xfrm>
            <a:prstGeom prst="line">
              <a:avLst/>
            </a:prstGeom>
            <a:ln w="38100" cap="rnd">
              <a:solidFill>
                <a:schemeClr val="accent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ïŝlíďe"/>
            <p:cNvSpPr/>
            <p:nvPr/>
          </p:nvSpPr>
          <p:spPr>
            <a:xfrm>
              <a:off x="1174911" y="4198497"/>
              <a:ext cx="1190012" cy="369332"/>
            </a:xfrm>
            <a:prstGeom prst="rect">
              <a:avLst/>
            </a:prstGeom>
          </p:spPr>
          <p:txBody>
            <a:bodyPr wrap="square" lIns="91440" tIns="45720" rIns="91440" bIns="45720">
              <a:normAutofit/>
            </a:bodyPr>
            <a:lstStyle/>
            <a:p>
              <a:r>
                <a:rPr lang="en-US" altLang="zh-CN" dirty="0">
                  <a:solidFill>
                    <a:schemeClr val="accent1"/>
                  </a:solidFill>
                  <a:latin typeface="Impact" panose="020B0806030902050204" pitchFamily="34" charset="0"/>
                </a:rPr>
                <a:t>30%</a:t>
              </a:r>
              <a:endParaRPr lang="en-US" altLang="zh-CN" dirty="0">
                <a:solidFill>
                  <a:schemeClr val="accent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23" name="iṣḷídé"/>
            <p:cNvSpPr/>
            <p:nvPr/>
          </p:nvSpPr>
          <p:spPr>
            <a:xfrm>
              <a:off x="5500993" y="4821860"/>
              <a:ext cx="1383384" cy="400110"/>
            </a:xfrm>
            <a:prstGeom prst="rect">
              <a:avLst/>
            </a:prstGeom>
          </p:spPr>
          <p:txBody>
            <a:bodyPr wrap="square" lIns="91440" tIns="45720" rIns="91440" bIns="45720">
              <a:normAutofit/>
            </a:bodyPr>
            <a:lstStyle/>
            <a:p>
              <a:pPr algn="ctr"/>
              <a:r>
                <a:rPr lang="zh-CN" altLang="en-US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标题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cxnSp>
          <p:nvCxnSpPr>
            <p:cNvPr id="24" name="直接连接符 23"/>
            <p:cNvCxnSpPr/>
            <p:nvPr/>
          </p:nvCxnSpPr>
          <p:spPr>
            <a:xfrm>
              <a:off x="7006369" y="5030010"/>
              <a:ext cx="3600000" cy="0"/>
            </a:xfrm>
            <a:prstGeom prst="line">
              <a:avLst/>
            </a:prstGeom>
            <a:ln w="34925" cap="rnd">
              <a:solidFill>
                <a:schemeClr val="bg2">
                  <a:lumMod val="8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7006369" y="5030010"/>
              <a:ext cx="2592000" cy="0"/>
            </a:xfrm>
            <a:prstGeom prst="line">
              <a:avLst/>
            </a:prstGeom>
            <a:ln w="38100" cap="rnd">
              <a:solidFill>
                <a:schemeClr val="bg1">
                  <a:lumMod val="5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ïṧļíḍe"/>
            <p:cNvSpPr/>
            <p:nvPr/>
          </p:nvSpPr>
          <p:spPr>
            <a:xfrm>
              <a:off x="10664892" y="4821860"/>
              <a:ext cx="759700" cy="369332"/>
            </a:xfrm>
            <a:prstGeom prst="rect">
              <a:avLst/>
            </a:prstGeom>
          </p:spPr>
          <p:txBody>
            <a:bodyPr wrap="square" lIns="91440" tIns="45720" rIns="91440" bIns="45720">
              <a:normAutofit/>
            </a:bodyPr>
            <a:lstStyle/>
            <a:p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  <a:latin typeface="Impact" panose="020B0806030902050204" pitchFamily="34" charset="0"/>
                </a:rPr>
                <a:t>72%</a:t>
              </a:r>
              <a:endParaRPr lang="en-US" altLang="zh-CN" dirty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</a:endParaRPr>
            </a:p>
          </p:txBody>
        </p:sp>
        <p:cxnSp>
          <p:nvCxnSpPr>
            <p:cNvPr id="27" name="直接连接符 26"/>
            <p:cNvCxnSpPr/>
            <p:nvPr/>
          </p:nvCxnSpPr>
          <p:spPr>
            <a:xfrm>
              <a:off x="1777789" y="5030010"/>
              <a:ext cx="3600000" cy="0"/>
            </a:xfrm>
            <a:prstGeom prst="line">
              <a:avLst/>
            </a:prstGeom>
            <a:ln w="34925" cap="rnd">
              <a:solidFill>
                <a:schemeClr val="bg2">
                  <a:lumMod val="8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flipH="1">
              <a:off x="3757789" y="5030010"/>
              <a:ext cx="1620000" cy="0"/>
            </a:xfrm>
            <a:prstGeom prst="line">
              <a:avLst/>
            </a:prstGeom>
            <a:ln w="38100" cap="rnd">
              <a:solidFill>
                <a:schemeClr val="accent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i$ļiďê"/>
            <p:cNvSpPr/>
            <p:nvPr/>
          </p:nvSpPr>
          <p:spPr>
            <a:xfrm>
              <a:off x="1174911" y="4821860"/>
              <a:ext cx="1190012" cy="369332"/>
            </a:xfrm>
            <a:prstGeom prst="rect">
              <a:avLst/>
            </a:prstGeom>
          </p:spPr>
          <p:txBody>
            <a:bodyPr wrap="square" lIns="91440" tIns="45720" rIns="91440" bIns="45720">
              <a:normAutofit/>
            </a:bodyPr>
            <a:lstStyle/>
            <a:p>
              <a:r>
                <a:rPr lang="en-US" altLang="zh-CN" dirty="0">
                  <a:solidFill>
                    <a:schemeClr val="accent1"/>
                  </a:solidFill>
                  <a:latin typeface="Impact" panose="020B0806030902050204" pitchFamily="34" charset="0"/>
                </a:rPr>
                <a:t>45%</a:t>
              </a:r>
              <a:endParaRPr lang="en-US" altLang="zh-CN" dirty="0">
                <a:solidFill>
                  <a:schemeClr val="accent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30" name="íṩḻïḑe"/>
            <p:cNvSpPr/>
            <p:nvPr/>
          </p:nvSpPr>
          <p:spPr>
            <a:xfrm>
              <a:off x="5500993" y="5445224"/>
              <a:ext cx="1383384" cy="400110"/>
            </a:xfrm>
            <a:prstGeom prst="rect">
              <a:avLst/>
            </a:prstGeom>
          </p:spPr>
          <p:txBody>
            <a:bodyPr wrap="square" lIns="91440" tIns="45720" rIns="91440" bIns="45720">
              <a:normAutofit/>
            </a:bodyPr>
            <a:lstStyle/>
            <a:p>
              <a:pPr algn="ctr"/>
              <a:r>
                <a:rPr lang="zh-CN" altLang="en-US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标题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cxnSp>
          <p:nvCxnSpPr>
            <p:cNvPr id="31" name="直接连接符 30"/>
            <p:cNvCxnSpPr/>
            <p:nvPr/>
          </p:nvCxnSpPr>
          <p:spPr>
            <a:xfrm>
              <a:off x="7006369" y="5653374"/>
              <a:ext cx="3600000" cy="0"/>
            </a:xfrm>
            <a:prstGeom prst="line">
              <a:avLst/>
            </a:prstGeom>
            <a:ln w="34925" cap="rnd">
              <a:solidFill>
                <a:schemeClr val="bg2">
                  <a:lumMod val="8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>
              <a:off x="7006369" y="5653374"/>
              <a:ext cx="1296000" cy="0"/>
            </a:xfrm>
            <a:prstGeom prst="line">
              <a:avLst/>
            </a:prstGeom>
            <a:ln w="38100" cap="rnd">
              <a:solidFill>
                <a:schemeClr val="bg1">
                  <a:lumMod val="5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îs1iḑê"/>
            <p:cNvSpPr/>
            <p:nvPr/>
          </p:nvSpPr>
          <p:spPr>
            <a:xfrm>
              <a:off x="10664892" y="5445224"/>
              <a:ext cx="759700" cy="369332"/>
            </a:xfrm>
            <a:prstGeom prst="rect">
              <a:avLst/>
            </a:prstGeom>
          </p:spPr>
          <p:txBody>
            <a:bodyPr wrap="square" lIns="91440" tIns="45720" rIns="91440" bIns="45720">
              <a:normAutofit/>
            </a:bodyPr>
            <a:lstStyle/>
            <a:p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  <a:latin typeface="Impact" panose="020B0806030902050204" pitchFamily="34" charset="0"/>
                </a:rPr>
                <a:t>36%</a:t>
              </a:r>
              <a:endParaRPr lang="en-US" altLang="zh-CN" dirty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</a:endParaRPr>
            </a:p>
          </p:txBody>
        </p:sp>
        <p:cxnSp>
          <p:nvCxnSpPr>
            <p:cNvPr id="34" name="直接连接符 33"/>
            <p:cNvCxnSpPr/>
            <p:nvPr/>
          </p:nvCxnSpPr>
          <p:spPr>
            <a:xfrm>
              <a:off x="1777789" y="5653374"/>
              <a:ext cx="3600000" cy="0"/>
            </a:xfrm>
            <a:prstGeom prst="line">
              <a:avLst/>
            </a:prstGeom>
            <a:ln w="34925" cap="rnd">
              <a:solidFill>
                <a:schemeClr val="bg2">
                  <a:lumMod val="8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 flipH="1">
              <a:off x="2101789" y="5653374"/>
              <a:ext cx="3276000" cy="0"/>
            </a:xfrm>
            <a:prstGeom prst="line">
              <a:avLst/>
            </a:prstGeom>
            <a:ln w="38100" cap="rnd">
              <a:solidFill>
                <a:schemeClr val="accent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îşļiḋe"/>
            <p:cNvSpPr/>
            <p:nvPr/>
          </p:nvSpPr>
          <p:spPr>
            <a:xfrm>
              <a:off x="1174911" y="5445224"/>
              <a:ext cx="1190012" cy="369332"/>
            </a:xfrm>
            <a:prstGeom prst="rect">
              <a:avLst/>
            </a:prstGeom>
          </p:spPr>
          <p:txBody>
            <a:bodyPr wrap="square" lIns="91440" tIns="45720" rIns="91440" bIns="45720">
              <a:normAutofit/>
            </a:bodyPr>
            <a:lstStyle/>
            <a:p>
              <a:r>
                <a:rPr lang="en-US" altLang="zh-CN" dirty="0">
                  <a:solidFill>
                    <a:schemeClr val="accent1"/>
                  </a:solidFill>
                  <a:latin typeface="Impact" panose="020B0806030902050204" pitchFamily="34" charset="0"/>
                </a:rPr>
                <a:t>91%</a:t>
              </a:r>
              <a:endParaRPr lang="en-US" altLang="zh-CN" dirty="0">
                <a:solidFill>
                  <a:schemeClr val="accent1"/>
                </a:solidFill>
                <a:latin typeface="Impact" panose="020B0806030902050204" pitchFamily="34" charset="0"/>
              </a:endParaRPr>
            </a:p>
          </p:txBody>
        </p: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26050" y="196807"/>
            <a:ext cx="3569675" cy="609685"/>
            <a:chOff x="326050" y="196807"/>
            <a:chExt cx="3569675" cy="609685"/>
          </a:xfrm>
        </p:grpSpPr>
        <p:sp>
          <p:nvSpPr>
            <p:cNvPr id="2" name="snowman_150012"/>
            <p:cNvSpPr>
              <a:spLocks noChangeAspect="1"/>
            </p:cNvSpPr>
            <p:nvPr/>
          </p:nvSpPr>
          <p:spPr bwMode="auto">
            <a:xfrm>
              <a:off x="326050" y="196807"/>
              <a:ext cx="571727" cy="609685"/>
            </a:xfrm>
            <a:custGeom>
              <a:avLst/>
              <a:gdLst>
                <a:gd name="T0" fmla="*/ 731 w 737"/>
                <a:gd name="T1" fmla="*/ 351 h 787"/>
                <a:gd name="T2" fmla="*/ 654 w 737"/>
                <a:gd name="T3" fmla="*/ 342 h 787"/>
                <a:gd name="T4" fmla="*/ 651 w 737"/>
                <a:gd name="T5" fmla="*/ 406 h 787"/>
                <a:gd name="T6" fmla="*/ 564 w 737"/>
                <a:gd name="T7" fmla="*/ 392 h 787"/>
                <a:gd name="T8" fmla="*/ 535 w 737"/>
                <a:gd name="T9" fmla="*/ 253 h 787"/>
                <a:gd name="T10" fmla="*/ 535 w 737"/>
                <a:gd name="T11" fmla="*/ 147 h 787"/>
                <a:gd name="T12" fmla="*/ 453 w 737"/>
                <a:gd name="T13" fmla="*/ 119 h 787"/>
                <a:gd name="T14" fmla="*/ 455 w 737"/>
                <a:gd name="T15" fmla="*/ 0 h 787"/>
                <a:gd name="T16" fmla="*/ 257 w 737"/>
                <a:gd name="T17" fmla="*/ 21 h 787"/>
                <a:gd name="T18" fmla="*/ 188 w 737"/>
                <a:gd name="T19" fmla="*/ 147 h 787"/>
                <a:gd name="T20" fmla="*/ 202 w 737"/>
                <a:gd name="T21" fmla="*/ 253 h 787"/>
                <a:gd name="T22" fmla="*/ 153 w 737"/>
                <a:gd name="T23" fmla="*/ 307 h 787"/>
                <a:gd name="T24" fmla="*/ 160 w 737"/>
                <a:gd name="T25" fmla="*/ 438 h 787"/>
                <a:gd name="T26" fmla="*/ 100 w 737"/>
                <a:gd name="T27" fmla="*/ 334 h 787"/>
                <a:gd name="T28" fmla="*/ 24 w 737"/>
                <a:gd name="T29" fmla="*/ 351 h 787"/>
                <a:gd name="T30" fmla="*/ 48 w 737"/>
                <a:gd name="T31" fmla="*/ 412 h 787"/>
                <a:gd name="T32" fmla="*/ 15 w 737"/>
                <a:gd name="T33" fmla="*/ 467 h 787"/>
                <a:gd name="T34" fmla="*/ 150 w 737"/>
                <a:gd name="T35" fmla="*/ 463 h 787"/>
                <a:gd name="T36" fmla="*/ 602 w 737"/>
                <a:gd name="T37" fmla="*/ 547 h 787"/>
                <a:gd name="T38" fmla="*/ 714 w 737"/>
                <a:gd name="T39" fmla="*/ 464 h 787"/>
                <a:gd name="T40" fmla="*/ 730 w 737"/>
                <a:gd name="T41" fmla="*/ 443 h 787"/>
                <a:gd name="T42" fmla="*/ 388 w 737"/>
                <a:gd name="T43" fmla="*/ 213 h 787"/>
                <a:gd name="T44" fmla="*/ 415 w 737"/>
                <a:gd name="T45" fmla="*/ 240 h 787"/>
                <a:gd name="T46" fmla="*/ 432 w 737"/>
                <a:gd name="T47" fmla="*/ 317 h 787"/>
                <a:gd name="T48" fmla="*/ 418 w 737"/>
                <a:gd name="T49" fmla="*/ 295 h 787"/>
                <a:gd name="T50" fmla="*/ 389 w 737"/>
                <a:gd name="T51" fmla="*/ 306 h 787"/>
                <a:gd name="T52" fmla="*/ 374 w 737"/>
                <a:gd name="T53" fmla="*/ 334 h 787"/>
                <a:gd name="T54" fmla="*/ 359 w 737"/>
                <a:gd name="T55" fmla="*/ 306 h 787"/>
                <a:gd name="T56" fmla="*/ 295 w 737"/>
                <a:gd name="T57" fmla="*/ 213 h 787"/>
                <a:gd name="T58" fmla="*/ 322 w 737"/>
                <a:gd name="T59" fmla="*/ 240 h 787"/>
                <a:gd name="T60" fmla="*/ 331 w 737"/>
                <a:gd name="T61" fmla="*/ 295 h 787"/>
                <a:gd name="T62" fmla="*/ 317 w 737"/>
                <a:gd name="T63" fmla="*/ 317 h 787"/>
                <a:gd name="T64" fmla="*/ 435 w 737"/>
                <a:gd name="T65" fmla="*/ 27 h 787"/>
                <a:gd name="T66" fmla="*/ 286 w 737"/>
                <a:gd name="T67" fmla="*/ 133 h 787"/>
                <a:gd name="T68" fmla="*/ 176 w 737"/>
                <a:gd name="T69" fmla="*/ 319 h 787"/>
                <a:gd name="T70" fmla="*/ 223 w 737"/>
                <a:gd name="T71" fmla="*/ 336 h 787"/>
                <a:gd name="T72" fmla="*/ 401 w 737"/>
                <a:gd name="T73" fmla="*/ 389 h 787"/>
                <a:gd name="T74" fmla="*/ 403 w 737"/>
                <a:gd name="T75" fmla="*/ 389 h 787"/>
                <a:gd name="T76" fmla="*/ 430 w 737"/>
                <a:gd name="T77" fmla="*/ 387 h 787"/>
                <a:gd name="T78" fmla="*/ 444 w 737"/>
                <a:gd name="T79" fmla="*/ 384 h 787"/>
                <a:gd name="T80" fmla="*/ 521 w 737"/>
                <a:gd name="T81" fmla="*/ 350 h 787"/>
                <a:gd name="T82" fmla="*/ 519 w 737"/>
                <a:gd name="T83" fmla="*/ 393 h 787"/>
                <a:gd name="T84" fmla="*/ 415 w 737"/>
                <a:gd name="T85" fmla="*/ 426 h 787"/>
                <a:gd name="T86" fmla="*/ 217 w 737"/>
                <a:gd name="T87" fmla="*/ 370 h 787"/>
                <a:gd name="T88" fmla="*/ 368 w 737"/>
                <a:gd name="T89" fmla="*/ 667 h 787"/>
                <a:gd name="T90" fmla="*/ 388 w 737"/>
                <a:gd name="T91" fmla="*/ 647 h 787"/>
                <a:gd name="T92" fmla="*/ 348 w 737"/>
                <a:gd name="T93" fmla="*/ 567 h 787"/>
                <a:gd name="T94" fmla="*/ 368 w 737"/>
                <a:gd name="T95" fmla="*/ 587 h 787"/>
                <a:gd name="T96" fmla="*/ 368 w 737"/>
                <a:gd name="T97" fmla="*/ 467 h 787"/>
                <a:gd name="T98" fmla="*/ 477 w 737"/>
                <a:gd name="T99" fmla="*/ 600 h 787"/>
                <a:gd name="T100" fmla="*/ 405 w 737"/>
                <a:gd name="T101" fmla="*/ 556 h 787"/>
                <a:gd name="T102" fmla="*/ 435 w 737"/>
                <a:gd name="T103" fmla="*/ 451 h 787"/>
                <a:gd name="T104" fmla="*/ 434 w 737"/>
                <a:gd name="T105" fmla="*/ 573 h 787"/>
                <a:gd name="T106" fmla="*/ 482 w 737"/>
                <a:gd name="T107" fmla="*/ 441 h 787"/>
                <a:gd name="T108" fmla="*/ 477 w 737"/>
                <a:gd name="T109" fmla="*/ 600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37" h="787">
                  <a:moveTo>
                    <a:pt x="689" y="412"/>
                  </a:moveTo>
                  <a:lnTo>
                    <a:pt x="731" y="369"/>
                  </a:lnTo>
                  <a:cubicBezTo>
                    <a:pt x="736" y="364"/>
                    <a:pt x="736" y="356"/>
                    <a:pt x="731" y="351"/>
                  </a:cubicBezTo>
                  <a:cubicBezTo>
                    <a:pt x="726" y="345"/>
                    <a:pt x="717" y="345"/>
                    <a:pt x="712" y="351"/>
                  </a:cubicBezTo>
                  <a:lnTo>
                    <a:pt x="673" y="390"/>
                  </a:lnTo>
                  <a:lnTo>
                    <a:pt x="654" y="342"/>
                  </a:lnTo>
                  <a:cubicBezTo>
                    <a:pt x="651" y="335"/>
                    <a:pt x="644" y="332"/>
                    <a:pt x="637" y="334"/>
                  </a:cubicBezTo>
                  <a:cubicBezTo>
                    <a:pt x="630" y="337"/>
                    <a:pt x="627" y="345"/>
                    <a:pt x="629" y="352"/>
                  </a:cubicBezTo>
                  <a:lnTo>
                    <a:pt x="651" y="406"/>
                  </a:lnTo>
                  <a:lnTo>
                    <a:pt x="576" y="438"/>
                  </a:lnTo>
                  <a:cubicBezTo>
                    <a:pt x="570" y="426"/>
                    <a:pt x="562" y="413"/>
                    <a:pt x="554" y="402"/>
                  </a:cubicBezTo>
                  <a:cubicBezTo>
                    <a:pt x="557" y="399"/>
                    <a:pt x="561" y="396"/>
                    <a:pt x="564" y="392"/>
                  </a:cubicBezTo>
                  <a:cubicBezTo>
                    <a:pt x="574" y="379"/>
                    <a:pt x="576" y="362"/>
                    <a:pt x="569" y="347"/>
                  </a:cubicBezTo>
                  <a:cubicBezTo>
                    <a:pt x="559" y="326"/>
                    <a:pt x="535" y="316"/>
                    <a:pt x="514" y="324"/>
                  </a:cubicBezTo>
                  <a:cubicBezTo>
                    <a:pt x="528" y="303"/>
                    <a:pt x="535" y="279"/>
                    <a:pt x="535" y="253"/>
                  </a:cubicBezTo>
                  <a:cubicBezTo>
                    <a:pt x="535" y="219"/>
                    <a:pt x="521" y="186"/>
                    <a:pt x="497" y="160"/>
                  </a:cubicBezTo>
                  <a:lnTo>
                    <a:pt x="522" y="160"/>
                  </a:lnTo>
                  <a:cubicBezTo>
                    <a:pt x="529" y="160"/>
                    <a:pt x="535" y="154"/>
                    <a:pt x="535" y="147"/>
                  </a:cubicBezTo>
                  <a:cubicBezTo>
                    <a:pt x="535" y="139"/>
                    <a:pt x="529" y="133"/>
                    <a:pt x="522" y="133"/>
                  </a:cubicBezTo>
                  <a:lnTo>
                    <a:pt x="482" y="133"/>
                  </a:lnTo>
                  <a:cubicBezTo>
                    <a:pt x="468" y="132"/>
                    <a:pt x="458" y="128"/>
                    <a:pt x="453" y="119"/>
                  </a:cubicBezTo>
                  <a:cubicBezTo>
                    <a:pt x="438" y="93"/>
                    <a:pt x="458" y="38"/>
                    <a:pt x="467" y="19"/>
                  </a:cubicBezTo>
                  <a:cubicBezTo>
                    <a:pt x="469" y="15"/>
                    <a:pt x="469" y="10"/>
                    <a:pt x="466" y="6"/>
                  </a:cubicBezTo>
                  <a:cubicBezTo>
                    <a:pt x="464" y="2"/>
                    <a:pt x="460" y="0"/>
                    <a:pt x="455" y="0"/>
                  </a:cubicBezTo>
                  <a:lnTo>
                    <a:pt x="268" y="0"/>
                  </a:lnTo>
                  <a:cubicBezTo>
                    <a:pt x="263" y="0"/>
                    <a:pt x="259" y="3"/>
                    <a:pt x="257" y="7"/>
                  </a:cubicBezTo>
                  <a:cubicBezTo>
                    <a:pt x="254" y="11"/>
                    <a:pt x="255" y="17"/>
                    <a:pt x="257" y="21"/>
                  </a:cubicBezTo>
                  <a:cubicBezTo>
                    <a:pt x="301" y="84"/>
                    <a:pt x="263" y="123"/>
                    <a:pt x="250" y="133"/>
                  </a:cubicBezTo>
                  <a:lnTo>
                    <a:pt x="202" y="133"/>
                  </a:lnTo>
                  <a:cubicBezTo>
                    <a:pt x="194" y="133"/>
                    <a:pt x="188" y="139"/>
                    <a:pt x="188" y="147"/>
                  </a:cubicBezTo>
                  <a:cubicBezTo>
                    <a:pt x="188" y="154"/>
                    <a:pt x="194" y="160"/>
                    <a:pt x="202" y="160"/>
                  </a:cubicBezTo>
                  <a:lnTo>
                    <a:pt x="240" y="160"/>
                  </a:lnTo>
                  <a:cubicBezTo>
                    <a:pt x="215" y="186"/>
                    <a:pt x="202" y="219"/>
                    <a:pt x="202" y="253"/>
                  </a:cubicBezTo>
                  <a:cubicBezTo>
                    <a:pt x="202" y="268"/>
                    <a:pt x="204" y="282"/>
                    <a:pt x="209" y="295"/>
                  </a:cubicBezTo>
                  <a:cubicBezTo>
                    <a:pt x="200" y="291"/>
                    <a:pt x="190" y="288"/>
                    <a:pt x="181" y="288"/>
                  </a:cubicBezTo>
                  <a:cubicBezTo>
                    <a:pt x="168" y="288"/>
                    <a:pt x="158" y="294"/>
                    <a:pt x="153" y="307"/>
                  </a:cubicBezTo>
                  <a:cubicBezTo>
                    <a:pt x="151" y="311"/>
                    <a:pt x="146" y="322"/>
                    <a:pt x="150" y="338"/>
                  </a:cubicBezTo>
                  <a:cubicBezTo>
                    <a:pt x="155" y="356"/>
                    <a:pt x="170" y="373"/>
                    <a:pt x="194" y="388"/>
                  </a:cubicBezTo>
                  <a:cubicBezTo>
                    <a:pt x="180" y="403"/>
                    <a:pt x="169" y="420"/>
                    <a:pt x="160" y="438"/>
                  </a:cubicBezTo>
                  <a:lnTo>
                    <a:pt x="86" y="406"/>
                  </a:lnTo>
                  <a:lnTo>
                    <a:pt x="107" y="352"/>
                  </a:lnTo>
                  <a:cubicBezTo>
                    <a:pt x="110" y="345"/>
                    <a:pt x="107" y="337"/>
                    <a:pt x="100" y="334"/>
                  </a:cubicBezTo>
                  <a:cubicBezTo>
                    <a:pt x="93" y="332"/>
                    <a:pt x="85" y="335"/>
                    <a:pt x="83" y="342"/>
                  </a:cubicBezTo>
                  <a:lnTo>
                    <a:pt x="63" y="390"/>
                  </a:lnTo>
                  <a:lnTo>
                    <a:pt x="24" y="351"/>
                  </a:lnTo>
                  <a:cubicBezTo>
                    <a:pt x="19" y="345"/>
                    <a:pt x="11" y="345"/>
                    <a:pt x="6" y="351"/>
                  </a:cubicBezTo>
                  <a:cubicBezTo>
                    <a:pt x="0" y="356"/>
                    <a:pt x="0" y="364"/>
                    <a:pt x="6" y="369"/>
                  </a:cubicBezTo>
                  <a:lnTo>
                    <a:pt x="48" y="412"/>
                  </a:lnTo>
                  <a:lnTo>
                    <a:pt x="7" y="443"/>
                  </a:lnTo>
                  <a:cubicBezTo>
                    <a:pt x="1" y="447"/>
                    <a:pt x="0" y="455"/>
                    <a:pt x="4" y="461"/>
                  </a:cubicBezTo>
                  <a:cubicBezTo>
                    <a:pt x="7" y="465"/>
                    <a:pt x="11" y="467"/>
                    <a:pt x="15" y="467"/>
                  </a:cubicBezTo>
                  <a:cubicBezTo>
                    <a:pt x="18" y="467"/>
                    <a:pt x="21" y="466"/>
                    <a:pt x="23" y="464"/>
                  </a:cubicBezTo>
                  <a:lnTo>
                    <a:pt x="70" y="429"/>
                  </a:lnTo>
                  <a:lnTo>
                    <a:pt x="150" y="463"/>
                  </a:lnTo>
                  <a:cubicBezTo>
                    <a:pt x="140" y="489"/>
                    <a:pt x="135" y="517"/>
                    <a:pt x="135" y="547"/>
                  </a:cubicBezTo>
                  <a:cubicBezTo>
                    <a:pt x="135" y="679"/>
                    <a:pt x="240" y="787"/>
                    <a:pt x="368" y="787"/>
                  </a:cubicBezTo>
                  <a:cubicBezTo>
                    <a:pt x="497" y="787"/>
                    <a:pt x="602" y="679"/>
                    <a:pt x="602" y="547"/>
                  </a:cubicBezTo>
                  <a:cubicBezTo>
                    <a:pt x="602" y="518"/>
                    <a:pt x="597" y="489"/>
                    <a:pt x="587" y="463"/>
                  </a:cubicBezTo>
                  <a:lnTo>
                    <a:pt x="666" y="429"/>
                  </a:lnTo>
                  <a:lnTo>
                    <a:pt x="714" y="464"/>
                  </a:lnTo>
                  <a:cubicBezTo>
                    <a:pt x="716" y="466"/>
                    <a:pt x="719" y="467"/>
                    <a:pt x="722" y="467"/>
                  </a:cubicBezTo>
                  <a:cubicBezTo>
                    <a:pt x="726" y="467"/>
                    <a:pt x="730" y="465"/>
                    <a:pt x="732" y="461"/>
                  </a:cubicBezTo>
                  <a:cubicBezTo>
                    <a:pt x="737" y="455"/>
                    <a:pt x="736" y="447"/>
                    <a:pt x="730" y="443"/>
                  </a:cubicBezTo>
                  <a:lnTo>
                    <a:pt x="689" y="412"/>
                  </a:lnTo>
                  <a:close/>
                  <a:moveTo>
                    <a:pt x="415" y="240"/>
                  </a:moveTo>
                  <a:cubicBezTo>
                    <a:pt x="400" y="240"/>
                    <a:pt x="388" y="228"/>
                    <a:pt x="388" y="213"/>
                  </a:cubicBezTo>
                  <a:cubicBezTo>
                    <a:pt x="388" y="199"/>
                    <a:pt x="400" y="187"/>
                    <a:pt x="415" y="187"/>
                  </a:cubicBezTo>
                  <a:cubicBezTo>
                    <a:pt x="430" y="187"/>
                    <a:pt x="442" y="199"/>
                    <a:pt x="442" y="213"/>
                  </a:cubicBezTo>
                  <a:cubicBezTo>
                    <a:pt x="442" y="228"/>
                    <a:pt x="430" y="240"/>
                    <a:pt x="415" y="240"/>
                  </a:cubicBezTo>
                  <a:close/>
                  <a:moveTo>
                    <a:pt x="450" y="284"/>
                  </a:moveTo>
                  <a:cubicBezTo>
                    <a:pt x="455" y="289"/>
                    <a:pt x="455" y="298"/>
                    <a:pt x="450" y="303"/>
                  </a:cubicBezTo>
                  <a:cubicBezTo>
                    <a:pt x="444" y="308"/>
                    <a:pt x="438" y="313"/>
                    <a:pt x="432" y="317"/>
                  </a:cubicBezTo>
                  <a:cubicBezTo>
                    <a:pt x="430" y="319"/>
                    <a:pt x="427" y="319"/>
                    <a:pt x="425" y="319"/>
                  </a:cubicBezTo>
                  <a:cubicBezTo>
                    <a:pt x="420" y="319"/>
                    <a:pt x="416" y="317"/>
                    <a:pt x="414" y="313"/>
                  </a:cubicBezTo>
                  <a:cubicBezTo>
                    <a:pt x="410" y="307"/>
                    <a:pt x="411" y="299"/>
                    <a:pt x="418" y="295"/>
                  </a:cubicBezTo>
                  <a:cubicBezTo>
                    <a:pt x="422" y="292"/>
                    <a:pt x="427" y="288"/>
                    <a:pt x="431" y="284"/>
                  </a:cubicBezTo>
                  <a:cubicBezTo>
                    <a:pt x="436" y="279"/>
                    <a:pt x="445" y="279"/>
                    <a:pt x="450" y="284"/>
                  </a:cubicBezTo>
                  <a:close/>
                  <a:moveTo>
                    <a:pt x="389" y="306"/>
                  </a:moveTo>
                  <a:cubicBezTo>
                    <a:pt x="397" y="305"/>
                    <a:pt x="404" y="309"/>
                    <a:pt x="405" y="317"/>
                  </a:cubicBezTo>
                  <a:cubicBezTo>
                    <a:pt x="406" y="324"/>
                    <a:pt x="402" y="331"/>
                    <a:pt x="394" y="332"/>
                  </a:cubicBezTo>
                  <a:cubicBezTo>
                    <a:pt x="388" y="333"/>
                    <a:pt x="381" y="334"/>
                    <a:pt x="374" y="334"/>
                  </a:cubicBezTo>
                  <a:cubicBezTo>
                    <a:pt x="368" y="334"/>
                    <a:pt x="361" y="333"/>
                    <a:pt x="354" y="332"/>
                  </a:cubicBezTo>
                  <a:cubicBezTo>
                    <a:pt x="347" y="331"/>
                    <a:pt x="342" y="324"/>
                    <a:pt x="344" y="316"/>
                  </a:cubicBezTo>
                  <a:cubicBezTo>
                    <a:pt x="345" y="309"/>
                    <a:pt x="352" y="305"/>
                    <a:pt x="359" y="306"/>
                  </a:cubicBezTo>
                  <a:cubicBezTo>
                    <a:pt x="369" y="308"/>
                    <a:pt x="379" y="308"/>
                    <a:pt x="389" y="306"/>
                  </a:cubicBezTo>
                  <a:close/>
                  <a:moveTo>
                    <a:pt x="322" y="240"/>
                  </a:moveTo>
                  <a:cubicBezTo>
                    <a:pt x="307" y="240"/>
                    <a:pt x="295" y="228"/>
                    <a:pt x="295" y="213"/>
                  </a:cubicBezTo>
                  <a:cubicBezTo>
                    <a:pt x="295" y="199"/>
                    <a:pt x="307" y="187"/>
                    <a:pt x="322" y="187"/>
                  </a:cubicBezTo>
                  <a:cubicBezTo>
                    <a:pt x="336" y="187"/>
                    <a:pt x="348" y="199"/>
                    <a:pt x="348" y="213"/>
                  </a:cubicBezTo>
                  <a:cubicBezTo>
                    <a:pt x="348" y="228"/>
                    <a:pt x="336" y="240"/>
                    <a:pt x="322" y="240"/>
                  </a:cubicBezTo>
                  <a:close/>
                  <a:moveTo>
                    <a:pt x="299" y="284"/>
                  </a:moveTo>
                  <a:cubicBezTo>
                    <a:pt x="304" y="279"/>
                    <a:pt x="313" y="279"/>
                    <a:pt x="318" y="284"/>
                  </a:cubicBezTo>
                  <a:cubicBezTo>
                    <a:pt x="322" y="288"/>
                    <a:pt x="326" y="292"/>
                    <a:pt x="331" y="295"/>
                  </a:cubicBezTo>
                  <a:cubicBezTo>
                    <a:pt x="337" y="299"/>
                    <a:pt x="339" y="307"/>
                    <a:pt x="335" y="313"/>
                  </a:cubicBezTo>
                  <a:cubicBezTo>
                    <a:pt x="333" y="317"/>
                    <a:pt x="328" y="319"/>
                    <a:pt x="324" y="319"/>
                  </a:cubicBezTo>
                  <a:cubicBezTo>
                    <a:pt x="321" y="319"/>
                    <a:pt x="319" y="319"/>
                    <a:pt x="317" y="317"/>
                  </a:cubicBezTo>
                  <a:cubicBezTo>
                    <a:pt x="310" y="313"/>
                    <a:pt x="304" y="308"/>
                    <a:pt x="299" y="303"/>
                  </a:cubicBezTo>
                  <a:cubicBezTo>
                    <a:pt x="294" y="298"/>
                    <a:pt x="294" y="289"/>
                    <a:pt x="299" y="284"/>
                  </a:cubicBezTo>
                  <a:close/>
                  <a:moveTo>
                    <a:pt x="435" y="27"/>
                  </a:moveTo>
                  <a:cubicBezTo>
                    <a:pt x="425" y="53"/>
                    <a:pt x="411" y="101"/>
                    <a:pt x="430" y="132"/>
                  </a:cubicBezTo>
                  <a:cubicBezTo>
                    <a:pt x="430" y="133"/>
                    <a:pt x="430" y="133"/>
                    <a:pt x="430" y="133"/>
                  </a:cubicBezTo>
                  <a:lnTo>
                    <a:pt x="286" y="133"/>
                  </a:lnTo>
                  <a:cubicBezTo>
                    <a:pt x="301" y="111"/>
                    <a:pt x="315" y="75"/>
                    <a:pt x="292" y="27"/>
                  </a:cubicBezTo>
                  <a:lnTo>
                    <a:pt x="435" y="27"/>
                  </a:lnTo>
                  <a:close/>
                  <a:moveTo>
                    <a:pt x="176" y="319"/>
                  </a:moveTo>
                  <a:cubicBezTo>
                    <a:pt x="177" y="318"/>
                    <a:pt x="177" y="318"/>
                    <a:pt x="177" y="317"/>
                  </a:cubicBezTo>
                  <a:cubicBezTo>
                    <a:pt x="178" y="314"/>
                    <a:pt x="179" y="314"/>
                    <a:pt x="181" y="314"/>
                  </a:cubicBezTo>
                  <a:cubicBezTo>
                    <a:pt x="192" y="314"/>
                    <a:pt x="212" y="327"/>
                    <a:pt x="223" y="336"/>
                  </a:cubicBezTo>
                  <a:cubicBezTo>
                    <a:pt x="224" y="336"/>
                    <a:pt x="225" y="337"/>
                    <a:pt x="226" y="337"/>
                  </a:cubicBezTo>
                  <a:lnTo>
                    <a:pt x="279" y="364"/>
                  </a:lnTo>
                  <a:cubicBezTo>
                    <a:pt x="315" y="381"/>
                    <a:pt x="356" y="389"/>
                    <a:pt x="401" y="389"/>
                  </a:cubicBezTo>
                  <a:cubicBezTo>
                    <a:pt x="401" y="389"/>
                    <a:pt x="402" y="389"/>
                    <a:pt x="402" y="389"/>
                  </a:cubicBezTo>
                  <a:cubicBezTo>
                    <a:pt x="402" y="389"/>
                    <a:pt x="403" y="389"/>
                    <a:pt x="403" y="389"/>
                  </a:cubicBezTo>
                  <a:lnTo>
                    <a:pt x="403" y="389"/>
                  </a:lnTo>
                  <a:cubicBezTo>
                    <a:pt x="405" y="389"/>
                    <a:pt x="407" y="389"/>
                    <a:pt x="409" y="389"/>
                  </a:cubicBezTo>
                  <a:cubicBezTo>
                    <a:pt x="412" y="389"/>
                    <a:pt x="415" y="388"/>
                    <a:pt x="417" y="388"/>
                  </a:cubicBezTo>
                  <a:cubicBezTo>
                    <a:pt x="422" y="388"/>
                    <a:pt x="426" y="387"/>
                    <a:pt x="430" y="387"/>
                  </a:cubicBezTo>
                  <a:cubicBezTo>
                    <a:pt x="431" y="387"/>
                    <a:pt x="431" y="387"/>
                    <a:pt x="432" y="386"/>
                  </a:cubicBezTo>
                  <a:cubicBezTo>
                    <a:pt x="435" y="386"/>
                    <a:pt x="438" y="386"/>
                    <a:pt x="441" y="385"/>
                  </a:cubicBezTo>
                  <a:cubicBezTo>
                    <a:pt x="442" y="385"/>
                    <a:pt x="443" y="385"/>
                    <a:pt x="444" y="384"/>
                  </a:cubicBezTo>
                  <a:cubicBezTo>
                    <a:pt x="444" y="384"/>
                    <a:pt x="444" y="384"/>
                    <a:pt x="444" y="384"/>
                  </a:cubicBezTo>
                  <a:cubicBezTo>
                    <a:pt x="470" y="378"/>
                    <a:pt x="495" y="367"/>
                    <a:pt x="520" y="351"/>
                  </a:cubicBezTo>
                  <a:cubicBezTo>
                    <a:pt x="520" y="351"/>
                    <a:pt x="521" y="350"/>
                    <a:pt x="521" y="350"/>
                  </a:cubicBezTo>
                  <a:cubicBezTo>
                    <a:pt x="530" y="345"/>
                    <a:pt x="540" y="349"/>
                    <a:pt x="545" y="358"/>
                  </a:cubicBezTo>
                  <a:cubicBezTo>
                    <a:pt x="547" y="362"/>
                    <a:pt x="548" y="369"/>
                    <a:pt x="543" y="375"/>
                  </a:cubicBezTo>
                  <a:cubicBezTo>
                    <a:pt x="533" y="387"/>
                    <a:pt x="520" y="393"/>
                    <a:pt x="519" y="393"/>
                  </a:cubicBezTo>
                  <a:cubicBezTo>
                    <a:pt x="519" y="394"/>
                    <a:pt x="518" y="394"/>
                    <a:pt x="517" y="394"/>
                  </a:cubicBezTo>
                  <a:lnTo>
                    <a:pt x="516" y="395"/>
                  </a:lnTo>
                  <a:cubicBezTo>
                    <a:pt x="486" y="414"/>
                    <a:pt x="451" y="424"/>
                    <a:pt x="415" y="426"/>
                  </a:cubicBezTo>
                  <a:cubicBezTo>
                    <a:pt x="384" y="427"/>
                    <a:pt x="353" y="423"/>
                    <a:pt x="324" y="412"/>
                  </a:cubicBezTo>
                  <a:cubicBezTo>
                    <a:pt x="276" y="393"/>
                    <a:pt x="233" y="376"/>
                    <a:pt x="221" y="371"/>
                  </a:cubicBezTo>
                  <a:cubicBezTo>
                    <a:pt x="220" y="371"/>
                    <a:pt x="218" y="370"/>
                    <a:pt x="217" y="370"/>
                  </a:cubicBezTo>
                  <a:lnTo>
                    <a:pt x="217" y="370"/>
                  </a:lnTo>
                  <a:cubicBezTo>
                    <a:pt x="165" y="342"/>
                    <a:pt x="176" y="320"/>
                    <a:pt x="176" y="319"/>
                  </a:cubicBezTo>
                  <a:close/>
                  <a:moveTo>
                    <a:pt x="368" y="667"/>
                  </a:moveTo>
                  <a:cubicBezTo>
                    <a:pt x="357" y="667"/>
                    <a:pt x="348" y="658"/>
                    <a:pt x="348" y="647"/>
                  </a:cubicBezTo>
                  <a:cubicBezTo>
                    <a:pt x="348" y="636"/>
                    <a:pt x="357" y="627"/>
                    <a:pt x="368" y="627"/>
                  </a:cubicBezTo>
                  <a:cubicBezTo>
                    <a:pt x="379" y="627"/>
                    <a:pt x="388" y="636"/>
                    <a:pt x="388" y="647"/>
                  </a:cubicBezTo>
                  <a:cubicBezTo>
                    <a:pt x="388" y="658"/>
                    <a:pt x="379" y="667"/>
                    <a:pt x="368" y="667"/>
                  </a:cubicBezTo>
                  <a:close/>
                  <a:moveTo>
                    <a:pt x="368" y="587"/>
                  </a:moveTo>
                  <a:cubicBezTo>
                    <a:pt x="357" y="587"/>
                    <a:pt x="348" y="578"/>
                    <a:pt x="348" y="567"/>
                  </a:cubicBezTo>
                  <a:cubicBezTo>
                    <a:pt x="348" y="556"/>
                    <a:pt x="357" y="547"/>
                    <a:pt x="368" y="547"/>
                  </a:cubicBezTo>
                  <a:cubicBezTo>
                    <a:pt x="379" y="547"/>
                    <a:pt x="388" y="556"/>
                    <a:pt x="388" y="567"/>
                  </a:cubicBezTo>
                  <a:cubicBezTo>
                    <a:pt x="388" y="578"/>
                    <a:pt x="379" y="587"/>
                    <a:pt x="368" y="587"/>
                  </a:cubicBezTo>
                  <a:close/>
                  <a:moveTo>
                    <a:pt x="368" y="507"/>
                  </a:moveTo>
                  <a:cubicBezTo>
                    <a:pt x="357" y="507"/>
                    <a:pt x="348" y="498"/>
                    <a:pt x="348" y="487"/>
                  </a:cubicBezTo>
                  <a:cubicBezTo>
                    <a:pt x="348" y="476"/>
                    <a:pt x="357" y="467"/>
                    <a:pt x="368" y="467"/>
                  </a:cubicBezTo>
                  <a:cubicBezTo>
                    <a:pt x="379" y="467"/>
                    <a:pt x="388" y="476"/>
                    <a:pt x="388" y="487"/>
                  </a:cubicBezTo>
                  <a:cubicBezTo>
                    <a:pt x="388" y="498"/>
                    <a:pt x="379" y="507"/>
                    <a:pt x="368" y="507"/>
                  </a:cubicBezTo>
                  <a:close/>
                  <a:moveTo>
                    <a:pt x="477" y="600"/>
                  </a:moveTo>
                  <a:lnTo>
                    <a:pt x="434" y="600"/>
                  </a:lnTo>
                  <a:cubicBezTo>
                    <a:pt x="423" y="600"/>
                    <a:pt x="414" y="595"/>
                    <a:pt x="408" y="586"/>
                  </a:cubicBezTo>
                  <a:cubicBezTo>
                    <a:pt x="402" y="577"/>
                    <a:pt x="401" y="566"/>
                    <a:pt x="405" y="556"/>
                  </a:cubicBezTo>
                  <a:cubicBezTo>
                    <a:pt x="419" y="523"/>
                    <a:pt x="413" y="478"/>
                    <a:pt x="408" y="453"/>
                  </a:cubicBezTo>
                  <a:cubicBezTo>
                    <a:pt x="417" y="453"/>
                    <a:pt x="426" y="452"/>
                    <a:pt x="435" y="451"/>
                  </a:cubicBezTo>
                  <a:cubicBezTo>
                    <a:pt x="435" y="451"/>
                    <a:pt x="435" y="451"/>
                    <a:pt x="435" y="451"/>
                  </a:cubicBezTo>
                  <a:cubicBezTo>
                    <a:pt x="441" y="482"/>
                    <a:pt x="445" y="528"/>
                    <a:pt x="429" y="566"/>
                  </a:cubicBezTo>
                  <a:cubicBezTo>
                    <a:pt x="429" y="569"/>
                    <a:pt x="429" y="570"/>
                    <a:pt x="430" y="571"/>
                  </a:cubicBezTo>
                  <a:cubicBezTo>
                    <a:pt x="430" y="572"/>
                    <a:pt x="432" y="573"/>
                    <a:pt x="434" y="573"/>
                  </a:cubicBezTo>
                  <a:lnTo>
                    <a:pt x="477" y="573"/>
                  </a:lnTo>
                  <a:cubicBezTo>
                    <a:pt x="479" y="573"/>
                    <a:pt x="482" y="571"/>
                    <a:pt x="482" y="568"/>
                  </a:cubicBezTo>
                  <a:lnTo>
                    <a:pt x="482" y="441"/>
                  </a:lnTo>
                  <a:cubicBezTo>
                    <a:pt x="478" y="442"/>
                    <a:pt x="496" y="435"/>
                    <a:pt x="508" y="430"/>
                  </a:cubicBezTo>
                  <a:lnTo>
                    <a:pt x="508" y="568"/>
                  </a:lnTo>
                  <a:cubicBezTo>
                    <a:pt x="508" y="586"/>
                    <a:pt x="494" y="600"/>
                    <a:pt x="477" y="6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1038225" y="301594"/>
              <a:ext cx="28575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spc="300" dirty="0" smtClean="0"/>
                <a:t>输入你的标题文字</a:t>
              </a:r>
              <a:endParaRPr lang="zh-CN" altLang="en-US" sz="2000" spc="300" dirty="0"/>
            </a:p>
          </p:txBody>
        </p:sp>
      </p:grpSp>
      <p:grpSp>
        <p:nvGrpSpPr>
          <p:cNvPr id="5" name="186333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69925" y="1248429"/>
            <a:ext cx="10807358" cy="4859152"/>
            <a:chOff x="669925" y="1294611"/>
            <a:chExt cx="10807358" cy="4859152"/>
          </a:xfrm>
        </p:grpSpPr>
        <p:grpSp>
          <p:nvGrpSpPr>
            <p:cNvPr id="6" name="is1idè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  <p:cNvGrpSpPr>
              <a:grpSpLocks noChangeAspect="1"/>
            </p:cNvGrpSpPr>
            <p:nvPr/>
          </p:nvGrpSpPr>
          <p:grpSpPr>
            <a:xfrm>
              <a:off x="669925" y="1294611"/>
              <a:ext cx="10807358" cy="4859152"/>
              <a:chOff x="682325" y="1257486"/>
              <a:chExt cx="10807358" cy="4859152"/>
            </a:xfrm>
          </p:grpSpPr>
          <p:grpSp>
            <p:nvGrpSpPr>
              <p:cNvPr id="10" name="îṩlíḍè"/>
              <p:cNvGrpSpPr/>
              <p:nvPr/>
            </p:nvGrpSpPr>
            <p:grpSpPr>
              <a:xfrm>
                <a:off x="7011485" y="2348880"/>
                <a:ext cx="2133234" cy="3767758"/>
                <a:chOff x="7011485" y="2348880"/>
                <a:chExt cx="2133234" cy="3767758"/>
              </a:xfrm>
            </p:grpSpPr>
            <p:sp>
              <p:nvSpPr>
                <p:cNvPr id="24" name="íśḷíḑé"/>
                <p:cNvSpPr/>
                <p:nvPr/>
              </p:nvSpPr>
              <p:spPr>
                <a:xfrm>
                  <a:off x="7272511" y="2636912"/>
                  <a:ext cx="1872208" cy="3479726"/>
                </a:xfrm>
                <a:prstGeom prst="rect">
                  <a:avLst/>
                </a:prstGeom>
                <a:blipFill dpi="0" rotWithShape="1">
                  <a:blip r:embed="rId2"/>
                  <a:srcRect/>
                  <a:tile tx="0" ty="0" sx="100000" sy="100000" flip="none" algn="tl"/>
                </a:blip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normAutofit/>
                </a:bodyPr>
                <a:lstStyle/>
                <a:p>
                  <a:pPr algn="ctr" defTabSz="914400"/>
                  <a:endParaRPr lang="zh-CN" altLang="en-US" sz="2000" dirty="0"/>
                </a:p>
              </p:txBody>
            </p:sp>
            <p:sp>
              <p:nvSpPr>
                <p:cNvPr id="25" name="îşļîde"/>
                <p:cNvSpPr/>
                <p:nvPr/>
              </p:nvSpPr>
              <p:spPr>
                <a:xfrm>
                  <a:off x="7272511" y="5720540"/>
                  <a:ext cx="1872208" cy="396098"/>
                </a:xfrm>
                <a:prstGeom prst="rect">
                  <a:avLst/>
                </a:prstGeom>
                <a:solidFill>
                  <a:schemeClr val="accent1">
                    <a:alpha val="80000"/>
                  </a:schemeClr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normAutofit/>
                </a:bodyPr>
                <a:lstStyle/>
                <a:p>
                  <a:pPr algn="ctr" defTabSz="914400"/>
                  <a:r>
                    <a:rPr lang="zh-CN" altLang="en-US" sz="1600" b="1" dirty="0" smtClean="0"/>
                    <a:t>输入标题</a:t>
                  </a:r>
                  <a:endParaRPr lang="zh-CN" altLang="en-US" sz="1600" b="1" dirty="0"/>
                </a:p>
              </p:txBody>
            </p:sp>
            <p:grpSp>
              <p:nvGrpSpPr>
                <p:cNvPr id="26" name="îṡlíďè"/>
                <p:cNvGrpSpPr/>
                <p:nvPr/>
              </p:nvGrpSpPr>
              <p:grpSpPr>
                <a:xfrm>
                  <a:off x="7011485" y="2348880"/>
                  <a:ext cx="630976" cy="630976"/>
                  <a:chOff x="5087888" y="1700808"/>
                  <a:chExt cx="576064" cy="576064"/>
                </a:xfrm>
              </p:grpSpPr>
              <p:sp>
                <p:nvSpPr>
                  <p:cNvPr id="27" name="íSḻiḓe"/>
                  <p:cNvSpPr/>
                  <p:nvPr/>
                </p:nvSpPr>
                <p:spPr>
                  <a:xfrm>
                    <a:off x="5087888" y="1700808"/>
                    <a:ext cx="576064" cy="57606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8100" cap="flat" cmpd="sng" algn="ctr">
                    <a:solidFill>
                      <a:schemeClr val="bg1"/>
                    </a:solidFill>
                    <a:prstDash val="solid"/>
                    <a:miter lim="800000"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rmAutofit/>
                  </a:bodyPr>
                  <a:lstStyle>
                    <a:defPPr>
                      <a:defRPr lang="zh-CN"/>
                    </a:defPPr>
                    <a:lvl1pPr marL="0" algn="l" defTabSz="913765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1pPr>
                    <a:lvl2pPr marL="457200" algn="l" defTabSz="913765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2pPr>
                    <a:lvl3pPr marL="914400" algn="l" defTabSz="913765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3pPr>
                    <a:lvl4pPr marL="1371600" algn="l" defTabSz="913765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4pPr>
                    <a:lvl5pPr marL="1828800" algn="l" defTabSz="913765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5pPr>
                    <a:lvl6pPr marL="2286000" algn="l" defTabSz="913765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6pPr>
                    <a:lvl7pPr marL="2743200" algn="l" defTabSz="913765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7pPr>
                    <a:lvl8pPr marL="3200400" algn="l" defTabSz="913765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8pPr>
                    <a:lvl9pPr marL="3657600" algn="l" defTabSz="913765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9pPr>
                  </a:lstStyle>
                  <a:p>
                    <a:pPr algn="ctr" defTabSz="914400"/>
                    <a:endParaRPr lang="zh-CN" altLang="en-US" sz="2000" dirty="0"/>
                  </a:p>
                </p:txBody>
              </p:sp>
              <p:sp>
                <p:nvSpPr>
                  <p:cNvPr id="28" name="iśḻiḑé"/>
                  <p:cNvSpPr/>
                  <p:nvPr/>
                </p:nvSpPr>
                <p:spPr bwMode="auto">
                  <a:xfrm>
                    <a:off x="5239332" y="1892858"/>
                    <a:ext cx="273176" cy="191962"/>
                  </a:xfrm>
                  <a:custGeom>
                    <a:avLst/>
                    <a:gdLst>
                      <a:gd name="connsiteX0" fmla="*/ 450100 w 607639"/>
                      <a:gd name="connsiteY0" fmla="*/ 313203 h 426991"/>
                      <a:gd name="connsiteX1" fmla="*/ 450100 w 607639"/>
                      <a:gd name="connsiteY1" fmla="*/ 403167 h 426991"/>
                      <a:gd name="connsiteX2" fmla="*/ 585744 w 607639"/>
                      <a:gd name="connsiteY2" fmla="*/ 403167 h 426991"/>
                      <a:gd name="connsiteX3" fmla="*/ 586100 w 607639"/>
                      <a:gd name="connsiteY3" fmla="*/ 313203 h 426991"/>
                      <a:gd name="connsiteX4" fmla="*/ 530294 w 607639"/>
                      <a:gd name="connsiteY4" fmla="*/ 313203 h 426991"/>
                      <a:gd name="connsiteX5" fmla="*/ 530116 w 607639"/>
                      <a:gd name="connsiteY5" fmla="*/ 313203 h 426991"/>
                      <a:gd name="connsiteX6" fmla="*/ 529760 w 607639"/>
                      <a:gd name="connsiteY6" fmla="*/ 313203 h 426991"/>
                      <a:gd name="connsiteX7" fmla="*/ 450901 w 607639"/>
                      <a:gd name="connsiteY7" fmla="*/ 313203 h 426991"/>
                      <a:gd name="connsiteX8" fmla="*/ 236309 w 607639"/>
                      <a:gd name="connsiteY8" fmla="*/ 313203 h 426991"/>
                      <a:gd name="connsiteX9" fmla="*/ 236309 w 607639"/>
                      <a:gd name="connsiteY9" fmla="*/ 403167 h 426991"/>
                      <a:gd name="connsiteX10" fmla="*/ 371953 w 607639"/>
                      <a:gd name="connsiteY10" fmla="*/ 403167 h 426991"/>
                      <a:gd name="connsiteX11" fmla="*/ 372754 w 607639"/>
                      <a:gd name="connsiteY11" fmla="*/ 313203 h 426991"/>
                      <a:gd name="connsiteX12" fmla="*/ 237110 w 607639"/>
                      <a:gd name="connsiteY12" fmla="*/ 313203 h 426991"/>
                      <a:gd name="connsiteX13" fmla="*/ 22519 w 607639"/>
                      <a:gd name="connsiteY13" fmla="*/ 313203 h 426991"/>
                      <a:gd name="connsiteX14" fmla="*/ 22519 w 607639"/>
                      <a:gd name="connsiteY14" fmla="*/ 403167 h 426991"/>
                      <a:gd name="connsiteX15" fmla="*/ 158163 w 607639"/>
                      <a:gd name="connsiteY15" fmla="*/ 403167 h 426991"/>
                      <a:gd name="connsiteX16" fmla="*/ 158964 w 607639"/>
                      <a:gd name="connsiteY16" fmla="*/ 313203 h 426991"/>
                      <a:gd name="connsiteX17" fmla="*/ 91498 w 607639"/>
                      <a:gd name="connsiteY17" fmla="*/ 313203 h 426991"/>
                      <a:gd name="connsiteX18" fmla="*/ 91231 w 607639"/>
                      <a:gd name="connsiteY18" fmla="*/ 313203 h 426991"/>
                      <a:gd name="connsiteX19" fmla="*/ 90964 w 607639"/>
                      <a:gd name="connsiteY19" fmla="*/ 313203 h 426991"/>
                      <a:gd name="connsiteX20" fmla="*/ 23320 w 607639"/>
                      <a:gd name="connsiteY20" fmla="*/ 313203 h 426991"/>
                      <a:gd name="connsiteX21" fmla="*/ 91409 w 607639"/>
                      <a:gd name="connsiteY21" fmla="*/ 224751 h 426991"/>
                      <a:gd name="connsiteX22" fmla="*/ 530294 w 607639"/>
                      <a:gd name="connsiteY22" fmla="*/ 224751 h 426991"/>
                      <a:gd name="connsiteX23" fmla="*/ 540084 w 607639"/>
                      <a:gd name="connsiteY23" fmla="*/ 234530 h 426991"/>
                      <a:gd name="connsiteX24" fmla="*/ 540084 w 607639"/>
                      <a:gd name="connsiteY24" fmla="*/ 292135 h 426991"/>
                      <a:gd name="connsiteX25" fmla="*/ 586456 w 607639"/>
                      <a:gd name="connsiteY25" fmla="*/ 292135 h 426991"/>
                      <a:gd name="connsiteX26" fmla="*/ 607639 w 607639"/>
                      <a:gd name="connsiteY26" fmla="*/ 313203 h 426991"/>
                      <a:gd name="connsiteX27" fmla="*/ 607639 w 607639"/>
                      <a:gd name="connsiteY27" fmla="*/ 403167 h 426991"/>
                      <a:gd name="connsiteX28" fmla="*/ 586456 w 607639"/>
                      <a:gd name="connsiteY28" fmla="*/ 426991 h 426991"/>
                      <a:gd name="connsiteX29" fmla="*/ 451524 w 607639"/>
                      <a:gd name="connsiteY29" fmla="*/ 426991 h 426991"/>
                      <a:gd name="connsiteX30" fmla="*/ 427582 w 607639"/>
                      <a:gd name="connsiteY30" fmla="*/ 403167 h 426991"/>
                      <a:gd name="connsiteX31" fmla="*/ 427582 w 607639"/>
                      <a:gd name="connsiteY31" fmla="*/ 313203 h 426991"/>
                      <a:gd name="connsiteX32" fmla="*/ 451524 w 607639"/>
                      <a:gd name="connsiteY32" fmla="*/ 292135 h 426991"/>
                      <a:gd name="connsiteX33" fmla="*/ 517566 w 607639"/>
                      <a:gd name="connsiteY33" fmla="*/ 292135 h 426991"/>
                      <a:gd name="connsiteX34" fmla="*/ 517566 w 607639"/>
                      <a:gd name="connsiteY34" fmla="*/ 247242 h 426991"/>
                      <a:gd name="connsiteX35" fmla="*/ 315079 w 607639"/>
                      <a:gd name="connsiteY35" fmla="*/ 247242 h 426991"/>
                      <a:gd name="connsiteX36" fmla="*/ 315079 w 607639"/>
                      <a:gd name="connsiteY36" fmla="*/ 292135 h 426991"/>
                      <a:gd name="connsiteX37" fmla="*/ 372665 w 607639"/>
                      <a:gd name="connsiteY37" fmla="*/ 292135 h 426991"/>
                      <a:gd name="connsiteX38" fmla="*/ 393849 w 607639"/>
                      <a:gd name="connsiteY38" fmla="*/ 313203 h 426991"/>
                      <a:gd name="connsiteX39" fmla="*/ 393849 w 607639"/>
                      <a:gd name="connsiteY39" fmla="*/ 403167 h 426991"/>
                      <a:gd name="connsiteX40" fmla="*/ 372665 w 607639"/>
                      <a:gd name="connsiteY40" fmla="*/ 426991 h 426991"/>
                      <a:gd name="connsiteX41" fmla="*/ 237733 w 607639"/>
                      <a:gd name="connsiteY41" fmla="*/ 426991 h 426991"/>
                      <a:gd name="connsiteX42" fmla="*/ 213791 w 607639"/>
                      <a:gd name="connsiteY42" fmla="*/ 403167 h 426991"/>
                      <a:gd name="connsiteX43" fmla="*/ 213791 w 607639"/>
                      <a:gd name="connsiteY43" fmla="*/ 313203 h 426991"/>
                      <a:gd name="connsiteX44" fmla="*/ 237733 w 607639"/>
                      <a:gd name="connsiteY44" fmla="*/ 292135 h 426991"/>
                      <a:gd name="connsiteX45" fmla="*/ 292561 w 607639"/>
                      <a:gd name="connsiteY45" fmla="*/ 292135 h 426991"/>
                      <a:gd name="connsiteX46" fmla="*/ 292561 w 607639"/>
                      <a:gd name="connsiteY46" fmla="*/ 247242 h 426991"/>
                      <a:gd name="connsiteX47" fmla="*/ 101288 w 607639"/>
                      <a:gd name="connsiteY47" fmla="*/ 247242 h 426991"/>
                      <a:gd name="connsiteX48" fmla="*/ 101288 w 607639"/>
                      <a:gd name="connsiteY48" fmla="*/ 292135 h 426991"/>
                      <a:gd name="connsiteX49" fmla="*/ 158875 w 607639"/>
                      <a:gd name="connsiteY49" fmla="*/ 292135 h 426991"/>
                      <a:gd name="connsiteX50" fmla="*/ 180058 w 607639"/>
                      <a:gd name="connsiteY50" fmla="*/ 313203 h 426991"/>
                      <a:gd name="connsiteX51" fmla="*/ 180058 w 607639"/>
                      <a:gd name="connsiteY51" fmla="*/ 403167 h 426991"/>
                      <a:gd name="connsiteX52" fmla="*/ 158875 w 607639"/>
                      <a:gd name="connsiteY52" fmla="*/ 426991 h 426991"/>
                      <a:gd name="connsiteX53" fmla="*/ 24032 w 607639"/>
                      <a:gd name="connsiteY53" fmla="*/ 426991 h 426991"/>
                      <a:gd name="connsiteX54" fmla="*/ 0 w 607639"/>
                      <a:gd name="connsiteY54" fmla="*/ 403167 h 426991"/>
                      <a:gd name="connsiteX55" fmla="*/ 0 w 607639"/>
                      <a:gd name="connsiteY55" fmla="*/ 313203 h 426991"/>
                      <a:gd name="connsiteX56" fmla="*/ 24032 w 607639"/>
                      <a:gd name="connsiteY56" fmla="*/ 292135 h 426991"/>
                      <a:gd name="connsiteX57" fmla="*/ 78770 w 607639"/>
                      <a:gd name="connsiteY57" fmla="*/ 292135 h 426991"/>
                      <a:gd name="connsiteX58" fmla="*/ 78770 w 607639"/>
                      <a:gd name="connsiteY58" fmla="*/ 234530 h 426991"/>
                      <a:gd name="connsiteX59" fmla="*/ 91409 w 607639"/>
                      <a:gd name="connsiteY59" fmla="*/ 224751 h 426991"/>
                      <a:gd name="connsiteX60" fmla="*/ 236326 w 607639"/>
                      <a:gd name="connsiteY60" fmla="*/ 21066 h 426991"/>
                      <a:gd name="connsiteX61" fmla="*/ 236326 w 607639"/>
                      <a:gd name="connsiteY61" fmla="*/ 111021 h 426991"/>
                      <a:gd name="connsiteX62" fmla="*/ 371758 w 607639"/>
                      <a:gd name="connsiteY62" fmla="*/ 111021 h 426991"/>
                      <a:gd name="connsiteX63" fmla="*/ 372380 w 607639"/>
                      <a:gd name="connsiteY63" fmla="*/ 21066 h 426991"/>
                      <a:gd name="connsiteX64" fmla="*/ 237127 w 607639"/>
                      <a:gd name="connsiteY64" fmla="*/ 21066 h 426991"/>
                      <a:gd name="connsiteX65" fmla="*/ 237750 w 607639"/>
                      <a:gd name="connsiteY65" fmla="*/ 0 h 426991"/>
                      <a:gd name="connsiteX66" fmla="*/ 372647 w 607639"/>
                      <a:gd name="connsiteY66" fmla="*/ 0 h 426991"/>
                      <a:gd name="connsiteX67" fmla="*/ 393825 w 607639"/>
                      <a:gd name="connsiteY67" fmla="*/ 21066 h 426991"/>
                      <a:gd name="connsiteX68" fmla="*/ 393825 w 607639"/>
                      <a:gd name="connsiteY68" fmla="*/ 111021 h 426991"/>
                      <a:gd name="connsiteX69" fmla="*/ 372647 w 607639"/>
                      <a:gd name="connsiteY69" fmla="*/ 134843 h 426991"/>
                      <a:gd name="connsiteX70" fmla="*/ 315076 w 607639"/>
                      <a:gd name="connsiteY70" fmla="*/ 134843 h 426991"/>
                      <a:gd name="connsiteX71" fmla="*/ 315076 w 607639"/>
                      <a:gd name="connsiteY71" fmla="*/ 191020 h 426991"/>
                      <a:gd name="connsiteX72" fmla="*/ 292563 w 607639"/>
                      <a:gd name="connsiteY72" fmla="*/ 191020 h 426991"/>
                      <a:gd name="connsiteX73" fmla="*/ 292563 w 607639"/>
                      <a:gd name="connsiteY73" fmla="*/ 134843 h 426991"/>
                      <a:gd name="connsiteX74" fmla="*/ 237750 w 607639"/>
                      <a:gd name="connsiteY74" fmla="*/ 134843 h 426991"/>
                      <a:gd name="connsiteX75" fmla="*/ 213813 w 607639"/>
                      <a:gd name="connsiteY75" fmla="*/ 111021 h 426991"/>
                      <a:gd name="connsiteX76" fmla="*/ 213813 w 607639"/>
                      <a:gd name="connsiteY76" fmla="*/ 21066 h 426991"/>
                      <a:gd name="connsiteX77" fmla="*/ 237750 w 607639"/>
                      <a:gd name="connsiteY77" fmla="*/ 0 h 4269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</a:cxnLst>
                    <a:rect l="l" t="t" r="r" b="b"/>
                    <a:pathLst>
                      <a:path w="607639" h="426991">
                        <a:moveTo>
                          <a:pt x="450100" y="313203"/>
                        </a:moveTo>
                        <a:lnTo>
                          <a:pt x="450100" y="403167"/>
                        </a:lnTo>
                        <a:lnTo>
                          <a:pt x="585744" y="403167"/>
                        </a:lnTo>
                        <a:lnTo>
                          <a:pt x="586100" y="313203"/>
                        </a:lnTo>
                        <a:lnTo>
                          <a:pt x="530294" y="313203"/>
                        </a:lnTo>
                        <a:cubicBezTo>
                          <a:pt x="530294" y="313203"/>
                          <a:pt x="530116" y="313203"/>
                          <a:pt x="530116" y="313203"/>
                        </a:cubicBezTo>
                        <a:cubicBezTo>
                          <a:pt x="530027" y="313203"/>
                          <a:pt x="529849" y="313203"/>
                          <a:pt x="529760" y="313203"/>
                        </a:cubicBezTo>
                        <a:lnTo>
                          <a:pt x="450901" y="313203"/>
                        </a:lnTo>
                        <a:close/>
                        <a:moveTo>
                          <a:pt x="236309" y="313203"/>
                        </a:moveTo>
                        <a:lnTo>
                          <a:pt x="236309" y="403167"/>
                        </a:lnTo>
                        <a:lnTo>
                          <a:pt x="371953" y="403167"/>
                        </a:lnTo>
                        <a:lnTo>
                          <a:pt x="372754" y="313203"/>
                        </a:lnTo>
                        <a:lnTo>
                          <a:pt x="237110" y="313203"/>
                        </a:lnTo>
                        <a:close/>
                        <a:moveTo>
                          <a:pt x="22519" y="313203"/>
                        </a:moveTo>
                        <a:lnTo>
                          <a:pt x="22519" y="403167"/>
                        </a:lnTo>
                        <a:lnTo>
                          <a:pt x="158163" y="403167"/>
                        </a:lnTo>
                        <a:lnTo>
                          <a:pt x="158964" y="313203"/>
                        </a:lnTo>
                        <a:lnTo>
                          <a:pt x="91498" y="313203"/>
                        </a:lnTo>
                        <a:cubicBezTo>
                          <a:pt x="91409" y="313203"/>
                          <a:pt x="91320" y="313203"/>
                          <a:pt x="91231" y="313203"/>
                        </a:cubicBezTo>
                        <a:cubicBezTo>
                          <a:pt x="91231" y="313203"/>
                          <a:pt x="90964" y="313203"/>
                          <a:pt x="90964" y="313203"/>
                        </a:cubicBezTo>
                        <a:lnTo>
                          <a:pt x="23320" y="313203"/>
                        </a:lnTo>
                        <a:close/>
                        <a:moveTo>
                          <a:pt x="91409" y="224751"/>
                        </a:moveTo>
                        <a:lnTo>
                          <a:pt x="530294" y="224751"/>
                        </a:lnTo>
                        <a:cubicBezTo>
                          <a:pt x="536435" y="224751"/>
                          <a:pt x="540084" y="228396"/>
                          <a:pt x="540084" y="234530"/>
                        </a:cubicBezTo>
                        <a:lnTo>
                          <a:pt x="540084" y="292135"/>
                        </a:lnTo>
                        <a:lnTo>
                          <a:pt x="586456" y="292135"/>
                        </a:lnTo>
                        <a:cubicBezTo>
                          <a:pt x="598917" y="292135"/>
                          <a:pt x="607639" y="300847"/>
                          <a:pt x="607639" y="313203"/>
                        </a:cubicBezTo>
                        <a:lnTo>
                          <a:pt x="607639" y="403167"/>
                        </a:lnTo>
                        <a:cubicBezTo>
                          <a:pt x="607639" y="415524"/>
                          <a:pt x="598917" y="426991"/>
                          <a:pt x="586456" y="426991"/>
                        </a:cubicBezTo>
                        <a:lnTo>
                          <a:pt x="451524" y="426991"/>
                        </a:lnTo>
                        <a:cubicBezTo>
                          <a:pt x="439152" y="426991"/>
                          <a:pt x="427582" y="415524"/>
                          <a:pt x="427582" y="403167"/>
                        </a:cubicBezTo>
                        <a:lnTo>
                          <a:pt x="427582" y="313203"/>
                        </a:lnTo>
                        <a:cubicBezTo>
                          <a:pt x="427582" y="300847"/>
                          <a:pt x="439152" y="292135"/>
                          <a:pt x="451524" y="292135"/>
                        </a:cubicBezTo>
                        <a:lnTo>
                          <a:pt x="517566" y="292135"/>
                        </a:lnTo>
                        <a:lnTo>
                          <a:pt x="517566" y="247242"/>
                        </a:lnTo>
                        <a:lnTo>
                          <a:pt x="315079" y="247242"/>
                        </a:lnTo>
                        <a:lnTo>
                          <a:pt x="315079" y="292135"/>
                        </a:lnTo>
                        <a:lnTo>
                          <a:pt x="372665" y="292135"/>
                        </a:lnTo>
                        <a:cubicBezTo>
                          <a:pt x="385126" y="292135"/>
                          <a:pt x="393849" y="300847"/>
                          <a:pt x="393849" y="313203"/>
                        </a:cubicBezTo>
                        <a:lnTo>
                          <a:pt x="393849" y="403167"/>
                        </a:lnTo>
                        <a:cubicBezTo>
                          <a:pt x="393849" y="415524"/>
                          <a:pt x="385126" y="426991"/>
                          <a:pt x="372665" y="426991"/>
                        </a:cubicBezTo>
                        <a:lnTo>
                          <a:pt x="237733" y="426991"/>
                        </a:lnTo>
                        <a:cubicBezTo>
                          <a:pt x="225362" y="426991"/>
                          <a:pt x="213791" y="415524"/>
                          <a:pt x="213791" y="403167"/>
                        </a:cubicBezTo>
                        <a:lnTo>
                          <a:pt x="213791" y="313203"/>
                        </a:lnTo>
                        <a:cubicBezTo>
                          <a:pt x="213791" y="300847"/>
                          <a:pt x="225362" y="292135"/>
                          <a:pt x="237733" y="292135"/>
                        </a:cubicBezTo>
                        <a:lnTo>
                          <a:pt x="292561" y="292135"/>
                        </a:lnTo>
                        <a:lnTo>
                          <a:pt x="292561" y="247242"/>
                        </a:lnTo>
                        <a:lnTo>
                          <a:pt x="101288" y="247242"/>
                        </a:lnTo>
                        <a:lnTo>
                          <a:pt x="101288" y="292135"/>
                        </a:lnTo>
                        <a:lnTo>
                          <a:pt x="158875" y="292135"/>
                        </a:lnTo>
                        <a:cubicBezTo>
                          <a:pt x="171335" y="292135"/>
                          <a:pt x="180058" y="300847"/>
                          <a:pt x="180058" y="313203"/>
                        </a:cubicBezTo>
                        <a:lnTo>
                          <a:pt x="180058" y="403167"/>
                        </a:lnTo>
                        <a:cubicBezTo>
                          <a:pt x="180058" y="415524"/>
                          <a:pt x="171335" y="426991"/>
                          <a:pt x="158875" y="426991"/>
                        </a:cubicBezTo>
                        <a:lnTo>
                          <a:pt x="24032" y="426991"/>
                        </a:lnTo>
                        <a:cubicBezTo>
                          <a:pt x="11571" y="426991"/>
                          <a:pt x="0" y="415524"/>
                          <a:pt x="0" y="403167"/>
                        </a:cubicBezTo>
                        <a:lnTo>
                          <a:pt x="0" y="313203"/>
                        </a:lnTo>
                        <a:cubicBezTo>
                          <a:pt x="0" y="300847"/>
                          <a:pt x="11571" y="292135"/>
                          <a:pt x="24032" y="292135"/>
                        </a:cubicBezTo>
                        <a:lnTo>
                          <a:pt x="78770" y="292135"/>
                        </a:lnTo>
                        <a:lnTo>
                          <a:pt x="78770" y="234530"/>
                        </a:lnTo>
                        <a:cubicBezTo>
                          <a:pt x="78770" y="228396"/>
                          <a:pt x="85178" y="224751"/>
                          <a:pt x="91409" y="224751"/>
                        </a:cubicBezTo>
                        <a:close/>
                        <a:moveTo>
                          <a:pt x="236326" y="21066"/>
                        </a:moveTo>
                        <a:lnTo>
                          <a:pt x="236326" y="111021"/>
                        </a:lnTo>
                        <a:lnTo>
                          <a:pt x="371758" y="111021"/>
                        </a:lnTo>
                        <a:lnTo>
                          <a:pt x="372380" y="21066"/>
                        </a:lnTo>
                        <a:lnTo>
                          <a:pt x="237127" y="21066"/>
                        </a:lnTo>
                        <a:close/>
                        <a:moveTo>
                          <a:pt x="237750" y="0"/>
                        </a:moveTo>
                        <a:lnTo>
                          <a:pt x="372647" y="0"/>
                        </a:lnTo>
                        <a:cubicBezTo>
                          <a:pt x="385105" y="0"/>
                          <a:pt x="393825" y="8711"/>
                          <a:pt x="393825" y="21066"/>
                        </a:cubicBezTo>
                        <a:lnTo>
                          <a:pt x="393825" y="111021"/>
                        </a:lnTo>
                        <a:cubicBezTo>
                          <a:pt x="393825" y="123376"/>
                          <a:pt x="385105" y="134843"/>
                          <a:pt x="372647" y="134843"/>
                        </a:cubicBezTo>
                        <a:lnTo>
                          <a:pt x="315076" y="134843"/>
                        </a:lnTo>
                        <a:lnTo>
                          <a:pt x="315076" y="191020"/>
                        </a:lnTo>
                        <a:lnTo>
                          <a:pt x="292563" y="191020"/>
                        </a:lnTo>
                        <a:lnTo>
                          <a:pt x="292563" y="134843"/>
                        </a:lnTo>
                        <a:lnTo>
                          <a:pt x="237750" y="134843"/>
                        </a:lnTo>
                        <a:cubicBezTo>
                          <a:pt x="225381" y="134843"/>
                          <a:pt x="213813" y="123376"/>
                          <a:pt x="213813" y="111021"/>
                        </a:cubicBezTo>
                        <a:lnTo>
                          <a:pt x="213813" y="21066"/>
                        </a:lnTo>
                        <a:cubicBezTo>
                          <a:pt x="213813" y="8711"/>
                          <a:pt x="225381" y="0"/>
                          <a:pt x="237750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19050" cap="flat" cmpd="sng" algn="ctr">
                    <a:noFill/>
                    <a:prstDash val="solid"/>
                    <a:miter lim="800000"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rmAutofit fontScale="85000" lnSpcReduction="20000"/>
                  </a:bodyPr>
                  <a:lstStyle>
                    <a:defPPr>
                      <a:defRPr lang="zh-CN"/>
                    </a:defPPr>
                    <a:lvl1pPr marL="0" algn="l" defTabSz="913765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1pPr>
                    <a:lvl2pPr marL="457200" algn="l" defTabSz="913765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2pPr>
                    <a:lvl3pPr marL="914400" algn="l" defTabSz="913765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3pPr>
                    <a:lvl4pPr marL="1371600" algn="l" defTabSz="913765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4pPr>
                    <a:lvl5pPr marL="1828800" algn="l" defTabSz="913765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5pPr>
                    <a:lvl6pPr marL="2286000" algn="l" defTabSz="913765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6pPr>
                    <a:lvl7pPr marL="2743200" algn="l" defTabSz="913765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7pPr>
                    <a:lvl8pPr marL="3200400" algn="l" defTabSz="913765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8pPr>
                    <a:lvl9pPr marL="3657600" algn="l" defTabSz="913765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9pPr>
                  </a:lstStyle>
                  <a:p>
                    <a:pPr algn="ctr" defTabSz="914400"/>
                    <a:endParaRPr lang="en-US" sz="1000">
                      <a:solidFill>
                        <a:schemeClr val="lt1"/>
                      </a:solidFill>
                    </a:endParaRPr>
                  </a:p>
                </p:txBody>
              </p:sp>
            </p:grpSp>
          </p:grpSp>
          <p:grpSp>
            <p:nvGrpSpPr>
              <p:cNvPr id="11" name="íSḷíḋê"/>
              <p:cNvGrpSpPr/>
              <p:nvPr/>
            </p:nvGrpSpPr>
            <p:grpSpPr>
              <a:xfrm>
                <a:off x="9356449" y="2348880"/>
                <a:ext cx="2133234" cy="3767758"/>
                <a:chOff x="9356449" y="2348880"/>
                <a:chExt cx="2133234" cy="3767758"/>
              </a:xfrm>
            </p:grpSpPr>
            <p:sp>
              <p:nvSpPr>
                <p:cNvPr id="19" name="isľiḑè"/>
                <p:cNvSpPr/>
                <p:nvPr/>
              </p:nvSpPr>
              <p:spPr>
                <a:xfrm>
                  <a:off x="9617475" y="2636912"/>
                  <a:ext cx="1872208" cy="3479726"/>
                </a:xfrm>
                <a:prstGeom prst="rect">
                  <a:avLst/>
                </a:prstGeom>
                <a:blipFill dpi="0" rotWithShape="1">
                  <a:blip r:embed="rId3"/>
                  <a:srcRect/>
                  <a:tile tx="0" ty="0" sx="100000" sy="100000" flip="none" algn="ctr"/>
                </a:blip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normAutofit/>
                </a:bodyPr>
                <a:lstStyle>
                  <a:defPPr>
                    <a:defRPr lang="zh-CN"/>
                  </a:defPPr>
                  <a:lvl1pPr marL="0" algn="l" defTabSz="913765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3765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3765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3765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3765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3765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3765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3765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3765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 defTabSz="914400"/>
                  <a:endParaRPr lang="zh-CN" altLang="en-US" sz="2000"/>
                </a:p>
              </p:txBody>
            </p:sp>
            <p:sp>
              <p:nvSpPr>
                <p:cNvPr id="20" name="íšḻîḑe"/>
                <p:cNvSpPr/>
                <p:nvPr/>
              </p:nvSpPr>
              <p:spPr>
                <a:xfrm>
                  <a:off x="9617475" y="5720540"/>
                  <a:ext cx="1872208" cy="396098"/>
                </a:xfrm>
                <a:prstGeom prst="rect">
                  <a:avLst/>
                </a:prstGeom>
                <a:solidFill>
                  <a:schemeClr val="accent3">
                    <a:alpha val="80000"/>
                  </a:schemeClr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normAutofit/>
                </a:bodyPr>
                <a:lstStyle>
                  <a:defPPr>
                    <a:defRPr lang="zh-CN"/>
                  </a:defPPr>
                  <a:lvl1pPr marL="0" algn="l" defTabSz="913765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1pPr>
                  <a:lvl2pPr marL="457200" algn="l" defTabSz="913765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2pPr>
                  <a:lvl3pPr marL="914400" algn="l" defTabSz="913765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3pPr>
                  <a:lvl4pPr marL="1371600" algn="l" defTabSz="913765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4pPr>
                  <a:lvl5pPr marL="1828800" algn="l" defTabSz="913765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5pPr>
                  <a:lvl6pPr marL="2286000" algn="l" defTabSz="913765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6pPr>
                  <a:lvl7pPr marL="2743200" algn="l" defTabSz="913765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7pPr>
                  <a:lvl8pPr marL="3200400" algn="l" defTabSz="913765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8pPr>
                  <a:lvl9pPr marL="3657600" algn="l" defTabSz="913765" rtl="0" eaLnBrk="1" latinLnBrk="0" hangingPunct="1">
                    <a:defRPr sz="1800" kern="1200">
                      <a:solidFill>
                        <a:schemeClr val="lt1"/>
                      </a:solidFill>
                    </a:defRPr>
                  </a:lvl9pPr>
                </a:lstStyle>
                <a:p>
                  <a:pPr algn="ctr" defTabSz="914400"/>
                  <a:r>
                    <a:rPr lang="zh-CN" altLang="en-US" sz="1600" b="1" dirty="0" smtClean="0"/>
                    <a:t>输入标题</a:t>
                  </a:r>
                  <a:endParaRPr lang="zh-CN" altLang="en-US" sz="1600" b="1" dirty="0"/>
                </a:p>
              </p:txBody>
            </p:sp>
            <p:grpSp>
              <p:nvGrpSpPr>
                <p:cNvPr id="21" name="íśḻiḋê"/>
                <p:cNvGrpSpPr/>
                <p:nvPr/>
              </p:nvGrpSpPr>
              <p:grpSpPr>
                <a:xfrm>
                  <a:off x="9356449" y="2348880"/>
                  <a:ext cx="630976" cy="630976"/>
                  <a:chOff x="9383905" y="1700808"/>
                  <a:chExt cx="576064" cy="576064"/>
                </a:xfrm>
              </p:grpSpPr>
              <p:sp>
                <p:nvSpPr>
                  <p:cNvPr id="22" name="ïŝļîḓè"/>
                  <p:cNvSpPr/>
                  <p:nvPr/>
                </p:nvSpPr>
                <p:spPr>
                  <a:xfrm>
                    <a:off x="9383905" y="1700808"/>
                    <a:ext cx="576064" cy="576064"/>
                  </a:xfrm>
                  <a:prstGeom prst="ellipse">
                    <a:avLst/>
                  </a:prstGeom>
                  <a:solidFill>
                    <a:schemeClr val="accent3"/>
                  </a:solidFill>
                  <a:ln w="38100" cap="flat" cmpd="sng" algn="ctr">
                    <a:solidFill>
                      <a:schemeClr val="bg1"/>
                    </a:solidFill>
                    <a:prstDash val="solid"/>
                    <a:miter lim="800000"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rmAutofit/>
                  </a:bodyPr>
                  <a:lstStyle>
                    <a:defPPr>
                      <a:defRPr lang="zh-CN"/>
                    </a:defPPr>
                    <a:lvl1pPr marL="0" algn="l" defTabSz="913765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1pPr>
                    <a:lvl2pPr marL="457200" algn="l" defTabSz="913765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2pPr>
                    <a:lvl3pPr marL="914400" algn="l" defTabSz="913765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3pPr>
                    <a:lvl4pPr marL="1371600" algn="l" defTabSz="913765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4pPr>
                    <a:lvl5pPr marL="1828800" algn="l" defTabSz="913765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5pPr>
                    <a:lvl6pPr marL="2286000" algn="l" defTabSz="913765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6pPr>
                    <a:lvl7pPr marL="2743200" algn="l" defTabSz="913765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7pPr>
                    <a:lvl8pPr marL="3200400" algn="l" defTabSz="913765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8pPr>
                    <a:lvl9pPr marL="3657600" algn="l" defTabSz="913765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9pPr>
                  </a:lstStyle>
                  <a:p>
                    <a:pPr algn="ctr" defTabSz="914400"/>
                    <a:endParaRPr lang="zh-CN" altLang="en-US" sz="2000" dirty="0"/>
                  </a:p>
                </p:txBody>
              </p:sp>
              <p:sp>
                <p:nvSpPr>
                  <p:cNvPr id="23" name="íślide"/>
                  <p:cNvSpPr/>
                  <p:nvPr/>
                </p:nvSpPr>
                <p:spPr bwMode="auto">
                  <a:xfrm>
                    <a:off x="9535349" y="1890272"/>
                    <a:ext cx="273176" cy="197133"/>
                  </a:xfrm>
                  <a:custGeom>
                    <a:avLst/>
                    <a:gdLst>
                      <a:gd name="connsiteX0" fmla="*/ 91000 w 605879"/>
                      <a:gd name="connsiteY0" fmla="*/ 173662 h 437224"/>
                      <a:gd name="connsiteX1" fmla="*/ 331193 w 605879"/>
                      <a:gd name="connsiteY1" fmla="*/ 173662 h 437224"/>
                      <a:gd name="connsiteX2" fmla="*/ 342454 w 605879"/>
                      <a:gd name="connsiteY2" fmla="*/ 184882 h 437224"/>
                      <a:gd name="connsiteX3" fmla="*/ 331193 w 605879"/>
                      <a:gd name="connsiteY3" fmla="*/ 196102 h 437224"/>
                      <a:gd name="connsiteX4" fmla="*/ 91000 w 605879"/>
                      <a:gd name="connsiteY4" fmla="*/ 196102 h 437224"/>
                      <a:gd name="connsiteX5" fmla="*/ 79739 w 605879"/>
                      <a:gd name="connsiteY5" fmla="*/ 184882 h 437224"/>
                      <a:gd name="connsiteX6" fmla="*/ 91000 w 605879"/>
                      <a:gd name="connsiteY6" fmla="*/ 173662 h 437224"/>
                      <a:gd name="connsiteX7" fmla="*/ 421630 w 605879"/>
                      <a:gd name="connsiteY7" fmla="*/ 131441 h 437224"/>
                      <a:gd name="connsiteX8" fmla="*/ 423552 w 605879"/>
                      <a:gd name="connsiteY8" fmla="*/ 152274 h 437224"/>
                      <a:gd name="connsiteX9" fmla="*/ 275961 w 605879"/>
                      <a:gd name="connsiteY9" fmla="*/ 300986 h 437224"/>
                      <a:gd name="connsiteX10" fmla="*/ 408175 w 605879"/>
                      <a:gd name="connsiteY10" fmla="*/ 358277 h 437224"/>
                      <a:gd name="connsiteX11" fmla="*/ 418060 w 605879"/>
                      <a:gd name="connsiteY11" fmla="*/ 365267 h 437224"/>
                      <a:gd name="connsiteX12" fmla="*/ 488218 w 605879"/>
                      <a:gd name="connsiteY12" fmla="*/ 410360 h 437224"/>
                      <a:gd name="connsiteX13" fmla="*/ 474214 w 605879"/>
                      <a:gd name="connsiteY13" fmla="*/ 363348 h 437224"/>
                      <a:gd name="connsiteX14" fmla="*/ 482039 w 605879"/>
                      <a:gd name="connsiteY14" fmla="*/ 349916 h 437224"/>
                      <a:gd name="connsiteX15" fmla="*/ 583363 w 605879"/>
                      <a:gd name="connsiteY15" fmla="*/ 244928 h 437224"/>
                      <a:gd name="connsiteX16" fmla="*/ 421630 w 605879"/>
                      <a:gd name="connsiteY16" fmla="*/ 131441 h 437224"/>
                      <a:gd name="connsiteX17" fmla="*/ 75898 w 605879"/>
                      <a:gd name="connsiteY17" fmla="*/ 120173 h 437224"/>
                      <a:gd name="connsiteX18" fmla="*/ 340509 w 605879"/>
                      <a:gd name="connsiteY18" fmla="*/ 120173 h 437224"/>
                      <a:gd name="connsiteX19" fmla="*/ 351769 w 605879"/>
                      <a:gd name="connsiteY19" fmla="*/ 131428 h 437224"/>
                      <a:gd name="connsiteX20" fmla="*/ 340509 w 605879"/>
                      <a:gd name="connsiteY20" fmla="*/ 142683 h 437224"/>
                      <a:gd name="connsiteX21" fmla="*/ 75898 w 605879"/>
                      <a:gd name="connsiteY21" fmla="*/ 142683 h 437224"/>
                      <a:gd name="connsiteX22" fmla="*/ 64638 w 605879"/>
                      <a:gd name="connsiteY22" fmla="*/ 131428 h 437224"/>
                      <a:gd name="connsiteX23" fmla="*/ 75898 w 605879"/>
                      <a:gd name="connsiteY23" fmla="*/ 120173 h 437224"/>
                      <a:gd name="connsiteX24" fmla="*/ 210609 w 605879"/>
                      <a:gd name="connsiteY24" fmla="*/ 22478 h 437224"/>
                      <a:gd name="connsiteX25" fmla="*/ 22516 w 605879"/>
                      <a:gd name="connsiteY25" fmla="*/ 153508 h 437224"/>
                      <a:gd name="connsiteX26" fmla="*/ 139216 w 605879"/>
                      <a:gd name="connsiteY26" fmla="*/ 274807 h 437224"/>
                      <a:gd name="connsiteX27" fmla="*/ 147042 w 605879"/>
                      <a:gd name="connsiteY27" fmla="*/ 288102 h 437224"/>
                      <a:gd name="connsiteX28" fmla="*/ 130017 w 605879"/>
                      <a:gd name="connsiteY28" fmla="*/ 344297 h 437224"/>
                      <a:gd name="connsiteX29" fmla="*/ 214041 w 605879"/>
                      <a:gd name="connsiteY29" fmla="*/ 291254 h 437224"/>
                      <a:gd name="connsiteX30" fmla="*/ 223927 w 605879"/>
                      <a:gd name="connsiteY30" fmla="*/ 284264 h 437224"/>
                      <a:gd name="connsiteX31" fmla="*/ 398839 w 605879"/>
                      <a:gd name="connsiteY31" fmla="*/ 152960 h 437224"/>
                      <a:gd name="connsiteX32" fmla="*/ 369596 w 605879"/>
                      <a:gd name="connsiteY32" fmla="*/ 80592 h 437224"/>
                      <a:gd name="connsiteX33" fmla="*/ 210609 w 605879"/>
                      <a:gd name="connsiteY33" fmla="*/ 22478 h 437224"/>
                      <a:gd name="connsiteX34" fmla="*/ 210609 w 605879"/>
                      <a:gd name="connsiteY34" fmla="*/ 0 h 437224"/>
                      <a:gd name="connsiteX35" fmla="*/ 385796 w 605879"/>
                      <a:gd name="connsiteY35" fmla="*/ 64967 h 437224"/>
                      <a:gd name="connsiteX36" fmla="*/ 414079 w 605879"/>
                      <a:gd name="connsiteY36" fmla="*/ 109100 h 437224"/>
                      <a:gd name="connsiteX37" fmla="*/ 419845 w 605879"/>
                      <a:gd name="connsiteY37" fmla="*/ 108963 h 437224"/>
                      <a:gd name="connsiteX38" fmla="*/ 605879 w 605879"/>
                      <a:gd name="connsiteY38" fmla="*/ 244928 h 437224"/>
                      <a:gd name="connsiteX39" fmla="*/ 498515 w 605879"/>
                      <a:gd name="connsiteY39" fmla="*/ 368420 h 437224"/>
                      <a:gd name="connsiteX40" fmla="*/ 516088 w 605879"/>
                      <a:gd name="connsiteY40" fmla="*/ 414609 h 437224"/>
                      <a:gd name="connsiteX41" fmla="*/ 522953 w 605879"/>
                      <a:gd name="connsiteY41" fmla="*/ 428178 h 437224"/>
                      <a:gd name="connsiteX42" fmla="*/ 510185 w 605879"/>
                      <a:gd name="connsiteY42" fmla="*/ 437224 h 437224"/>
                      <a:gd name="connsiteX43" fmla="*/ 400487 w 605879"/>
                      <a:gd name="connsiteY43" fmla="*/ 380344 h 437224"/>
                      <a:gd name="connsiteX44" fmla="*/ 250836 w 605879"/>
                      <a:gd name="connsiteY44" fmla="*/ 304275 h 437224"/>
                      <a:gd name="connsiteX45" fmla="*/ 231752 w 605879"/>
                      <a:gd name="connsiteY45" fmla="*/ 306331 h 437224"/>
                      <a:gd name="connsiteX46" fmla="*/ 107639 w 605879"/>
                      <a:gd name="connsiteY46" fmla="*/ 371161 h 437224"/>
                      <a:gd name="connsiteX47" fmla="*/ 94596 w 605879"/>
                      <a:gd name="connsiteY47" fmla="*/ 361978 h 437224"/>
                      <a:gd name="connsiteX48" fmla="*/ 102009 w 605879"/>
                      <a:gd name="connsiteY48" fmla="*/ 348135 h 437224"/>
                      <a:gd name="connsiteX49" fmla="*/ 122741 w 605879"/>
                      <a:gd name="connsiteY49" fmla="*/ 293173 h 437224"/>
                      <a:gd name="connsiteX50" fmla="*/ 0 w 605879"/>
                      <a:gd name="connsiteY50" fmla="*/ 153508 h 437224"/>
                      <a:gd name="connsiteX51" fmla="*/ 210609 w 605879"/>
                      <a:gd name="connsiteY51" fmla="*/ 0 h 437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</a:cxnLst>
                    <a:rect l="l" t="t" r="r" b="b"/>
                    <a:pathLst>
                      <a:path w="605879" h="437224">
                        <a:moveTo>
                          <a:pt x="91000" y="173662"/>
                        </a:moveTo>
                        <a:lnTo>
                          <a:pt x="331193" y="173662"/>
                        </a:lnTo>
                        <a:cubicBezTo>
                          <a:pt x="337373" y="173662"/>
                          <a:pt x="342454" y="178725"/>
                          <a:pt x="342454" y="184882"/>
                        </a:cubicBezTo>
                        <a:cubicBezTo>
                          <a:pt x="342454" y="191040"/>
                          <a:pt x="337373" y="196102"/>
                          <a:pt x="331193" y="196102"/>
                        </a:cubicBezTo>
                        <a:lnTo>
                          <a:pt x="91000" y="196102"/>
                        </a:lnTo>
                        <a:cubicBezTo>
                          <a:pt x="84683" y="196102"/>
                          <a:pt x="79739" y="191040"/>
                          <a:pt x="79739" y="184882"/>
                        </a:cubicBezTo>
                        <a:cubicBezTo>
                          <a:pt x="79739" y="178725"/>
                          <a:pt x="84683" y="173662"/>
                          <a:pt x="91000" y="173662"/>
                        </a:cubicBezTo>
                        <a:close/>
                        <a:moveTo>
                          <a:pt x="421630" y="131441"/>
                        </a:moveTo>
                        <a:cubicBezTo>
                          <a:pt x="423003" y="138294"/>
                          <a:pt x="423552" y="145284"/>
                          <a:pt x="423552" y="152274"/>
                        </a:cubicBezTo>
                        <a:cubicBezTo>
                          <a:pt x="423552" y="220668"/>
                          <a:pt x="362456" y="281249"/>
                          <a:pt x="275961" y="300986"/>
                        </a:cubicBezTo>
                        <a:cubicBezTo>
                          <a:pt x="302047" y="334017"/>
                          <a:pt x="350924" y="355536"/>
                          <a:pt x="408175" y="358277"/>
                        </a:cubicBezTo>
                        <a:cubicBezTo>
                          <a:pt x="412569" y="358551"/>
                          <a:pt x="416413" y="361293"/>
                          <a:pt x="418060" y="365267"/>
                        </a:cubicBezTo>
                        <a:cubicBezTo>
                          <a:pt x="427259" y="388019"/>
                          <a:pt x="463505" y="403370"/>
                          <a:pt x="488218" y="410360"/>
                        </a:cubicBezTo>
                        <a:cubicBezTo>
                          <a:pt x="483962" y="399944"/>
                          <a:pt x="479156" y="385004"/>
                          <a:pt x="474214" y="363348"/>
                        </a:cubicBezTo>
                        <a:cubicBezTo>
                          <a:pt x="472841" y="357455"/>
                          <a:pt x="476273" y="351698"/>
                          <a:pt x="482039" y="349916"/>
                        </a:cubicBezTo>
                        <a:cubicBezTo>
                          <a:pt x="543685" y="332236"/>
                          <a:pt x="583500" y="290980"/>
                          <a:pt x="583363" y="244928"/>
                        </a:cubicBezTo>
                        <a:cubicBezTo>
                          <a:pt x="583363" y="182839"/>
                          <a:pt x="511009" y="132126"/>
                          <a:pt x="421630" y="131441"/>
                        </a:cubicBezTo>
                        <a:close/>
                        <a:moveTo>
                          <a:pt x="75898" y="120173"/>
                        </a:moveTo>
                        <a:lnTo>
                          <a:pt x="340509" y="120173"/>
                        </a:lnTo>
                        <a:cubicBezTo>
                          <a:pt x="346826" y="120173"/>
                          <a:pt x="351769" y="125114"/>
                          <a:pt x="351769" y="131428"/>
                        </a:cubicBezTo>
                        <a:cubicBezTo>
                          <a:pt x="351769" y="137604"/>
                          <a:pt x="346826" y="142683"/>
                          <a:pt x="340509" y="142683"/>
                        </a:cubicBezTo>
                        <a:lnTo>
                          <a:pt x="75898" y="142683"/>
                        </a:lnTo>
                        <a:cubicBezTo>
                          <a:pt x="69719" y="142683"/>
                          <a:pt x="64638" y="137604"/>
                          <a:pt x="64638" y="131428"/>
                        </a:cubicBezTo>
                        <a:cubicBezTo>
                          <a:pt x="64638" y="125114"/>
                          <a:pt x="69719" y="120173"/>
                          <a:pt x="75898" y="120173"/>
                        </a:cubicBezTo>
                        <a:close/>
                        <a:moveTo>
                          <a:pt x="210609" y="22478"/>
                        </a:moveTo>
                        <a:cubicBezTo>
                          <a:pt x="106952" y="22478"/>
                          <a:pt x="22516" y="81277"/>
                          <a:pt x="22516" y="153508"/>
                        </a:cubicBezTo>
                        <a:cubicBezTo>
                          <a:pt x="22516" y="206688"/>
                          <a:pt x="68372" y="254385"/>
                          <a:pt x="139216" y="274807"/>
                        </a:cubicBezTo>
                        <a:cubicBezTo>
                          <a:pt x="144983" y="276452"/>
                          <a:pt x="148415" y="282208"/>
                          <a:pt x="147042" y="288102"/>
                        </a:cubicBezTo>
                        <a:cubicBezTo>
                          <a:pt x="140864" y="314966"/>
                          <a:pt x="135097" y="332647"/>
                          <a:pt x="130017" y="344297"/>
                        </a:cubicBezTo>
                        <a:cubicBezTo>
                          <a:pt x="158437" y="336622"/>
                          <a:pt x="203058" y="318667"/>
                          <a:pt x="214041" y="291254"/>
                        </a:cubicBezTo>
                        <a:cubicBezTo>
                          <a:pt x="215689" y="287280"/>
                          <a:pt x="219533" y="284538"/>
                          <a:pt x="223927" y="284264"/>
                        </a:cubicBezTo>
                        <a:cubicBezTo>
                          <a:pt x="320170" y="279604"/>
                          <a:pt x="395407" y="223135"/>
                          <a:pt x="398839" y="152960"/>
                        </a:cubicBezTo>
                        <a:cubicBezTo>
                          <a:pt x="400075" y="126918"/>
                          <a:pt x="389915" y="101836"/>
                          <a:pt x="369596" y="80592"/>
                        </a:cubicBezTo>
                        <a:cubicBezTo>
                          <a:pt x="334860" y="44133"/>
                          <a:pt x="275412" y="22478"/>
                          <a:pt x="210609" y="22478"/>
                        </a:cubicBezTo>
                        <a:close/>
                        <a:moveTo>
                          <a:pt x="210609" y="0"/>
                        </a:moveTo>
                        <a:cubicBezTo>
                          <a:pt x="281453" y="0"/>
                          <a:pt x="346942" y="24260"/>
                          <a:pt x="385796" y="64967"/>
                        </a:cubicBezTo>
                        <a:cubicBezTo>
                          <a:pt x="398702" y="78536"/>
                          <a:pt x="408175" y="93338"/>
                          <a:pt x="414079" y="109100"/>
                        </a:cubicBezTo>
                        <a:cubicBezTo>
                          <a:pt x="416001" y="108963"/>
                          <a:pt x="417923" y="108963"/>
                          <a:pt x="419845" y="108963"/>
                        </a:cubicBezTo>
                        <a:cubicBezTo>
                          <a:pt x="522404" y="108963"/>
                          <a:pt x="606016" y="169955"/>
                          <a:pt x="605879" y="244928"/>
                        </a:cubicBezTo>
                        <a:cubicBezTo>
                          <a:pt x="605879" y="298519"/>
                          <a:pt x="564141" y="346079"/>
                          <a:pt x="498515" y="368420"/>
                        </a:cubicBezTo>
                        <a:cubicBezTo>
                          <a:pt x="506066" y="398025"/>
                          <a:pt x="512931" y="412279"/>
                          <a:pt x="516088" y="414609"/>
                        </a:cubicBezTo>
                        <a:cubicBezTo>
                          <a:pt x="524601" y="418858"/>
                          <a:pt x="523228" y="426671"/>
                          <a:pt x="522953" y="428178"/>
                        </a:cubicBezTo>
                        <a:cubicBezTo>
                          <a:pt x="522541" y="429686"/>
                          <a:pt x="520207" y="437224"/>
                          <a:pt x="510185" y="437224"/>
                        </a:cubicBezTo>
                        <a:cubicBezTo>
                          <a:pt x="497828" y="437224"/>
                          <a:pt x="423689" y="421325"/>
                          <a:pt x="400487" y="380344"/>
                        </a:cubicBezTo>
                        <a:cubicBezTo>
                          <a:pt x="333899" y="375410"/>
                          <a:pt x="277746" y="346764"/>
                          <a:pt x="250836" y="304275"/>
                        </a:cubicBezTo>
                        <a:cubicBezTo>
                          <a:pt x="244521" y="305098"/>
                          <a:pt x="238205" y="305783"/>
                          <a:pt x="231752" y="306331"/>
                        </a:cubicBezTo>
                        <a:cubicBezTo>
                          <a:pt x="206216" y="353069"/>
                          <a:pt x="121643" y="371161"/>
                          <a:pt x="107639" y="371161"/>
                        </a:cubicBezTo>
                        <a:cubicBezTo>
                          <a:pt x="97616" y="371161"/>
                          <a:pt x="95145" y="364171"/>
                          <a:pt x="94596" y="361978"/>
                        </a:cubicBezTo>
                        <a:cubicBezTo>
                          <a:pt x="94184" y="360470"/>
                          <a:pt x="92948" y="352658"/>
                          <a:pt x="102009" y="348135"/>
                        </a:cubicBezTo>
                        <a:cubicBezTo>
                          <a:pt x="105030" y="345942"/>
                          <a:pt x="113130" y="331550"/>
                          <a:pt x="122741" y="293173"/>
                        </a:cubicBezTo>
                        <a:cubicBezTo>
                          <a:pt x="47778" y="268228"/>
                          <a:pt x="0" y="214226"/>
                          <a:pt x="0" y="153508"/>
                        </a:cubicBezTo>
                        <a:cubicBezTo>
                          <a:pt x="0" y="68804"/>
                          <a:pt x="94458" y="0"/>
                          <a:pt x="210609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19050" cap="flat" cmpd="sng" algn="ctr">
                    <a:noFill/>
                    <a:prstDash val="solid"/>
                    <a:miter lim="800000"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rmAutofit fontScale="92500" lnSpcReduction="20000"/>
                  </a:bodyPr>
                  <a:lstStyle>
                    <a:defPPr>
                      <a:defRPr lang="zh-CN"/>
                    </a:defPPr>
                    <a:lvl1pPr marL="0" algn="l" defTabSz="913765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1pPr>
                    <a:lvl2pPr marL="457200" algn="l" defTabSz="913765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2pPr>
                    <a:lvl3pPr marL="914400" algn="l" defTabSz="913765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3pPr>
                    <a:lvl4pPr marL="1371600" algn="l" defTabSz="913765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4pPr>
                    <a:lvl5pPr marL="1828800" algn="l" defTabSz="913765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5pPr>
                    <a:lvl6pPr marL="2286000" algn="l" defTabSz="913765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6pPr>
                    <a:lvl7pPr marL="2743200" algn="l" defTabSz="913765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7pPr>
                    <a:lvl8pPr marL="3200400" algn="l" defTabSz="913765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8pPr>
                    <a:lvl9pPr marL="3657600" algn="l" defTabSz="913765" rtl="0" eaLnBrk="1" latinLnBrk="0" hangingPunct="1">
                      <a:defRPr sz="1800" kern="1200">
                        <a:solidFill>
                          <a:schemeClr val="lt1"/>
                        </a:solidFill>
                      </a:defRPr>
                    </a:lvl9pPr>
                  </a:lstStyle>
                  <a:p>
                    <a:pPr algn="ctr" defTabSz="914400"/>
                    <a:endParaRPr lang="en-US" sz="1100" dirty="0">
                      <a:solidFill>
                        <a:schemeClr val="lt1"/>
                      </a:solidFill>
                    </a:endParaRPr>
                  </a:p>
                </p:txBody>
              </p:sp>
            </p:grpSp>
          </p:grpSp>
          <p:sp>
            <p:nvSpPr>
              <p:cNvPr id="12" name="iṣľiďe"/>
              <p:cNvSpPr txBox="1"/>
              <p:nvPr/>
            </p:nvSpPr>
            <p:spPr>
              <a:xfrm>
                <a:off x="682325" y="1257486"/>
                <a:ext cx="4536504" cy="122413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>
                <a:normAutofit/>
              </a:bodyPr>
              <a:lstStyle/>
              <a:p>
                <a:pPr algn="just">
                  <a:lnSpc>
                    <a:spcPct val="150000"/>
                  </a:lnSpc>
                </a:pPr>
                <a:endPara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cxnSp>
            <p:nvCxnSpPr>
              <p:cNvPr id="13" name="直接连接符 12"/>
              <p:cNvCxnSpPr/>
              <p:nvPr/>
            </p:nvCxnSpPr>
            <p:spPr>
              <a:xfrm>
                <a:off x="773765" y="2636912"/>
                <a:ext cx="5826291" cy="0"/>
              </a:xfrm>
              <a:prstGeom prst="line">
                <a:avLst/>
              </a:prstGeom>
              <a:ln w="3175" cap="rnd">
                <a:solidFill>
                  <a:schemeClr val="bg1">
                    <a:lumMod val="65000"/>
                  </a:schemeClr>
                </a:solidFill>
                <a:round/>
                <a:headEnd type="non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ïsḷiḍè"/>
              <p:cNvSpPr/>
              <p:nvPr/>
            </p:nvSpPr>
            <p:spPr>
              <a:xfrm>
                <a:off x="790469" y="3351051"/>
                <a:ext cx="1129067" cy="421357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dist="38100" dir="2700000" algn="tl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r>
                  <a:rPr lang="zh-CN" altLang="en-US" b="1" dirty="0" smtClean="0"/>
                  <a:t>输入标题</a:t>
                </a:r>
                <a:endParaRPr lang="zh-CN" altLang="en-US" b="1" dirty="0"/>
              </a:p>
            </p:txBody>
          </p:sp>
          <p:sp>
            <p:nvSpPr>
              <p:cNvPr id="15" name="íṣlide"/>
              <p:cNvSpPr txBox="1"/>
              <p:nvPr/>
            </p:nvSpPr>
            <p:spPr>
              <a:xfrm>
                <a:off x="2072893" y="3003449"/>
                <a:ext cx="4634832" cy="1116561"/>
              </a:xfrm>
              <a:prstGeom prst="rect">
                <a:avLst/>
              </a:prstGeom>
              <a:noFill/>
            </p:spPr>
            <p:txBody>
              <a:bodyPr wrap="square" lIns="90000" tIns="46800" rIns="90000" bIns="46800" rtlCol="0">
                <a:normAutofit/>
              </a:bodyPr>
              <a:lstStyle/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050" dirty="0"/>
                  <a:t>Supporting </a:t>
                </a:r>
                <a:r>
                  <a:rPr lang="zh-CN" altLang="en-US" sz="1050" dirty="0" smtClean="0"/>
                  <a:t>输入标题</a:t>
                </a:r>
                <a:r>
                  <a:rPr lang="en-US" altLang="zh-CN" sz="1050" dirty="0" smtClean="0"/>
                  <a:t>.</a:t>
                </a:r>
                <a:endParaRPr lang="en-US" altLang="zh-CN" sz="1050" dirty="0"/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050" dirty="0"/>
                  <a:t>You can use the icon library in iSlide  (www.islide.cc) to filter and replace existing icon elements with one click.</a:t>
                </a:r>
                <a:endParaRPr lang="en-US" altLang="zh-CN" sz="1050" dirty="0"/>
              </a:p>
            </p:txBody>
          </p:sp>
          <p:sp>
            <p:nvSpPr>
              <p:cNvPr id="16" name="iṧľîḍê"/>
              <p:cNvSpPr/>
              <p:nvPr/>
            </p:nvSpPr>
            <p:spPr>
              <a:xfrm>
                <a:off x="790469" y="4905523"/>
                <a:ext cx="1129067" cy="421357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dist="38100" dir="2700000" algn="tl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r>
                  <a:rPr lang="zh-CN" altLang="en-US" b="1" dirty="0" smtClean="0"/>
                  <a:t>输入标题</a:t>
                </a:r>
                <a:endParaRPr lang="zh-CN" altLang="en-US" b="1" dirty="0"/>
              </a:p>
            </p:txBody>
          </p:sp>
          <p:sp>
            <p:nvSpPr>
              <p:cNvPr id="17" name="îŝļíḓè"/>
              <p:cNvSpPr txBox="1"/>
              <p:nvPr/>
            </p:nvSpPr>
            <p:spPr>
              <a:xfrm>
                <a:off x="2072893" y="4557921"/>
                <a:ext cx="4634832" cy="1116561"/>
              </a:xfrm>
              <a:prstGeom prst="rect">
                <a:avLst/>
              </a:prstGeom>
              <a:noFill/>
            </p:spPr>
            <p:txBody>
              <a:bodyPr wrap="square" lIns="90000" tIns="46800" rIns="90000" bIns="46800" rtlCol="0">
                <a:normAutofit/>
              </a:bodyPr>
              <a:lstStyle/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050" dirty="0"/>
                  <a:t>Supporting </a:t>
                </a:r>
                <a:r>
                  <a:rPr lang="zh-CN" altLang="en-US" sz="1050" dirty="0" smtClean="0"/>
                  <a:t>输入标题</a:t>
                </a:r>
                <a:r>
                  <a:rPr lang="en-US" altLang="zh-CN" sz="1050" dirty="0" smtClean="0"/>
                  <a:t>.</a:t>
                </a:r>
                <a:endParaRPr lang="en-US" altLang="zh-CN" sz="1050" dirty="0"/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050" dirty="0"/>
                  <a:t>You can use the icon library in iSlide  (www.islide.cc) to filter and replace existing icon elements with one click.</a:t>
                </a:r>
                <a:endParaRPr lang="en-US" altLang="zh-CN" sz="1050" dirty="0"/>
              </a:p>
            </p:txBody>
          </p:sp>
          <p:cxnSp>
            <p:nvCxnSpPr>
              <p:cNvPr id="18" name="直接连接符 17"/>
              <p:cNvCxnSpPr/>
              <p:nvPr/>
            </p:nvCxnSpPr>
            <p:spPr>
              <a:xfrm>
                <a:off x="775349" y="4319408"/>
                <a:ext cx="5842995" cy="0"/>
              </a:xfrm>
              <a:prstGeom prst="line">
                <a:avLst/>
              </a:prstGeom>
              <a:ln w="3175" cap="rnd">
                <a:solidFill>
                  <a:schemeClr val="bg1">
                    <a:lumMod val="85000"/>
                  </a:schemeClr>
                </a:solidFill>
                <a:round/>
                <a:headEnd type="non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íş1íďê"/>
            <p:cNvSpPr txBox="1"/>
            <p:nvPr/>
          </p:nvSpPr>
          <p:spPr>
            <a:xfrm>
              <a:off x="680747" y="1565823"/>
              <a:ext cx="4525680" cy="32894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rmAutofit fontScale="92500" lnSpcReduction="10000"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zh-CN" sz="1200" b="1" dirty="0"/>
                <a:t>Theme color makes PPT more convenient to change.</a:t>
              </a:r>
              <a:endParaRPr lang="en-US" altLang="zh-CN" sz="1200" b="1" dirty="0"/>
            </a:p>
          </p:txBody>
        </p:sp>
        <p:sp>
          <p:nvSpPr>
            <p:cNvPr id="9" name="íṥľiḋe"/>
            <p:cNvSpPr txBox="1"/>
            <p:nvPr/>
          </p:nvSpPr>
          <p:spPr>
            <a:xfrm>
              <a:off x="671142" y="1894772"/>
              <a:ext cx="4535285" cy="77926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rm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zh-CN" sz="1200" dirty="0"/>
                <a:t>Adjust the spacing to adapt to Chinese typesetting, use the reference line in PPT.</a:t>
              </a:r>
              <a:endParaRPr lang="en-US" altLang="zh-CN" sz="1400" b="1" dirty="0"/>
            </a:p>
          </p:txBody>
        </p: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223820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0" y="0"/>
            <a:ext cx="12192000" cy="5823183"/>
            <a:chOff x="0" y="0"/>
            <a:chExt cx="12192000" cy="5823183"/>
          </a:xfrm>
        </p:grpSpPr>
        <p:grpSp>
          <p:nvGrpSpPr>
            <p:cNvPr id="6" name="ïŝļíḍe"/>
            <p:cNvGrpSpPr/>
            <p:nvPr/>
          </p:nvGrpSpPr>
          <p:grpSpPr>
            <a:xfrm>
              <a:off x="6305551" y="2433168"/>
              <a:ext cx="5213350" cy="1028700"/>
              <a:chOff x="6305551" y="2401236"/>
              <a:chExt cx="5213350" cy="1028700"/>
            </a:xfrm>
          </p:grpSpPr>
          <p:sp>
            <p:nvSpPr>
              <p:cNvPr id="22" name="is1iḍê"/>
              <p:cNvSpPr txBox="1"/>
              <p:nvPr/>
            </p:nvSpPr>
            <p:spPr>
              <a:xfrm>
                <a:off x="6305551" y="2401236"/>
                <a:ext cx="5213348" cy="3995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b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buSzPct val="25000"/>
                </a:pPr>
                <a:r>
                  <a:rPr lang="en-US" sz="2000" b="1" dirty="0"/>
                  <a:t>Unified fonts make reading more fluent.</a:t>
                </a:r>
                <a:endParaRPr lang="en-US" sz="2000" b="1" dirty="0"/>
              </a:p>
            </p:txBody>
          </p:sp>
          <p:sp>
            <p:nvSpPr>
              <p:cNvPr id="23" name="iśḻïdê"/>
              <p:cNvSpPr txBox="1"/>
              <p:nvPr/>
            </p:nvSpPr>
            <p:spPr>
              <a:xfrm>
                <a:off x="6305551" y="2800765"/>
                <a:ext cx="5213350" cy="6291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50000"/>
                  </a:lnSpc>
                  <a:buSzPct val="25000"/>
                </a:pPr>
                <a:r>
                  <a:rPr lang="en-US" altLang="zh-CN" sz="1100" dirty="0"/>
                  <a:t>Theme color makes PPT more convenient to change.</a:t>
                </a:r>
                <a:endParaRPr lang="en-US" altLang="zh-CN" sz="1100" dirty="0"/>
              </a:p>
              <a:p>
                <a:pPr algn="ctr">
                  <a:lnSpc>
                    <a:spcPct val="150000"/>
                  </a:lnSpc>
                  <a:buSzPct val="25000"/>
                </a:pPr>
                <a:r>
                  <a:rPr lang="en-US" altLang="zh-CN" sz="1100" dirty="0"/>
                  <a:t>Adjust the spacing to adapt to Chinese typesetting, use the reference line in PPT.</a:t>
                </a:r>
                <a:endParaRPr lang="en-US" altLang="zh-CN" sz="1100" dirty="0"/>
              </a:p>
            </p:txBody>
          </p:sp>
        </p:grpSp>
        <p:cxnSp>
          <p:nvCxnSpPr>
            <p:cNvPr id="7" name="直接连接符 6"/>
            <p:cNvCxnSpPr/>
            <p:nvPr/>
          </p:nvCxnSpPr>
          <p:spPr>
            <a:xfrm>
              <a:off x="5019675" y="3639486"/>
              <a:ext cx="6500813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îsļïdê"/>
            <p:cNvGrpSpPr/>
            <p:nvPr/>
          </p:nvGrpSpPr>
          <p:grpSpPr>
            <a:xfrm>
              <a:off x="6496362" y="3962400"/>
              <a:ext cx="4755529" cy="812020"/>
              <a:chOff x="5369547" y="4114800"/>
              <a:chExt cx="4755529" cy="812020"/>
            </a:xfrm>
          </p:grpSpPr>
          <p:sp>
            <p:nvSpPr>
              <p:cNvPr id="18" name="iṡḷíḋè"/>
              <p:cNvSpPr/>
              <p:nvPr/>
            </p:nvSpPr>
            <p:spPr>
              <a:xfrm>
                <a:off x="5369547" y="4194175"/>
                <a:ext cx="633730" cy="605155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fontScale="80000"/>
              </a:bodyPr>
              <a:lstStyle/>
              <a:p>
                <a:pPr algn="ctr">
                  <a:buSzPct val="25000"/>
                </a:pPr>
                <a:r>
                  <a:rPr lang="en-US" altLang="zh-CN" sz="2000" b="1" i="1" dirty="0"/>
                  <a:t>01</a:t>
                </a:r>
                <a:endParaRPr lang="zh-CN" altLang="en-US" sz="2000" b="1" i="1" dirty="0"/>
              </a:p>
            </p:txBody>
          </p:sp>
          <p:grpSp>
            <p:nvGrpSpPr>
              <p:cNvPr id="19" name="išľîdê"/>
              <p:cNvGrpSpPr/>
              <p:nvPr/>
            </p:nvGrpSpPr>
            <p:grpSpPr>
              <a:xfrm>
                <a:off x="6142688" y="4114800"/>
                <a:ext cx="3982388" cy="812020"/>
                <a:chOff x="6142688" y="4114800"/>
                <a:chExt cx="3982388" cy="812020"/>
              </a:xfrm>
            </p:grpSpPr>
            <p:sp>
              <p:nvSpPr>
                <p:cNvPr id="20" name="îṡ1iḓê"/>
                <p:cNvSpPr txBox="1"/>
                <p:nvPr/>
              </p:nvSpPr>
              <p:spPr bwMode="auto">
                <a:xfrm>
                  <a:off x="6142688" y="4114800"/>
                  <a:ext cx="3982388" cy="3924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b" anchorCtr="0">
                  <a:normAutofit fontScale="92500" lnSpcReduction="20000"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>
                    <a:lnSpc>
                      <a:spcPct val="130000"/>
                    </a:lnSpc>
                    <a:spcBef>
                      <a:spcPct val="0"/>
                    </a:spcBef>
                  </a:pPr>
                  <a:r>
                    <a:rPr lang="zh-CN" altLang="en-US" b="1" dirty="0" smtClean="0"/>
                    <a:t>输入标题</a:t>
                  </a:r>
                  <a:endParaRPr lang="en-US" altLang="zh-CN" b="1" dirty="0"/>
                </a:p>
              </p:txBody>
            </p:sp>
            <p:sp>
              <p:nvSpPr>
                <p:cNvPr id="21" name="í$ḻíḓé"/>
                <p:cNvSpPr/>
                <p:nvPr/>
              </p:nvSpPr>
              <p:spPr bwMode="auto">
                <a:xfrm>
                  <a:off x="6142688" y="4507202"/>
                  <a:ext cx="3982388" cy="4196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t" anchorCtr="0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>
                    <a:lnSpc>
                      <a:spcPct val="150000"/>
                    </a:lnSpc>
                  </a:pPr>
                  <a:r>
                    <a:rPr lang="en-US" altLang="zh-CN" sz="1100" dirty="0"/>
                    <a:t>Copy paste fonts. Choose the only option to retain </a:t>
                  </a:r>
                  <a:endParaRPr lang="en-US" altLang="zh-CN" sz="1100" dirty="0"/>
                </a:p>
              </p:txBody>
            </p:sp>
          </p:grpSp>
        </p:grpSp>
        <p:grpSp>
          <p:nvGrpSpPr>
            <p:cNvPr id="9" name="iŝļíḍé"/>
            <p:cNvGrpSpPr/>
            <p:nvPr/>
          </p:nvGrpSpPr>
          <p:grpSpPr>
            <a:xfrm>
              <a:off x="6496997" y="5011163"/>
              <a:ext cx="4754894" cy="812020"/>
              <a:chOff x="5370182" y="5163563"/>
              <a:chExt cx="4754894" cy="812020"/>
            </a:xfrm>
          </p:grpSpPr>
          <p:sp>
            <p:nvSpPr>
              <p:cNvPr id="14" name="íşľïḓe"/>
              <p:cNvSpPr/>
              <p:nvPr/>
            </p:nvSpPr>
            <p:spPr>
              <a:xfrm>
                <a:off x="5370182" y="5202298"/>
                <a:ext cx="633095" cy="645795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fontScale="77500" lnSpcReduction="20000"/>
              </a:bodyPr>
              <a:lstStyle/>
              <a:p>
                <a:pPr algn="ctr">
                  <a:buSzPct val="25000"/>
                </a:pPr>
                <a:r>
                  <a:rPr lang="en-US" altLang="zh-CN" sz="2000" b="1" i="1" dirty="0"/>
                  <a:t>02</a:t>
                </a:r>
                <a:endParaRPr lang="zh-CN" altLang="en-US" sz="2000" b="1" i="1" dirty="0"/>
              </a:p>
            </p:txBody>
          </p:sp>
          <p:grpSp>
            <p:nvGrpSpPr>
              <p:cNvPr id="15" name="íŝļíḍê"/>
              <p:cNvGrpSpPr/>
              <p:nvPr/>
            </p:nvGrpSpPr>
            <p:grpSpPr>
              <a:xfrm>
                <a:off x="6142688" y="5163563"/>
                <a:ext cx="3982388" cy="812020"/>
                <a:chOff x="6142688" y="5163563"/>
                <a:chExt cx="3982388" cy="812020"/>
              </a:xfrm>
            </p:grpSpPr>
            <p:sp>
              <p:nvSpPr>
                <p:cNvPr id="16" name="iṥlïďè"/>
                <p:cNvSpPr txBox="1"/>
                <p:nvPr/>
              </p:nvSpPr>
              <p:spPr bwMode="auto">
                <a:xfrm>
                  <a:off x="6142688" y="5163563"/>
                  <a:ext cx="3982388" cy="3924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b" anchorCtr="0">
                  <a:normAutofit fontScale="92500" lnSpcReduction="20000"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>
                    <a:lnSpc>
                      <a:spcPct val="130000"/>
                    </a:lnSpc>
                    <a:spcBef>
                      <a:spcPct val="0"/>
                    </a:spcBef>
                  </a:pPr>
                  <a:r>
                    <a:rPr lang="zh-CN" altLang="en-US" b="1" dirty="0" smtClean="0"/>
                    <a:t>输入标题</a:t>
                  </a:r>
                  <a:endParaRPr lang="en-US" altLang="zh-CN" b="1" dirty="0"/>
                </a:p>
              </p:txBody>
            </p:sp>
            <p:sp>
              <p:nvSpPr>
                <p:cNvPr id="17" name="işļîḑé"/>
                <p:cNvSpPr/>
                <p:nvPr/>
              </p:nvSpPr>
              <p:spPr bwMode="auto">
                <a:xfrm>
                  <a:off x="6142688" y="5555965"/>
                  <a:ext cx="3982388" cy="4196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t" anchorCtr="0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>
                    <a:lnSpc>
                      <a:spcPct val="150000"/>
                    </a:lnSpc>
                  </a:pPr>
                  <a:r>
                    <a:rPr lang="en-US" altLang="zh-CN" sz="1100" dirty="0"/>
                    <a:t>Copy paste fonts. Choose the only option to retain </a:t>
                  </a:r>
                  <a:endParaRPr lang="en-US" altLang="zh-CN" sz="1100" dirty="0"/>
                </a:p>
              </p:txBody>
            </p:sp>
          </p:grpSp>
        </p:grpSp>
        <p:grpSp>
          <p:nvGrpSpPr>
            <p:cNvPr id="10" name="îṧḷïde"/>
            <p:cNvGrpSpPr/>
            <p:nvPr/>
          </p:nvGrpSpPr>
          <p:grpSpPr>
            <a:xfrm>
              <a:off x="0" y="0"/>
              <a:ext cx="12192000" cy="5123061"/>
              <a:chOff x="0" y="0"/>
              <a:chExt cx="12192000" cy="5123061"/>
            </a:xfrm>
          </p:grpSpPr>
          <p:sp>
            <p:nvSpPr>
              <p:cNvPr id="12" name="ïSlîḍê"/>
              <p:cNvSpPr/>
              <p:nvPr/>
            </p:nvSpPr>
            <p:spPr bwMode="auto">
              <a:xfrm>
                <a:off x="3943" y="0"/>
                <a:ext cx="12184113" cy="5123061"/>
              </a:xfrm>
              <a:custGeom>
                <a:avLst/>
                <a:gdLst>
                  <a:gd name="connsiteX0" fmla="*/ 0 w 12263438"/>
                  <a:gd name="connsiteY0" fmla="*/ 0 h 5123061"/>
                  <a:gd name="connsiteX1" fmla="*/ 12263438 w 12263438"/>
                  <a:gd name="connsiteY1" fmla="*/ 0 h 5123061"/>
                  <a:gd name="connsiteX2" fmla="*/ 12263438 w 12263438"/>
                  <a:gd name="connsiteY2" fmla="*/ 929373 h 5123061"/>
                  <a:gd name="connsiteX3" fmla="*/ 6131719 w 12263438"/>
                  <a:gd name="connsiteY3" fmla="*/ 2602243 h 5123061"/>
                  <a:gd name="connsiteX4" fmla="*/ 0 w 12263438"/>
                  <a:gd name="connsiteY4" fmla="*/ 4275114 h 5123061"/>
                  <a:gd name="connsiteX5" fmla="*/ 0 w 12263438"/>
                  <a:gd name="connsiteY5" fmla="*/ 0 h 5123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263438" h="5123061">
                    <a:moveTo>
                      <a:pt x="0" y="0"/>
                    </a:moveTo>
                    <a:cubicBezTo>
                      <a:pt x="4135347" y="0"/>
                      <a:pt x="8128093" y="0"/>
                      <a:pt x="12263438" y="0"/>
                    </a:cubicBezTo>
                    <a:cubicBezTo>
                      <a:pt x="12263438" y="371749"/>
                      <a:pt x="12263438" y="557624"/>
                      <a:pt x="12263438" y="929373"/>
                    </a:cubicBezTo>
                    <a:cubicBezTo>
                      <a:pt x="10124467" y="-185875"/>
                      <a:pt x="8128093" y="557624"/>
                      <a:pt x="6131719" y="2602243"/>
                    </a:cubicBezTo>
                    <a:cubicBezTo>
                      <a:pt x="4135347" y="4646863"/>
                      <a:pt x="2138972" y="6133859"/>
                      <a:pt x="0" y="4275114"/>
                    </a:cubicBezTo>
                    <a:cubicBezTo>
                      <a:pt x="0" y="2788118"/>
                      <a:pt x="0" y="1301121"/>
                      <a:pt x="0" y="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rm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" name="îşľíḓe"/>
              <p:cNvSpPr/>
              <p:nvPr/>
            </p:nvSpPr>
            <p:spPr bwMode="auto">
              <a:xfrm>
                <a:off x="0" y="0"/>
                <a:ext cx="12192000" cy="4230037"/>
              </a:xfrm>
              <a:custGeom>
                <a:avLst/>
                <a:gdLst>
                  <a:gd name="connsiteX0" fmla="*/ 0 w 12263438"/>
                  <a:gd name="connsiteY0" fmla="*/ 0 h 5123061"/>
                  <a:gd name="connsiteX1" fmla="*/ 12263438 w 12263438"/>
                  <a:gd name="connsiteY1" fmla="*/ 0 h 5123061"/>
                  <a:gd name="connsiteX2" fmla="*/ 12263438 w 12263438"/>
                  <a:gd name="connsiteY2" fmla="*/ 929373 h 5123061"/>
                  <a:gd name="connsiteX3" fmla="*/ 6131719 w 12263438"/>
                  <a:gd name="connsiteY3" fmla="*/ 2602243 h 5123061"/>
                  <a:gd name="connsiteX4" fmla="*/ 0 w 12263438"/>
                  <a:gd name="connsiteY4" fmla="*/ 4275114 h 5123061"/>
                  <a:gd name="connsiteX5" fmla="*/ 0 w 12263438"/>
                  <a:gd name="connsiteY5" fmla="*/ 0 h 5123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263438" h="5123061">
                    <a:moveTo>
                      <a:pt x="0" y="0"/>
                    </a:moveTo>
                    <a:cubicBezTo>
                      <a:pt x="4135347" y="0"/>
                      <a:pt x="8128093" y="0"/>
                      <a:pt x="12263438" y="0"/>
                    </a:cubicBezTo>
                    <a:cubicBezTo>
                      <a:pt x="12263438" y="371749"/>
                      <a:pt x="12263438" y="557624"/>
                      <a:pt x="12263438" y="929373"/>
                    </a:cubicBezTo>
                    <a:cubicBezTo>
                      <a:pt x="10124467" y="-185875"/>
                      <a:pt x="8128093" y="557624"/>
                      <a:pt x="6131719" y="2602243"/>
                    </a:cubicBezTo>
                    <a:cubicBezTo>
                      <a:pt x="4135347" y="4646863"/>
                      <a:pt x="2138972" y="6133859"/>
                      <a:pt x="0" y="4275114"/>
                    </a:cubicBezTo>
                    <a:cubicBezTo>
                      <a:pt x="0" y="2788118"/>
                      <a:pt x="0" y="1301121"/>
                      <a:pt x="0" y="0"/>
                    </a:cubicBezTo>
                    <a:close/>
                  </a:path>
                </a:pathLst>
              </a:custGeom>
              <a:blipFill dpi="0" rotWithShape="1">
                <a:blip r:embed="rId2"/>
                <a:srcRect/>
                <a:tile tx="0" ty="0" sx="100000" sy="100000" flip="none" algn="l"/>
              </a:blipFill>
              <a:ln w="22225">
                <a:solidFill>
                  <a:schemeClr val="bg1">
                    <a:lumMod val="85000"/>
                  </a:schemeClr>
                </a:solidFill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/>
              </a:bodyPr>
              <a:lstStyle/>
              <a:p>
                <a:pPr algn="ctr" defTabSz="913765"/>
                <a:endParaRPr lang="en-US" sz="2800" b="1">
                  <a:solidFill>
                    <a:schemeClr val="lt1"/>
                  </a:solidFill>
                </a:endParaRP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>
              <a:off x="7362825" y="4850620"/>
              <a:ext cx="4157663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26050" y="196807"/>
            <a:ext cx="3569675" cy="609685"/>
            <a:chOff x="326050" y="196807"/>
            <a:chExt cx="3569675" cy="609685"/>
          </a:xfrm>
        </p:grpSpPr>
        <p:sp>
          <p:nvSpPr>
            <p:cNvPr id="2" name="snowman_150012"/>
            <p:cNvSpPr>
              <a:spLocks noChangeAspect="1"/>
            </p:cNvSpPr>
            <p:nvPr/>
          </p:nvSpPr>
          <p:spPr bwMode="auto">
            <a:xfrm>
              <a:off x="326050" y="196807"/>
              <a:ext cx="571727" cy="609685"/>
            </a:xfrm>
            <a:custGeom>
              <a:avLst/>
              <a:gdLst>
                <a:gd name="T0" fmla="*/ 731 w 737"/>
                <a:gd name="T1" fmla="*/ 351 h 787"/>
                <a:gd name="T2" fmla="*/ 654 w 737"/>
                <a:gd name="T3" fmla="*/ 342 h 787"/>
                <a:gd name="T4" fmla="*/ 651 w 737"/>
                <a:gd name="T5" fmla="*/ 406 h 787"/>
                <a:gd name="T6" fmla="*/ 564 w 737"/>
                <a:gd name="T7" fmla="*/ 392 h 787"/>
                <a:gd name="T8" fmla="*/ 535 w 737"/>
                <a:gd name="T9" fmla="*/ 253 h 787"/>
                <a:gd name="T10" fmla="*/ 535 w 737"/>
                <a:gd name="T11" fmla="*/ 147 h 787"/>
                <a:gd name="T12" fmla="*/ 453 w 737"/>
                <a:gd name="T13" fmla="*/ 119 h 787"/>
                <a:gd name="T14" fmla="*/ 455 w 737"/>
                <a:gd name="T15" fmla="*/ 0 h 787"/>
                <a:gd name="T16" fmla="*/ 257 w 737"/>
                <a:gd name="T17" fmla="*/ 21 h 787"/>
                <a:gd name="T18" fmla="*/ 188 w 737"/>
                <a:gd name="T19" fmla="*/ 147 h 787"/>
                <a:gd name="T20" fmla="*/ 202 w 737"/>
                <a:gd name="T21" fmla="*/ 253 h 787"/>
                <a:gd name="T22" fmla="*/ 153 w 737"/>
                <a:gd name="T23" fmla="*/ 307 h 787"/>
                <a:gd name="T24" fmla="*/ 160 w 737"/>
                <a:gd name="T25" fmla="*/ 438 h 787"/>
                <a:gd name="T26" fmla="*/ 100 w 737"/>
                <a:gd name="T27" fmla="*/ 334 h 787"/>
                <a:gd name="T28" fmla="*/ 24 w 737"/>
                <a:gd name="T29" fmla="*/ 351 h 787"/>
                <a:gd name="T30" fmla="*/ 48 w 737"/>
                <a:gd name="T31" fmla="*/ 412 h 787"/>
                <a:gd name="T32" fmla="*/ 15 w 737"/>
                <a:gd name="T33" fmla="*/ 467 h 787"/>
                <a:gd name="T34" fmla="*/ 150 w 737"/>
                <a:gd name="T35" fmla="*/ 463 h 787"/>
                <a:gd name="T36" fmla="*/ 602 w 737"/>
                <a:gd name="T37" fmla="*/ 547 h 787"/>
                <a:gd name="T38" fmla="*/ 714 w 737"/>
                <a:gd name="T39" fmla="*/ 464 h 787"/>
                <a:gd name="T40" fmla="*/ 730 w 737"/>
                <a:gd name="T41" fmla="*/ 443 h 787"/>
                <a:gd name="T42" fmla="*/ 388 w 737"/>
                <a:gd name="T43" fmla="*/ 213 h 787"/>
                <a:gd name="T44" fmla="*/ 415 w 737"/>
                <a:gd name="T45" fmla="*/ 240 h 787"/>
                <a:gd name="T46" fmla="*/ 432 w 737"/>
                <a:gd name="T47" fmla="*/ 317 h 787"/>
                <a:gd name="T48" fmla="*/ 418 w 737"/>
                <a:gd name="T49" fmla="*/ 295 h 787"/>
                <a:gd name="T50" fmla="*/ 389 w 737"/>
                <a:gd name="T51" fmla="*/ 306 h 787"/>
                <a:gd name="T52" fmla="*/ 374 w 737"/>
                <a:gd name="T53" fmla="*/ 334 h 787"/>
                <a:gd name="T54" fmla="*/ 359 w 737"/>
                <a:gd name="T55" fmla="*/ 306 h 787"/>
                <a:gd name="T56" fmla="*/ 295 w 737"/>
                <a:gd name="T57" fmla="*/ 213 h 787"/>
                <a:gd name="T58" fmla="*/ 322 w 737"/>
                <a:gd name="T59" fmla="*/ 240 h 787"/>
                <a:gd name="T60" fmla="*/ 331 w 737"/>
                <a:gd name="T61" fmla="*/ 295 h 787"/>
                <a:gd name="T62" fmla="*/ 317 w 737"/>
                <a:gd name="T63" fmla="*/ 317 h 787"/>
                <a:gd name="T64" fmla="*/ 435 w 737"/>
                <a:gd name="T65" fmla="*/ 27 h 787"/>
                <a:gd name="T66" fmla="*/ 286 w 737"/>
                <a:gd name="T67" fmla="*/ 133 h 787"/>
                <a:gd name="T68" fmla="*/ 176 w 737"/>
                <a:gd name="T69" fmla="*/ 319 h 787"/>
                <a:gd name="T70" fmla="*/ 223 w 737"/>
                <a:gd name="T71" fmla="*/ 336 h 787"/>
                <a:gd name="T72" fmla="*/ 401 w 737"/>
                <a:gd name="T73" fmla="*/ 389 h 787"/>
                <a:gd name="T74" fmla="*/ 403 w 737"/>
                <a:gd name="T75" fmla="*/ 389 h 787"/>
                <a:gd name="T76" fmla="*/ 430 w 737"/>
                <a:gd name="T77" fmla="*/ 387 h 787"/>
                <a:gd name="T78" fmla="*/ 444 w 737"/>
                <a:gd name="T79" fmla="*/ 384 h 787"/>
                <a:gd name="T80" fmla="*/ 521 w 737"/>
                <a:gd name="T81" fmla="*/ 350 h 787"/>
                <a:gd name="T82" fmla="*/ 519 w 737"/>
                <a:gd name="T83" fmla="*/ 393 h 787"/>
                <a:gd name="T84" fmla="*/ 415 w 737"/>
                <a:gd name="T85" fmla="*/ 426 h 787"/>
                <a:gd name="T86" fmla="*/ 217 w 737"/>
                <a:gd name="T87" fmla="*/ 370 h 787"/>
                <a:gd name="T88" fmla="*/ 368 w 737"/>
                <a:gd name="T89" fmla="*/ 667 h 787"/>
                <a:gd name="T90" fmla="*/ 388 w 737"/>
                <a:gd name="T91" fmla="*/ 647 h 787"/>
                <a:gd name="T92" fmla="*/ 348 w 737"/>
                <a:gd name="T93" fmla="*/ 567 h 787"/>
                <a:gd name="T94" fmla="*/ 368 w 737"/>
                <a:gd name="T95" fmla="*/ 587 h 787"/>
                <a:gd name="T96" fmla="*/ 368 w 737"/>
                <a:gd name="T97" fmla="*/ 467 h 787"/>
                <a:gd name="T98" fmla="*/ 477 w 737"/>
                <a:gd name="T99" fmla="*/ 600 h 787"/>
                <a:gd name="T100" fmla="*/ 405 w 737"/>
                <a:gd name="T101" fmla="*/ 556 h 787"/>
                <a:gd name="T102" fmla="*/ 435 w 737"/>
                <a:gd name="T103" fmla="*/ 451 h 787"/>
                <a:gd name="T104" fmla="*/ 434 w 737"/>
                <a:gd name="T105" fmla="*/ 573 h 787"/>
                <a:gd name="T106" fmla="*/ 482 w 737"/>
                <a:gd name="T107" fmla="*/ 441 h 787"/>
                <a:gd name="T108" fmla="*/ 477 w 737"/>
                <a:gd name="T109" fmla="*/ 600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37" h="787">
                  <a:moveTo>
                    <a:pt x="689" y="412"/>
                  </a:moveTo>
                  <a:lnTo>
                    <a:pt x="731" y="369"/>
                  </a:lnTo>
                  <a:cubicBezTo>
                    <a:pt x="736" y="364"/>
                    <a:pt x="736" y="356"/>
                    <a:pt x="731" y="351"/>
                  </a:cubicBezTo>
                  <a:cubicBezTo>
                    <a:pt x="726" y="345"/>
                    <a:pt x="717" y="345"/>
                    <a:pt x="712" y="351"/>
                  </a:cubicBezTo>
                  <a:lnTo>
                    <a:pt x="673" y="390"/>
                  </a:lnTo>
                  <a:lnTo>
                    <a:pt x="654" y="342"/>
                  </a:lnTo>
                  <a:cubicBezTo>
                    <a:pt x="651" y="335"/>
                    <a:pt x="644" y="332"/>
                    <a:pt x="637" y="334"/>
                  </a:cubicBezTo>
                  <a:cubicBezTo>
                    <a:pt x="630" y="337"/>
                    <a:pt x="627" y="345"/>
                    <a:pt x="629" y="352"/>
                  </a:cubicBezTo>
                  <a:lnTo>
                    <a:pt x="651" y="406"/>
                  </a:lnTo>
                  <a:lnTo>
                    <a:pt x="576" y="438"/>
                  </a:lnTo>
                  <a:cubicBezTo>
                    <a:pt x="570" y="426"/>
                    <a:pt x="562" y="413"/>
                    <a:pt x="554" y="402"/>
                  </a:cubicBezTo>
                  <a:cubicBezTo>
                    <a:pt x="557" y="399"/>
                    <a:pt x="561" y="396"/>
                    <a:pt x="564" y="392"/>
                  </a:cubicBezTo>
                  <a:cubicBezTo>
                    <a:pt x="574" y="379"/>
                    <a:pt x="576" y="362"/>
                    <a:pt x="569" y="347"/>
                  </a:cubicBezTo>
                  <a:cubicBezTo>
                    <a:pt x="559" y="326"/>
                    <a:pt x="535" y="316"/>
                    <a:pt x="514" y="324"/>
                  </a:cubicBezTo>
                  <a:cubicBezTo>
                    <a:pt x="528" y="303"/>
                    <a:pt x="535" y="279"/>
                    <a:pt x="535" y="253"/>
                  </a:cubicBezTo>
                  <a:cubicBezTo>
                    <a:pt x="535" y="219"/>
                    <a:pt x="521" y="186"/>
                    <a:pt x="497" y="160"/>
                  </a:cubicBezTo>
                  <a:lnTo>
                    <a:pt x="522" y="160"/>
                  </a:lnTo>
                  <a:cubicBezTo>
                    <a:pt x="529" y="160"/>
                    <a:pt x="535" y="154"/>
                    <a:pt x="535" y="147"/>
                  </a:cubicBezTo>
                  <a:cubicBezTo>
                    <a:pt x="535" y="139"/>
                    <a:pt x="529" y="133"/>
                    <a:pt x="522" y="133"/>
                  </a:cubicBezTo>
                  <a:lnTo>
                    <a:pt x="482" y="133"/>
                  </a:lnTo>
                  <a:cubicBezTo>
                    <a:pt x="468" y="132"/>
                    <a:pt x="458" y="128"/>
                    <a:pt x="453" y="119"/>
                  </a:cubicBezTo>
                  <a:cubicBezTo>
                    <a:pt x="438" y="93"/>
                    <a:pt x="458" y="38"/>
                    <a:pt x="467" y="19"/>
                  </a:cubicBezTo>
                  <a:cubicBezTo>
                    <a:pt x="469" y="15"/>
                    <a:pt x="469" y="10"/>
                    <a:pt x="466" y="6"/>
                  </a:cubicBezTo>
                  <a:cubicBezTo>
                    <a:pt x="464" y="2"/>
                    <a:pt x="460" y="0"/>
                    <a:pt x="455" y="0"/>
                  </a:cubicBezTo>
                  <a:lnTo>
                    <a:pt x="268" y="0"/>
                  </a:lnTo>
                  <a:cubicBezTo>
                    <a:pt x="263" y="0"/>
                    <a:pt x="259" y="3"/>
                    <a:pt x="257" y="7"/>
                  </a:cubicBezTo>
                  <a:cubicBezTo>
                    <a:pt x="254" y="11"/>
                    <a:pt x="255" y="17"/>
                    <a:pt x="257" y="21"/>
                  </a:cubicBezTo>
                  <a:cubicBezTo>
                    <a:pt x="301" y="84"/>
                    <a:pt x="263" y="123"/>
                    <a:pt x="250" y="133"/>
                  </a:cubicBezTo>
                  <a:lnTo>
                    <a:pt x="202" y="133"/>
                  </a:lnTo>
                  <a:cubicBezTo>
                    <a:pt x="194" y="133"/>
                    <a:pt x="188" y="139"/>
                    <a:pt x="188" y="147"/>
                  </a:cubicBezTo>
                  <a:cubicBezTo>
                    <a:pt x="188" y="154"/>
                    <a:pt x="194" y="160"/>
                    <a:pt x="202" y="160"/>
                  </a:cubicBezTo>
                  <a:lnTo>
                    <a:pt x="240" y="160"/>
                  </a:lnTo>
                  <a:cubicBezTo>
                    <a:pt x="215" y="186"/>
                    <a:pt x="202" y="219"/>
                    <a:pt x="202" y="253"/>
                  </a:cubicBezTo>
                  <a:cubicBezTo>
                    <a:pt x="202" y="268"/>
                    <a:pt x="204" y="282"/>
                    <a:pt x="209" y="295"/>
                  </a:cubicBezTo>
                  <a:cubicBezTo>
                    <a:pt x="200" y="291"/>
                    <a:pt x="190" y="288"/>
                    <a:pt x="181" y="288"/>
                  </a:cubicBezTo>
                  <a:cubicBezTo>
                    <a:pt x="168" y="288"/>
                    <a:pt x="158" y="294"/>
                    <a:pt x="153" y="307"/>
                  </a:cubicBezTo>
                  <a:cubicBezTo>
                    <a:pt x="151" y="311"/>
                    <a:pt x="146" y="322"/>
                    <a:pt x="150" y="338"/>
                  </a:cubicBezTo>
                  <a:cubicBezTo>
                    <a:pt x="155" y="356"/>
                    <a:pt x="170" y="373"/>
                    <a:pt x="194" y="388"/>
                  </a:cubicBezTo>
                  <a:cubicBezTo>
                    <a:pt x="180" y="403"/>
                    <a:pt x="169" y="420"/>
                    <a:pt x="160" y="438"/>
                  </a:cubicBezTo>
                  <a:lnTo>
                    <a:pt x="86" y="406"/>
                  </a:lnTo>
                  <a:lnTo>
                    <a:pt x="107" y="352"/>
                  </a:lnTo>
                  <a:cubicBezTo>
                    <a:pt x="110" y="345"/>
                    <a:pt x="107" y="337"/>
                    <a:pt x="100" y="334"/>
                  </a:cubicBezTo>
                  <a:cubicBezTo>
                    <a:pt x="93" y="332"/>
                    <a:pt x="85" y="335"/>
                    <a:pt x="83" y="342"/>
                  </a:cubicBezTo>
                  <a:lnTo>
                    <a:pt x="63" y="390"/>
                  </a:lnTo>
                  <a:lnTo>
                    <a:pt x="24" y="351"/>
                  </a:lnTo>
                  <a:cubicBezTo>
                    <a:pt x="19" y="345"/>
                    <a:pt x="11" y="345"/>
                    <a:pt x="6" y="351"/>
                  </a:cubicBezTo>
                  <a:cubicBezTo>
                    <a:pt x="0" y="356"/>
                    <a:pt x="0" y="364"/>
                    <a:pt x="6" y="369"/>
                  </a:cubicBezTo>
                  <a:lnTo>
                    <a:pt x="48" y="412"/>
                  </a:lnTo>
                  <a:lnTo>
                    <a:pt x="7" y="443"/>
                  </a:lnTo>
                  <a:cubicBezTo>
                    <a:pt x="1" y="447"/>
                    <a:pt x="0" y="455"/>
                    <a:pt x="4" y="461"/>
                  </a:cubicBezTo>
                  <a:cubicBezTo>
                    <a:pt x="7" y="465"/>
                    <a:pt x="11" y="467"/>
                    <a:pt x="15" y="467"/>
                  </a:cubicBezTo>
                  <a:cubicBezTo>
                    <a:pt x="18" y="467"/>
                    <a:pt x="21" y="466"/>
                    <a:pt x="23" y="464"/>
                  </a:cubicBezTo>
                  <a:lnTo>
                    <a:pt x="70" y="429"/>
                  </a:lnTo>
                  <a:lnTo>
                    <a:pt x="150" y="463"/>
                  </a:lnTo>
                  <a:cubicBezTo>
                    <a:pt x="140" y="489"/>
                    <a:pt x="135" y="517"/>
                    <a:pt x="135" y="547"/>
                  </a:cubicBezTo>
                  <a:cubicBezTo>
                    <a:pt x="135" y="679"/>
                    <a:pt x="240" y="787"/>
                    <a:pt x="368" y="787"/>
                  </a:cubicBezTo>
                  <a:cubicBezTo>
                    <a:pt x="497" y="787"/>
                    <a:pt x="602" y="679"/>
                    <a:pt x="602" y="547"/>
                  </a:cubicBezTo>
                  <a:cubicBezTo>
                    <a:pt x="602" y="518"/>
                    <a:pt x="597" y="489"/>
                    <a:pt x="587" y="463"/>
                  </a:cubicBezTo>
                  <a:lnTo>
                    <a:pt x="666" y="429"/>
                  </a:lnTo>
                  <a:lnTo>
                    <a:pt x="714" y="464"/>
                  </a:lnTo>
                  <a:cubicBezTo>
                    <a:pt x="716" y="466"/>
                    <a:pt x="719" y="467"/>
                    <a:pt x="722" y="467"/>
                  </a:cubicBezTo>
                  <a:cubicBezTo>
                    <a:pt x="726" y="467"/>
                    <a:pt x="730" y="465"/>
                    <a:pt x="732" y="461"/>
                  </a:cubicBezTo>
                  <a:cubicBezTo>
                    <a:pt x="737" y="455"/>
                    <a:pt x="736" y="447"/>
                    <a:pt x="730" y="443"/>
                  </a:cubicBezTo>
                  <a:lnTo>
                    <a:pt x="689" y="412"/>
                  </a:lnTo>
                  <a:close/>
                  <a:moveTo>
                    <a:pt x="415" y="240"/>
                  </a:moveTo>
                  <a:cubicBezTo>
                    <a:pt x="400" y="240"/>
                    <a:pt x="388" y="228"/>
                    <a:pt x="388" y="213"/>
                  </a:cubicBezTo>
                  <a:cubicBezTo>
                    <a:pt x="388" y="199"/>
                    <a:pt x="400" y="187"/>
                    <a:pt x="415" y="187"/>
                  </a:cubicBezTo>
                  <a:cubicBezTo>
                    <a:pt x="430" y="187"/>
                    <a:pt x="442" y="199"/>
                    <a:pt x="442" y="213"/>
                  </a:cubicBezTo>
                  <a:cubicBezTo>
                    <a:pt x="442" y="228"/>
                    <a:pt x="430" y="240"/>
                    <a:pt x="415" y="240"/>
                  </a:cubicBezTo>
                  <a:close/>
                  <a:moveTo>
                    <a:pt x="450" y="284"/>
                  </a:moveTo>
                  <a:cubicBezTo>
                    <a:pt x="455" y="289"/>
                    <a:pt x="455" y="298"/>
                    <a:pt x="450" y="303"/>
                  </a:cubicBezTo>
                  <a:cubicBezTo>
                    <a:pt x="444" y="308"/>
                    <a:pt x="438" y="313"/>
                    <a:pt x="432" y="317"/>
                  </a:cubicBezTo>
                  <a:cubicBezTo>
                    <a:pt x="430" y="319"/>
                    <a:pt x="427" y="319"/>
                    <a:pt x="425" y="319"/>
                  </a:cubicBezTo>
                  <a:cubicBezTo>
                    <a:pt x="420" y="319"/>
                    <a:pt x="416" y="317"/>
                    <a:pt x="414" y="313"/>
                  </a:cubicBezTo>
                  <a:cubicBezTo>
                    <a:pt x="410" y="307"/>
                    <a:pt x="411" y="299"/>
                    <a:pt x="418" y="295"/>
                  </a:cubicBezTo>
                  <a:cubicBezTo>
                    <a:pt x="422" y="292"/>
                    <a:pt x="427" y="288"/>
                    <a:pt x="431" y="284"/>
                  </a:cubicBezTo>
                  <a:cubicBezTo>
                    <a:pt x="436" y="279"/>
                    <a:pt x="445" y="279"/>
                    <a:pt x="450" y="284"/>
                  </a:cubicBezTo>
                  <a:close/>
                  <a:moveTo>
                    <a:pt x="389" y="306"/>
                  </a:moveTo>
                  <a:cubicBezTo>
                    <a:pt x="397" y="305"/>
                    <a:pt x="404" y="309"/>
                    <a:pt x="405" y="317"/>
                  </a:cubicBezTo>
                  <a:cubicBezTo>
                    <a:pt x="406" y="324"/>
                    <a:pt x="402" y="331"/>
                    <a:pt x="394" y="332"/>
                  </a:cubicBezTo>
                  <a:cubicBezTo>
                    <a:pt x="388" y="333"/>
                    <a:pt x="381" y="334"/>
                    <a:pt x="374" y="334"/>
                  </a:cubicBezTo>
                  <a:cubicBezTo>
                    <a:pt x="368" y="334"/>
                    <a:pt x="361" y="333"/>
                    <a:pt x="354" y="332"/>
                  </a:cubicBezTo>
                  <a:cubicBezTo>
                    <a:pt x="347" y="331"/>
                    <a:pt x="342" y="324"/>
                    <a:pt x="344" y="316"/>
                  </a:cubicBezTo>
                  <a:cubicBezTo>
                    <a:pt x="345" y="309"/>
                    <a:pt x="352" y="305"/>
                    <a:pt x="359" y="306"/>
                  </a:cubicBezTo>
                  <a:cubicBezTo>
                    <a:pt x="369" y="308"/>
                    <a:pt x="379" y="308"/>
                    <a:pt x="389" y="306"/>
                  </a:cubicBezTo>
                  <a:close/>
                  <a:moveTo>
                    <a:pt x="322" y="240"/>
                  </a:moveTo>
                  <a:cubicBezTo>
                    <a:pt x="307" y="240"/>
                    <a:pt x="295" y="228"/>
                    <a:pt x="295" y="213"/>
                  </a:cubicBezTo>
                  <a:cubicBezTo>
                    <a:pt x="295" y="199"/>
                    <a:pt x="307" y="187"/>
                    <a:pt x="322" y="187"/>
                  </a:cubicBezTo>
                  <a:cubicBezTo>
                    <a:pt x="336" y="187"/>
                    <a:pt x="348" y="199"/>
                    <a:pt x="348" y="213"/>
                  </a:cubicBezTo>
                  <a:cubicBezTo>
                    <a:pt x="348" y="228"/>
                    <a:pt x="336" y="240"/>
                    <a:pt x="322" y="240"/>
                  </a:cubicBezTo>
                  <a:close/>
                  <a:moveTo>
                    <a:pt x="299" y="284"/>
                  </a:moveTo>
                  <a:cubicBezTo>
                    <a:pt x="304" y="279"/>
                    <a:pt x="313" y="279"/>
                    <a:pt x="318" y="284"/>
                  </a:cubicBezTo>
                  <a:cubicBezTo>
                    <a:pt x="322" y="288"/>
                    <a:pt x="326" y="292"/>
                    <a:pt x="331" y="295"/>
                  </a:cubicBezTo>
                  <a:cubicBezTo>
                    <a:pt x="337" y="299"/>
                    <a:pt x="339" y="307"/>
                    <a:pt x="335" y="313"/>
                  </a:cubicBezTo>
                  <a:cubicBezTo>
                    <a:pt x="333" y="317"/>
                    <a:pt x="328" y="319"/>
                    <a:pt x="324" y="319"/>
                  </a:cubicBezTo>
                  <a:cubicBezTo>
                    <a:pt x="321" y="319"/>
                    <a:pt x="319" y="319"/>
                    <a:pt x="317" y="317"/>
                  </a:cubicBezTo>
                  <a:cubicBezTo>
                    <a:pt x="310" y="313"/>
                    <a:pt x="304" y="308"/>
                    <a:pt x="299" y="303"/>
                  </a:cubicBezTo>
                  <a:cubicBezTo>
                    <a:pt x="294" y="298"/>
                    <a:pt x="294" y="289"/>
                    <a:pt x="299" y="284"/>
                  </a:cubicBezTo>
                  <a:close/>
                  <a:moveTo>
                    <a:pt x="435" y="27"/>
                  </a:moveTo>
                  <a:cubicBezTo>
                    <a:pt x="425" y="53"/>
                    <a:pt x="411" y="101"/>
                    <a:pt x="430" y="132"/>
                  </a:cubicBezTo>
                  <a:cubicBezTo>
                    <a:pt x="430" y="133"/>
                    <a:pt x="430" y="133"/>
                    <a:pt x="430" y="133"/>
                  </a:cubicBezTo>
                  <a:lnTo>
                    <a:pt x="286" y="133"/>
                  </a:lnTo>
                  <a:cubicBezTo>
                    <a:pt x="301" y="111"/>
                    <a:pt x="315" y="75"/>
                    <a:pt x="292" y="27"/>
                  </a:cubicBezTo>
                  <a:lnTo>
                    <a:pt x="435" y="27"/>
                  </a:lnTo>
                  <a:close/>
                  <a:moveTo>
                    <a:pt x="176" y="319"/>
                  </a:moveTo>
                  <a:cubicBezTo>
                    <a:pt x="177" y="318"/>
                    <a:pt x="177" y="318"/>
                    <a:pt x="177" y="317"/>
                  </a:cubicBezTo>
                  <a:cubicBezTo>
                    <a:pt x="178" y="314"/>
                    <a:pt x="179" y="314"/>
                    <a:pt x="181" y="314"/>
                  </a:cubicBezTo>
                  <a:cubicBezTo>
                    <a:pt x="192" y="314"/>
                    <a:pt x="212" y="327"/>
                    <a:pt x="223" y="336"/>
                  </a:cubicBezTo>
                  <a:cubicBezTo>
                    <a:pt x="224" y="336"/>
                    <a:pt x="225" y="337"/>
                    <a:pt x="226" y="337"/>
                  </a:cubicBezTo>
                  <a:lnTo>
                    <a:pt x="279" y="364"/>
                  </a:lnTo>
                  <a:cubicBezTo>
                    <a:pt x="315" y="381"/>
                    <a:pt x="356" y="389"/>
                    <a:pt x="401" y="389"/>
                  </a:cubicBezTo>
                  <a:cubicBezTo>
                    <a:pt x="401" y="389"/>
                    <a:pt x="402" y="389"/>
                    <a:pt x="402" y="389"/>
                  </a:cubicBezTo>
                  <a:cubicBezTo>
                    <a:pt x="402" y="389"/>
                    <a:pt x="403" y="389"/>
                    <a:pt x="403" y="389"/>
                  </a:cubicBezTo>
                  <a:lnTo>
                    <a:pt x="403" y="389"/>
                  </a:lnTo>
                  <a:cubicBezTo>
                    <a:pt x="405" y="389"/>
                    <a:pt x="407" y="389"/>
                    <a:pt x="409" y="389"/>
                  </a:cubicBezTo>
                  <a:cubicBezTo>
                    <a:pt x="412" y="389"/>
                    <a:pt x="415" y="388"/>
                    <a:pt x="417" y="388"/>
                  </a:cubicBezTo>
                  <a:cubicBezTo>
                    <a:pt x="422" y="388"/>
                    <a:pt x="426" y="387"/>
                    <a:pt x="430" y="387"/>
                  </a:cubicBezTo>
                  <a:cubicBezTo>
                    <a:pt x="431" y="387"/>
                    <a:pt x="431" y="387"/>
                    <a:pt x="432" y="386"/>
                  </a:cubicBezTo>
                  <a:cubicBezTo>
                    <a:pt x="435" y="386"/>
                    <a:pt x="438" y="386"/>
                    <a:pt x="441" y="385"/>
                  </a:cubicBezTo>
                  <a:cubicBezTo>
                    <a:pt x="442" y="385"/>
                    <a:pt x="443" y="385"/>
                    <a:pt x="444" y="384"/>
                  </a:cubicBezTo>
                  <a:cubicBezTo>
                    <a:pt x="444" y="384"/>
                    <a:pt x="444" y="384"/>
                    <a:pt x="444" y="384"/>
                  </a:cubicBezTo>
                  <a:cubicBezTo>
                    <a:pt x="470" y="378"/>
                    <a:pt x="495" y="367"/>
                    <a:pt x="520" y="351"/>
                  </a:cubicBezTo>
                  <a:cubicBezTo>
                    <a:pt x="520" y="351"/>
                    <a:pt x="521" y="350"/>
                    <a:pt x="521" y="350"/>
                  </a:cubicBezTo>
                  <a:cubicBezTo>
                    <a:pt x="530" y="345"/>
                    <a:pt x="540" y="349"/>
                    <a:pt x="545" y="358"/>
                  </a:cubicBezTo>
                  <a:cubicBezTo>
                    <a:pt x="547" y="362"/>
                    <a:pt x="548" y="369"/>
                    <a:pt x="543" y="375"/>
                  </a:cubicBezTo>
                  <a:cubicBezTo>
                    <a:pt x="533" y="387"/>
                    <a:pt x="520" y="393"/>
                    <a:pt x="519" y="393"/>
                  </a:cubicBezTo>
                  <a:cubicBezTo>
                    <a:pt x="519" y="394"/>
                    <a:pt x="518" y="394"/>
                    <a:pt x="517" y="394"/>
                  </a:cubicBezTo>
                  <a:lnTo>
                    <a:pt x="516" y="395"/>
                  </a:lnTo>
                  <a:cubicBezTo>
                    <a:pt x="486" y="414"/>
                    <a:pt x="451" y="424"/>
                    <a:pt x="415" y="426"/>
                  </a:cubicBezTo>
                  <a:cubicBezTo>
                    <a:pt x="384" y="427"/>
                    <a:pt x="353" y="423"/>
                    <a:pt x="324" y="412"/>
                  </a:cubicBezTo>
                  <a:cubicBezTo>
                    <a:pt x="276" y="393"/>
                    <a:pt x="233" y="376"/>
                    <a:pt x="221" y="371"/>
                  </a:cubicBezTo>
                  <a:cubicBezTo>
                    <a:pt x="220" y="371"/>
                    <a:pt x="218" y="370"/>
                    <a:pt x="217" y="370"/>
                  </a:cubicBezTo>
                  <a:lnTo>
                    <a:pt x="217" y="370"/>
                  </a:lnTo>
                  <a:cubicBezTo>
                    <a:pt x="165" y="342"/>
                    <a:pt x="176" y="320"/>
                    <a:pt x="176" y="319"/>
                  </a:cubicBezTo>
                  <a:close/>
                  <a:moveTo>
                    <a:pt x="368" y="667"/>
                  </a:moveTo>
                  <a:cubicBezTo>
                    <a:pt x="357" y="667"/>
                    <a:pt x="348" y="658"/>
                    <a:pt x="348" y="647"/>
                  </a:cubicBezTo>
                  <a:cubicBezTo>
                    <a:pt x="348" y="636"/>
                    <a:pt x="357" y="627"/>
                    <a:pt x="368" y="627"/>
                  </a:cubicBezTo>
                  <a:cubicBezTo>
                    <a:pt x="379" y="627"/>
                    <a:pt x="388" y="636"/>
                    <a:pt x="388" y="647"/>
                  </a:cubicBezTo>
                  <a:cubicBezTo>
                    <a:pt x="388" y="658"/>
                    <a:pt x="379" y="667"/>
                    <a:pt x="368" y="667"/>
                  </a:cubicBezTo>
                  <a:close/>
                  <a:moveTo>
                    <a:pt x="368" y="587"/>
                  </a:moveTo>
                  <a:cubicBezTo>
                    <a:pt x="357" y="587"/>
                    <a:pt x="348" y="578"/>
                    <a:pt x="348" y="567"/>
                  </a:cubicBezTo>
                  <a:cubicBezTo>
                    <a:pt x="348" y="556"/>
                    <a:pt x="357" y="547"/>
                    <a:pt x="368" y="547"/>
                  </a:cubicBezTo>
                  <a:cubicBezTo>
                    <a:pt x="379" y="547"/>
                    <a:pt x="388" y="556"/>
                    <a:pt x="388" y="567"/>
                  </a:cubicBezTo>
                  <a:cubicBezTo>
                    <a:pt x="388" y="578"/>
                    <a:pt x="379" y="587"/>
                    <a:pt x="368" y="587"/>
                  </a:cubicBezTo>
                  <a:close/>
                  <a:moveTo>
                    <a:pt x="368" y="507"/>
                  </a:moveTo>
                  <a:cubicBezTo>
                    <a:pt x="357" y="507"/>
                    <a:pt x="348" y="498"/>
                    <a:pt x="348" y="487"/>
                  </a:cubicBezTo>
                  <a:cubicBezTo>
                    <a:pt x="348" y="476"/>
                    <a:pt x="357" y="467"/>
                    <a:pt x="368" y="467"/>
                  </a:cubicBezTo>
                  <a:cubicBezTo>
                    <a:pt x="379" y="467"/>
                    <a:pt x="388" y="476"/>
                    <a:pt x="388" y="487"/>
                  </a:cubicBezTo>
                  <a:cubicBezTo>
                    <a:pt x="388" y="498"/>
                    <a:pt x="379" y="507"/>
                    <a:pt x="368" y="507"/>
                  </a:cubicBezTo>
                  <a:close/>
                  <a:moveTo>
                    <a:pt x="477" y="600"/>
                  </a:moveTo>
                  <a:lnTo>
                    <a:pt x="434" y="600"/>
                  </a:lnTo>
                  <a:cubicBezTo>
                    <a:pt x="423" y="600"/>
                    <a:pt x="414" y="595"/>
                    <a:pt x="408" y="586"/>
                  </a:cubicBezTo>
                  <a:cubicBezTo>
                    <a:pt x="402" y="577"/>
                    <a:pt x="401" y="566"/>
                    <a:pt x="405" y="556"/>
                  </a:cubicBezTo>
                  <a:cubicBezTo>
                    <a:pt x="419" y="523"/>
                    <a:pt x="413" y="478"/>
                    <a:pt x="408" y="453"/>
                  </a:cubicBezTo>
                  <a:cubicBezTo>
                    <a:pt x="417" y="453"/>
                    <a:pt x="426" y="452"/>
                    <a:pt x="435" y="451"/>
                  </a:cubicBezTo>
                  <a:cubicBezTo>
                    <a:pt x="435" y="451"/>
                    <a:pt x="435" y="451"/>
                    <a:pt x="435" y="451"/>
                  </a:cubicBezTo>
                  <a:cubicBezTo>
                    <a:pt x="441" y="482"/>
                    <a:pt x="445" y="528"/>
                    <a:pt x="429" y="566"/>
                  </a:cubicBezTo>
                  <a:cubicBezTo>
                    <a:pt x="429" y="569"/>
                    <a:pt x="429" y="570"/>
                    <a:pt x="430" y="571"/>
                  </a:cubicBezTo>
                  <a:cubicBezTo>
                    <a:pt x="430" y="572"/>
                    <a:pt x="432" y="573"/>
                    <a:pt x="434" y="573"/>
                  </a:cubicBezTo>
                  <a:lnTo>
                    <a:pt x="477" y="573"/>
                  </a:lnTo>
                  <a:cubicBezTo>
                    <a:pt x="479" y="573"/>
                    <a:pt x="482" y="571"/>
                    <a:pt x="482" y="568"/>
                  </a:cubicBezTo>
                  <a:lnTo>
                    <a:pt x="482" y="441"/>
                  </a:lnTo>
                  <a:cubicBezTo>
                    <a:pt x="478" y="442"/>
                    <a:pt x="496" y="435"/>
                    <a:pt x="508" y="430"/>
                  </a:cubicBezTo>
                  <a:lnTo>
                    <a:pt x="508" y="568"/>
                  </a:lnTo>
                  <a:cubicBezTo>
                    <a:pt x="508" y="586"/>
                    <a:pt x="494" y="600"/>
                    <a:pt x="477" y="6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1038225" y="301594"/>
              <a:ext cx="28575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spc="300" dirty="0" smtClean="0"/>
                <a:t>输入你的标题文字</a:t>
              </a:r>
              <a:endParaRPr lang="zh-CN" altLang="en-US" sz="2000" spc="300" dirty="0"/>
            </a:p>
          </p:txBody>
        </p:sp>
      </p:grpSp>
      <p:grpSp>
        <p:nvGrpSpPr>
          <p:cNvPr id="5" name="186402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66749" y="1511624"/>
            <a:ext cx="10877912" cy="4162268"/>
            <a:chOff x="666749" y="1031335"/>
            <a:chExt cx="10877912" cy="4162268"/>
          </a:xfrm>
        </p:grpSpPr>
        <p:grpSp>
          <p:nvGrpSpPr>
            <p:cNvPr id="6" name="iṥlïḍé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  <p:cNvGrpSpPr>
              <a:grpSpLocks noChangeAspect="1"/>
            </p:cNvGrpSpPr>
            <p:nvPr/>
          </p:nvGrpSpPr>
          <p:grpSpPr>
            <a:xfrm>
              <a:off x="666750" y="1253439"/>
              <a:ext cx="10877911" cy="3940164"/>
              <a:chOff x="666750" y="1253439"/>
              <a:chExt cx="10877911" cy="3940164"/>
            </a:xfrm>
          </p:grpSpPr>
          <p:grpSp>
            <p:nvGrpSpPr>
              <p:cNvPr id="9" name="iSlíḍê"/>
              <p:cNvGrpSpPr/>
              <p:nvPr/>
            </p:nvGrpSpPr>
            <p:grpSpPr>
              <a:xfrm>
                <a:off x="8164356" y="1253439"/>
                <a:ext cx="3356130" cy="1035817"/>
                <a:chOff x="914713" y="4776540"/>
                <a:chExt cx="3356130" cy="1035817"/>
              </a:xfrm>
            </p:grpSpPr>
            <p:sp>
              <p:nvSpPr>
                <p:cNvPr id="23" name="išḷîḑé"/>
                <p:cNvSpPr/>
                <p:nvPr/>
              </p:nvSpPr>
              <p:spPr bwMode="auto">
                <a:xfrm>
                  <a:off x="914713" y="4776540"/>
                  <a:ext cx="964142" cy="100965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91440" tIns="45720" rIns="91440" bIns="45720" anchor="ctr">
                  <a:normAutofit fontScale="92500"/>
                </a:bodyPr>
                <a:lstStyle/>
                <a:p>
                  <a:pPr algn="l"/>
                  <a:r>
                    <a:rPr lang="en-US" altLang="zh-CN" sz="6000" dirty="0">
                      <a:solidFill>
                        <a:schemeClr val="accent1"/>
                      </a:solidFill>
                      <a:latin typeface="Impact" panose="020B0806030902050204" pitchFamily="34" charset="0"/>
                    </a:rPr>
                    <a:t>60</a:t>
                  </a:r>
                  <a:endParaRPr lang="en-US" sz="6000" dirty="0">
                    <a:solidFill>
                      <a:schemeClr val="accent1"/>
                    </a:solidFill>
                    <a:latin typeface="Impact" panose="020B0806030902050204" pitchFamily="34" charset="0"/>
                  </a:endParaRPr>
                </a:p>
              </p:txBody>
            </p:sp>
            <p:sp>
              <p:nvSpPr>
                <p:cNvPr id="24" name="iṣḻïdè"/>
                <p:cNvSpPr/>
                <p:nvPr/>
              </p:nvSpPr>
              <p:spPr bwMode="auto">
                <a:xfrm>
                  <a:off x="1701716" y="4955928"/>
                  <a:ext cx="365125" cy="49212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91440" tIns="45720" rIns="91440" bIns="45720" anchor="ctr">
                  <a:normAutofit fontScale="92500" lnSpcReduction="20000"/>
                </a:bodyPr>
                <a:lstStyle/>
                <a:p>
                  <a:pPr algn="l"/>
                  <a:r>
                    <a:rPr lang="en-US" sz="3200" dirty="0">
                      <a:solidFill>
                        <a:schemeClr val="accent1"/>
                      </a:solidFill>
                    </a:rPr>
                    <a:t>%</a:t>
                  </a:r>
                  <a:endParaRPr lang="en-US" sz="3200" dirty="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25" name="iṣḷídè"/>
                <p:cNvSpPr/>
                <p:nvPr/>
              </p:nvSpPr>
              <p:spPr bwMode="auto">
                <a:xfrm>
                  <a:off x="2096042" y="5254958"/>
                  <a:ext cx="2174801" cy="5573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square" lIns="91440" tIns="45720" rIns="91440" bIns="45720" anchor="t" anchorCtr="0">
                  <a:normAutofit fontScale="92500"/>
                </a:bodyPr>
                <a:lstStyle>
                  <a:defPPr>
                    <a:defRPr lang="zh-CN"/>
                  </a:defPPr>
                  <a:lvl1pPr marL="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eaLnBrk="1" hangingPunct="1">
                    <a:lnSpc>
                      <a:spcPct val="15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100" dirty="0"/>
                    <a:t>Copy paste fonts. Choose the only option to retain </a:t>
                  </a:r>
                  <a:r>
                    <a:rPr lang="zh-CN" altLang="en-US" sz="1100" dirty="0" smtClean="0"/>
                    <a:t>标题</a:t>
                  </a:r>
                  <a:r>
                    <a:rPr lang="en-US" altLang="zh-CN" sz="1100" dirty="0" smtClean="0"/>
                    <a:t>…...</a:t>
                  </a:r>
                  <a:endParaRPr lang="en-US" altLang="zh-CN" sz="1100" dirty="0"/>
                </a:p>
              </p:txBody>
            </p:sp>
            <p:sp>
              <p:nvSpPr>
                <p:cNvPr id="26" name="îṣ1íḓê"/>
                <p:cNvSpPr txBox="1"/>
                <p:nvPr/>
              </p:nvSpPr>
              <p:spPr bwMode="auto">
                <a:xfrm>
                  <a:off x="2096042" y="4876827"/>
                  <a:ext cx="2174801" cy="3781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square" lIns="91440" tIns="45720" rIns="91440" bIns="45720">
                  <a:normAutofit lnSpcReduction="10000"/>
                </a:bodyPr>
                <a:lstStyle>
                  <a:defPPr>
                    <a:defRPr lang="zh-CN"/>
                  </a:defPPr>
                  <a:lvl1pPr marL="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zh-CN" altLang="en-US" sz="2000" b="1" i="1" dirty="0" smtClean="0"/>
                    <a:t>输入标题</a:t>
                  </a:r>
                  <a:endParaRPr lang="en-US" altLang="zh-CN" sz="2000" b="1" i="1" dirty="0"/>
                </a:p>
              </p:txBody>
            </p:sp>
            <p:cxnSp>
              <p:nvCxnSpPr>
                <p:cNvPr id="27" name="直接连接符 26"/>
                <p:cNvCxnSpPr/>
                <p:nvPr/>
              </p:nvCxnSpPr>
              <p:spPr>
                <a:xfrm>
                  <a:off x="2096043" y="4955928"/>
                  <a:ext cx="0" cy="777328"/>
                </a:xfrm>
                <a:prstGeom prst="line">
                  <a:avLst/>
                </a:prstGeom>
                <a:ln w="3175" cap="rnd">
                  <a:solidFill>
                    <a:schemeClr val="tx1">
                      <a:lumMod val="20000"/>
                      <a:lumOff val="80000"/>
                    </a:schemeClr>
                  </a:solidFill>
                  <a:round/>
                  <a:headEnd type="none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" name="直接连接符 9"/>
              <p:cNvCxnSpPr/>
              <p:nvPr/>
            </p:nvCxnSpPr>
            <p:spPr>
              <a:xfrm>
                <a:off x="666750" y="3061382"/>
                <a:ext cx="10853738" cy="0"/>
              </a:xfrm>
              <a:prstGeom prst="line">
                <a:avLst/>
              </a:prstGeom>
              <a:ln w="3175" cap="rnd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 type="non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íşḷíďé"/>
              <p:cNvSpPr/>
              <p:nvPr/>
            </p:nvSpPr>
            <p:spPr>
              <a:xfrm>
                <a:off x="685800" y="3350136"/>
                <a:ext cx="3745200" cy="183386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endParaRPr lang="zh-CN" altLang="en-US" sz="2000" b="1" dirty="0"/>
              </a:p>
            </p:txBody>
          </p:sp>
          <p:sp>
            <p:nvSpPr>
              <p:cNvPr id="12" name="išļîďé"/>
              <p:cNvSpPr/>
              <p:nvPr/>
            </p:nvSpPr>
            <p:spPr>
              <a:xfrm>
                <a:off x="3514070" y="3359744"/>
                <a:ext cx="1833859" cy="1833859"/>
              </a:xfrm>
              <a:prstGeom prst="ellipse">
                <a:avLst/>
              </a:prstGeom>
              <a:blipFill>
                <a:blip r:embed="rId2"/>
                <a:tile tx="0" ty="0" sx="100000" sy="100000" flip="none" algn="l"/>
              </a:blipFill>
              <a:ln w="19050" cap="flat" cmpd="sng" algn="ctr">
                <a:noFill/>
                <a:prstDash val="solid"/>
                <a:miter lim="800000"/>
              </a:ln>
              <a:effectLst>
                <a:outerShdw sx="105000" sy="105000" algn="ctr" rotWithShape="0">
                  <a:schemeClr val="accent1">
                    <a:alpha val="1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13" name="ïṡ1íde"/>
              <p:cNvGrpSpPr/>
              <p:nvPr/>
            </p:nvGrpSpPr>
            <p:grpSpPr>
              <a:xfrm>
                <a:off x="707577" y="3610297"/>
                <a:ext cx="2508423" cy="1313538"/>
                <a:chOff x="831802" y="3912072"/>
                <a:chExt cx="2474198" cy="1313538"/>
              </a:xfrm>
            </p:grpSpPr>
            <p:sp>
              <p:nvSpPr>
                <p:cNvPr id="21" name="íṡḻîḍê"/>
                <p:cNvSpPr/>
                <p:nvPr/>
              </p:nvSpPr>
              <p:spPr>
                <a:xfrm>
                  <a:off x="831802" y="4364531"/>
                  <a:ext cx="2474198" cy="861079"/>
                </a:xfrm>
                <a:prstGeom prst="snip2SameRect">
                  <a:avLst>
                    <a:gd name="adj1" fmla="val 0"/>
                    <a:gd name="adj2" fmla="val 0"/>
                  </a:avLst>
                </a:prstGeom>
                <a:ln>
                  <a:noFill/>
                </a:ln>
              </p:spPr>
              <p:txBody>
                <a:bodyPr wrap="square" anchor="t">
                  <a:normAutofit/>
                </a:bodyPr>
                <a:lstStyle/>
                <a:p>
                  <a:pPr>
                    <a:lnSpc>
                      <a:spcPct val="150000"/>
                    </a:lnSpc>
                    <a:tabLst>
                      <a:tab pos="227965" algn="l"/>
                    </a:tabLst>
                    <a:defRPr/>
                  </a:pPr>
                  <a:r>
                    <a:rPr lang="en-US" altLang="zh-CN" sz="1100" dirty="0"/>
                    <a:t>Copy paste fonts. Choose the only option to retain </a:t>
                  </a:r>
                  <a:r>
                    <a:rPr lang="zh-CN" altLang="en-US" sz="1100" dirty="0" smtClean="0"/>
                    <a:t>标题</a:t>
                  </a:r>
                  <a:r>
                    <a:rPr lang="en-US" altLang="zh-CN" sz="1100" dirty="0" smtClean="0"/>
                    <a:t>…...</a:t>
                  </a:r>
                  <a:endParaRPr lang="zh-CN" altLang="en-US" sz="1100" dirty="0"/>
                </a:p>
              </p:txBody>
            </p:sp>
            <p:sp>
              <p:nvSpPr>
                <p:cNvPr id="22" name="îs1iḋê"/>
                <p:cNvSpPr txBox="1"/>
                <p:nvPr/>
              </p:nvSpPr>
              <p:spPr bwMode="auto">
                <a:xfrm>
                  <a:off x="831802" y="3912072"/>
                  <a:ext cx="2474198" cy="4364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000" tIns="46800" rIns="90000" bIns="46800" anchor="b">
                  <a:normAutofit/>
                </a:bodyPr>
                <a:lstStyle>
                  <a:defPPr>
                    <a:defRPr lang="zh-CN"/>
                  </a:defPPr>
                  <a:lvl1pPr marL="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zh-CN" altLang="en-US" sz="2000" b="1" i="1" dirty="0" smtClean="0"/>
                    <a:t>输入标题</a:t>
                  </a:r>
                  <a:endParaRPr lang="en-US" altLang="zh-CN" sz="2000" b="1" i="1" dirty="0"/>
                </a:p>
              </p:txBody>
            </p:sp>
          </p:grpSp>
          <p:sp>
            <p:nvSpPr>
              <p:cNvPr id="14" name="iṡ1ïďe"/>
              <p:cNvSpPr/>
              <p:nvPr/>
            </p:nvSpPr>
            <p:spPr>
              <a:xfrm>
                <a:off x="7799461" y="3350136"/>
                <a:ext cx="3745200" cy="183386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endParaRPr lang="zh-CN" altLang="en-US" sz="2000" b="1" dirty="0"/>
              </a:p>
            </p:txBody>
          </p:sp>
          <p:grpSp>
            <p:nvGrpSpPr>
              <p:cNvPr id="15" name="ï$liḑé"/>
              <p:cNvGrpSpPr/>
              <p:nvPr/>
            </p:nvGrpSpPr>
            <p:grpSpPr>
              <a:xfrm>
                <a:off x="8910644" y="3610297"/>
                <a:ext cx="2508423" cy="1313538"/>
                <a:chOff x="831802" y="3912072"/>
                <a:chExt cx="2474198" cy="1313538"/>
              </a:xfrm>
            </p:grpSpPr>
            <p:sp>
              <p:nvSpPr>
                <p:cNvPr id="19" name="îŝ1ïḋé"/>
                <p:cNvSpPr/>
                <p:nvPr/>
              </p:nvSpPr>
              <p:spPr>
                <a:xfrm>
                  <a:off x="831802" y="4364531"/>
                  <a:ext cx="2474198" cy="861079"/>
                </a:xfrm>
                <a:prstGeom prst="snip2SameRect">
                  <a:avLst>
                    <a:gd name="adj1" fmla="val 0"/>
                    <a:gd name="adj2" fmla="val 0"/>
                  </a:avLst>
                </a:prstGeom>
                <a:ln>
                  <a:noFill/>
                </a:ln>
              </p:spPr>
              <p:txBody>
                <a:bodyPr wrap="square" anchor="t">
                  <a:normAutofit/>
                </a:bodyPr>
                <a:lstStyle/>
                <a:p>
                  <a:pPr>
                    <a:lnSpc>
                      <a:spcPct val="150000"/>
                    </a:lnSpc>
                    <a:tabLst>
                      <a:tab pos="227965" algn="l"/>
                    </a:tabLst>
                    <a:defRPr/>
                  </a:pPr>
                  <a:r>
                    <a:rPr lang="en-US" altLang="zh-CN" sz="1100" dirty="0"/>
                    <a:t>Copy paste fonts. Choose the only option to retain </a:t>
                  </a:r>
                  <a:r>
                    <a:rPr lang="zh-CN" altLang="en-US" sz="1100" dirty="0" smtClean="0"/>
                    <a:t>标题</a:t>
                  </a:r>
                  <a:r>
                    <a:rPr lang="en-US" altLang="zh-CN" sz="1100" dirty="0" smtClean="0"/>
                    <a:t>…...</a:t>
                  </a:r>
                  <a:endParaRPr lang="zh-CN" altLang="en-US" sz="1100" dirty="0"/>
                </a:p>
              </p:txBody>
            </p:sp>
            <p:sp>
              <p:nvSpPr>
                <p:cNvPr id="20" name="iṣḷiďe"/>
                <p:cNvSpPr txBox="1"/>
                <p:nvPr/>
              </p:nvSpPr>
              <p:spPr bwMode="auto">
                <a:xfrm>
                  <a:off x="831802" y="3912072"/>
                  <a:ext cx="2474198" cy="4364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000" tIns="46800" rIns="90000" bIns="46800" anchor="b">
                  <a:normAutofit/>
                </a:bodyPr>
                <a:lstStyle>
                  <a:defPPr>
                    <a:defRPr lang="zh-CN"/>
                  </a:defPPr>
                  <a:lvl1pPr marL="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zh-CN" altLang="en-US" sz="2000" b="1" i="1" dirty="0" smtClean="0"/>
                    <a:t>输入标题</a:t>
                  </a:r>
                  <a:endParaRPr lang="en-US" altLang="zh-CN" sz="2000" b="1" i="1" dirty="0"/>
                </a:p>
              </p:txBody>
            </p:sp>
          </p:grpSp>
          <p:sp>
            <p:nvSpPr>
              <p:cNvPr id="16" name="ïŝļidé"/>
              <p:cNvSpPr/>
              <p:nvPr/>
            </p:nvSpPr>
            <p:spPr>
              <a:xfrm>
                <a:off x="6951191" y="3359744"/>
                <a:ext cx="1833859" cy="1833859"/>
              </a:xfrm>
              <a:prstGeom prst="ellipse">
                <a:avLst/>
              </a:prstGeom>
              <a:blipFill>
                <a:blip r:embed="rId2"/>
                <a:tile tx="0" ty="0" sx="100000" sy="100000" flip="none" algn="l"/>
              </a:blipFill>
              <a:ln w="19050" cap="flat" cmpd="sng" algn="ctr">
                <a:noFill/>
                <a:prstDash val="solid"/>
                <a:miter lim="800000"/>
              </a:ln>
              <a:effectLst>
                <a:outerShdw sx="105000" sy="105000" algn="ctr" rotWithShape="0">
                  <a:schemeClr val="accent1">
                    <a:alpha val="1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7" name="ísliḑé"/>
              <p:cNvSpPr/>
              <p:nvPr/>
            </p:nvSpPr>
            <p:spPr bwMode="auto">
              <a:xfrm>
                <a:off x="5125050" y="3943516"/>
                <a:ext cx="647100" cy="647100"/>
              </a:xfrm>
              <a:prstGeom prst="ellipse">
                <a:avLst/>
              </a:prstGeom>
              <a:solidFill>
                <a:schemeClr val="accent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zh-CN" altLang="en-US" b="1" i="1" dirty="0" smtClean="0">
                    <a:solidFill>
                      <a:schemeClr val="bg1"/>
                    </a:solidFill>
                  </a:rPr>
                  <a:t>标题</a:t>
                </a:r>
                <a:endParaRPr lang="zh-CN" altLang="en-US" b="1" i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ïśḷïḋè"/>
              <p:cNvSpPr/>
              <p:nvPr/>
            </p:nvSpPr>
            <p:spPr bwMode="auto">
              <a:xfrm>
                <a:off x="6591319" y="3943516"/>
                <a:ext cx="647100" cy="6471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zh-CN" altLang="en-US" b="1" i="1" dirty="0" smtClean="0">
                    <a:solidFill>
                      <a:schemeClr val="bg1"/>
                    </a:solidFill>
                  </a:rPr>
                  <a:t>标题</a:t>
                </a:r>
                <a:endParaRPr lang="zh-CN" altLang="en-US" b="1" i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" name="îśḻíďe"/>
            <p:cNvSpPr txBox="1"/>
            <p:nvPr/>
          </p:nvSpPr>
          <p:spPr>
            <a:xfrm>
              <a:off x="666750" y="1031335"/>
              <a:ext cx="5206875" cy="85216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b" anchorCtr="0">
              <a:normAutofit/>
            </a:bodyPr>
            <a:lstStyle/>
            <a:p>
              <a:pPr>
                <a:buSzPct val="25000"/>
              </a:pPr>
              <a:r>
                <a:rPr lang="en-US" sz="2000" b="1" i="1" dirty="0"/>
                <a:t>Unified fonts make</a:t>
              </a:r>
              <a:endParaRPr lang="en-US" sz="2000" b="1" i="1" dirty="0"/>
            </a:p>
            <a:p>
              <a:pPr>
                <a:buSzPct val="25000"/>
              </a:pPr>
              <a:r>
                <a:rPr lang="en-US" sz="2000" b="1" i="1" dirty="0"/>
                <a:t>reading more fluent.</a:t>
              </a:r>
              <a:endParaRPr lang="en-US" sz="2000" b="1" i="1" dirty="0"/>
            </a:p>
          </p:txBody>
        </p:sp>
        <p:sp>
          <p:nvSpPr>
            <p:cNvPr id="8" name="îṩ1íḑé"/>
            <p:cNvSpPr txBox="1"/>
            <p:nvPr/>
          </p:nvSpPr>
          <p:spPr>
            <a:xfrm>
              <a:off x="666749" y="1883496"/>
              <a:ext cx="5206876" cy="104217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ctr" anchorCtr="0">
              <a:normAutofit/>
            </a:bodyPr>
            <a:lstStyle/>
            <a:p>
              <a:pPr>
                <a:lnSpc>
                  <a:spcPct val="150000"/>
                </a:lnSpc>
                <a:buSzPct val="25000"/>
              </a:pPr>
              <a:r>
                <a:rPr lang="en-US" sz="1200" dirty="0"/>
                <a:t>Theme color makes PPT more convenient to change.</a:t>
              </a:r>
              <a:endParaRPr lang="en-US" sz="1200" dirty="0"/>
            </a:p>
            <a:p>
              <a:pPr>
                <a:lnSpc>
                  <a:spcPct val="150000"/>
                </a:lnSpc>
                <a:buSzPct val="25000"/>
              </a:pPr>
              <a:r>
                <a:rPr lang="en-US" sz="1200" dirty="0"/>
                <a:t>Adjust the spacing to adapt to Chinese typesetting, use the reference line in PPT.</a:t>
              </a:r>
              <a:endParaRPr lang="en-US" sz="1200" dirty="0"/>
            </a:p>
          </p:txBody>
        </p: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26050" y="196807"/>
            <a:ext cx="3569675" cy="609685"/>
            <a:chOff x="326050" y="196807"/>
            <a:chExt cx="3569675" cy="609685"/>
          </a:xfrm>
        </p:grpSpPr>
        <p:sp>
          <p:nvSpPr>
            <p:cNvPr id="2" name="snowman_150012"/>
            <p:cNvSpPr>
              <a:spLocks noChangeAspect="1"/>
            </p:cNvSpPr>
            <p:nvPr/>
          </p:nvSpPr>
          <p:spPr bwMode="auto">
            <a:xfrm>
              <a:off x="326050" y="196807"/>
              <a:ext cx="571727" cy="609685"/>
            </a:xfrm>
            <a:custGeom>
              <a:avLst/>
              <a:gdLst>
                <a:gd name="T0" fmla="*/ 731 w 737"/>
                <a:gd name="T1" fmla="*/ 351 h 787"/>
                <a:gd name="T2" fmla="*/ 654 w 737"/>
                <a:gd name="T3" fmla="*/ 342 h 787"/>
                <a:gd name="T4" fmla="*/ 651 w 737"/>
                <a:gd name="T5" fmla="*/ 406 h 787"/>
                <a:gd name="T6" fmla="*/ 564 w 737"/>
                <a:gd name="T7" fmla="*/ 392 h 787"/>
                <a:gd name="T8" fmla="*/ 535 w 737"/>
                <a:gd name="T9" fmla="*/ 253 h 787"/>
                <a:gd name="T10" fmla="*/ 535 w 737"/>
                <a:gd name="T11" fmla="*/ 147 h 787"/>
                <a:gd name="T12" fmla="*/ 453 w 737"/>
                <a:gd name="T13" fmla="*/ 119 h 787"/>
                <a:gd name="T14" fmla="*/ 455 w 737"/>
                <a:gd name="T15" fmla="*/ 0 h 787"/>
                <a:gd name="T16" fmla="*/ 257 w 737"/>
                <a:gd name="T17" fmla="*/ 21 h 787"/>
                <a:gd name="T18" fmla="*/ 188 w 737"/>
                <a:gd name="T19" fmla="*/ 147 h 787"/>
                <a:gd name="T20" fmla="*/ 202 w 737"/>
                <a:gd name="T21" fmla="*/ 253 h 787"/>
                <a:gd name="T22" fmla="*/ 153 w 737"/>
                <a:gd name="T23" fmla="*/ 307 h 787"/>
                <a:gd name="T24" fmla="*/ 160 w 737"/>
                <a:gd name="T25" fmla="*/ 438 h 787"/>
                <a:gd name="T26" fmla="*/ 100 w 737"/>
                <a:gd name="T27" fmla="*/ 334 h 787"/>
                <a:gd name="T28" fmla="*/ 24 w 737"/>
                <a:gd name="T29" fmla="*/ 351 h 787"/>
                <a:gd name="T30" fmla="*/ 48 w 737"/>
                <a:gd name="T31" fmla="*/ 412 h 787"/>
                <a:gd name="T32" fmla="*/ 15 w 737"/>
                <a:gd name="T33" fmla="*/ 467 h 787"/>
                <a:gd name="T34" fmla="*/ 150 w 737"/>
                <a:gd name="T35" fmla="*/ 463 h 787"/>
                <a:gd name="T36" fmla="*/ 602 w 737"/>
                <a:gd name="T37" fmla="*/ 547 h 787"/>
                <a:gd name="T38" fmla="*/ 714 w 737"/>
                <a:gd name="T39" fmla="*/ 464 h 787"/>
                <a:gd name="T40" fmla="*/ 730 w 737"/>
                <a:gd name="T41" fmla="*/ 443 h 787"/>
                <a:gd name="T42" fmla="*/ 388 w 737"/>
                <a:gd name="T43" fmla="*/ 213 h 787"/>
                <a:gd name="T44" fmla="*/ 415 w 737"/>
                <a:gd name="T45" fmla="*/ 240 h 787"/>
                <a:gd name="T46" fmla="*/ 432 w 737"/>
                <a:gd name="T47" fmla="*/ 317 h 787"/>
                <a:gd name="T48" fmla="*/ 418 w 737"/>
                <a:gd name="T49" fmla="*/ 295 h 787"/>
                <a:gd name="T50" fmla="*/ 389 w 737"/>
                <a:gd name="T51" fmla="*/ 306 h 787"/>
                <a:gd name="T52" fmla="*/ 374 w 737"/>
                <a:gd name="T53" fmla="*/ 334 h 787"/>
                <a:gd name="T54" fmla="*/ 359 w 737"/>
                <a:gd name="T55" fmla="*/ 306 h 787"/>
                <a:gd name="T56" fmla="*/ 295 w 737"/>
                <a:gd name="T57" fmla="*/ 213 h 787"/>
                <a:gd name="T58" fmla="*/ 322 w 737"/>
                <a:gd name="T59" fmla="*/ 240 h 787"/>
                <a:gd name="T60" fmla="*/ 331 w 737"/>
                <a:gd name="T61" fmla="*/ 295 h 787"/>
                <a:gd name="T62" fmla="*/ 317 w 737"/>
                <a:gd name="T63" fmla="*/ 317 h 787"/>
                <a:gd name="T64" fmla="*/ 435 w 737"/>
                <a:gd name="T65" fmla="*/ 27 h 787"/>
                <a:gd name="T66" fmla="*/ 286 w 737"/>
                <a:gd name="T67" fmla="*/ 133 h 787"/>
                <a:gd name="T68" fmla="*/ 176 w 737"/>
                <a:gd name="T69" fmla="*/ 319 h 787"/>
                <a:gd name="T70" fmla="*/ 223 w 737"/>
                <a:gd name="T71" fmla="*/ 336 h 787"/>
                <a:gd name="T72" fmla="*/ 401 w 737"/>
                <a:gd name="T73" fmla="*/ 389 h 787"/>
                <a:gd name="T74" fmla="*/ 403 w 737"/>
                <a:gd name="T75" fmla="*/ 389 h 787"/>
                <a:gd name="T76" fmla="*/ 430 w 737"/>
                <a:gd name="T77" fmla="*/ 387 h 787"/>
                <a:gd name="T78" fmla="*/ 444 w 737"/>
                <a:gd name="T79" fmla="*/ 384 h 787"/>
                <a:gd name="T80" fmla="*/ 521 w 737"/>
                <a:gd name="T81" fmla="*/ 350 h 787"/>
                <a:gd name="T82" fmla="*/ 519 w 737"/>
                <a:gd name="T83" fmla="*/ 393 h 787"/>
                <a:gd name="T84" fmla="*/ 415 w 737"/>
                <a:gd name="T85" fmla="*/ 426 h 787"/>
                <a:gd name="T86" fmla="*/ 217 w 737"/>
                <a:gd name="T87" fmla="*/ 370 h 787"/>
                <a:gd name="T88" fmla="*/ 368 w 737"/>
                <a:gd name="T89" fmla="*/ 667 h 787"/>
                <a:gd name="T90" fmla="*/ 388 w 737"/>
                <a:gd name="T91" fmla="*/ 647 h 787"/>
                <a:gd name="T92" fmla="*/ 348 w 737"/>
                <a:gd name="T93" fmla="*/ 567 h 787"/>
                <a:gd name="T94" fmla="*/ 368 w 737"/>
                <a:gd name="T95" fmla="*/ 587 h 787"/>
                <a:gd name="T96" fmla="*/ 368 w 737"/>
                <a:gd name="T97" fmla="*/ 467 h 787"/>
                <a:gd name="T98" fmla="*/ 477 w 737"/>
                <a:gd name="T99" fmla="*/ 600 h 787"/>
                <a:gd name="T100" fmla="*/ 405 w 737"/>
                <a:gd name="T101" fmla="*/ 556 h 787"/>
                <a:gd name="T102" fmla="*/ 435 w 737"/>
                <a:gd name="T103" fmla="*/ 451 h 787"/>
                <a:gd name="T104" fmla="*/ 434 w 737"/>
                <a:gd name="T105" fmla="*/ 573 h 787"/>
                <a:gd name="T106" fmla="*/ 482 w 737"/>
                <a:gd name="T107" fmla="*/ 441 h 787"/>
                <a:gd name="T108" fmla="*/ 477 w 737"/>
                <a:gd name="T109" fmla="*/ 600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37" h="787">
                  <a:moveTo>
                    <a:pt x="689" y="412"/>
                  </a:moveTo>
                  <a:lnTo>
                    <a:pt x="731" y="369"/>
                  </a:lnTo>
                  <a:cubicBezTo>
                    <a:pt x="736" y="364"/>
                    <a:pt x="736" y="356"/>
                    <a:pt x="731" y="351"/>
                  </a:cubicBezTo>
                  <a:cubicBezTo>
                    <a:pt x="726" y="345"/>
                    <a:pt x="717" y="345"/>
                    <a:pt x="712" y="351"/>
                  </a:cubicBezTo>
                  <a:lnTo>
                    <a:pt x="673" y="390"/>
                  </a:lnTo>
                  <a:lnTo>
                    <a:pt x="654" y="342"/>
                  </a:lnTo>
                  <a:cubicBezTo>
                    <a:pt x="651" y="335"/>
                    <a:pt x="644" y="332"/>
                    <a:pt x="637" y="334"/>
                  </a:cubicBezTo>
                  <a:cubicBezTo>
                    <a:pt x="630" y="337"/>
                    <a:pt x="627" y="345"/>
                    <a:pt x="629" y="352"/>
                  </a:cubicBezTo>
                  <a:lnTo>
                    <a:pt x="651" y="406"/>
                  </a:lnTo>
                  <a:lnTo>
                    <a:pt x="576" y="438"/>
                  </a:lnTo>
                  <a:cubicBezTo>
                    <a:pt x="570" y="426"/>
                    <a:pt x="562" y="413"/>
                    <a:pt x="554" y="402"/>
                  </a:cubicBezTo>
                  <a:cubicBezTo>
                    <a:pt x="557" y="399"/>
                    <a:pt x="561" y="396"/>
                    <a:pt x="564" y="392"/>
                  </a:cubicBezTo>
                  <a:cubicBezTo>
                    <a:pt x="574" y="379"/>
                    <a:pt x="576" y="362"/>
                    <a:pt x="569" y="347"/>
                  </a:cubicBezTo>
                  <a:cubicBezTo>
                    <a:pt x="559" y="326"/>
                    <a:pt x="535" y="316"/>
                    <a:pt x="514" y="324"/>
                  </a:cubicBezTo>
                  <a:cubicBezTo>
                    <a:pt x="528" y="303"/>
                    <a:pt x="535" y="279"/>
                    <a:pt x="535" y="253"/>
                  </a:cubicBezTo>
                  <a:cubicBezTo>
                    <a:pt x="535" y="219"/>
                    <a:pt x="521" y="186"/>
                    <a:pt x="497" y="160"/>
                  </a:cubicBezTo>
                  <a:lnTo>
                    <a:pt x="522" y="160"/>
                  </a:lnTo>
                  <a:cubicBezTo>
                    <a:pt x="529" y="160"/>
                    <a:pt x="535" y="154"/>
                    <a:pt x="535" y="147"/>
                  </a:cubicBezTo>
                  <a:cubicBezTo>
                    <a:pt x="535" y="139"/>
                    <a:pt x="529" y="133"/>
                    <a:pt x="522" y="133"/>
                  </a:cubicBezTo>
                  <a:lnTo>
                    <a:pt x="482" y="133"/>
                  </a:lnTo>
                  <a:cubicBezTo>
                    <a:pt x="468" y="132"/>
                    <a:pt x="458" y="128"/>
                    <a:pt x="453" y="119"/>
                  </a:cubicBezTo>
                  <a:cubicBezTo>
                    <a:pt x="438" y="93"/>
                    <a:pt x="458" y="38"/>
                    <a:pt x="467" y="19"/>
                  </a:cubicBezTo>
                  <a:cubicBezTo>
                    <a:pt x="469" y="15"/>
                    <a:pt x="469" y="10"/>
                    <a:pt x="466" y="6"/>
                  </a:cubicBezTo>
                  <a:cubicBezTo>
                    <a:pt x="464" y="2"/>
                    <a:pt x="460" y="0"/>
                    <a:pt x="455" y="0"/>
                  </a:cubicBezTo>
                  <a:lnTo>
                    <a:pt x="268" y="0"/>
                  </a:lnTo>
                  <a:cubicBezTo>
                    <a:pt x="263" y="0"/>
                    <a:pt x="259" y="3"/>
                    <a:pt x="257" y="7"/>
                  </a:cubicBezTo>
                  <a:cubicBezTo>
                    <a:pt x="254" y="11"/>
                    <a:pt x="255" y="17"/>
                    <a:pt x="257" y="21"/>
                  </a:cubicBezTo>
                  <a:cubicBezTo>
                    <a:pt x="301" y="84"/>
                    <a:pt x="263" y="123"/>
                    <a:pt x="250" y="133"/>
                  </a:cubicBezTo>
                  <a:lnTo>
                    <a:pt x="202" y="133"/>
                  </a:lnTo>
                  <a:cubicBezTo>
                    <a:pt x="194" y="133"/>
                    <a:pt x="188" y="139"/>
                    <a:pt x="188" y="147"/>
                  </a:cubicBezTo>
                  <a:cubicBezTo>
                    <a:pt x="188" y="154"/>
                    <a:pt x="194" y="160"/>
                    <a:pt x="202" y="160"/>
                  </a:cubicBezTo>
                  <a:lnTo>
                    <a:pt x="240" y="160"/>
                  </a:lnTo>
                  <a:cubicBezTo>
                    <a:pt x="215" y="186"/>
                    <a:pt x="202" y="219"/>
                    <a:pt x="202" y="253"/>
                  </a:cubicBezTo>
                  <a:cubicBezTo>
                    <a:pt x="202" y="268"/>
                    <a:pt x="204" y="282"/>
                    <a:pt x="209" y="295"/>
                  </a:cubicBezTo>
                  <a:cubicBezTo>
                    <a:pt x="200" y="291"/>
                    <a:pt x="190" y="288"/>
                    <a:pt x="181" y="288"/>
                  </a:cubicBezTo>
                  <a:cubicBezTo>
                    <a:pt x="168" y="288"/>
                    <a:pt x="158" y="294"/>
                    <a:pt x="153" y="307"/>
                  </a:cubicBezTo>
                  <a:cubicBezTo>
                    <a:pt x="151" y="311"/>
                    <a:pt x="146" y="322"/>
                    <a:pt x="150" y="338"/>
                  </a:cubicBezTo>
                  <a:cubicBezTo>
                    <a:pt x="155" y="356"/>
                    <a:pt x="170" y="373"/>
                    <a:pt x="194" y="388"/>
                  </a:cubicBezTo>
                  <a:cubicBezTo>
                    <a:pt x="180" y="403"/>
                    <a:pt x="169" y="420"/>
                    <a:pt x="160" y="438"/>
                  </a:cubicBezTo>
                  <a:lnTo>
                    <a:pt x="86" y="406"/>
                  </a:lnTo>
                  <a:lnTo>
                    <a:pt x="107" y="352"/>
                  </a:lnTo>
                  <a:cubicBezTo>
                    <a:pt x="110" y="345"/>
                    <a:pt x="107" y="337"/>
                    <a:pt x="100" y="334"/>
                  </a:cubicBezTo>
                  <a:cubicBezTo>
                    <a:pt x="93" y="332"/>
                    <a:pt x="85" y="335"/>
                    <a:pt x="83" y="342"/>
                  </a:cubicBezTo>
                  <a:lnTo>
                    <a:pt x="63" y="390"/>
                  </a:lnTo>
                  <a:lnTo>
                    <a:pt x="24" y="351"/>
                  </a:lnTo>
                  <a:cubicBezTo>
                    <a:pt x="19" y="345"/>
                    <a:pt x="11" y="345"/>
                    <a:pt x="6" y="351"/>
                  </a:cubicBezTo>
                  <a:cubicBezTo>
                    <a:pt x="0" y="356"/>
                    <a:pt x="0" y="364"/>
                    <a:pt x="6" y="369"/>
                  </a:cubicBezTo>
                  <a:lnTo>
                    <a:pt x="48" y="412"/>
                  </a:lnTo>
                  <a:lnTo>
                    <a:pt x="7" y="443"/>
                  </a:lnTo>
                  <a:cubicBezTo>
                    <a:pt x="1" y="447"/>
                    <a:pt x="0" y="455"/>
                    <a:pt x="4" y="461"/>
                  </a:cubicBezTo>
                  <a:cubicBezTo>
                    <a:pt x="7" y="465"/>
                    <a:pt x="11" y="467"/>
                    <a:pt x="15" y="467"/>
                  </a:cubicBezTo>
                  <a:cubicBezTo>
                    <a:pt x="18" y="467"/>
                    <a:pt x="21" y="466"/>
                    <a:pt x="23" y="464"/>
                  </a:cubicBezTo>
                  <a:lnTo>
                    <a:pt x="70" y="429"/>
                  </a:lnTo>
                  <a:lnTo>
                    <a:pt x="150" y="463"/>
                  </a:lnTo>
                  <a:cubicBezTo>
                    <a:pt x="140" y="489"/>
                    <a:pt x="135" y="517"/>
                    <a:pt x="135" y="547"/>
                  </a:cubicBezTo>
                  <a:cubicBezTo>
                    <a:pt x="135" y="679"/>
                    <a:pt x="240" y="787"/>
                    <a:pt x="368" y="787"/>
                  </a:cubicBezTo>
                  <a:cubicBezTo>
                    <a:pt x="497" y="787"/>
                    <a:pt x="602" y="679"/>
                    <a:pt x="602" y="547"/>
                  </a:cubicBezTo>
                  <a:cubicBezTo>
                    <a:pt x="602" y="518"/>
                    <a:pt x="597" y="489"/>
                    <a:pt x="587" y="463"/>
                  </a:cubicBezTo>
                  <a:lnTo>
                    <a:pt x="666" y="429"/>
                  </a:lnTo>
                  <a:lnTo>
                    <a:pt x="714" y="464"/>
                  </a:lnTo>
                  <a:cubicBezTo>
                    <a:pt x="716" y="466"/>
                    <a:pt x="719" y="467"/>
                    <a:pt x="722" y="467"/>
                  </a:cubicBezTo>
                  <a:cubicBezTo>
                    <a:pt x="726" y="467"/>
                    <a:pt x="730" y="465"/>
                    <a:pt x="732" y="461"/>
                  </a:cubicBezTo>
                  <a:cubicBezTo>
                    <a:pt x="737" y="455"/>
                    <a:pt x="736" y="447"/>
                    <a:pt x="730" y="443"/>
                  </a:cubicBezTo>
                  <a:lnTo>
                    <a:pt x="689" y="412"/>
                  </a:lnTo>
                  <a:close/>
                  <a:moveTo>
                    <a:pt x="415" y="240"/>
                  </a:moveTo>
                  <a:cubicBezTo>
                    <a:pt x="400" y="240"/>
                    <a:pt x="388" y="228"/>
                    <a:pt x="388" y="213"/>
                  </a:cubicBezTo>
                  <a:cubicBezTo>
                    <a:pt x="388" y="199"/>
                    <a:pt x="400" y="187"/>
                    <a:pt x="415" y="187"/>
                  </a:cubicBezTo>
                  <a:cubicBezTo>
                    <a:pt x="430" y="187"/>
                    <a:pt x="442" y="199"/>
                    <a:pt x="442" y="213"/>
                  </a:cubicBezTo>
                  <a:cubicBezTo>
                    <a:pt x="442" y="228"/>
                    <a:pt x="430" y="240"/>
                    <a:pt x="415" y="240"/>
                  </a:cubicBezTo>
                  <a:close/>
                  <a:moveTo>
                    <a:pt x="450" y="284"/>
                  </a:moveTo>
                  <a:cubicBezTo>
                    <a:pt x="455" y="289"/>
                    <a:pt x="455" y="298"/>
                    <a:pt x="450" y="303"/>
                  </a:cubicBezTo>
                  <a:cubicBezTo>
                    <a:pt x="444" y="308"/>
                    <a:pt x="438" y="313"/>
                    <a:pt x="432" y="317"/>
                  </a:cubicBezTo>
                  <a:cubicBezTo>
                    <a:pt x="430" y="319"/>
                    <a:pt x="427" y="319"/>
                    <a:pt x="425" y="319"/>
                  </a:cubicBezTo>
                  <a:cubicBezTo>
                    <a:pt x="420" y="319"/>
                    <a:pt x="416" y="317"/>
                    <a:pt x="414" y="313"/>
                  </a:cubicBezTo>
                  <a:cubicBezTo>
                    <a:pt x="410" y="307"/>
                    <a:pt x="411" y="299"/>
                    <a:pt x="418" y="295"/>
                  </a:cubicBezTo>
                  <a:cubicBezTo>
                    <a:pt x="422" y="292"/>
                    <a:pt x="427" y="288"/>
                    <a:pt x="431" y="284"/>
                  </a:cubicBezTo>
                  <a:cubicBezTo>
                    <a:pt x="436" y="279"/>
                    <a:pt x="445" y="279"/>
                    <a:pt x="450" y="284"/>
                  </a:cubicBezTo>
                  <a:close/>
                  <a:moveTo>
                    <a:pt x="389" y="306"/>
                  </a:moveTo>
                  <a:cubicBezTo>
                    <a:pt x="397" y="305"/>
                    <a:pt x="404" y="309"/>
                    <a:pt x="405" y="317"/>
                  </a:cubicBezTo>
                  <a:cubicBezTo>
                    <a:pt x="406" y="324"/>
                    <a:pt x="402" y="331"/>
                    <a:pt x="394" y="332"/>
                  </a:cubicBezTo>
                  <a:cubicBezTo>
                    <a:pt x="388" y="333"/>
                    <a:pt x="381" y="334"/>
                    <a:pt x="374" y="334"/>
                  </a:cubicBezTo>
                  <a:cubicBezTo>
                    <a:pt x="368" y="334"/>
                    <a:pt x="361" y="333"/>
                    <a:pt x="354" y="332"/>
                  </a:cubicBezTo>
                  <a:cubicBezTo>
                    <a:pt x="347" y="331"/>
                    <a:pt x="342" y="324"/>
                    <a:pt x="344" y="316"/>
                  </a:cubicBezTo>
                  <a:cubicBezTo>
                    <a:pt x="345" y="309"/>
                    <a:pt x="352" y="305"/>
                    <a:pt x="359" y="306"/>
                  </a:cubicBezTo>
                  <a:cubicBezTo>
                    <a:pt x="369" y="308"/>
                    <a:pt x="379" y="308"/>
                    <a:pt x="389" y="306"/>
                  </a:cubicBezTo>
                  <a:close/>
                  <a:moveTo>
                    <a:pt x="322" y="240"/>
                  </a:moveTo>
                  <a:cubicBezTo>
                    <a:pt x="307" y="240"/>
                    <a:pt x="295" y="228"/>
                    <a:pt x="295" y="213"/>
                  </a:cubicBezTo>
                  <a:cubicBezTo>
                    <a:pt x="295" y="199"/>
                    <a:pt x="307" y="187"/>
                    <a:pt x="322" y="187"/>
                  </a:cubicBezTo>
                  <a:cubicBezTo>
                    <a:pt x="336" y="187"/>
                    <a:pt x="348" y="199"/>
                    <a:pt x="348" y="213"/>
                  </a:cubicBezTo>
                  <a:cubicBezTo>
                    <a:pt x="348" y="228"/>
                    <a:pt x="336" y="240"/>
                    <a:pt x="322" y="240"/>
                  </a:cubicBezTo>
                  <a:close/>
                  <a:moveTo>
                    <a:pt x="299" y="284"/>
                  </a:moveTo>
                  <a:cubicBezTo>
                    <a:pt x="304" y="279"/>
                    <a:pt x="313" y="279"/>
                    <a:pt x="318" y="284"/>
                  </a:cubicBezTo>
                  <a:cubicBezTo>
                    <a:pt x="322" y="288"/>
                    <a:pt x="326" y="292"/>
                    <a:pt x="331" y="295"/>
                  </a:cubicBezTo>
                  <a:cubicBezTo>
                    <a:pt x="337" y="299"/>
                    <a:pt x="339" y="307"/>
                    <a:pt x="335" y="313"/>
                  </a:cubicBezTo>
                  <a:cubicBezTo>
                    <a:pt x="333" y="317"/>
                    <a:pt x="328" y="319"/>
                    <a:pt x="324" y="319"/>
                  </a:cubicBezTo>
                  <a:cubicBezTo>
                    <a:pt x="321" y="319"/>
                    <a:pt x="319" y="319"/>
                    <a:pt x="317" y="317"/>
                  </a:cubicBezTo>
                  <a:cubicBezTo>
                    <a:pt x="310" y="313"/>
                    <a:pt x="304" y="308"/>
                    <a:pt x="299" y="303"/>
                  </a:cubicBezTo>
                  <a:cubicBezTo>
                    <a:pt x="294" y="298"/>
                    <a:pt x="294" y="289"/>
                    <a:pt x="299" y="284"/>
                  </a:cubicBezTo>
                  <a:close/>
                  <a:moveTo>
                    <a:pt x="435" y="27"/>
                  </a:moveTo>
                  <a:cubicBezTo>
                    <a:pt x="425" y="53"/>
                    <a:pt x="411" y="101"/>
                    <a:pt x="430" y="132"/>
                  </a:cubicBezTo>
                  <a:cubicBezTo>
                    <a:pt x="430" y="133"/>
                    <a:pt x="430" y="133"/>
                    <a:pt x="430" y="133"/>
                  </a:cubicBezTo>
                  <a:lnTo>
                    <a:pt x="286" y="133"/>
                  </a:lnTo>
                  <a:cubicBezTo>
                    <a:pt x="301" y="111"/>
                    <a:pt x="315" y="75"/>
                    <a:pt x="292" y="27"/>
                  </a:cubicBezTo>
                  <a:lnTo>
                    <a:pt x="435" y="27"/>
                  </a:lnTo>
                  <a:close/>
                  <a:moveTo>
                    <a:pt x="176" y="319"/>
                  </a:moveTo>
                  <a:cubicBezTo>
                    <a:pt x="177" y="318"/>
                    <a:pt x="177" y="318"/>
                    <a:pt x="177" y="317"/>
                  </a:cubicBezTo>
                  <a:cubicBezTo>
                    <a:pt x="178" y="314"/>
                    <a:pt x="179" y="314"/>
                    <a:pt x="181" y="314"/>
                  </a:cubicBezTo>
                  <a:cubicBezTo>
                    <a:pt x="192" y="314"/>
                    <a:pt x="212" y="327"/>
                    <a:pt x="223" y="336"/>
                  </a:cubicBezTo>
                  <a:cubicBezTo>
                    <a:pt x="224" y="336"/>
                    <a:pt x="225" y="337"/>
                    <a:pt x="226" y="337"/>
                  </a:cubicBezTo>
                  <a:lnTo>
                    <a:pt x="279" y="364"/>
                  </a:lnTo>
                  <a:cubicBezTo>
                    <a:pt x="315" y="381"/>
                    <a:pt x="356" y="389"/>
                    <a:pt x="401" y="389"/>
                  </a:cubicBezTo>
                  <a:cubicBezTo>
                    <a:pt x="401" y="389"/>
                    <a:pt x="402" y="389"/>
                    <a:pt x="402" y="389"/>
                  </a:cubicBezTo>
                  <a:cubicBezTo>
                    <a:pt x="402" y="389"/>
                    <a:pt x="403" y="389"/>
                    <a:pt x="403" y="389"/>
                  </a:cubicBezTo>
                  <a:lnTo>
                    <a:pt x="403" y="389"/>
                  </a:lnTo>
                  <a:cubicBezTo>
                    <a:pt x="405" y="389"/>
                    <a:pt x="407" y="389"/>
                    <a:pt x="409" y="389"/>
                  </a:cubicBezTo>
                  <a:cubicBezTo>
                    <a:pt x="412" y="389"/>
                    <a:pt x="415" y="388"/>
                    <a:pt x="417" y="388"/>
                  </a:cubicBezTo>
                  <a:cubicBezTo>
                    <a:pt x="422" y="388"/>
                    <a:pt x="426" y="387"/>
                    <a:pt x="430" y="387"/>
                  </a:cubicBezTo>
                  <a:cubicBezTo>
                    <a:pt x="431" y="387"/>
                    <a:pt x="431" y="387"/>
                    <a:pt x="432" y="386"/>
                  </a:cubicBezTo>
                  <a:cubicBezTo>
                    <a:pt x="435" y="386"/>
                    <a:pt x="438" y="386"/>
                    <a:pt x="441" y="385"/>
                  </a:cubicBezTo>
                  <a:cubicBezTo>
                    <a:pt x="442" y="385"/>
                    <a:pt x="443" y="385"/>
                    <a:pt x="444" y="384"/>
                  </a:cubicBezTo>
                  <a:cubicBezTo>
                    <a:pt x="444" y="384"/>
                    <a:pt x="444" y="384"/>
                    <a:pt x="444" y="384"/>
                  </a:cubicBezTo>
                  <a:cubicBezTo>
                    <a:pt x="470" y="378"/>
                    <a:pt x="495" y="367"/>
                    <a:pt x="520" y="351"/>
                  </a:cubicBezTo>
                  <a:cubicBezTo>
                    <a:pt x="520" y="351"/>
                    <a:pt x="521" y="350"/>
                    <a:pt x="521" y="350"/>
                  </a:cubicBezTo>
                  <a:cubicBezTo>
                    <a:pt x="530" y="345"/>
                    <a:pt x="540" y="349"/>
                    <a:pt x="545" y="358"/>
                  </a:cubicBezTo>
                  <a:cubicBezTo>
                    <a:pt x="547" y="362"/>
                    <a:pt x="548" y="369"/>
                    <a:pt x="543" y="375"/>
                  </a:cubicBezTo>
                  <a:cubicBezTo>
                    <a:pt x="533" y="387"/>
                    <a:pt x="520" y="393"/>
                    <a:pt x="519" y="393"/>
                  </a:cubicBezTo>
                  <a:cubicBezTo>
                    <a:pt x="519" y="394"/>
                    <a:pt x="518" y="394"/>
                    <a:pt x="517" y="394"/>
                  </a:cubicBezTo>
                  <a:lnTo>
                    <a:pt x="516" y="395"/>
                  </a:lnTo>
                  <a:cubicBezTo>
                    <a:pt x="486" y="414"/>
                    <a:pt x="451" y="424"/>
                    <a:pt x="415" y="426"/>
                  </a:cubicBezTo>
                  <a:cubicBezTo>
                    <a:pt x="384" y="427"/>
                    <a:pt x="353" y="423"/>
                    <a:pt x="324" y="412"/>
                  </a:cubicBezTo>
                  <a:cubicBezTo>
                    <a:pt x="276" y="393"/>
                    <a:pt x="233" y="376"/>
                    <a:pt x="221" y="371"/>
                  </a:cubicBezTo>
                  <a:cubicBezTo>
                    <a:pt x="220" y="371"/>
                    <a:pt x="218" y="370"/>
                    <a:pt x="217" y="370"/>
                  </a:cubicBezTo>
                  <a:lnTo>
                    <a:pt x="217" y="370"/>
                  </a:lnTo>
                  <a:cubicBezTo>
                    <a:pt x="165" y="342"/>
                    <a:pt x="176" y="320"/>
                    <a:pt x="176" y="319"/>
                  </a:cubicBezTo>
                  <a:close/>
                  <a:moveTo>
                    <a:pt x="368" y="667"/>
                  </a:moveTo>
                  <a:cubicBezTo>
                    <a:pt x="357" y="667"/>
                    <a:pt x="348" y="658"/>
                    <a:pt x="348" y="647"/>
                  </a:cubicBezTo>
                  <a:cubicBezTo>
                    <a:pt x="348" y="636"/>
                    <a:pt x="357" y="627"/>
                    <a:pt x="368" y="627"/>
                  </a:cubicBezTo>
                  <a:cubicBezTo>
                    <a:pt x="379" y="627"/>
                    <a:pt x="388" y="636"/>
                    <a:pt x="388" y="647"/>
                  </a:cubicBezTo>
                  <a:cubicBezTo>
                    <a:pt x="388" y="658"/>
                    <a:pt x="379" y="667"/>
                    <a:pt x="368" y="667"/>
                  </a:cubicBezTo>
                  <a:close/>
                  <a:moveTo>
                    <a:pt x="368" y="587"/>
                  </a:moveTo>
                  <a:cubicBezTo>
                    <a:pt x="357" y="587"/>
                    <a:pt x="348" y="578"/>
                    <a:pt x="348" y="567"/>
                  </a:cubicBezTo>
                  <a:cubicBezTo>
                    <a:pt x="348" y="556"/>
                    <a:pt x="357" y="547"/>
                    <a:pt x="368" y="547"/>
                  </a:cubicBezTo>
                  <a:cubicBezTo>
                    <a:pt x="379" y="547"/>
                    <a:pt x="388" y="556"/>
                    <a:pt x="388" y="567"/>
                  </a:cubicBezTo>
                  <a:cubicBezTo>
                    <a:pt x="388" y="578"/>
                    <a:pt x="379" y="587"/>
                    <a:pt x="368" y="587"/>
                  </a:cubicBezTo>
                  <a:close/>
                  <a:moveTo>
                    <a:pt x="368" y="507"/>
                  </a:moveTo>
                  <a:cubicBezTo>
                    <a:pt x="357" y="507"/>
                    <a:pt x="348" y="498"/>
                    <a:pt x="348" y="487"/>
                  </a:cubicBezTo>
                  <a:cubicBezTo>
                    <a:pt x="348" y="476"/>
                    <a:pt x="357" y="467"/>
                    <a:pt x="368" y="467"/>
                  </a:cubicBezTo>
                  <a:cubicBezTo>
                    <a:pt x="379" y="467"/>
                    <a:pt x="388" y="476"/>
                    <a:pt x="388" y="487"/>
                  </a:cubicBezTo>
                  <a:cubicBezTo>
                    <a:pt x="388" y="498"/>
                    <a:pt x="379" y="507"/>
                    <a:pt x="368" y="507"/>
                  </a:cubicBezTo>
                  <a:close/>
                  <a:moveTo>
                    <a:pt x="477" y="600"/>
                  </a:moveTo>
                  <a:lnTo>
                    <a:pt x="434" y="600"/>
                  </a:lnTo>
                  <a:cubicBezTo>
                    <a:pt x="423" y="600"/>
                    <a:pt x="414" y="595"/>
                    <a:pt x="408" y="586"/>
                  </a:cubicBezTo>
                  <a:cubicBezTo>
                    <a:pt x="402" y="577"/>
                    <a:pt x="401" y="566"/>
                    <a:pt x="405" y="556"/>
                  </a:cubicBezTo>
                  <a:cubicBezTo>
                    <a:pt x="419" y="523"/>
                    <a:pt x="413" y="478"/>
                    <a:pt x="408" y="453"/>
                  </a:cubicBezTo>
                  <a:cubicBezTo>
                    <a:pt x="417" y="453"/>
                    <a:pt x="426" y="452"/>
                    <a:pt x="435" y="451"/>
                  </a:cubicBezTo>
                  <a:cubicBezTo>
                    <a:pt x="435" y="451"/>
                    <a:pt x="435" y="451"/>
                    <a:pt x="435" y="451"/>
                  </a:cubicBezTo>
                  <a:cubicBezTo>
                    <a:pt x="441" y="482"/>
                    <a:pt x="445" y="528"/>
                    <a:pt x="429" y="566"/>
                  </a:cubicBezTo>
                  <a:cubicBezTo>
                    <a:pt x="429" y="569"/>
                    <a:pt x="429" y="570"/>
                    <a:pt x="430" y="571"/>
                  </a:cubicBezTo>
                  <a:cubicBezTo>
                    <a:pt x="430" y="572"/>
                    <a:pt x="432" y="573"/>
                    <a:pt x="434" y="573"/>
                  </a:cubicBezTo>
                  <a:lnTo>
                    <a:pt x="477" y="573"/>
                  </a:lnTo>
                  <a:cubicBezTo>
                    <a:pt x="479" y="573"/>
                    <a:pt x="482" y="571"/>
                    <a:pt x="482" y="568"/>
                  </a:cubicBezTo>
                  <a:lnTo>
                    <a:pt x="482" y="441"/>
                  </a:lnTo>
                  <a:cubicBezTo>
                    <a:pt x="478" y="442"/>
                    <a:pt x="496" y="435"/>
                    <a:pt x="508" y="430"/>
                  </a:cubicBezTo>
                  <a:lnTo>
                    <a:pt x="508" y="568"/>
                  </a:lnTo>
                  <a:cubicBezTo>
                    <a:pt x="508" y="586"/>
                    <a:pt x="494" y="600"/>
                    <a:pt x="477" y="6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1038225" y="301594"/>
              <a:ext cx="28575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spc="300" dirty="0" smtClean="0"/>
                <a:t>输入你的标题文字</a:t>
              </a:r>
              <a:endParaRPr lang="zh-CN" altLang="en-US" sz="2000" spc="300" dirty="0"/>
            </a:p>
          </p:txBody>
        </p:sp>
      </p:grpSp>
      <p:grpSp>
        <p:nvGrpSpPr>
          <p:cNvPr id="5" name="215650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955339" y="1576705"/>
            <a:ext cx="8287761" cy="4265295"/>
            <a:chOff x="3232727" y="1881505"/>
            <a:chExt cx="8287761" cy="4265295"/>
          </a:xfrm>
        </p:grpSpPr>
        <p:cxnSp>
          <p:nvCxnSpPr>
            <p:cNvPr id="7" name="直接连接符 6"/>
            <p:cNvCxnSpPr/>
            <p:nvPr/>
          </p:nvCxnSpPr>
          <p:spPr>
            <a:xfrm>
              <a:off x="3232727" y="2195543"/>
              <a:ext cx="8287761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ïŝļíḋê"/>
            <p:cNvSpPr/>
            <p:nvPr/>
          </p:nvSpPr>
          <p:spPr>
            <a:xfrm>
              <a:off x="10642308" y="1881505"/>
              <a:ext cx="230910" cy="23091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" name="işlïḋè"/>
            <p:cNvSpPr/>
            <p:nvPr/>
          </p:nvSpPr>
          <p:spPr>
            <a:xfrm>
              <a:off x="10930946" y="1881505"/>
              <a:ext cx="230910" cy="23091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ïṧľîḋe"/>
            <p:cNvSpPr/>
            <p:nvPr/>
          </p:nvSpPr>
          <p:spPr>
            <a:xfrm>
              <a:off x="11219583" y="1881505"/>
              <a:ext cx="230910" cy="23091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îṧľíďe"/>
            <p:cNvSpPr txBox="1"/>
            <p:nvPr/>
          </p:nvSpPr>
          <p:spPr>
            <a:xfrm>
              <a:off x="4033045" y="2195543"/>
              <a:ext cx="5239328" cy="72043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50000"/>
                </a:lnSpc>
                <a:buSzPct val="25000"/>
              </a:pPr>
              <a:r>
                <a:rPr lang="en-US" sz="1100" dirty="0"/>
                <a:t>Theme color makes PPT more convenient to change.</a:t>
              </a:r>
              <a:endParaRPr lang="en-US" sz="1100" dirty="0"/>
            </a:p>
            <a:p>
              <a:pPr>
                <a:lnSpc>
                  <a:spcPct val="150000"/>
                </a:lnSpc>
                <a:buSzPct val="25000"/>
              </a:pPr>
              <a:r>
                <a:rPr lang="en-US" sz="1100" dirty="0"/>
                <a:t>Adjust the spacing to adapt to Chinese typesetting, use the reference line in PPT.</a:t>
              </a:r>
              <a:endParaRPr lang="en-US" sz="1100" dirty="0"/>
            </a:p>
          </p:txBody>
        </p:sp>
        <p:sp>
          <p:nvSpPr>
            <p:cNvPr id="12" name="íṡlïḍé"/>
            <p:cNvSpPr/>
            <p:nvPr/>
          </p:nvSpPr>
          <p:spPr>
            <a:xfrm>
              <a:off x="4030078" y="3100706"/>
              <a:ext cx="1800000" cy="1800000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br"/>
            </a:blipFill>
            <a:ln w="762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3200" b="1" i="1"/>
            </a:p>
          </p:txBody>
        </p:sp>
        <p:sp>
          <p:nvSpPr>
            <p:cNvPr id="13" name="îšḷíďè"/>
            <p:cNvSpPr/>
            <p:nvPr/>
          </p:nvSpPr>
          <p:spPr>
            <a:xfrm>
              <a:off x="6476607" y="3100706"/>
              <a:ext cx="1800000" cy="1800000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l"/>
            </a:blipFill>
            <a:ln w="762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3200" b="1" i="1"/>
            </a:p>
          </p:txBody>
        </p:sp>
        <p:sp>
          <p:nvSpPr>
            <p:cNvPr id="14" name="îṣḻíḋé"/>
            <p:cNvSpPr/>
            <p:nvPr/>
          </p:nvSpPr>
          <p:spPr>
            <a:xfrm>
              <a:off x="8923136" y="3100706"/>
              <a:ext cx="1800000" cy="1800000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br"/>
            </a:blipFill>
            <a:ln w="762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3200" b="1" i="1"/>
            </a:p>
          </p:txBody>
        </p:sp>
        <p:grpSp>
          <p:nvGrpSpPr>
            <p:cNvPr id="15" name="iṥlíḍé"/>
            <p:cNvGrpSpPr/>
            <p:nvPr/>
          </p:nvGrpSpPr>
          <p:grpSpPr>
            <a:xfrm>
              <a:off x="6153343" y="5039729"/>
              <a:ext cx="2446529" cy="1107071"/>
              <a:chOff x="716335" y="5039729"/>
              <a:chExt cx="2787168" cy="1107071"/>
            </a:xfrm>
          </p:grpSpPr>
          <p:sp>
            <p:nvSpPr>
              <p:cNvPr id="30" name="iSľîḑè"/>
              <p:cNvSpPr txBox="1"/>
              <p:nvPr/>
            </p:nvSpPr>
            <p:spPr>
              <a:xfrm flipH="1">
                <a:off x="716335" y="5547560"/>
                <a:ext cx="2787168" cy="59924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r>
                  <a:rPr lang="en-US" altLang="zh-CN" sz="1100" dirty="0"/>
                  <a:t>Copy paste fonts. Choose the only option to retain </a:t>
                </a:r>
                <a:r>
                  <a:rPr lang="zh-CN" altLang="en-US" sz="1100" dirty="0" smtClean="0"/>
                  <a:t>标题</a:t>
                </a:r>
                <a:r>
                  <a:rPr lang="en-US" altLang="zh-CN" sz="1100" dirty="0" smtClean="0"/>
                  <a:t>……</a:t>
                </a:r>
                <a:endParaRPr lang="en-US" altLang="zh-CN" sz="1100" dirty="0"/>
              </a:p>
            </p:txBody>
          </p:sp>
          <p:sp>
            <p:nvSpPr>
              <p:cNvPr id="31" name="i$liḑe"/>
              <p:cNvSpPr/>
              <p:nvPr/>
            </p:nvSpPr>
            <p:spPr>
              <a:xfrm flipH="1">
                <a:off x="716335" y="5039729"/>
                <a:ext cx="2787168" cy="507831"/>
              </a:xfrm>
              <a:prstGeom prst="rect">
                <a:avLst/>
              </a:prstGeom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r>
                  <a:rPr lang="zh-CN" altLang="en-US" sz="2000" b="1" dirty="0" smtClean="0"/>
                  <a:t>输入标题</a:t>
                </a:r>
                <a:endParaRPr lang="zh-CN" altLang="en-US" sz="2000" b="1" dirty="0"/>
              </a:p>
            </p:txBody>
          </p:sp>
        </p:grpSp>
        <p:grpSp>
          <p:nvGrpSpPr>
            <p:cNvPr id="16" name="isļíḍê"/>
            <p:cNvGrpSpPr/>
            <p:nvPr/>
          </p:nvGrpSpPr>
          <p:grpSpPr>
            <a:xfrm>
              <a:off x="8599872" y="5039729"/>
              <a:ext cx="2446529" cy="1107071"/>
              <a:chOff x="716335" y="5039729"/>
              <a:chExt cx="2787168" cy="1107071"/>
            </a:xfrm>
          </p:grpSpPr>
          <p:sp>
            <p:nvSpPr>
              <p:cNvPr id="28" name="íṡḷíďê"/>
              <p:cNvSpPr txBox="1"/>
              <p:nvPr/>
            </p:nvSpPr>
            <p:spPr>
              <a:xfrm flipH="1">
                <a:off x="716335" y="5547560"/>
                <a:ext cx="2787168" cy="59924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r>
                  <a:rPr lang="en-US" altLang="zh-CN" sz="1100" dirty="0"/>
                  <a:t>Copy paste fonts. Choose the only option to retain </a:t>
                </a:r>
                <a:r>
                  <a:rPr lang="zh-CN" altLang="en-US" sz="1100" dirty="0" smtClean="0"/>
                  <a:t>标题</a:t>
                </a:r>
                <a:r>
                  <a:rPr lang="en-US" altLang="zh-CN" sz="1100" dirty="0" smtClean="0"/>
                  <a:t>……</a:t>
                </a:r>
                <a:endParaRPr lang="en-US" altLang="zh-CN" sz="1100" dirty="0"/>
              </a:p>
            </p:txBody>
          </p:sp>
          <p:sp>
            <p:nvSpPr>
              <p:cNvPr id="29" name="í$ļîḋè"/>
              <p:cNvSpPr/>
              <p:nvPr/>
            </p:nvSpPr>
            <p:spPr>
              <a:xfrm flipH="1">
                <a:off x="716335" y="5039729"/>
                <a:ext cx="2787168" cy="507831"/>
              </a:xfrm>
              <a:prstGeom prst="rect">
                <a:avLst/>
              </a:prstGeom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r>
                  <a:rPr lang="zh-CN" altLang="en-US" sz="2000" b="1" dirty="0" smtClean="0"/>
                  <a:t>输入标题</a:t>
                </a:r>
                <a:endParaRPr lang="zh-CN" altLang="en-US" sz="2000" b="1" dirty="0"/>
              </a:p>
            </p:txBody>
          </p:sp>
        </p:grpSp>
        <p:grpSp>
          <p:nvGrpSpPr>
            <p:cNvPr id="17" name="ïslîďé"/>
            <p:cNvGrpSpPr/>
            <p:nvPr/>
          </p:nvGrpSpPr>
          <p:grpSpPr>
            <a:xfrm>
              <a:off x="3706814" y="5039729"/>
              <a:ext cx="2446529" cy="1107071"/>
              <a:chOff x="716335" y="5039729"/>
              <a:chExt cx="2787168" cy="1107071"/>
            </a:xfrm>
          </p:grpSpPr>
          <p:sp>
            <p:nvSpPr>
              <p:cNvPr id="26" name="îṥḻidé"/>
              <p:cNvSpPr txBox="1"/>
              <p:nvPr/>
            </p:nvSpPr>
            <p:spPr>
              <a:xfrm flipH="1">
                <a:off x="716335" y="5547560"/>
                <a:ext cx="2787168" cy="59924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r>
                  <a:rPr lang="en-US" altLang="zh-CN" sz="1100" dirty="0"/>
                  <a:t>Copy paste fonts. Choose the only option to retain </a:t>
                </a:r>
                <a:r>
                  <a:rPr lang="zh-CN" altLang="en-US" sz="1100" dirty="0" smtClean="0"/>
                  <a:t>标题</a:t>
                </a:r>
                <a:r>
                  <a:rPr lang="en-US" altLang="zh-CN" sz="1100" dirty="0" smtClean="0"/>
                  <a:t>……</a:t>
                </a:r>
                <a:endParaRPr lang="en-US" altLang="zh-CN" sz="1100" dirty="0"/>
              </a:p>
            </p:txBody>
          </p:sp>
          <p:sp>
            <p:nvSpPr>
              <p:cNvPr id="27" name="i$ļïḋê"/>
              <p:cNvSpPr/>
              <p:nvPr/>
            </p:nvSpPr>
            <p:spPr>
              <a:xfrm flipH="1">
                <a:off x="716335" y="5039729"/>
                <a:ext cx="2787168" cy="507831"/>
              </a:xfrm>
              <a:prstGeom prst="rect">
                <a:avLst/>
              </a:prstGeom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r>
                  <a:rPr lang="zh-CN" altLang="en-US" sz="2000" b="1" dirty="0" smtClean="0"/>
                  <a:t>输入标题</a:t>
                </a:r>
                <a:endParaRPr lang="zh-CN" altLang="en-US" sz="2000" b="1" dirty="0"/>
              </a:p>
            </p:txBody>
          </p:sp>
        </p:grpSp>
        <p:cxnSp>
          <p:nvCxnSpPr>
            <p:cNvPr id="18" name="直接连接符 17"/>
            <p:cNvCxnSpPr/>
            <p:nvPr/>
          </p:nvCxnSpPr>
          <p:spPr>
            <a:xfrm>
              <a:off x="6153343" y="5144655"/>
              <a:ext cx="0" cy="1002145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8599872" y="5144655"/>
              <a:ext cx="0" cy="1002145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ïṧḷïďe"/>
            <p:cNvSpPr/>
            <p:nvPr/>
          </p:nvSpPr>
          <p:spPr>
            <a:xfrm>
              <a:off x="4030078" y="4391219"/>
              <a:ext cx="1800000" cy="509487"/>
            </a:xfrm>
            <a:prstGeom prst="rect">
              <a:avLst/>
            </a:prstGeom>
            <a:solidFill>
              <a:schemeClr val="bg1">
                <a:lumMod val="95000"/>
                <a:alpha val="70000"/>
              </a:schemeClr>
            </a:solidFill>
            <a:ln w="762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3200" b="1" i="1"/>
            </a:p>
          </p:txBody>
        </p:sp>
        <p:sp>
          <p:nvSpPr>
            <p:cNvPr id="21" name="íṣlîďè"/>
            <p:cNvSpPr/>
            <p:nvPr/>
          </p:nvSpPr>
          <p:spPr bwMode="auto">
            <a:xfrm>
              <a:off x="4724738" y="4420807"/>
              <a:ext cx="410680" cy="450308"/>
            </a:xfrm>
            <a:custGeom>
              <a:avLst/>
              <a:gdLst>
                <a:gd name="connsiteX0" fmla="*/ 257952 w 552598"/>
                <a:gd name="connsiteY0" fmla="*/ 238897 h 605921"/>
                <a:gd name="connsiteX1" fmla="*/ 252845 w 552598"/>
                <a:gd name="connsiteY1" fmla="*/ 243996 h 605921"/>
                <a:gd name="connsiteX2" fmla="*/ 252845 w 552598"/>
                <a:gd name="connsiteY2" fmla="*/ 308986 h 605921"/>
                <a:gd name="connsiteX3" fmla="*/ 228056 w 552598"/>
                <a:gd name="connsiteY3" fmla="*/ 308986 h 605921"/>
                <a:gd name="connsiteX4" fmla="*/ 225642 w 552598"/>
                <a:gd name="connsiteY4" fmla="*/ 314085 h 605921"/>
                <a:gd name="connsiteX5" fmla="*/ 273271 w 552598"/>
                <a:gd name="connsiteY5" fmla="*/ 372123 h 605921"/>
                <a:gd name="connsiteX6" fmla="*/ 279306 w 552598"/>
                <a:gd name="connsiteY6" fmla="*/ 372123 h 605921"/>
                <a:gd name="connsiteX7" fmla="*/ 327027 w 552598"/>
                <a:gd name="connsiteY7" fmla="*/ 314085 h 605921"/>
                <a:gd name="connsiteX8" fmla="*/ 324520 w 552598"/>
                <a:gd name="connsiteY8" fmla="*/ 308986 h 605921"/>
                <a:gd name="connsiteX9" fmla="*/ 299731 w 552598"/>
                <a:gd name="connsiteY9" fmla="*/ 308986 h 605921"/>
                <a:gd name="connsiteX10" fmla="*/ 299731 w 552598"/>
                <a:gd name="connsiteY10" fmla="*/ 243996 h 605921"/>
                <a:gd name="connsiteX11" fmla="*/ 294718 w 552598"/>
                <a:gd name="connsiteY11" fmla="*/ 238897 h 605921"/>
                <a:gd name="connsiteX12" fmla="*/ 260737 w 552598"/>
                <a:gd name="connsiteY12" fmla="*/ 130146 h 605921"/>
                <a:gd name="connsiteX13" fmla="*/ 291932 w 552598"/>
                <a:gd name="connsiteY13" fmla="*/ 130146 h 605921"/>
                <a:gd name="connsiteX14" fmla="*/ 303445 w 552598"/>
                <a:gd name="connsiteY14" fmla="*/ 141642 h 605921"/>
                <a:gd name="connsiteX15" fmla="*/ 303445 w 552598"/>
                <a:gd name="connsiteY15" fmla="*/ 167602 h 605921"/>
                <a:gd name="connsiteX16" fmla="*/ 353580 w 552598"/>
                <a:gd name="connsiteY16" fmla="*/ 188369 h 605921"/>
                <a:gd name="connsiteX17" fmla="*/ 371963 w 552598"/>
                <a:gd name="connsiteY17" fmla="*/ 170012 h 605921"/>
                <a:gd name="connsiteX18" fmla="*/ 388118 w 552598"/>
                <a:gd name="connsiteY18" fmla="*/ 170012 h 605921"/>
                <a:gd name="connsiteX19" fmla="*/ 410215 w 552598"/>
                <a:gd name="connsiteY19" fmla="*/ 192077 h 605921"/>
                <a:gd name="connsiteX20" fmla="*/ 410215 w 552598"/>
                <a:gd name="connsiteY20" fmla="*/ 208209 h 605921"/>
                <a:gd name="connsiteX21" fmla="*/ 391832 w 552598"/>
                <a:gd name="connsiteY21" fmla="*/ 226566 h 605921"/>
                <a:gd name="connsiteX22" fmla="*/ 412628 w 552598"/>
                <a:gd name="connsiteY22" fmla="*/ 276630 h 605921"/>
                <a:gd name="connsiteX23" fmla="*/ 438625 w 552598"/>
                <a:gd name="connsiteY23" fmla="*/ 276630 h 605921"/>
                <a:gd name="connsiteX24" fmla="*/ 450137 w 552598"/>
                <a:gd name="connsiteY24" fmla="*/ 288126 h 605921"/>
                <a:gd name="connsiteX25" fmla="*/ 450137 w 552598"/>
                <a:gd name="connsiteY25" fmla="*/ 319277 h 605921"/>
                <a:gd name="connsiteX26" fmla="*/ 438625 w 552598"/>
                <a:gd name="connsiteY26" fmla="*/ 330773 h 605921"/>
                <a:gd name="connsiteX27" fmla="*/ 412628 w 552598"/>
                <a:gd name="connsiteY27" fmla="*/ 330773 h 605921"/>
                <a:gd name="connsiteX28" fmla="*/ 391832 w 552598"/>
                <a:gd name="connsiteY28" fmla="*/ 380838 h 605921"/>
                <a:gd name="connsiteX29" fmla="*/ 410215 w 552598"/>
                <a:gd name="connsiteY29" fmla="*/ 399102 h 605921"/>
                <a:gd name="connsiteX30" fmla="*/ 410215 w 552598"/>
                <a:gd name="connsiteY30" fmla="*/ 415326 h 605921"/>
                <a:gd name="connsiteX31" fmla="*/ 388118 w 552598"/>
                <a:gd name="connsiteY31" fmla="*/ 437299 h 605921"/>
                <a:gd name="connsiteX32" fmla="*/ 371963 w 552598"/>
                <a:gd name="connsiteY32" fmla="*/ 437299 h 605921"/>
                <a:gd name="connsiteX33" fmla="*/ 353580 w 552598"/>
                <a:gd name="connsiteY33" fmla="*/ 419035 h 605921"/>
                <a:gd name="connsiteX34" fmla="*/ 303445 w 552598"/>
                <a:gd name="connsiteY34" fmla="*/ 439802 h 605921"/>
                <a:gd name="connsiteX35" fmla="*/ 303445 w 552598"/>
                <a:gd name="connsiteY35" fmla="*/ 465761 h 605921"/>
                <a:gd name="connsiteX36" fmla="*/ 291932 w 552598"/>
                <a:gd name="connsiteY36" fmla="*/ 477257 h 605921"/>
                <a:gd name="connsiteX37" fmla="*/ 260737 w 552598"/>
                <a:gd name="connsiteY37" fmla="*/ 477257 h 605921"/>
                <a:gd name="connsiteX38" fmla="*/ 249224 w 552598"/>
                <a:gd name="connsiteY38" fmla="*/ 465761 h 605921"/>
                <a:gd name="connsiteX39" fmla="*/ 249224 w 552598"/>
                <a:gd name="connsiteY39" fmla="*/ 439802 h 605921"/>
                <a:gd name="connsiteX40" fmla="*/ 199089 w 552598"/>
                <a:gd name="connsiteY40" fmla="*/ 419035 h 605921"/>
                <a:gd name="connsiteX41" fmla="*/ 180799 w 552598"/>
                <a:gd name="connsiteY41" fmla="*/ 437299 h 605921"/>
                <a:gd name="connsiteX42" fmla="*/ 164551 w 552598"/>
                <a:gd name="connsiteY42" fmla="*/ 437299 h 605921"/>
                <a:gd name="connsiteX43" fmla="*/ 142547 w 552598"/>
                <a:gd name="connsiteY43" fmla="*/ 415326 h 605921"/>
                <a:gd name="connsiteX44" fmla="*/ 142547 w 552598"/>
                <a:gd name="connsiteY44" fmla="*/ 399102 h 605921"/>
                <a:gd name="connsiteX45" fmla="*/ 160837 w 552598"/>
                <a:gd name="connsiteY45" fmla="*/ 380838 h 605921"/>
                <a:gd name="connsiteX46" fmla="*/ 140041 w 552598"/>
                <a:gd name="connsiteY46" fmla="*/ 330773 h 605921"/>
                <a:gd name="connsiteX47" fmla="*/ 114044 w 552598"/>
                <a:gd name="connsiteY47" fmla="*/ 330773 h 605921"/>
                <a:gd name="connsiteX48" fmla="*/ 102532 w 552598"/>
                <a:gd name="connsiteY48" fmla="*/ 319277 h 605921"/>
                <a:gd name="connsiteX49" fmla="*/ 102532 w 552598"/>
                <a:gd name="connsiteY49" fmla="*/ 288126 h 605921"/>
                <a:gd name="connsiteX50" fmla="*/ 114044 w 552598"/>
                <a:gd name="connsiteY50" fmla="*/ 276630 h 605921"/>
                <a:gd name="connsiteX51" fmla="*/ 140041 w 552598"/>
                <a:gd name="connsiteY51" fmla="*/ 276630 h 605921"/>
                <a:gd name="connsiteX52" fmla="*/ 160837 w 552598"/>
                <a:gd name="connsiteY52" fmla="*/ 226566 h 605921"/>
                <a:gd name="connsiteX53" fmla="*/ 142547 w 552598"/>
                <a:gd name="connsiteY53" fmla="*/ 208209 h 605921"/>
                <a:gd name="connsiteX54" fmla="*/ 142547 w 552598"/>
                <a:gd name="connsiteY54" fmla="*/ 192077 h 605921"/>
                <a:gd name="connsiteX55" fmla="*/ 164551 w 552598"/>
                <a:gd name="connsiteY55" fmla="*/ 170012 h 605921"/>
                <a:gd name="connsiteX56" fmla="*/ 180799 w 552598"/>
                <a:gd name="connsiteY56" fmla="*/ 170012 h 605921"/>
                <a:gd name="connsiteX57" fmla="*/ 199089 w 552598"/>
                <a:gd name="connsiteY57" fmla="*/ 188369 h 605921"/>
                <a:gd name="connsiteX58" fmla="*/ 249224 w 552598"/>
                <a:gd name="connsiteY58" fmla="*/ 167602 h 605921"/>
                <a:gd name="connsiteX59" fmla="*/ 249224 w 552598"/>
                <a:gd name="connsiteY59" fmla="*/ 141642 h 605921"/>
                <a:gd name="connsiteX60" fmla="*/ 260737 w 552598"/>
                <a:gd name="connsiteY60" fmla="*/ 130146 h 605921"/>
                <a:gd name="connsiteX61" fmla="*/ 438507 w 552598"/>
                <a:gd name="connsiteY61" fmla="*/ 79551 h 605921"/>
                <a:gd name="connsiteX62" fmla="*/ 552598 w 552598"/>
                <a:gd name="connsiteY62" fmla="*/ 302952 h 605921"/>
                <a:gd name="connsiteX63" fmla="*/ 276329 w 552598"/>
                <a:gd name="connsiteY63" fmla="*/ 578821 h 605921"/>
                <a:gd name="connsiteX64" fmla="*/ 276329 w 552598"/>
                <a:gd name="connsiteY64" fmla="*/ 602737 h 605921"/>
                <a:gd name="connsiteX65" fmla="*/ 271316 w 552598"/>
                <a:gd name="connsiteY65" fmla="*/ 605332 h 605921"/>
                <a:gd name="connsiteX66" fmla="*/ 206426 w 552598"/>
                <a:gd name="connsiteY66" fmla="*/ 560837 h 605921"/>
                <a:gd name="connsiteX67" fmla="*/ 206426 w 552598"/>
                <a:gd name="connsiteY67" fmla="*/ 555553 h 605921"/>
                <a:gd name="connsiteX68" fmla="*/ 271316 w 552598"/>
                <a:gd name="connsiteY68" fmla="*/ 511059 h 605921"/>
                <a:gd name="connsiteX69" fmla="*/ 276329 w 552598"/>
                <a:gd name="connsiteY69" fmla="*/ 513654 h 605921"/>
                <a:gd name="connsiteX70" fmla="*/ 276329 w 552598"/>
                <a:gd name="connsiteY70" fmla="*/ 537663 h 605921"/>
                <a:gd name="connsiteX71" fmla="*/ 511381 w 552598"/>
                <a:gd name="connsiteY71" fmla="*/ 302952 h 605921"/>
                <a:gd name="connsiteX72" fmla="*/ 414278 w 552598"/>
                <a:gd name="connsiteY72" fmla="*/ 112830 h 605921"/>
                <a:gd name="connsiteX73" fmla="*/ 281414 w 552598"/>
                <a:gd name="connsiteY73" fmla="*/ 589 h 605921"/>
                <a:gd name="connsiteX74" fmla="*/ 346313 w 552598"/>
                <a:gd name="connsiteY74" fmla="*/ 45086 h 605921"/>
                <a:gd name="connsiteX75" fmla="*/ 346313 w 552598"/>
                <a:gd name="connsiteY75" fmla="*/ 50277 h 605921"/>
                <a:gd name="connsiteX76" fmla="*/ 281414 w 552598"/>
                <a:gd name="connsiteY76" fmla="*/ 94775 h 605921"/>
                <a:gd name="connsiteX77" fmla="*/ 276308 w 552598"/>
                <a:gd name="connsiteY77" fmla="*/ 92179 h 605921"/>
                <a:gd name="connsiteX78" fmla="*/ 276308 w 552598"/>
                <a:gd name="connsiteY78" fmla="*/ 68262 h 605921"/>
                <a:gd name="connsiteX79" fmla="*/ 41223 w 552598"/>
                <a:gd name="connsiteY79" fmla="*/ 303077 h 605921"/>
                <a:gd name="connsiteX80" fmla="*/ 138432 w 552598"/>
                <a:gd name="connsiteY80" fmla="*/ 493302 h 605921"/>
                <a:gd name="connsiteX81" fmla="*/ 114200 w 552598"/>
                <a:gd name="connsiteY81" fmla="*/ 526582 h 605921"/>
                <a:gd name="connsiteX82" fmla="*/ 0 w 552598"/>
                <a:gd name="connsiteY82" fmla="*/ 303077 h 605921"/>
                <a:gd name="connsiteX83" fmla="*/ 276308 w 552598"/>
                <a:gd name="connsiteY83" fmla="*/ 27195 h 605921"/>
                <a:gd name="connsiteX84" fmla="*/ 276308 w 552598"/>
                <a:gd name="connsiteY84" fmla="*/ 3185 h 605921"/>
                <a:gd name="connsiteX85" fmla="*/ 281414 w 552598"/>
                <a:gd name="connsiteY85" fmla="*/ 589 h 605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552598" h="605921">
                  <a:moveTo>
                    <a:pt x="257952" y="238897"/>
                  </a:moveTo>
                  <a:cubicBezTo>
                    <a:pt x="255074" y="238897"/>
                    <a:pt x="252845" y="241122"/>
                    <a:pt x="252845" y="243996"/>
                  </a:cubicBezTo>
                  <a:lnTo>
                    <a:pt x="252845" y="308986"/>
                  </a:lnTo>
                  <a:lnTo>
                    <a:pt x="228056" y="308986"/>
                  </a:lnTo>
                  <a:cubicBezTo>
                    <a:pt x="225364" y="308986"/>
                    <a:pt x="223878" y="311953"/>
                    <a:pt x="225642" y="314085"/>
                  </a:cubicBezTo>
                  <a:lnTo>
                    <a:pt x="273271" y="372123"/>
                  </a:lnTo>
                  <a:cubicBezTo>
                    <a:pt x="274849" y="373977"/>
                    <a:pt x="277727" y="373977"/>
                    <a:pt x="279306" y="372123"/>
                  </a:cubicBezTo>
                  <a:lnTo>
                    <a:pt x="327027" y="314085"/>
                  </a:lnTo>
                  <a:cubicBezTo>
                    <a:pt x="328605" y="311953"/>
                    <a:pt x="327213" y="308894"/>
                    <a:pt x="324520" y="308986"/>
                  </a:cubicBezTo>
                  <a:lnTo>
                    <a:pt x="299731" y="308986"/>
                  </a:lnTo>
                  <a:lnTo>
                    <a:pt x="299731" y="243996"/>
                  </a:lnTo>
                  <a:cubicBezTo>
                    <a:pt x="299731" y="241122"/>
                    <a:pt x="297503" y="238897"/>
                    <a:pt x="294718" y="238897"/>
                  </a:cubicBezTo>
                  <a:close/>
                  <a:moveTo>
                    <a:pt x="260737" y="130146"/>
                  </a:moveTo>
                  <a:lnTo>
                    <a:pt x="291932" y="130146"/>
                  </a:lnTo>
                  <a:cubicBezTo>
                    <a:pt x="298431" y="130146"/>
                    <a:pt x="303445" y="135338"/>
                    <a:pt x="303445" y="141642"/>
                  </a:cubicBezTo>
                  <a:lnTo>
                    <a:pt x="303445" y="167602"/>
                  </a:lnTo>
                  <a:cubicBezTo>
                    <a:pt x="321642" y="171125"/>
                    <a:pt x="338632" y="178356"/>
                    <a:pt x="353580" y="188369"/>
                  </a:cubicBezTo>
                  <a:lnTo>
                    <a:pt x="371963" y="170012"/>
                  </a:lnTo>
                  <a:cubicBezTo>
                    <a:pt x="376420" y="165562"/>
                    <a:pt x="383661" y="165562"/>
                    <a:pt x="388118" y="170012"/>
                  </a:cubicBezTo>
                  <a:lnTo>
                    <a:pt x="410215" y="192077"/>
                  </a:lnTo>
                  <a:cubicBezTo>
                    <a:pt x="414671" y="196528"/>
                    <a:pt x="414671" y="203759"/>
                    <a:pt x="410215" y="208209"/>
                  </a:cubicBezTo>
                  <a:lnTo>
                    <a:pt x="391832" y="226566"/>
                  </a:lnTo>
                  <a:cubicBezTo>
                    <a:pt x="401859" y="241400"/>
                    <a:pt x="409100" y="258459"/>
                    <a:pt x="412628" y="276630"/>
                  </a:cubicBezTo>
                  <a:lnTo>
                    <a:pt x="438625" y="276630"/>
                  </a:lnTo>
                  <a:cubicBezTo>
                    <a:pt x="445124" y="276630"/>
                    <a:pt x="450137" y="281822"/>
                    <a:pt x="450137" y="288126"/>
                  </a:cubicBezTo>
                  <a:lnTo>
                    <a:pt x="450137" y="319277"/>
                  </a:lnTo>
                  <a:cubicBezTo>
                    <a:pt x="450137" y="325674"/>
                    <a:pt x="444938" y="330773"/>
                    <a:pt x="438625" y="330773"/>
                  </a:cubicBezTo>
                  <a:lnTo>
                    <a:pt x="412628" y="330773"/>
                  </a:lnTo>
                  <a:cubicBezTo>
                    <a:pt x="409100" y="348945"/>
                    <a:pt x="401859" y="365818"/>
                    <a:pt x="391832" y="380838"/>
                  </a:cubicBezTo>
                  <a:lnTo>
                    <a:pt x="410215" y="399102"/>
                  </a:lnTo>
                  <a:cubicBezTo>
                    <a:pt x="414671" y="403552"/>
                    <a:pt x="414671" y="410876"/>
                    <a:pt x="410215" y="415326"/>
                  </a:cubicBezTo>
                  <a:lnTo>
                    <a:pt x="388118" y="437299"/>
                  </a:lnTo>
                  <a:cubicBezTo>
                    <a:pt x="383661" y="441749"/>
                    <a:pt x="376420" y="441749"/>
                    <a:pt x="371963" y="437299"/>
                  </a:cubicBezTo>
                  <a:lnTo>
                    <a:pt x="353580" y="419035"/>
                  </a:lnTo>
                  <a:cubicBezTo>
                    <a:pt x="338725" y="429047"/>
                    <a:pt x="321642" y="436186"/>
                    <a:pt x="303445" y="439802"/>
                  </a:cubicBezTo>
                  <a:lnTo>
                    <a:pt x="303445" y="465761"/>
                  </a:lnTo>
                  <a:cubicBezTo>
                    <a:pt x="303445" y="472158"/>
                    <a:pt x="298246" y="477257"/>
                    <a:pt x="291932" y="477257"/>
                  </a:cubicBezTo>
                  <a:lnTo>
                    <a:pt x="260737" y="477257"/>
                  </a:lnTo>
                  <a:cubicBezTo>
                    <a:pt x="254331" y="477257"/>
                    <a:pt x="249224" y="472065"/>
                    <a:pt x="249224" y="465761"/>
                  </a:cubicBezTo>
                  <a:lnTo>
                    <a:pt x="249224" y="439802"/>
                  </a:lnTo>
                  <a:cubicBezTo>
                    <a:pt x="231027" y="436186"/>
                    <a:pt x="214130" y="429047"/>
                    <a:pt x="199089" y="419035"/>
                  </a:cubicBezTo>
                  <a:lnTo>
                    <a:pt x="180799" y="437299"/>
                  </a:lnTo>
                  <a:cubicBezTo>
                    <a:pt x="176342" y="441749"/>
                    <a:pt x="169008" y="441749"/>
                    <a:pt x="164551" y="437299"/>
                  </a:cubicBezTo>
                  <a:lnTo>
                    <a:pt x="142547" y="415326"/>
                  </a:lnTo>
                  <a:cubicBezTo>
                    <a:pt x="138091" y="410876"/>
                    <a:pt x="138091" y="403552"/>
                    <a:pt x="142547" y="399102"/>
                  </a:cubicBezTo>
                  <a:lnTo>
                    <a:pt x="160837" y="380838"/>
                  </a:lnTo>
                  <a:cubicBezTo>
                    <a:pt x="150810" y="366004"/>
                    <a:pt x="143661" y="348945"/>
                    <a:pt x="140041" y="330773"/>
                  </a:cubicBezTo>
                  <a:lnTo>
                    <a:pt x="114044" y="330773"/>
                  </a:lnTo>
                  <a:cubicBezTo>
                    <a:pt x="107638" y="330773"/>
                    <a:pt x="102532" y="325582"/>
                    <a:pt x="102532" y="319277"/>
                  </a:cubicBezTo>
                  <a:lnTo>
                    <a:pt x="102532" y="288126"/>
                  </a:lnTo>
                  <a:cubicBezTo>
                    <a:pt x="102532" y="281636"/>
                    <a:pt x="107731" y="276630"/>
                    <a:pt x="114044" y="276630"/>
                  </a:cubicBezTo>
                  <a:lnTo>
                    <a:pt x="140041" y="276630"/>
                  </a:lnTo>
                  <a:cubicBezTo>
                    <a:pt x="143661" y="258459"/>
                    <a:pt x="150810" y="241492"/>
                    <a:pt x="160837" y="226566"/>
                  </a:cubicBezTo>
                  <a:lnTo>
                    <a:pt x="142547" y="208209"/>
                  </a:lnTo>
                  <a:cubicBezTo>
                    <a:pt x="138091" y="203759"/>
                    <a:pt x="138091" y="196528"/>
                    <a:pt x="142547" y="192077"/>
                  </a:cubicBezTo>
                  <a:lnTo>
                    <a:pt x="164551" y="170012"/>
                  </a:lnTo>
                  <a:cubicBezTo>
                    <a:pt x="169008" y="165562"/>
                    <a:pt x="176342" y="165562"/>
                    <a:pt x="180799" y="170012"/>
                  </a:cubicBezTo>
                  <a:lnTo>
                    <a:pt x="199089" y="188369"/>
                  </a:lnTo>
                  <a:cubicBezTo>
                    <a:pt x="213944" y="178356"/>
                    <a:pt x="231027" y="171125"/>
                    <a:pt x="249224" y="167602"/>
                  </a:cubicBezTo>
                  <a:lnTo>
                    <a:pt x="249224" y="141642"/>
                  </a:lnTo>
                  <a:cubicBezTo>
                    <a:pt x="249224" y="135153"/>
                    <a:pt x="254424" y="130146"/>
                    <a:pt x="260737" y="130146"/>
                  </a:cubicBezTo>
                  <a:close/>
                  <a:moveTo>
                    <a:pt x="438507" y="79551"/>
                  </a:moveTo>
                  <a:cubicBezTo>
                    <a:pt x="510081" y="131462"/>
                    <a:pt x="552598" y="214890"/>
                    <a:pt x="552598" y="302952"/>
                  </a:cubicBezTo>
                  <a:cubicBezTo>
                    <a:pt x="552598" y="455069"/>
                    <a:pt x="428760" y="578821"/>
                    <a:pt x="276329" y="578821"/>
                  </a:cubicBezTo>
                  <a:lnTo>
                    <a:pt x="276329" y="602737"/>
                  </a:lnTo>
                  <a:cubicBezTo>
                    <a:pt x="276329" y="605332"/>
                    <a:pt x="273358" y="606815"/>
                    <a:pt x="271316" y="605332"/>
                  </a:cubicBezTo>
                  <a:lnTo>
                    <a:pt x="206426" y="560837"/>
                  </a:lnTo>
                  <a:cubicBezTo>
                    <a:pt x="204569" y="559539"/>
                    <a:pt x="204569" y="556759"/>
                    <a:pt x="206426" y="555553"/>
                  </a:cubicBezTo>
                  <a:lnTo>
                    <a:pt x="271316" y="511059"/>
                  </a:lnTo>
                  <a:cubicBezTo>
                    <a:pt x="273544" y="509575"/>
                    <a:pt x="276329" y="511059"/>
                    <a:pt x="276329" y="513654"/>
                  </a:cubicBezTo>
                  <a:lnTo>
                    <a:pt x="276329" y="537663"/>
                  </a:lnTo>
                  <a:cubicBezTo>
                    <a:pt x="405923" y="537663"/>
                    <a:pt x="511381" y="432358"/>
                    <a:pt x="511381" y="302952"/>
                  </a:cubicBezTo>
                  <a:cubicBezTo>
                    <a:pt x="511381" y="228053"/>
                    <a:pt x="475176" y="156954"/>
                    <a:pt x="414278" y="112830"/>
                  </a:cubicBezTo>
                  <a:close/>
                  <a:moveTo>
                    <a:pt x="281414" y="589"/>
                  </a:moveTo>
                  <a:lnTo>
                    <a:pt x="346313" y="45086"/>
                  </a:lnTo>
                  <a:cubicBezTo>
                    <a:pt x="348170" y="46384"/>
                    <a:pt x="348170" y="49072"/>
                    <a:pt x="346313" y="50277"/>
                  </a:cubicBezTo>
                  <a:lnTo>
                    <a:pt x="281414" y="94775"/>
                  </a:lnTo>
                  <a:cubicBezTo>
                    <a:pt x="279186" y="96258"/>
                    <a:pt x="276308" y="94775"/>
                    <a:pt x="276308" y="92179"/>
                  </a:cubicBezTo>
                  <a:lnTo>
                    <a:pt x="276308" y="68262"/>
                  </a:lnTo>
                  <a:cubicBezTo>
                    <a:pt x="146695" y="68262"/>
                    <a:pt x="41223" y="173665"/>
                    <a:pt x="41223" y="303077"/>
                  </a:cubicBezTo>
                  <a:cubicBezTo>
                    <a:pt x="41223" y="377980"/>
                    <a:pt x="77526" y="449176"/>
                    <a:pt x="138432" y="493302"/>
                  </a:cubicBezTo>
                  <a:lnTo>
                    <a:pt x="114200" y="526582"/>
                  </a:lnTo>
                  <a:cubicBezTo>
                    <a:pt x="42709" y="474762"/>
                    <a:pt x="0" y="391237"/>
                    <a:pt x="0" y="303077"/>
                  </a:cubicBezTo>
                  <a:cubicBezTo>
                    <a:pt x="0" y="150953"/>
                    <a:pt x="123948" y="27195"/>
                    <a:pt x="276308" y="27195"/>
                  </a:cubicBezTo>
                  <a:lnTo>
                    <a:pt x="276308" y="3185"/>
                  </a:lnTo>
                  <a:cubicBezTo>
                    <a:pt x="276308" y="589"/>
                    <a:pt x="279279" y="-894"/>
                    <a:pt x="281414" y="589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wrap="square" lIns="91440" tIns="45720" rIns="91440" bIns="4572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" name="î$ļiďe"/>
            <p:cNvSpPr/>
            <p:nvPr/>
          </p:nvSpPr>
          <p:spPr>
            <a:xfrm>
              <a:off x="6476607" y="4391219"/>
              <a:ext cx="1800000" cy="509487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 w="762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3200" b="1" i="1"/>
            </a:p>
          </p:txBody>
        </p:sp>
        <p:sp>
          <p:nvSpPr>
            <p:cNvPr id="23" name="iṥḷïďe"/>
            <p:cNvSpPr/>
            <p:nvPr/>
          </p:nvSpPr>
          <p:spPr>
            <a:xfrm>
              <a:off x="8923136" y="4391219"/>
              <a:ext cx="1800000" cy="509487"/>
            </a:xfrm>
            <a:prstGeom prst="rect">
              <a:avLst/>
            </a:prstGeom>
            <a:solidFill>
              <a:schemeClr val="bg1">
                <a:lumMod val="95000"/>
                <a:alpha val="70000"/>
              </a:schemeClr>
            </a:solidFill>
            <a:ln w="762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3200" b="1" i="1"/>
            </a:p>
          </p:txBody>
        </p:sp>
        <p:sp>
          <p:nvSpPr>
            <p:cNvPr id="24" name="íslîḓè"/>
            <p:cNvSpPr/>
            <p:nvPr/>
          </p:nvSpPr>
          <p:spPr bwMode="auto">
            <a:xfrm>
              <a:off x="9607452" y="4444995"/>
              <a:ext cx="431368" cy="401934"/>
            </a:xfrm>
            <a:custGeom>
              <a:avLst/>
              <a:gdLst>
                <a:gd name="connsiteX0" fmla="*/ 484855 w 606016"/>
                <a:gd name="connsiteY0" fmla="*/ 473988 h 564664"/>
                <a:gd name="connsiteX1" fmla="*/ 505037 w 606016"/>
                <a:gd name="connsiteY1" fmla="*/ 494170 h 564664"/>
                <a:gd name="connsiteX2" fmla="*/ 484855 w 606016"/>
                <a:gd name="connsiteY2" fmla="*/ 514352 h 564664"/>
                <a:gd name="connsiteX3" fmla="*/ 464673 w 606016"/>
                <a:gd name="connsiteY3" fmla="*/ 494170 h 564664"/>
                <a:gd name="connsiteX4" fmla="*/ 484855 w 606016"/>
                <a:gd name="connsiteY4" fmla="*/ 473988 h 564664"/>
                <a:gd name="connsiteX5" fmla="*/ 121232 w 606016"/>
                <a:gd name="connsiteY5" fmla="*/ 473988 h 564664"/>
                <a:gd name="connsiteX6" fmla="*/ 141414 w 606016"/>
                <a:gd name="connsiteY6" fmla="*/ 494170 h 564664"/>
                <a:gd name="connsiteX7" fmla="*/ 121232 w 606016"/>
                <a:gd name="connsiteY7" fmla="*/ 514352 h 564664"/>
                <a:gd name="connsiteX8" fmla="*/ 101050 w 606016"/>
                <a:gd name="connsiteY8" fmla="*/ 494170 h 564664"/>
                <a:gd name="connsiteX9" fmla="*/ 121232 w 606016"/>
                <a:gd name="connsiteY9" fmla="*/ 473988 h 564664"/>
                <a:gd name="connsiteX10" fmla="*/ 484813 w 606016"/>
                <a:gd name="connsiteY10" fmla="*/ 443658 h 564664"/>
                <a:gd name="connsiteX11" fmla="*/ 434364 w 606016"/>
                <a:gd name="connsiteY11" fmla="*/ 494115 h 564664"/>
                <a:gd name="connsiteX12" fmla="*/ 484813 w 606016"/>
                <a:gd name="connsiteY12" fmla="*/ 544482 h 564664"/>
                <a:gd name="connsiteX13" fmla="*/ 535352 w 606016"/>
                <a:gd name="connsiteY13" fmla="*/ 494115 h 564664"/>
                <a:gd name="connsiteX14" fmla="*/ 484813 w 606016"/>
                <a:gd name="connsiteY14" fmla="*/ 443658 h 564664"/>
                <a:gd name="connsiteX15" fmla="*/ 121293 w 606016"/>
                <a:gd name="connsiteY15" fmla="*/ 443658 h 564664"/>
                <a:gd name="connsiteX16" fmla="*/ 70755 w 606016"/>
                <a:gd name="connsiteY16" fmla="*/ 494115 h 564664"/>
                <a:gd name="connsiteX17" fmla="*/ 121293 w 606016"/>
                <a:gd name="connsiteY17" fmla="*/ 544482 h 564664"/>
                <a:gd name="connsiteX18" fmla="*/ 171742 w 606016"/>
                <a:gd name="connsiteY18" fmla="*/ 494115 h 564664"/>
                <a:gd name="connsiteX19" fmla="*/ 121293 w 606016"/>
                <a:gd name="connsiteY19" fmla="*/ 443658 h 564664"/>
                <a:gd name="connsiteX20" fmla="*/ 303053 w 606016"/>
                <a:gd name="connsiteY20" fmla="*/ 373109 h 564664"/>
                <a:gd name="connsiteX21" fmla="*/ 292945 w 606016"/>
                <a:gd name="connsiteY21" fmla="*/ 383200 h 564664"/>
                <a:gd name="connsiteX22" fmla="*/ 303053 w 606016"/>
                <a:gd name="connsiteY22" fmla="*/ 393292 h 564664"/>
                <a:gd name="connsiteX23" fmla="*/ 343484 w 606016"/>
                <a:gd name="connsiteY23" fmla="*/ 393292 h 564664"/>
                <a:gd name="connsiteX24" fmla="*/ 343484 w 606016"/>
                <a:gd name="connsiteY24" fmla="*/ 403383 h 564664"/>
                <a:gd name="connsiteX25" fmla="*/ 353592 w 606016"/>
                <a:gd name="connsiteY25" fmla="*/ 413474 h 564664"/>
                <a:gd name="connsiteX26" fmla="*/ 363610 w 606016"/>
                <a:gd name="connsiteY26" fmla="*/ 403383 h 564664"/>
                <a:gd name="connsiteX27" fmla="*/ 363610 w 606016"/>
                <a:gd name="connsiteY27" fmla="*/ 383200 h 564664"/>
                <a:gd name="connsiteX28" fmla="*/ 353592 w 606016"/>
                <a:gd name="connsiteY28" fmla="*/ 373109 h 564664"/>
                <a:gd name="connsiteX29" fmla="*/ 313169 w 606016"/>
                <a:gd name="connsiteY29" fmla="*/ 282403 h 564664"/>
                <a:gd name="connsiteX30" fmla="*/ 447018 w 606016"/>
                <a:gd name="connsiteY30" fmla="*/ 282403 h 564664"/>
                <a:gd name="connsiteX31" fmla="*/ 465069 w 606016"/>
                <a:gd name="connsiteY31" fmla="*/ 311699 h 564664"/>
                <a:gd name="connsiteX32" fmla="*/ 473282 w 606016"/>
                <a:gd name="connsiteY32" fmla="*/ 322696 h 564664"/>
                <a:gd name="connsiteX33" fmla="*/ 313169 w 606016"/>
                <a:gd name="connsiteY33" fmla="*/ 322696 h 564664"/>
                <a:gd name="connsiteX34" fmla="*/ 161665 w 606016"/>
                <a:gd name="connsiteY34" fmla="*/ 282403 h 564664"/>
                <a:gd name="connsiteX35" fmla="*/ 292917 w 606016"/>
                <a:gd name="connsiteY35" fmla="*/ 282403 h 564664"/>
                <a:gd name="connsiteX36" fmla="*/ 292917 w 606016"/>
                <a:gd name="connsiteY36" fmla="*/ 322696 h 564664"/>
                <a:gd name="connsiteX37" fmla="*/ 161665 w 606016"/>
                <a:gd name="connsiteY37" fmla="*/ 322696 h 564664"/>
                <a:gd name="connsiteX38" fmla="*/ 191958 w 606016"/>
                <a:gd name="connsiteY38" fmla="*/ 0 h 564664"/>
                <a:gd name="connsiteX39" fmla="*/ 202066 w 606016"/>
                <a:gd name="connsiteY39" fmla="*/ 10092 h 564664"/>
                <a:gd name="connsiteX40" fmla="*/ 202066 w 606016"/>
                <a:gd name="connsiteY40" fmla="*/ 40366 h 564664"/>
                <a:gd name="connsiteX41" fmla="*/ 222281 w 606016"/>
                <a:gd name="connsiteY41" fmla="*/ 40366 h 564664"/>
                <a:gd name="connsiteX42" fmla="*/ 222281 w 606016"/>
                <a:gd name="connsiteY42" fmla="*/ 10092 h 564664"/>
                <a:gd name="connsiteX43" fmla="*/ 232389 w 606016"/>
                <a:gd name="connsiteY43" fmla="*/ 0 h 564664"/>
                <a:gd name="connsiteX44" fmla="*/ 242406 w 606016"/>
                <a:gd name="connsiteY44" fmla="*/ 10092 h 564664"/>
                <a:gd name="connsiteX45" fmla="*/ 242406 w 606016"/>
                <a:gd name="connsiteY45" fmla="*/ 40366 h 564664"/>
                <a:gd name="connsiteX46" fmla="*/ 252514 w 606016"/>
                <a:gd name="connsiteY46" fmla="*/ 50457 h 564664"/>
                <a:gd name="connsiteX47" fmla="*/ 252514 w 606016"/>
                <a:gd name="connsiteY47" fmla="*/ 100823 h 564664"/>
                <a:gd name="connsiteX48" fmla="*/ 242406 w 606016"/>
                <a:gd name="connsiteY48" fmla="*/ 110915 h 564664"/>
                <a:gd name="connsiteX49" fmla="*/ 221379 w 606016"/>
                <a:gd name="connsiteY49" fmla="*/ 110915 h 564664"/>
                <a:gd name="connsiteX50" fmla="*/ 161634 w 606016"/>
                <a:gd name="connsiteY50" fmla="*/ 161371 h 564664"/>
                <a:gd name="connsiteX51" fmla="*/ 101078 w 606016"/>
                <a:gd name="connsiteY51" fmla="*/ 100823 h 564664"/>
                <a:gd name="connsiteX52" fmla="*/ 60647 w 606016"/>
                <a:gd name="connsiteY52" fmla="*/ 60548 h 564664"/>
                <a:gd name="connsiteX53" fmla="*/ 20216 w 606016"/>
                <a:gd name="connsiteY53" fmla="*/ 100823 h 564664"/>
                <a:gd name="connsiteX54" fmla="*/ 20216 w 606016"/>
                <a:gd name="connsiteY54" fmla="*/ 231921 h 564664"/>
                <a:gd name="connsiteX55" fmla="*/ 80862 w 606016"/>
                <a:gd name="connsiteY55" fmla="*/ 292469 h 564664"/>
                <a:gd name="connsiteX56" fmla="*/ 82126 w 606016"/>
                <a:gd name="connsiteY56" fmla="*/ 292649 h 564664"/>
                <a:gd name="connsiteX57" fmla="*/ 105229 w 606016"/>
                <a:gd name="connsiteY57" fmla="*/ 255167 h 564664"/>
                <a:gd name="connsiteX58" fmla="*/ 164883 w 606016"/>
                <a:gd name="connsiteY58" fmla="*/ 221829 h 564664"/>
                <a:gd name="connsiteX59" fmla="*/ 370559 w 606016"/>
                <a:gd name="connsiteY59" fmla="*/ 221829 h 564664"/>
                <a:gd name="connsiteX60" fmla="*/ 430213 w 606016"/>
                <a:gd name="connsiteY60" fmla="*/ 255077 h 564664"/>
                <a:gd name="connsiteX61" fmla="*/ 434545 w 606016"/>
                <a:gd name="connsiteY61" fmla="*/ 262195 h 564664"/>
                <a:gd name="connsiteX62" fmla="*/ 159920 w 606016"/>
                <a:gd name="connsiteY62" fmla="*/ 262195 h 564664"/>
                <a:gd name="connsiteX63" fmla="*/ 141419 w 606016"/>
                <a:gd name="connsiteY63" fmla="*/ 280575 h 564664"/>
                <a:gd name="connsiteX64" fmla="*/ 141419 w 606016"/>
                <a:gd name="connsiteY64" fmla="*/ 324455 h 564664"/>
                <a:gd name="connsiteX65" fmla="*/ 159920 w 606016"/>
                <a:gd name="connsiteY65" fmla="*/ 342835 h 564664"/>
                <a:gd name="connsiteX66" fmla="*/ 498801 w 606016"/>
                <a:gd name="connsiteY66" fmla="*/ 342835 h 564664"/>
                <a:gd name="connsiteX67" fmla="*/ 538962 w 606016"/>
                <a:gd name="connsiteY67" fmla="*/ 352926 h 564664"/>
                <a:gd name="connsiteX68" fmla="*/ 580566 w 606016"/>
                <a:gd name="connsiteY68" fmla="*/ 352926 h 564664"/>
                <a:gd name="connsiteX69" fmla="*/ 606016 w 606016"/>
                <a:gd name="connsiteY69" fmla="*/ 378335 h 564664"/>
                <a:gd name="connsiteX70" fmla="*/ 606016 w 606016"/>
                <a:gd name="connsiteY70" fmla="*/ 403383 h 564664"/>
                <a:gd name="connsiteX71" fmla="*/ 555567 w 606016"/>
                <a:gd name="connsiteY71" fmla="*/ 403383 h 564664"/>
                <a:gd name="connsiteX72" fmla="*/ 545460 w 606016"/>
                <a:gd name="connsiteY72" fmla="*/ 413474 h 564664"/>
                <a:gd name="connsiteX73" fmla="*/ 555567 w 606016"/>
                <a:gd name="connsiteY73" fmla="*/ 423476 h 564664"/>
                <a:gd name="connsiteX74" fmla="*/ 606016 w 606016"/>
                <a:gd name="connsiteY74" fmla="*/ 423476 h 564664"/>
                <a:gd name="connsiteX75" fmla="*/ 606016 w 606016"/>
                <a:gd name="connsiteY75" fmla="*/ 463391 h 564664"/>
                <a:gd name="connsiteX76" fmla="*/ 565224 w 606016"/>
                <a:gd name="connsiteY76" fmla="*/ 504206 h 564664"/>
                <a:gd name="connsiteX77" fmla="*/ 554755 w 606016"/>
                <a:gd name="connsiteY77" fmla="*/ 504206 h 564664"/>
                <a:gd name="connsiteX78" fmla="*/ 484813 w 606016"/>
                <a:gd name="connsiteY78" fmla="*/ 564664 h 564664"/>
                <a:gd name="connsiteX79" fmla="*/ 414961 w 606016"/>
                <a:gd name="connsiteY79" fmla="*/ 504206 h 564664"/>
                <a:gd name="connsiteX80" fmla="*/ 191145 w 606016"/>
                <a:gd name="connsiteY80" fmla="*/ 504206 h 564664"/>
                <a:gd name="connsiteX81" fmla="*/ 121293 w 606016"/>
                <a:gd name="connsiteY81" fmla="*/ 564664 h 564664"/>
                <a:gd name="connsiteX82" fmla="*/ 51351 w 606016"/>
                <a:gd name="connsiteY82" fmla="*/ 504206 h 564664"/>
                <a:gd name="connsiteX83" fmla="*/ 35377 w 606016"/>
                <a:gd name="connsiteY83" fmla="*/ 504206 h 564664"/>
                <a:gd name="connsiteX84" fmla="*/ 90 w 606016"/>
                <a:gd name="connsiteY84" fmla="*/ 468977 h 564664"/>
                <a:gd name="connsiteX85" fmla="*/ 0 w 606016"/>
                <a:gd name="connsiteY85" fmla="*/ 423476 h 564664"/>
                <a:gd name="connsiteX86" fmla="*/ 50539 w 606016"/>
                <a:gd name="connsiteY86" fmla="*/ 423476 h 564664"/>
                <a:gd name="connsiteX87" fmla="*/ 60647 w 606016"/>
                <a:gd name="connsiteY87" fmla="*/ 413474 h 564664"/>
                <a:gd name="connsiteX88" fmla="*/ 50539 w 606016"/>
                <a:gd name="connsiteY88" fmla="*/ 403383 h 564664"/>
                <a:gd name="connsiteX89" fmla="*/ 0 w 606016"/>
                <a:gd name="connsiteY89" fmla="*/ 403383 h 564664"/>
                <a:gd name="connsiteX90" fmla="*/ 0 w 606016"/>
                <a:gd name="connsiteY90" fmla="*/ 378335 h 564664"/>
                <a:gd name="connsiteX91" fmla="*/ 7400 w 606016"/>
                <a:gd name="connsiteY91" fmla="*/ 360405 h 564664"/>
                <a:gd name="connsiteX92" fmla="*/ 25540 w 606016"/>
                <a:gd name="connsiteY92" fmla="*/ 352926 h 564664"/>
                <a:gd name="connsiteX93" fmla="*/ 54961 w 606016"/>
                <a:gd name="connsiteY93" fmla="*/ 336798 h 564664"/>
                <a:gd name="connsiteX94" fmla="*/ 70303 w 606016"/>
                <a:gd name="connsiteY94" fmla="*/ 311840 h 564664"/>
                <a:gd name="connsiteX95" fmla="*/ 90 w 606016"/>
                <a:gd name="connsiteY95" fmla="*/ 231921 h 564664"/>
                <a:gd name="connsiteX96" fmla="*/ 90 w 606016"/>
                <a:gd name="connsiteY96" fmla="*/ 100823 h 564664"/>
                <a:gd name="connsiteX97" fmla="*/ 60647 w 606016"/>
                <a:gd name="connsiteY97" fmla="*/ 40366 h 564664"/>
                <a:gd name="connsiteX98" fmla="*/ 121293 w 606016"/>
                <a:gd name="connsiteY98" fmla="*/ 100823 h 564664"/>
                <a:gd name="connsiteX99" fmla="*/ 161634 w 606016"/>
                <a:gd name="connsiteY99" fmla="*/ 141189 h 564664"/>
                <a:gd name="connsiteX100" fmla="*/ 200622 w 606016"/>
                <a:gd name="connsiteY100" fmla="*/ 110915 h 564664"/>
                <a:gd name="connsiteX101" fmla="*/ 181850 w 606016"/>
                <a:gd name="connsiteY101" fmla="*/ 110915 h 564664"/>
                <a:gd name="connsiteX102" fmla="*/ 171742 w 606016"/>
                <a:gd name="connsiteY102" fmla="*/ 100823 h 564664"/>
                <a:gd name="connsiteX103" fmla="*/ 171742 w 606016"/>
                <a:gd name="connsiteY103" fmla="*/ 50457 h 564664"/>
                <a:gd name="connsiteX104" fmla="*/ 181850 w 606016"/>
                <a:gd name="connsiteY104" fmla="*/ 40366 h 564664"/>
                <a:gd name="connsiteX105" fmla="*/ 181850 w 606016"/>
                <a:gd name="connsiteY105" fmla="*/ 10092 h 564664"/>
                <a:gd name="connsiteX106" fmla="*/ 191958 w 606016"/>
                <a:gd name="connsiteY106" fmla="*/ 0 h 564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</a:cxnLst>
              <a:rect l="l" t="t" r="r" b="b"/>
              <a:pathLst>
                <a:path w="606016" h="564664">
                  <a:moveTo>
                    <a:pt x="484855" y="473988"/>
                  </a:moveTo>
                  <a:cubicBezTo>
                    <a:pt x="496001" y="473988"/>
                    <a:pt x="505037" y="483024"/>
                    <a:pt x="505037" y="494170"/>
                  </a:cubicBezTo>
                  <a:cubicBezTo>
                    <a:pt x="505037" y="505316"/>
                    <a:pt x="496001" y="514352"/>
                    <a:pt x="484855" y="514352"/>
                  </a:cubicBezTo>
                  <a:cubicBezTo>
                    <a:pt x="473709" y="514352"/>
                    <a:pt x="464673" y="505316"/>
                    <a:pt x="464673" y="494170"/>
                  </a:cubicBezTo>
                  <a:cubicBezTo>
                    <a:pt x="464673" y="483024"/>
                    <a:pt x="473709" y="473988"/>
                    <a:pt x="484855" y="473988"/>
                  </a:cubicBezTo>
                  <a:close/>
                  <a:moveTo>
                    <a:pt x="121232" y="473988"/>
                  </a:moveTo>
                  <a:cubicBezTo>
                    <a:pt x="132378" y="473988"/>
                    <a:pt x="141414" y="483024"/>
                    <a:pt x="141414" y="494170"/>
                  </a:cubicBezTo>
                  <a:cubicBezTo>
                    <a:pt x="141414" y="505316"/>
                    <a:pt x="132378" y="514352"/>
                    <a:pt x="121232" y="514352"/>
                  </a:cubicBezTo>
                  <a:cubicBezTo>
                    <a:pt x="110086" y="514352"/>
                    <a:pt x="101050" y="505316"/>
                    <a:pt x="101050" y="494170"/>
                  </a:cubicBezTo>
                  <a:cubicBezTo>
                    <a:pt x="101050" y="483024"/>
                    <a:pt x="110086" y="473988"/>
                    <a:pt x="121232" y="473988"/>
                  </a:cubicBezTo>
                  <a:close/>
                  <a:moveTo>
                    <a:pt x="484813" y="443658"/>
                  </a:moveTo>
                  <a:cubicBezTo>
                    <a:pt x="457016" y="443658"/>
                    <a:pt x="434364" y="466274"/>
                    <a:pt x="434364" y="494115"/>
                  </a:cubicBezTo>
                  <a:cubicBezTo>
                    <a:pt x="434364" y="521866"/>
                    <a:pt x="457016" y="544482"/>
                    <a:pt x="484813" y="544482"/>
                  </a:cubicBezTo>
                  <a:cubicBezTo>
                    <a:pt x="512699" y="544482"/>
                    <a:pt x="535352" y="521866"/>
                    <a:pt x="535352" y="494115"/>
                  </a:cubicBezTo>
                  <a:cubicBezTo>
                    <a:pt x="535352" y="466274"/>
                    <a:pt x="512699" y="443658"/>
                    <a:pt x="484813" y="443658"/>
                  </a:cubicBezTo>
                  <a:close/>
                  <a:moveTo>
                    <a:pt x="121293" y="443658"/>
                  </a:moveTo>
                  <a:cubicBezTo>
                    <a:pt x="93407" y="443658"/>
                    <a:pt x="70755" y="466274"/>
                    <a:pt x="70755" y="494115"/>
                  </a:cubicBezTo>
                  <a:cubicBezTo>
                    <a:pt x="70755" y="521866"/>
                    <a:pt x="93407" y="544482"/>
                    <a:pt x="121293" y="544482"/>
                  </a:cubicBezTo>
                  <a:cubicBezTo>
                    <a:pt x="149090" y="544482"/>
                    <a:pt x="171742" y="521866"/>
                    <a:pt x="171742" y="494115"/>
                  </a:cubicBezTo>
                  <a:cubicBezTo>
                    <a:pt x="171742" y="466274"/>
                    <a:pt x="149090" y="443658"/>
                    <a:pt x="121293" y="443658"/>
                  </a:cubicBezTo>
                  <a:close/>
                  <a:moveTo>
                    <a:pt x="303053" y="373109"/>
                  </a:moveTo>
                  <a:cubicBezTo>
                    <a:pt x="297458" y="373109"/>
                    <a:pt x="292945" y="377614"/>
                    <a:pt x="292945" y="383200"/>
                  </a:cubicBezTo>
                  <a:cubicBezTo>
                    <a:pt x="292945" y="388787"/>
                    <a:pt x="297458" y="393292"/>
                    <a:pt x="303053" y="393292"/>
                  </a:cubicBezTo>
                  <a:lnTo>
                    <a:pt x="343484" y="393292"/>
                  </a:lnTo>
                  <a:lnTo>
                    <a:pt x="343484" y="403383"/>
                  </a:lnTo>
                  <a:cubicBezTo>
                    <a:pt x="343484" y="408879"/>
                    <a:pt x="347997" y="413474"/>
                    <a:pt x="353592" y="413474"/>
                  </a:cubicBezTo>
                  <a:cubicBezTo>
                    <a:pt x="359097" y="413474"/>
                    <a:pt x="363610" y="408969"/>
                    <a:pt x="363610" y="403383"/>
                  </a:cubicBezTo>
                  <a:lnTo>
                    <a:pt x="363610" y="383200"/>
                  </a:lnTo>
                  <a:cubicBezTo>
                    <a:pt x="363610" y="377614"/>
                    <a:pt x="359097" y="373109"/>
                    <a:pt x="353592" y="373109"/>
                  </a:cubicBezTo>
                  <a:close/>
                  <a:moveTo>
                    <a:pt x="313169" y="282403"/>
                  </a:moveTo>
                  <a:lnTo>
                    <a:pt x="447018" y="282403"/>
                  </a:lnTo>
                  <a:lnTo>
                    <a:pt x="465069" y="311699"/>
                  </a:lnTo>
                  <a:cubicBezTo>
                    <a:pt x="467506" y="315665"/>
                    <a:pt x="470304" y="319271"/>
                    <a:pt x="473282" y="322696"/>
                  </a:cubicBezTo>
                  <a:lnTo>
                    <a:pt x="313169" y="322696"/>
                  </a:lnTo>
                  <a:close/>
                  <a:moveTo>
                    <a:pt x="161665" y="282403"/>
                  </a:moveTo>
                  <a:lnTo>
                    <a:pt x="292917" y="282403"/>
                  </a:lnTo>
                  <a:lnTo>
                    <a:pt x="292917" y="322696"/>
                  </a:lnTo>
                  <a:lnTo>
                    <a:pt x="161665" y="322696"/>
                  </a:lnTo>
                  <a:close/>
                  <a:moveTo>
                    <a:pt x="191958" y="0"/>
                  </a:moveTo>
                  <a:cubicBezTo>
                    <a:pt x="197553" y="0"/>
                    <a:pt x="202066" y="4505"/>
                    <a:pt x="202066" y="10092"/>
                  </a:cubicBezTo>
                  <a:lnTo>
                    <a:pt x="202066" y="40366"/>
                  </a:lnTo>
                  <a:lnTo>
                    <a:pt x="222281" y="40366"/>
                  </a:lnTo>
                  <a:lnTo>
                    <a:pt x="222281" y="10092"/>
                  </a:lnTo>
                  <a:cubicBezTo>
                    <a:pt x="222281" y="4505"/>
                    <a:pt x="226793" y="0"/>
                    <a:pt x="232389" y="0"/>
                  </a:cubicBezTo>
                  <a:cubicBezTo>
                    <a:pt x="237894" y="0"/>
                    <a:pt x="242406" y="4505"/>
                    <a:pt x="242406" y="10092"/>
                  </a:cubicBezTo>
                  <a:lnTo>
                    <a:pt x="242406" y="40366"/>
                  </a:lnTo>
                  <a:cubicBezTo>
                    <a:pt x="248002" y="40366"/>
                    <a:pt x="252514" y="44871"/>
                    <a:pt x="252514" y="50457"/>
                  </a:cubicBezTo>
                  <a:lnTo>
                    <a:pt x="252514" y="100823"/>
                  </a:lnTo>
                  <a:cubicBezTo>
                    <a:pt x="252514" y="106410"/>
                    <a:pt x="248002" y="110915"/>
                    <a:pt x="242406" y="110915"/>
                  </a:cubicBezTo>
                  <a:lnTo>
                    <a:pt x="221379" y="110915"/>
                  </a:lnTo>
                  <a:cubicBezTo>
                    <a:pt x="216505" y="139477"/>
                    <a:pt x="191597" y="161371"/>
                    <a:pt x="161634" y="161371"/>
                  </a:cubicBezTo>
                  <a:cubicBezTo>
                    <a:pt x="128243" y="161371"/>
                    <a:pt x="101078" y="134251"/>
                    <a:pt x="101078" y="100823"/>
                  </a:cubicBezTo>
                  <a:cubicBezTo>
                    <a:pt x="101078" y="78568"/>
                    <a:pt x="82938" y="60548"/>
                    <a:pt x="60647" y="60548"/>
                  </a:cubicBezTo>
                  <a:cubicBezTo>
                    <a:pt x="38355" y="60548"/>
                    <a:pt x="20216" y="78568"/>
                    <a:pt x="20216" y="100823"/>
                  </a:cubicBezTo>
                  <a:lnTo>
                    <a:pt x="20216" y="231921"/>
                  </a:lnTo>
                  <a:cubicBezTo>
                    <a:pt x="20216" y="265258"/>
                    <a:pt x="47470" y="292469"/>
                    <a:pt x="80862" y="292469"/>
                  </a:cubicBezTo>
                  <a:cubicBezTo>
                    <a:pt x="81314" y="292469"/>
                    <a:pt x="81675" y="292649"/>
                    <a:pt x="82126" y="292649"/>
                  </a:cubicBezTo>
                  <a:lnTo>
                    <a:pt x="105229" y="255167"/>
                  </a:lnTo>
                  <a:cubicBezTo>
                    <a:pt x="117864" y="234624"/>
                    <a:pt x="140697" y="221829"/>
                    <a:pt x="164883" y="221829"/>
                  </a:cubicBezTo>
                  <a:lnTo>
                    <a:pt x="370559" y="221829"/>
                  </a:lnTo>
                  <a:cubicBezTo>
                    <a:pt x="394655" y="221829"/>
                    <a:pt x="417578" y="234624"/>
                    <a:pt x="430213" y="255077"/>
                  </a:cubicBezTo>
                  <a:lnTo>
                    <a:pt x="434545" y="262195"/>
                  </a:lnTo>
                  <a:lnTo>
                    <a:pt x="159920" y="262195"/>
                  </a:lnTo>
                  <a:cubicBezTo>
                    <a:pt x="149722" y="262195"/>
                    <a:pt x="141419" y="270484"/>
                    <a:pt x="141419" y="280575"/>
                  </a:cubicBezTo>
                  <a:lnTo>
                    <a:pt x="141419" y="324455"/>
                  </a:lnTo>
                  <a:cubicBezTo>
                    <a:pt x="141419" y="334546"/>
                    <a:pt x="149722" y="342835"/>
                    <a:pt x="159920" y="342835"/>
                  </a:cubicBezTo>
                  <a:lnTo>
                    <a:pt x="498801" y="342835"/>
                  </a:lnTo>
                  <a:cubicBezTo>
                    <a:pt x="511075" y="349322"/>
                    <a:pt x="524793" y="352926"/>
                    <a:pt x="538962" y="352926"/>
                  </a:cubicBezTo>
                  <a:lnTo>
                    <a:pt x="580566" y="352926"/>
                  </a:lnTo>
                  <a:cubicBezTo>
                    <a:pt x="594645" y="352926"/>
                    <a:pt x="606016" y="364369"/>
                    <a:pt x="606016" y="378335"/>
                  </a:cubicBezTo>
                  <a:lnTo>
                    <a:pt x="606016" y="403383"/>
                  </a:lnTo>
                  <a:lnTo>
                    <a:pt x="555567" y="403383"/>
                  </a:lnTo>
                  <a:cubicBezTo>
                    <a:pt x="549972" y="403383"/>
                    <a:pt x="545460" y="407888"/>
                    <a:pt x="545460" y="413474"/>
                  </a:cubicBezTo>
                  <a:cubicBezTo>
                    <a:pt x="545460" y="418971"/>
                    <a:pt x="549972" y="423476"/>
                    <a:pt x="555567" y="423476"/>
                  </a:cubicBezTo>
                  <a:lnTo>
                    <a:pt x="606016" y="423476"/>
                  </a:lnTo>
                  <a:lnTo>
                    <a:pt x="606016" y="463391"/>
                  </a:lnTo>
                  <a:cubicBezTo>
                    <a:pt x="606016" y="485916"/>
                    <a:pt x="587696" y="504206"/>
                    <a:pt x="565224" y="504206"/>
                  </a:cubicBezTo>
                  <a:lnTo>
                    <a:pt x="554755" y="504206"/>
                  </a:lnTo>
                  <a:cubicBezTo>
                    <a:pt x="549791" y="538355"/>
                    <a:pt x="520371" y="564664"/>
                    <a:pt x="484813" y="564664"/>
                  </a:cubicBezTo>
                  <a:cubicBezTo>
                    <a:pt x="449345" y="564664"/>
                    <a:pt x="419924" y="538355"/>
                    <a:pt x="414961" y="504206"/>
                  </a:cubicBezTo>
                  <a:lnTo>
                    <a:pt x="191145" y="504206"/>
                  </a:lnTo>
                  <a:cubicBezTo>
                    <a:pt x="186182" y="538355"/>
                    <a:pt x="156761" y="564664"/>
                    <a:pt x="121293" y="564664"/>
                  </a:cubicBezTo>
                  <a:cubicBezTo>
                    <a:pt x="85736" y="564664"/>
                    <a:pt x="56315" y="538355"/>
                    <a:pt x="51351" y="504206"/>
                  </a:cubicBezTo>
                  <a:lnTo>
                    <a:pt x="35377" y="504206"/>
                  </a:lnTo>
                  <a:cubicBezTo>
                    <a:pt x="15884" y="504206"/>
                    <a:pt x="90" y="488349"/>
                    <a:pt x="90" y="468977"/>
                  </a:cubicBezTo>
                  <a:lnTo>
                    <a:pt x="0" y="423476"/>
                  </a:lnTo>
                  <a:lnTo>
                    <a:pt x="50539" y="423476"/>
                  </a:lnTo>
                  <a:cubicBezTo>
                    <a:pt x="56134" y="423476"/>
                    <a:pt x="60647" y="418971"/>
                    <a:pt x="60647" y="413474"/>
                  </a:cubicBezTo>
                  <a:cubicBezTo>
                    <a:pt x="60647" y="407888"/>
                    <a:pt x="56134" y="403383"/>
                    <a:pt x="50539" y="403383"/>
                  </a:cubicBezTo>
                  <a:lnTo>
                    <a:pt x="0" y="403383"/>
                  </a:lnTo>
                  <a:lnTo>
                    <a:pt x="0" y="378335"/>
                  </a:lnTo>
                  <a:cubicBezTo>
                    <a:pt x="0" y="371577"/>
                    <a:pt x="2617" y="365180"/>
                    <a:pt x="7400" y="360405"/>
                  </a:cubicBezTo>
                  <a:cubicBezTo>
                    <a:pt x="12274" y="355630"/>
                    <a:pt x="18681" y="352926"/>
                    <a:pt x="25540" y="352926"/>
                  </a:cubicBezTo>
                  <a:cubicBezTo>
                    <a:pt x="37814" y="352926"/>
                    <a:pt x="48824" y="346710"/>
                    <a:pt x="54961" y="336798"/>
                  </a:cubicBezTo>
                  <a:lnTo>
                    <a:pt x="70303" y="311840"/>
                  </a:lnTo>
                  <a:cubicBezTo>
                    <a:pt x="30775" y="306614"/>
                    <a:pt x="90" y="272827"/>
                    <a:pt x="90" y="231921"/>
                  </a:cubicBezTo>
                  <a:lnTo>
                    <a:pt x="90" y="100823"/>
                  </a:lnTo>
                  <a:cubicBezTo>
                    <a:pt x="90" y="67486"/>
                    <a:pt x="27255" y="40366"/>
                    <a:pt x="60647" y="40366"/>
                  </a:cubicBezTo>
                  <a:cubicBezTo>
                    <a:pt x="94039" y="40366"/>
                    <a:pt x="121293" y="67486"/>
                    <a:pt x="121293" y="100823"/>
                  </a:cubicBezTo>
                  <a:cubicBezTo>
                    <a:pt x="121293" y="123078"/>
                    <a:pt x="139343" y="141189"/>
                    <a:pt x="161634" y="141189"/>
                  </a:cubicBezTo>
                  <a:cubicBezTo>
                    <a:pt x="180406" y="141189"/>
                    <a:pt x="196109" y="128304"/>
                    <a:pt x="200622" y="110915"/>
                  </a:cubicBezTo>
                  <a:lnTo>
                    <a:pt x="181850" y="110915"/>
                  </a:lnTo>
                  <a:cubicBezTo>
                    <a:pt x="176255" y="110915"/>
                    <a:pt x="171742" y="106410"/>
                    <a:pt x="171742" y="100823"/>
                  </a:cubicBezTo>
                  <a:lnTo>
                    <a:pt x="171742" y="50457"/>
                  </a:lnTo>
                  <a:cubicBezTo>
                    <a:pt x="171742" y="44871"/>
                    <a:pt x="176255" y="40366"/>
                    <a:pt x="181850" y="40366"/>
                  </a:cubicBezTo>
                  <a:lnTo>
                    <a:pt x="181850" y="10092"/>
                  </a:lnTo>
                  <a:cubicBezTo>
                    <a:pt x="181850" y="4505"/>
                    <a:pt x="186362" y="0"/>
                    <a:pt x="191958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wrap="square" lIns="91440" tIns="45720" rIns="91440" bIns="4572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" name="íṥlïḑe"/>
            <p:cNvSpPr/>
            <p:nvPr/>
          </p:nvSpPr>
          <p:spPr bwMode="auto">
            <a:xfrm>
              <a:off x="7160923" y="4447783"/>
              <a:ext cx="431368" cy="396358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  <a:gd name="connsiteX23" fmla="*/ 373273 h 605239"/>
                <a:gd name="connsiteY23" fmla="*/ 373273 h 605239"/>
                <a:gd name="connsiteX24" fmla="*/ 373273 h 605239"/>
                <a:gd name="connsiteY24" fmla="*/ 373273 h 605239"/>
                <a:gd name="connsiteX25" fmla="*/ 373273 h 605239"/>
                <a:gd name="connsiteY25" fmla="*/ 373273 h 605239"/>
                <a:gd name="connsiteX26" fmla="*/ 373273 h 605239"/>
                <a:gd name="connsiteY26" fmla="*/ 373273 h 605239"/>
                <a:gd name="connsiteX27" fmla="*/ 373273 h 605239"/>
                <a:gd name="connsiteY27" fmla="*/ 373273 h 605239"/>
                <a:gd name="connsiteX28" fmla="*/ 373273 h 605239"/>
                <a:gd name="connsiteY28" fmla="*/ 373273 h 605239"/>
                <a:gd name="connsiteX29" fmla="*/ 373273 h 605239"/>
                <a:gd name="connsiteY29" fmla="*/ 373273 h 605239"/>
                <a:gd name="connsiteX30" fmla="*/ 373273 h 605239"/>
                <a:gd name="connsiteY30" fmla="*/ 373273 h 605239"/>
                <a:gd name="connsiteX31" fmla="*/ 373273 h 605239"/>
                <a:gd name="connsiteY31" fmla="*/ 373273 h 605239"/>
                <a:gd name="connsiteX32" fmla="*/ 373273 h 605239"/>
                <a:gd name="connsiteY32" fmla="*/ 373273 h 605239"/>
                <a:gd name="connsiteX33" fmla="*/ 373273 h 605239"/>
                <a:gd name="connsiteY33" fmla="*/ 373273 h 605239"/>
                <a:gd name="connsiteX34" fmla="*/ 373273 h 605239"/>
                <a:gd name="connsiteY34" fmla="*/ 373273 h 605239"/>
                <a:gd name="connsiteX35" fmla="*/ 373273 h 605239"/>
                <a:gd name="connsiteY35" fmla="*/ 373273 h 605239"/>
                <a:gd name="connsiteX36" fmla="*/ 373273 h 605239"/>
                <a:gd name="connsiteY36" fmla="*/ 373273 h 605239"/>
                <a:gd name="connsiteX37" fmla="*/ 373273 h 605239"/>
                <a:gd name="connsiteY37" fmla="*/ 373273 h 605239"/>
                <a:gd name="connsiteX38" fmla="*/ 373273 h 605239"/>
                <a:gd name="connsiteY38" fmla="*/ 373273 h 605239"/>
                <a:gd name="connsiteX39" fmla="*/ 373273 h 605239"/>
                <a:gd name="connsiteY39" fmla="*/ 373273 h 605239"/>
                <a:gd name="connsiteX40" fmla="*/ 373273 h 605239"/>
                <a:gd name="connsiteY40" fmla="*/ 373273 h 605239"/>
                <a:gd name="connsiteX41" fmla="*/ 373273 h 605239"/>
                <a:gd name="connsiteY41" fmla="*/ 373273 h 605239"/>
                <a:gd name="connsiteX42" fmla="*/ 373273 h 605239"/>
                <a:gd name="connsiteY42" fmla="*/ 373273 h 605239"/>
                <a:gd name="connsiteX43" fmla="*/ 373273 h 605239"/>
                <a:gd name="connsiteY43" fmla="*/ 373273 h 605239"/>
                <a:gd name="connsiteX44" fmla="*/ 373273 h 605239"/>
                <a:gd name="connsiteY44" fmla="*/ 373273 h 605239"/>
                <a:gd name="connsiteX45" fmla="*/ 373273 h 605239"/>
                <a:gd name="connsiteY45" fmla="*/ 373273 h 605239"/>
                <a:gd name="connsiteX46" fmla="*/ 373273 h 605239"/>
                <a:gd name="connsiteY46" fmla="*/ 373273 h 605239"/>
                <a:gd name="connsiteX47" fmla="*/ 373273 h 605239"/>
                <a:gd name="connsiteY47" fmla="*/ 373273 h 605239"/>
                <a:gd name="connsiteX48" fmla="*/ 373273 h 605239"/>
                <a:gd name="connsiteY48" fmla="*/ 373273 h 605239"/>
                <a:gd name="connsiteX49" fmla="*/ 373273 h 605239"/>
                <a:gd name="connsiteY49" fmla="*/ 373273 h 605239"/>
                <a:gd name="connsiteX50" fmla="*/ 373273 h 605239"/>
                <a:gd name="connsiteY50" fmla="*/ 373273 h 605239"/>
                <a:gd name="connsiteX51" fmla="*/ 373273 h 605239"/>
                <a:gd name="connsiteY51" fmla="*/ 373273 h 605239"/>
                <a:gd name="connsiteX52" fmla="*/ 373273 h 605239"/>
                <a:gd name="connsiteY52" fmla="*/ 373273 h 605239"/>
                <a:gd name="connsiteX53" fmla="*/ 373273 h 605239"/>
                <a:gd name="connsiteY53" fmla="*/ 373273 h 605239"/>
                <a:gd name="connsiteX54" fmla="*/ 373273 h 605239"/>
                <a:gd name="connsiteY54" fmla="*/ 373273 h 605239"/>
                <a:gd name="connsiteX55" fmla="*/ 373273 h 605239"/>
                <a:gd name="connsiteY55" fmla="*/ 373273 h 605239"/>
                <a:gd name="connsiteX56" fmla="*/ 373273 h 605239"/>
                <a:gd name="connsiteY56" fmla="*/ 373273 h 605239"/>
                <a:gd name="connsiteX57" fmla="*/ 373273 h 605239"/>
                <a:gd name="connsiteY57" fmla="*/ 373273 h 605239"/>
                <a:gd name="connsiteX58" fmla="*/ 373273 h 605239"/>
                <a:gd name="connsiteY58" fmla="*/ 373273 h 605239"/>
                <a:gd name="connsiteX59" fmla="*/ 373273 h 605239"/>
                <a:gd name="connsiteY59" fmla="*/ 373273 h 605239"/>
                <a:gd name="connsiteX60" fmla="*/ 373273 h 605239"/>
                <a:gd name="connsiteY60" fmla="*/ 373273 h 605239"/>
                <a:gd name="connsiteX61" fmla="*/ 373273 h 605239"/>
                <a:gd name="connsiteY61" fmla="*/ 373273 h 605239"/>
                <a:gd name="connsiteX62" fmla="*/ 373273 h 605239"/>
                <a:gd name="connsiteY62" fmla="*/ 373273 h 605239"/>
                <a:gd name="connsiteX63" fmla="*/ 373273 h 605239"/>
                <a:gd name="connsiteY63" fmla="*/ 373273 h 605239"/>
                <a:gd name="connsiteX64" fmla="*/ 373273 h 605239"/>
                <a:gd name="connsiteY64" fmla="*/ 373273 h 605239"/>
                <a:gd name="connsiteX65" fmla="*/ 373273 h 605239"/>
                <a:gd name="connsiteY65" fmla="*/ 373273 h 605239"/>
                <a:gd name="connsiteX66" fmla="*/ 373273 h 605239"/>
                <a:gd name="connsiteY66" fmla="*/ 373273 h 605239"/>
                <a:gd name="connsiteX67" fmla="*/ 373273 h 605239"/>
                <a:gd name="connsiteY67" fmla="*/ 373273 h 605239"/>
                <a:gd name="connsiteX68" fmla="*/ 373273 h 605239"/>
                <a:gd name="connsiteY68" fmla="*/ 373273 h 605239"/>
                <a:gd name="connsiteX69" fmla="*/ 373273 h 605239"/>
                <a:gd name="connsiteY69" fmla="*/ 373273 h 605239"/>
                <a:gd name="connsiteX70" fmla="*/ 373273 h 605239"/>
                <a:gd name="connsiteY70" fmla="*/ 373273 h 605239"/>
                <a:gd name="connsiteX71" fmla="*/ 373273 h 605239"/>
                <a:gd name="connsiteY71" fmla="*/ 373273 h 605239"/>
                <a:gd name="connsiteX72" fmla="*/ 373273 h 605239"/>
                <a:gd name="connsiteY72" fmla="*/ 373273 h 605239"/>
                <a:gd name="connsiteX73" fmla="*/ 373273 h 605239"/>
                <a:gd name="connsiteY73" fmla="*/ 373273 h 605239"/>
                <a:gd name="connsiteX74" fmla="*/ 373273 h 605239"/>
                <a:gd name="connsiteY74" fmla="*/ 373273 h 605239"/>
                <a:gd name="connsiteX75" fmla="*/ 373273 h 605239"/>
                <a:gd name="connsiteY75" fmla="*/ 373273 h 605239"/>
                <a:gd name="connsiteX76" fmla="*/ 373273 h 605239"/>
                <a:gd name="connsiteY76" fmla="*/ 373273 h 605239"/>
                <a:gd name="connsiteX77" fmla="*/ 373273 h 605239"/>
                <a:gd name="connsiteY77" fmla="*/ 373273 h 605239"/>
                <a:gd name="connsiteX78" fmla="*/ 373273 h 605239"/>
                <a:gd name="connsiteY78" fmla="*/ 373273 h 605239"/>
                <a:gd name="connsiteX79" fmla="*/ 373273 h 605239"/>
                <a:gd name="connsiteY79" fmla="*/ 373273 h 605239"/>
                <a:gd name="connsiteX80" fmla="*/ 373273 h 605239"/>
                <a:gd name="connsiteY80" fmla="*/ 373273 h 605239"/>
                <a:gd name="connsiteX81" fmla="*/ 373273 h 605239"/>
                <a:gd name="connsiteY81" fmla="*/ 373273 h 605239"/>
                <a:gd name="connsiteX82" fmla="*/ 373273 h 605239"/>
                <a:gd name="connsiteY82" fmla="*/ 373273 h 605239"/>
                <a:gd name="connsiteX83" fmla="*/ 373273 h 605239"/>
                <a:gd name="connsiteY83" fmla="*/ 373273 h 605239"/>
                <a:gd name="connsiteX84" fmla="*/ 373273 h 605239"/>
                <a:gd name="connsiteY84" fmla="*/ 373273 h 605239"/>
                <a:gd name="connsiteX85" fmla="*/ 373273 h 605239"/>
                <a:gd name="connsiteY85" fmla="*/ 373273 h 605239"/>
                <a:gd name="connsiteX86" fmla="*/ 373273 h 605239"/>
                <a:gd name="connsiteY86" fmla="*/ 373273 h 605239"/>
                <a:gd name="connsiteX87" fmla="*/ 373273 h 605239"/>
                <a:gd name="connsiteY87" fmla="*/ 373273 h 605239"/>
                <a:gd name="connsiteX88" fmla="*/ 373273 h 605239"/>
                <a:gd name="connsiteY88" fmla="*/ 373273 h 605239"/>
                <a:gd name="connsiteX89" fmla="*/ 373273 h 605239"/>
                <a:gd name="connsiteY89" fmla="*/ 373273 h 605239"/>
                <a:gd name="connsiteX90" fmla="*/ 373273 h 605239"/>
                <a:gd name="connsiteY90" fmla="*/ 373273 h 605239"/>
                <a:gd name="connsiteX91" fmla="*/ 373273 h 605239"/>
                <a:gd name="connsiteY91" fmla="*/ 373273 h 605239"/>
                <a:gd name="connsiteX92" fmla="*/ 373273 h 605239"/>
                <a:gd name="connsiteY92" fmla="*/ 373273 h 605239"/>
                <a:gd name="connsiteX93" fmla="*/ 373273 h 605239"/>
                <a:gd name="connsiteY93" fmla="*/ 373273 h 605239"/>
                <a:gd name="connsiteX94" fmla="*/ 373273 h 605239"/>
                <a:gd name="connsiteY94" fmla="*/ 373273 h 605239"/>
                <a:gd name="connsiteX95" fmla="*/ 373273 h 605239"/>
                <a:gd name="connsiteY95" fmla="*/ 373273 h 605239"/>
                <a:gd name="connsiteX96" fmla="*/ 373273 h 605239"/>
                <a:gd name="connsiteY96" fmla="*/ 373273 h 605239"/>
                <a:gd name="connsiteX97" fmla="*/ 373273 h 605239"/>
                <a:gd name="connsiteY97" fmla="*/ 373273 h 605239"/>
                <a:gd name="connsiteX98" fmla="*/ 373273 h 605239"/>
                <a:gd name="connsiteY98" fmla="*/ 373273 h 605239"/>
                <a:gd name="connsiteX99" fmla="*/ 373273 h 605239"/>
                <a:gd name="connsiteY99" fmla="*/ 373273 h 605239"/>
                <a:gd name="connsiteX100" fmla="*/ 373273 h 605239"/>
                <a:gd name="connsiteY100" fmla="*/ 373273 h 605239"/>
                <a:gd name="connsiteX101" fmla="*/ 373273 h 605239"/>
                <a:gd name="connsiteY101" fmla="*/ 373273 h 605239"/>
                <a:gd name="connsiteX102" fmla="*/ 373273 h 605239"/>
                <a:gd name="connsiteY102" fmla="*/ 373273 h 605239"/>
                <a:gd name="connsiteX103" fmla="*/ 373273 h 605239"/>
                <a:gd name="connsiteY103" fmla="*/ 373273 h 605239"/>
                <a:gd name="connsiteX104" fmla="*/ 373273 h 605239"/>
                <a:gd name="connsiteY104" fmla="*/ 373273 h 605239"/>
                <a:gd name="connsiteX105" fmla="*/ 373273 h 605239"/>
                <a:gd name="connsiteY105" fmla="*/ 373273 h 605239"/>
                <a:gd name="connsiteX106" fmla="*/ 373273 h 605239"/>
                <a:gd name="connsiteY106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</a:cxnLst>
              <a:rect l="l" t="t" r="r" b="b"/>
              <a:pathLst>
                <a:path w="608909" h="559493">
                  <a:moveTo>
                    <a:pt x="470180" y="272856"/>
                  </a:moveTo>
                  <a:lnTo>
                    <a:pt x="476019" y="272856"/>
                  </a:lnTo>
                  <a:lnTo>
                    <a:pt x="481953" y="272856"/>
                  </a:lnTo>
                  <a:cubicBezTo>
                    <a:pt x="509171" y="272856"/>
                    <a:pt x="531210" y="294963"/>
                    <a:pt x="531210" y="322056"/>
                  </a:cubicBezTo>
                  <a:lnTo>
                    <a:pt x="531210" y="376617"/>
                  </a:lnTo>
                  <a:cubicBezTo>
                    <a:pt x="531210" y="385084"/>
                    <a:pt x="526783" y="392609"/>
                    <a:pt x="520096" y="397031"/>
                  </a:cubicBezTo>
                  <a:lnTo>
                    <a:pt x="520096" y="449711"/>
                  </a:lnTo>
                  <a:cubicBezTo>
                    <a:pt x="520096" y="450558"/>
                    <a:pt x="520661" y="451498"/>
                    <a:pt x="521509" y="451875"/>
                  </a:cubicBezTo>
                  <a:cubicBezTo>
                    <a:pt x="528949" y="455450"/>
                    <a:pt x="565492" y="473888"/>
                    <a:pt x="599209" y="501639"/>
                  </a:cubicBezTo>
                  <a:cubicBezTo>
                    <a:pt x="605425" y="506625"/>
                    <a:pt x="608909" y="514150"/>
                    <a:pt x="608909" y="522052"/>
                  </a:cubicBezTo>
                  <a:lnTo>
                    <a:pt x="608909" y="559493"/>
                  </a:lnTo>
                  <a:lnTo>
                    <a:pt x="483083" y="559493"/>
                  </a:lnTo>
                  <a:lnTo>
                    <a:pt x="483083" y="515561"/>
                  </a:lnTo>
                  <a:cubicBezTo>
                    <a:pt x="483083" y="499475"/>
                    <a:pt x="476019" y="484424"/>
                    <a:pt x="463587" y="474264"/>
                  </a:cubicBezTo>
                  <a:cubicBezTo>
                    <a:pt x="453039" y="465609"/>
                    <a:pt x="442302" y="457707"/>
                    <a:pt x="431848" y="450558"/>
                  </a:cubicBezTo>
                  <a:cubicBezTo>
                    <a:pt x="431848" y="450370"/>
                    <a:pt x="431942" y="450087"/>
                    <a:pt x="431942" y="449711"/>
                  </a:cubicBezTo>
                  <a:lnTo>
                    <a:pt x="431942" y="397031"/>
                  </a:lnTo>
                  <a:cubicBezTo>
                    <a:pt x="425350" y="392609"/>
                    <a:pt x="420923" y="385084"/>
                    <a:pt x="420923" y="376617"/>
                  </a:cubicBezTo>
                  <a:lnTo>
                    <a:pt x="420923" y="322056"/>
                  </a:lnTo>
                  <a:cubicBezTo>
                    <a:pt x="420923" y="294775"/>
                    <a:pt x="443056" y="272856"/>
                    <a:pt x="470180" y="272856"/>
                  </a:cubicBezTo>
                  <a:close/>
                  <a:moveTo>
                    <a:pt x="127004" y="272856"/>
                  </a:moveTo>
                  <a:lnTo>
                    <a:pt x="132940" y="272856"/>
                  </a:lnTo>
                  <a:lnTo>
                    <a:pt x="138781" y="272856"/>
                  </a:lnTo>
                  <a:cubicBezTo>
                    <a:pt x="166104" y="272856"/>
                    <a:pt x="188057" y="294963"/>
                    <a:pt x="188057" y="322056"/>
                  </a:cubicBezTo>
                  <a:lnTo>
                    <a:pt x="188057" y="376617"/>
                  </a:lnTo>
                  <a:cubicBezTo>
                    <a:pt x="188057" y="385084"/>
                    <a:pt x="183629" y="392609"/>
                    <a:pt x="177033" y="397031"/>
                  </a:cubicBezTo>
                  <a:lnTo>
                    <a:pt x="177033" y="449711"/>
                  </a:lnTo>
                  <a:cubicBezTo>
                    <a:pt x="177033" y="449993"/>
                    <a:pt x="177128" y="450370"/>
                    <a:pt x="177128" y="450558"/>
                  </a:cubicBezTo>
                  <a:cubicBezTo>
                    <a:pt x="166670" y="457613"/>
                    <a:pt x="155929" y="465609"/>
                    <a:pt x="145376" y="474264"/>
                  </a:cubicBezTo>
                  <a:cubicBezTo>
                    <a:pt x="133034" y="484424"/>
                    <a:pt x="125874" y="499475"/>
                    <a:pt x="125874" y="515561"/>
                  </a:cubicBezTo>
                  <a:lnTo>
                    <a:pt x="125874" y="559493"/>
                  </a:lnTo>
                  <a:lnTo>
                    <a:pt x="0" y="559493"/>
                  </a:lnTo>
                  <a:lnTo>
                    <a:pt x="0" y="522052"/>
                  </a:lnTo>
                  <a:cubicBezTo>
                    <a:pt x="0" y="514150"/>
                    <a:pt x="3486" y="506625"/>
                    <a:pt x="9704" y="501639"/>
                  </a:cubicBezTo>
                  <a:cubicBezTo>
                    <a:pt x="43434" y="473888"/>
                    <a:pt x="79990" y="455450"/>
                    <a:pt x="87433" y="451875"/>
                  </a:cubicBezTo>
                  <a:cubicBezTo>
                    <a:pt x="88281" y="451498"/>
                    <a:pt x="88846" y="450558"/>
                    <a:pt x="88846" y="449711"/>
                  </a:cubicBezTo>
                  <a:lnTo>
                    <a:pt x="88846" y="397031"/>
                  </a:lnTo>
                  <a:cubicBezTo>
                    <a:pt x="82157" y="392609"/>
                    <a:pt x="77729" y="385084"/>
                    <a:pt x="77729" y="376617"/>
                  </a:cubicBezTo>
                  <a:lnTo>
                    <a:pt x="77729" y="322056"/>
                  </a:lnTo>
                  <a:cubicBezTo>
                    <a:pt x="77729" y="294775"/>
                    <a:pt x="99870" y="272856"/>
                    <a:pt x="127004" y="272856"/>
                  </a:cubicBezTo>
                  <a:close/>
                  <a:moveTo>
                    <a:pt x="297600" y="222543"/>
                  </a:moveTo>
                  <a:lnTo>
                    <a:pt x="304477" y="222543"/>
                  </a:lnTo>
                  <a:lnTo>
                    <a:pt x="311260" y="222543"/>
                  </a:lnTo>
                  <a:cubicBezTo>
                    <a:pt x="343291" y="222543"/>
                    <a:pt x="369198" y="248506"/>
                    <a:pt x="369198" y="280395"/>
                  </a:cubicBezTo>
                  <a:lnTo>
                    <a:pt x="369198" y="344455"/>
                  </a:lnTo>
                  <a:cubicBezTo>
                    <a:pt x="369198" y="354520"/>
                    <a:pt x="364017" y="363456"/>
                    <a:pt x="356198" y="368536"/>
                  </a:cubicBezTo>
                  <a:lnTo>
                    <a:pt x="356198" y="430432"/>
                  </a:lnTo>
                  <a:cubicBezTo>
                    <a:pt x="356198" y="431561"/>
                    <a:pt x="356857" y="432502"/>
                    <a:pt x="357893" y="433066"/>
                  </a:cubicBezTo>
                  <a:cubicBezTo>
                    <a:pt x="366655" y="437299"/>
                    <a:pt x="409520" y="459029"/>
                    <a:pt x="449275" y="491576"/>
                  </a:cubicBezTo>
                  <a:cubicBezTo>
                    <a:pt x="456435" y="497502"/>
                    <a:pt x="460580" y="506251"/>
                    <a:pt x="460580" y="515563"/>
                  </a:cubicBezTo>
                  <a:lnTo>
                    <a:pt x="460580" y="559493"/>
                  </a:lnTo>
                  <a:lnTo>
                    <a:pt x="304477" y="559493"/>
                  </a:lnTo>
                  <a:lnTo>
                    <a:pt x="148187" y="559493"/>
                  </a:lnTo>
                  <a:lnTo>
                    <a:pt x="148187" y="515563"/>
                  </a:lnTo>
                  <a:cubicBezTo>
                    <a:pt x="148187" y="506251"/>
                    <a:pt x="152332" y="497502"/>
                    <a:pt x="159492" y="491576"/>
                  </a:cubicBezTo>
                  <a:cubicBezTo>
                    <a:pt x="199342" y="459029"/>
                    <a:pt x="242206" y="437299"/>
                    <a:pt x="250967" y="433066"/>
                  </a:cubicBezTo>
                  <a:cubicBezTo>
                    <a:pt x="252004" y="432502"/>
                    <a:pt x="252569" y="431561"/>
                    <a:pt x="252569" y="430432"/>
                  </a:cubicBezTo>
                  <a:lnTo>
                    <a:pt x="252569" y="368536"/>
                  </a:lnTo>
                  <a:cubicBezTo>
                    <a:pt x="244844" y="363456"/>
                    <a:pt x="239663" y="354520"/>
                    <a:pt x="239663" y="344455"/>
                  </a:cubicBezTo>
                  <a:lnTo>
                    <a:pt x="239663" y="280395"/>
                  </a:lnTo>
                  <a:cubicBezTo>
                    <a:pt x="239663" y="248412"/>
                    <a:pt x="265664" y="222543"/>
                    <a:pt x="297600" y="222543"/>
                  </a:cubicBezTo>
                  <a:close/>
                  <a:moveTo>
                    <a:pt x="492495" y="40775"/>
                  </a:moveTo>
                  <a:cubicBezTo>
                    <a:pt x="488350" y="40775"/>
                    <a:pt x="487596" y="41528"/>
                    <a:pt x="487502" y="45854"/>
                  </a:cubicBezTo>
                  <a:lnTo>
                    <a:pt x="487502" y="51498"/>
                  </a:lnTo>
                  <a:cubicBezTo>
                    <a:pt x="487502" y="57142"/>
                    <a:pt x="487502" y="56953"/>
                    <a:pt x="482038" y="59023"/>
                  </a:cubicBezTo>
                  <a:cubicBezTo>
                    <a:pt x="469036" y="63726"/>
                    <a:pt x="460934" y="72661"/>
                    <a:pt x="460086" y="86864"/>
                  </a:cubicBezTo>
                  <a:cubicBezTo>
                    <a:pt x="459332" y="99374"/>
                    <a:pt x="465833" y="107934"/>
                    <a:pt x="476196" y="114048"/>
                  </a:cubicBezTo>
                  <a:cubicBezTo>
                    <a:pt x="482414" y="117810"/>
                    <a:pt x="489480" y="120068"/>
                    <a:pt x="496264" y="123078"/>
                  </a:cubicBezTo>
                  <a:cubicBezTo>
                    <a:pt x="498902" y="124206"/>
                    <a:pt x="501445" y="125617"/>
                    <a:pt x="503706" y="127310"/>
                  </a:cubicBezTo>
                  <a:cubicBezTo>
                    <a:pt x="510207" y="132578"/>
                    <a:pt x="508982" y="141513"/>
                    <a:pt x="501257" y="144900"/>
                  </a:cubicBezTo>
                  <a:cubicBezTo>
                    <a:pt x="497112" y="146781"/>
                    <a:pt x="492778" y="147157"/>
                    <a:pt x="488350" y="146687"/>
                  </a:cubicBezTo>
                  <a:cubicBezTo>
                    <a:pt x="481472" y="145746"/>
                    <a:pt x="474783" y="144053"/>
                    <a:pt x="468659" y="140761"/>
                  </a:cubicBezTo>
                  <a:cubicBezTo>
                    <a:pt x="464985" y="138880"/>
                    <a:pt x="463949" y="139350"/>
                    <a:pt x="462724" y="143301"/>
                  </a:cubicBezTo>
                  <a:cubicBezTo>
                    <a:pt x="461593" y="146687"/>
                    <a:pt x="460557" y="150167"/>
                    <a:pt x="459709" y="153553"/>
                  </a:cubicBezTo>
                  <a:cubicBezTo>
                    <a:pt x="458484" y="158162"/>
                    <a:pt x="458861" y="159291"/>
                    <a:pt x="463572" y="161548"/>
                  </a:cubicBezTo>
                  <a:cubicBezTo>
                    <a:pt x="469130" y="164370"/>
                    <a:pt x="475160" y="165687"/>
                    <a:pt x="481284" y="166722"/>
                  </a:cubicBezTo>
                  <a:cubicBezTo>
                    <a:pt x="486089" y="167474"/>
                    <a:pt x="486371" y="167568"/>
                    <a:pt x="486371" y="172647"/>
                  </a:cubicBezTo>
                  <a:lnTo>
                    <a:pt x="486371" y="179420"/>
                  </a:lnTo>
                  <a:cubicBezTo>
                    <a:pt x="486371" y="182147"/>
                    <a:pt x="487690" y="183934"/>
                    <a:pt x="490611" y="183934"/>
                  </a:cubicBezTo>
                  <a:cubicBezTo>
                    <a:pt x="493908" y="184029"/>
                    <a:pt x="497300" y="184029"/>
                    <a:pt x="500503" y="183934"/>
                  </a:cubicBezTo>
                  <a:cubicBezTo>
                    <a:pt x="503330" y="183934"/>
                    <a:pt x="504649" y="182430"/>
                    <a:pt x="504649" y="179608"/>
                  </a:cubicBezTo>
                  <a:cubicBezTo>
                    <a:pt x="504649" y="176504"/>
                    <a:pt x="504837" y="173494"/>
                    <a:pt x="504649" y="170390"/>
                  </a:cubicBezTo>
                  <a:cubicBezTo>
                    <a:pt x="504554" y="167192"/>
                    <a:pt x="505968" y="165687"/>
                    <a:pt x="508982" y="164840"/>
                  </a:cubicBezTo>
                  <a:cubicBezTo>
                    <a:pt x="515860" y="162959"/>
                    <a:pt x="521889" y="159197"/>
                    <a:pt x="526412" y="153647"/>
                  </a:cubicBezTo>
                  <a:cubicBezTo>
                    <a:pt x="538942" y="138221"/>
                    <a:pt x="534231" y="115835"/>
                    <a:pt x="516237" y="105865"/>
                  </a:cubicBezTo>
                  <a:cubicBezTo>
                    <a:pt x="510584" y="102761"/>
                    <a:pt x="504554" y="100503"/>
                    <a:pt x="498619" y="97964"/>
                  </a:cubicBezTo>
                  <a:cubicBezTo>
                    <a:pt x="495227" y="96647"/>
                    <a:pt x="492024" y="94860"/>
                    <a:pt x="489104" y="92602"/>
                  </a:cubicBezTo>
                  <a:cubicBezTo>
                    <a:pt x="483451" y="88087"/>
                    <a:pt x="484581" y="80657"/>
                    <a:pt x="491270" y="77835"/>
                  </a:cubicBezTo>
                  <a:cubicBezTo>
                    <a:pt x="493155" y="76894"/>
                    <a:pt x="495133" y="76706"/>
                    <a:pt x="497112" y="76518"/>
                  </a:cubicBezTo>
                  <a:cubicBezTo>
                    <a:pt x="504931" y="76142"/>
                    <a:pt x="512186" y="77553"/>
                    <a:pt x="519252" y="80939"/>
                  </a:cubicBezTo>
                  <a:cubicBezTo>
                    <a:pt x="522643" y="82538"/>
                    <a:pt x="523868" y="82067"/>
                    <a:pt x="524998" y="78399"/>
                  </a:cubicBezTo>
                  <a:cubicBezTo>
                    <a:pt x="526317" y="74543"/>
                    <a:pt x="527260" y="70686"/>
                    <a:pt x="528390" y="66736"/>
                  </a:cubicBezTo>
                  <a:cubicBezTo>
                    <a:pt x="529144" y="64102"/>
                    <a:pt x="528296" y="62503"/>
                    <a:pt x="525752" y="61374"/>
                  </a:cubicBezTo>
                  <a:cubicBezTo>
                    <a:pt x="521230" y="59399"/>
                    <a:pt x="516708" y="57988"/>
                    <a:pt x="511809" y="57236"/>
                  </a:cubicBezTo>
                  <a:cubicBezTo>
                    <a:pt x="505402" y="56201"/>
                    <a:pt x="505402" y="56201"/>
                    <a:pt x="505402" y="49805"/>
                  </a:cubicBezTo>
                  <a:cubicBezTo>
                    <a:pt x="505402" y="40775"/>
                    <a:pt x="505402" y="40775"/>
                    <a:pt x="496358" y="40775"/>
                  </a:cubicBezTo>
                  <a:close/>
                  <a:moveTo>
                    <a:pt x="496111" y="0"/>
                  </a:moveTo>
                  <a:cubicBezTo>
                    <a:pt x="524951" y="0"/>
                    <a:pt x="553781" y="10958"/>
                    <a:pt x="575779" y="32874"/>
                  </a:cubicBezTo>
                  <a:cubicBezTo>
                    <a:pt x="619776" y="76894"/>
                    <a:pt x="619776" y="148192"/>
                    <a:pt x="575779" y="192024"/>
                  </a:cubicBezTo>
                  <a:cubicBezTo>
                    <a:pt x="538754" y="229083"/>
                    <a:pt x="482226" y="234821"/>
                    <a:pt x="438982" y="209519"/>
                  </a:cubicBezTo>
                  <a:lnTo>
                    <a:pt x="438700" y="209237"/>
                  </a:lnTo>
                  <a:cubicBezTo>
                    <a:pt x="421742" y="222029"/>
                    <a:pt x="403559" y="224286"/>
                    <a:pt x="390840" y="222311"/>
                  </a:cubicBezTo>
                  <a:cubicBezTo>
                    <a:pt x="386600" y="221653"/>
                    <a:pt x="385752" y="215915"/>
                    <a:pt x="389615" y="214034"/>
                  </a:cubicBezTo>
                  <a:cubicBezTo>
                    <a:pt x="401297" y="208202"/>
                    <a:pt x="408552" y="196915"/>
                    <a:pt x="412886" y="187791"/>
                  </a:cubicBezTo>
                  <a:lnTo>
                    <a:pt x="411567" y="187038"/>
                  </a:lnTo>
                  <a:cubicBezTo>
                    <a:pt x="372374" y="142736"/>
                    <a:pt x="374070" y="75201"/>
                    <a:pt x="416371" y="32874"/>
                  </a:cubicBezTo>
                  <a:cubicBezTo>
                    <a:pt x="438417" y="10958"/>
                    <a:pt x="467270" y="0"/>
                    <a:pt x="49611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zh-CN" altLang="en-US"/>
            </a:p>
          </p:txBody>
        </p: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690880" y="7540"/>
            <a:ext cx="10820400" cy="6858000"/>
            <a:chOff x="690880" y="7540"/>
            <a:chExt cx="10820400" cy="6858000"/>
          </a:xfrm>
        </p:grpSpPr>
        <p:sp useBgFill="1">
          <p:nvSpPr>
            <p:cNvPr id="3" name="矩形 2"/>
            <p:cNvSpPr/>
            <p:nvPr/>
          </p:nvSpPr>
          <p:spPr>
            <a:xfrm>
              <a:off x="1336040" y="7540"/>
              <a:ext cx="9519920" cy="6858000"/>
            </a:xfrm>
            <a:prstGeom prst="rect">
              <a:avLst/>
            </a:prstGeom>
            <a:ln>
              <a:noFill/>
            </a:ln>
            <a:effectLst>
              <a:outerShdw blurRad="1778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690880" y="2194560"/>
              <a:ext cx="10820400" cy="4196080"/>
              <a:chOff x="690880" y="1341120"/>
              <a:chExt cx="10820400" cy="4196080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690880" y="1341120"/>
                <a:ext cx="10820400" cy="4196080"/>
              </a:xfrm>
              <a:prstGeom prst="rect">
                <a:avLst/>
              </a:prstGeom>
              <a:solidFill>
                <a:schemeClr val="accent2">
                  <a:alpha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9" name="组合 8"/>
              <p:cNvGrpSpPr/>
              <p:nvPr/>
            </p:nvGrpSpPr>
            <p:grpSpPr>
              <a:xfrm>
                <a:off x="2125980" y="2052320"/>
                <a:ext cx="7940040" cy="2753360"/>
                <a:chOff x="2123436" y="1397000"/>
                <a:chExt cx="7940040" cy="2753360"/>
              </a:xfrm>
            </p:grpSpPr>
            <p:sp>
              <p:nvSpPr>
                <p:cNvPr id="4" name="矩形 3"/>
                <p:cNvSpPr/>
                <p:nvPr/>
              </p:nvSpPr>
              <p:spPr>
                <a:xfrm>
                  <a:off x="2702560" y="1711960"/>
                  <a:ext cx="6786880" cy="2123440"/>
                </a:xfrm>
                <a:prstGeom prst="rect">
                  <a:avLst/>
                </a:prstGeom>
                <a:solidFill>
                  <a:schemeClr val="bg1">
                    <a:alpha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" name="矩形 4"/>
                <p:cNvSpPr/>
                <p:nvPr/>
              </p:nvSpPr>
              <p:spPr>
                <a:xfrm>
                  <a:off x="2702560" y="3835400"/>
                  <a:ext cx="6786880" cy="132080"/>
                </a:xfrm>
                <a:prstGeom prst="rect">
                  <a:avLst/>
                </a:prstGeom>
                <a:solidFill>
                  <a:srgbClr val="A09AA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" name="文本框 5"/>
                <p:cNvSpPr txBox="1"/>
                <p:nvPr/>
              </p:nvSpPr>
              <p:spPr>
                <a:xfrm>
                  <a:off x="2778760" y="1978580"/>
                  <a:ext cx="6634480" cy="11079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6600" spc="600" dirty="0" smtClean="0">
                      <a:solidFill>
                        <a:srgbClr val="58525E"/>
                      </a:solidFill>
                      <a:cs typeface="+mn-ea"/>
                      <a:sym typeface="+mn-lt"/>
                    </a:rPr>
                    <a:t>输入你的标题</a:t>
                  </a:r>
                  <a:endParaRPr lang="zh-CN" altLang="en-US" sz="6600" spc="600" dirty="0">
                    <a:solidFill>
                      <a:srgbClr val="58525E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" name="文本框 6"/>
                <p:cNvSpPr txBox="1"/>
                <p:nvPr/>
              </p:nvSpPr>
              <p:spPr>
                <a:xfrm>
                  <a:off x="3007360" y="3126462"/>
                  <a:ext cx="618744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b="1" spc="1400" dirty="0" smtClean="0">
                      <a:solidFill>
                        <a:srgbClr val="68616F"/>
                      </a:solidFill>
                      <a:cs typeface="+mn-ea"/>
                      <a:sym typeface="+mn-lt"/>
                    </a:rPr>
                    <a:t>ADD YOUR TITLE HERE</a:t>
                  </a:r>
                  <a:endParaRPr lang="zh-CN" altLang="en-US" b="1" spc="1400" dirty="0">
                    <a:solidFill>
                      <a:srgbClr val="68616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" name="矩形 7"/>
                <p:cNvSpPr/>
                <p:nvPr/>
              </p:nvSpPr>
              <p:spPr>
                <a:xfrm>
                  <a:off x="2123436" y="1397000"/>
                  <a:ext cx="7940040" cy="2753360"/>
                </a:xfrm>
                <a:prstGeom prst="rect">
                  <a:avLst/>
                </a:prstGeom>
                <a:noFill/>
                <a:ln w="317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13" name="矩形 12"/>
            <p:cNvSpPr/>
            <p:nvPr/>
          </p:nvSpPr>
          <p:spPr>
            <a:xfrm>
              <a:off x="5427984" y="468868"/>
              <a:ext cx="1351280" cy="1351280"/>
            </a:xfrm>
            <a:prstGeom prst="rect">
              <a:avLst/>
            </a:prstGeom>
            <a:solidFill>
              <a:schemeClr val="accent1">
                <a:lumMod val="75000"/>
                <a:alpha val="70000"/>
              </a:schemeClr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5400" spc="600" dirty="0" smtClean="0"/>
                <a:t>02</a:t>
              </a:r>
              <a:endParaRPr lang="zh-CN" altLang="en-US" sz="5400" spc="600" dirty="0"/>
            </a:p>
          </p:txBody>
        </p:sp>
      </p:grp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ISLIDE.DIAGRAM" val="182477"/>
</p:tagLst>
</file>

<file path=ppt/tags/tag10.xml><?xml version="1.0" encoding="utf-8"?>
<p:tagLst xmlns:p="http://schemas.openxmlformats.org/presentationml/2006/main">
  <p:tag name="ISLIDE.DIAGRAM" val="246837"/>
</p:tagLst>
</file>

<file path=ppt/tags/tag11.xml><?xml version="1.0" encoding="utf-8"?>
<p:tagLst xmlns:p="http://schemas.openxmlformats.org/presentationml/2006/main">
  <p:tag name="ISLIDE.DIAGRAM" val="204268"/>
</p:tagLst>
</file>

<file path=ppt/tags/tag12.xml><?xml version="1.0" encoding="utf-8"?>
<p:tagLst xmlns:p="http://schemas.openxmlformats.org/presentationml/2006/main">
  <p:tag name="ISLIDE.DIAGRAM" val="219915"/>
</p:tagLst>
</file>

<file path=ppt/tags/tag13.xml><?xml version="1.0" encoding="utf-8"?>
<p:tagLst xmlns:p="http://schemas.openxmlformats.org/presentationml/2006/main">
  <p:tag name="ISLIDE.DIAGRAM" val="221074"/>
</p:tagLst>
</file>

<file path=ppt/tags/tag14.xml><?xml version="1.0" encoding="utf-8"?>
<p:tagLst xmlns:p="http://schemas.openxmlformats.org/presentationml/2006/main">
  <p:tag name="ISLIDE.DIAGRAM" val="219902"/>
</p:tagLst>
</file>

<file path=ppt/tags/tag15.xml><?xml version="1.0" encoding="utf-8"?>
<p:tagLst xmlns:p="http://schemas.openxmlformats.org/presentationml/2006/main">
  <p:tag name="ISLIDE.DIAGRAM" val="204269"/>
</p:tagLst>
</file>

<file path=ppt/tags/tag16.xml><?xml version="1.0" encoding="utf-8"?>
<p:tagLst xmlns:p="http://schemas.openxmlformats.org/presentationml/2006/main">
  <p:tag name="ISLIDE.DIAGRAM" val="222060"/>
</p:tagLst>
</file>

<file path=ppt/tags/tag17.xml><?xml version="1.0" encoding="utf-8"?>
<p:tagLst xmlns:p="http://schemas.openxmlformats.org/presentationml/2006/main">
  <p:tag name="ISLIDE.DIAGRAM" val="222045"/>
</p:tagLst>
</file>

<file path=ppt/tags/tag18.xml><?xml version="1.0" encoding="utf-8"?>
<p:tagLst xmlns:p="http://schemas.openxmlformats.org/presentationml/2006/main">
  <p:tag name="ISLIDE.DIAGRAM" val="219904"/>
</p:tagLst>
</file>

<file path=ppt/tags/tag19.xml><?xml version="1.0" encoding="utf-8"?>
<p:tagLst xmlns:p="http://schemas.openxmlformats.org/presentationml/2006/main">
  <p:tag name="ISLIDE.DIAGRAM" val="221052"/>
</p:tagLst>
</file>

<file path=ppt/tags/tag2.xml><?xml version="1.0" encoding="utf-8"?>
<p:tagLst xmlns:p="http://schemas.openxmlformats.org/presentationml/2006/main">
  <p:tag name="ISLIDE.DIAGRAM" val="186333"/>
</p:tagLst>
</file>

<file path=ppt/tags/tag3.xml><?xml version="1.0" encoding="utf-8"?>
<p:tagLst xmlns:p="http://schemas.openxmlformats.org/presentationml/2006/main">
  <p:tag name="ISLIDE.DIAGRAM" val="223820"/>
</p:tagLst>
</file>

<file path=ppt/tags/tag4.xml><?xml version="1.0" encoding="utf-8"?>
<p:tagLst xmlns:p="http://schemas.openxmlformats.org/presentationml/2006/main">
  <p:tag name="ISLIDE.DIAGRAM" val="186402"/>
</p:tagLst>
</file>

<file path=ppt/tags/tag5.xml><?xml version="1.0" encoding="utf-8"?>
<p:tagLst xmlns:p="http://schemas.openxmlformats.org/presentationml/2006/main">
  <p:tag name="ISLIDE.DIAGRAM" val="215650"/>
</p:tagLst>
</file>

<file path=ppt/tags/tag6.xml><?xml version="1.0" encoding="utf-8"?>
<p:tagLst xmlns:p="http://schemas.openxmlformats.org/presentationml/2006/main">
  <p:tag name="ISLIDE.DIAGRAM" val="243646"/>
</p:tagLst>
</file>

<file path=ppt/tags/tag7.xml><?xml version="1.0" encoding="utf-8"?>
<p:tagLst xmlns:p="http://schemas.openxmlformats.org/presentationml/2006/main">
  <p:tag name="ISLIDE.DIAGRAM" val="241232"/>
</p:tagLst>
</file>

<file path=ppt/tags/tag8.xml><?xml version="1.0" encoding="utf-8"?>
<p:tagLst xmlns:p="http://schemas.openxmlformats.org/presentationml/2006/main">
  <p:tag name="ISLIDE.DIAGRAM" val="243687"/>
</p:tagLst>
</file>

<file path=ppt/tags/tag9.xml><?xml version="1.0" encoding="utf-8"?>
<p:tagLst xmlns:p="http://schemas.openxmlformats.org/presentationml/2006/main">
  <p:tag name="ISLIDE.DIAGRAM" val="223831"/>
</p:tagLst>
</file>

<file path=ppt/theme/theme1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8DB0CA"/>
      </a:accent1>
      <a:accent2>
        <a:srgbClr val="DABCC5"/>
      </a:accent2>
      <a:accent3>
        <a:srgbClr val="7AA8C3"/>
      </a:accent3>
      <a:accent4>
        <a:srgbClr val="CCA5AE"/>
      </a:accent4>
      <a:accent5>
        <a:srgbClr val="729CB4"/>
      </a:accent5>
      <a:accent6>
        <a:srgbClr val="C7A0AB"/>
      </a:accent6>
      <a:hlink>
        <a:srgbClr val="6594AF"/>
      </a:hlink>
      <a:folHlink>
        <a:srgbClr val="C69CAA"/>
      </a:folHlink>
    </a:clrScheme>
    <a:fontScheme name="r1stii2i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6319</Words>
  <Application>WPS 演示</Application>
  <PresentationFormat>宽屏</PresentationFormat>
  <Paragraphs>481</Paragraphs>
  <Slides>26</Slides>
  <Notes>27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5" baseType="lpstr">
      <vt:lpstr>Arial</vt:lpstr>
      <vt:lpstr>宋体</vt:lpstr>
      <vt:lpstr>Wingdings</vt:lpstr>
      <vt:lpstr>微软雅黑</vt:lpstr>
      <vt:lpstr>Impact</vt:lpstr>
      <vt:lpstr>Arial Unicode MS</vt:lpstr>
      <vt:lpstr>等线</vt:lpstr>
      <vt:lpstr>Calibri</vt:lpstr>
      <vt:lpstr>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</dc:title>
  <dc:creator>刘 思蜀</dc:creator>
  <cp:lastModifiedBy>一颗苹果</cp:lastModifiedBy>
  <cp:revision>19</cp:revision>
  <dcterms:created xsi:type="dcterms:W3CDTF">2018-12-29T07:21:00Z</dcterms:created>
  <dcterms:modified xsi:type="dcterms:W3CDTF">2021-09-13T01:01:17Z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2052-11.1.0.10463</vt:lpwstr>
  </property>
  <property fmtid="{D5CDD505-2E9C-101B-9397-08002B2CF9AE}" pid="3" name="ICV">
    <vt:lpwstr>54EB3C6D44954294AB8A4391873FD49A</vt:lpwstr>
  </property>
</Properties>
</file>