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9" r:id="rId5"/>
    <p:sldId id="280" r:id="rId6"/>
    <p:sldId id="260" r:id="rId7"/>
    <p:sldId id="275" r:id="rId8"/>
    <p:sldId id="264" r:id="rId9"/>
    <p:sldId id="265" r:id="rId10"/>
    <p:sldId id="266" r:id="rId11"/>
    <p:sldId id="267" r:id="rId12"/>
    <p:sldId id="261" r:id="rId13"/>
    <p:sldId id="276" r:id="rId14"/>
    <p:sldId id="268" r:id="rId15"/>
    <p:sldId id="269" r:id="rId16"/>
    <p:sldId id="270" r:id="rId17"/>
    <p:sldId id="262" r:id="rId18"/>
    <p:sldId id="277" r:id="rId19"/>
    <p:sldId id="271" r:id="rId20"/>
    <p:sldId id="272" r:id="rId21"/>
    <p:sldId id="273" r:id="rId22"/>
    <p:sldId id="263" r:id="rId23"/>
    <p:sldId id="278" r:id="rId24"/>
    <p:sldId id="274" r:id="rId25"/>
    <p:sldId id="279" r:id="rId26"/>
    <p:sldId id="25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9A657-DD06-4B52-9700-A7E963EF11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E4837-B0B8-42AD-A90D-E5FF526430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006E-7076-4BD7-BC5F-5D4F2E480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1802-DAB9-4B3D-AA77-A22A5269C6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65" y="727283"/>
            <a:ext cx="4170605" cy="34637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068279" y="3441528"/>
            <a:ext cx="1451316" cy="1451316"/>
          </a:xfrm>
          <a:prstGeom prst="ellipse">
            <a:avLst/>
          </a:prstGeom>
          <a:solidFill>
            <a:srgbClr val="FAD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41698" y="3705399"/>
            <a:ext cx="8265342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猫咪爱吃鱼卡通儿童课件模板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740270" y="4533547"/>
            <a:ext cx="580468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r">
              <a:lnSpc>
                <a:spcPct val="200000"/>
              </a:lnSpc>
            </a:pPr>
            <a:r>
              <a:rPr lang="en-US" altLang="zh-CN" sz="1400" smtClean="0"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</a:rPr>
              <a:t>Name </a:t>
            </a:r>
            <a:r>
              <a:rPr lang="zh-CN" altLang="en-US" sz="1400" smtClean="0"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</a:rPr>
              <a:t>：</a:t>
            </a:r>
            <a:r>
              <a:rPr lang="en-US" altLang="zh-CN" sz="1400" dirty="0" err="1" smtClean="0">
                <a:latin typeface="等线" panose="02010600030101010101" pitchFamily="2" charset="-122"/>
                <a:ea typeface="等线" panose="02010600030101010101" pitchFamily="2" charset="-122"/>
                <a:cs typeface="全字库正楷体" panose="02010604000101010101" pitchFamily="2" charset="-122"/>
              </a:rPr>
              <a:t>xx</a:t>
            </a:r>
            <a:endParaRPr lang="en-US" altLang="zh-CN" sz="1400" dirty="0">
              <a:latin typeface="等线" panose="02010600030101010101" pitchFamily="2" charset="-122"/>
              <a:ea typeface="等线" panose="0201060003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5967" y="2866850"/>
            <a:ext cx="2518988" cy="583565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2 0 2 2</a:t>
            </a:r>
            <a:endParaRPr lang="zh-CN" altLang="en-US" sz="32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5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90" y="1591994"/>
            <a:ext cx="3971429" cy="35333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7729" y="2711077"/>
            <a:ext cx="4642881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这是第二部分：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740271" y="354207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43" y="1900938"/>
            <a:ext cx="3974447" cy="5342097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46838" y="2692904"/>
            <a:ext cx="35154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章 节 提 要 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046838" y="3216124"/>
            <a:ext cx="59400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1434382">
            <a:off x="942535" y="831494"/>
            <a:ext cx="4839286" cy="3474720"/>
          </a:xfrm>
          <a:prstGeom prst="triangle">
            <a:avLst/>
          </a:prstGeom>
          <a:solidFill>
            <a:srgbClr val="62AEB3"/>
          </a:solidFill>
          <a:ln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800" y="1043237"/>
            <a:ext cx="4958938" cy="41184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063553" y="2014244"/>
            <a:ext cx="4561848" cy="1069299"/>
            <a:chOff x="7516695" y="2025501"/>
            <a:chExt cx="4561848" cy="1069299"/>
          </a:xfrm>
        </p:grpSpPr>
        <p:sp>
          <p:nvSpPr>
            <p:cNvPr id="5" name="Rectangle 24"/>
            <p:cNvSpPr/>
            <p:nvPr/>
          </p:nvSpPr>
          <p:spPr>
            <a:xfrm>
              <a:off x="7537570" y="20255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</a:t>
              </a:r>
              <a:endParaRPr lang="bg-BG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Rectangle 58"/>
            <p:cNvSpPr/>
            <p:nvPr/>
          </p:nvSpPr>
          <p:spPr>
            <a:xfrm>
              <a:off x="8005619" y="2076507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bg-BG" sz="2000" dirty="0">
                <a:solidFill>
                  <a:srgbClr val="3D3743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Rectangle 59"/>
            <p:cNvSpPr/>
            <p:nvPr/>
          </p:nvSpPr>
          <p:spPr>
            <a:xfrm>
              <a:off x="7516695" y="2476617"/>
              <a:ext cx="4561848" cy="618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</a:rPr>
                <a:t>hours that Just for today I will try to live through this day only and not tackle my whole life problem at once. </a:t>
              </a:r>
              <a:endPara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35417" y="3473518"/>
            <a:ext cx="4589984" cy="1051280"/>
            <a:chOff x="7516695" y="2025501"/>
            <a:chExt cx="4589984" cy="1051280"/>
          </a:xfrm>
        </p:grpSpPr>
        <p:sp>
          <p:nvSpPr>
            <p:cNvPr id="9" name="Rectangle 24"/>
            <p:cNvSpPr/>
            <p:nvPr/>
          </p:nvSpPr>
          <p:spPr>
            <a:xfrm>
              <a:off x="7537570" y="20255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</a:t>
              </a:r>
              <a:endParaRPr lang="bg-BG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Rectangle 58"/>
            <p:cNvSpPr/>
            <p:nvPr/>
          </p:nvSpPr>
          <p:spPr>
            <a:xfrm>
              <a:off x="8005619" y="2076507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bg-BG" sz="2000" dirty="0">
                <a:solidFill>
                  <a:srgbClr val="3D3743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Rectangle 59"/>
            <p:cNvSpPr/>
            <p:nvPr/>
          </p:nvSpPr>
          <p:spPr>
            <a:xfrm>
              <a:off x="7516695" y="2476617"/>
              <a:ext cx="45899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</a:rPr>
                <a:t>hours that Just for today I will try to live through this day only and not tackle my whole life problem at once. </a:t>
              </a:r>
              <a:endPara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35417" y="4951676"/>
            <a:ext cx="4589984" cy="1051280"/>
            <a:chOff x="7516695" y="2025501"/>
            <a:chExt cx="4589984" cy="1051280"/>
          </a:xfrm>
        </p:grpSpPr>
        <p:sp>
          <p:nvSpPr>
            <p:cNvPr id="13" name="Rectangle 24"/>
            <p:cNvSpPr/>
            <p:nvPr/>
          </p:nvSpPr>
          <p:spPr>
            <a:xfrm>
              <a:off x="7537570" y="20255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</a:t>
              </a:r>
              <a:endParaRPr lang="bg-BG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Rectangle 58"/>
            <p:cNvSpPr/>
            <p:nvPr/>
          </p:nvSpPr>
          <p:spPr>
            <a:xfrm>
              <a:off x="8005619" y="2076507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03</a:t>
              </a:r>
              <a:endParaRPr lang="bg-BG" sz="2000" dirty="0">
                <a:solidFill>
                  <a:srgbClr val="3D3743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Rectangle 59"/>
            <p:cNvSpPr/>
            <p:nvPr/>
          </p:nvSpPr>
          <p:spPr>
            <a:xfrm>
              <a:off x="7516695" y="2476617"/>
              <a:ext cx="45899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</a:rPr>
                <a:t>hours that Just for today I will try to live through this day only and not tackle my whole life problem at once. </a:t>
              </a:r>
              <a:endPara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7502" y="2027760"/>
            <a:ext cx="11545645" cy="3522958"/>
            <a:chOff x="397841" y="2365385"/>
            <a:chExt cx="11545645" cy="3522958"/>
          </a:xfrm>
        </p:grpSpPr>
        <p:sp>
          <p:nvSpPr>
            <p:cNvPr id="4" name="Freeform 11"/>
            <p:cNvSpPr/>
            <p:nvPr/>
          </p:nvSpPr>
          <p:spPr bwMode="auto">
            <a:xfrm>
              <a:off x="397841" y="3678697"/>
              <a:ext cx="3155361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E8ECEF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" name="Freeform 12"/>
            <p:cNvSpPr/>
            <p:nvPr/>
          </p:nvSpPr>
          <p:spPr bwMode="auto">
            <a:xfrm>
              <a:off x="3221817" y="3798801"/>
              <a:ext cx="3160164" cy="761461"/>
            </a:xfrm>
            <a:custGeom>
              <a:avLst/>
              <a:gdLst>
                <a:gd name="T0" fmla="*/ 856 w 879"/>
                <a:gd name="T1" fmla="*/ 0 h 210"/>
                <a:gd name="T2" fmla="*/ 23 w 879"/>
                <a:gd name="T3" fmla="*/ 0 h 210"/>
                <a:gd name="T4" fmla="*/ 0 w 879"/>
                <a:gd name="T5" fmla="*/ 23 h 210"/>
                <a:gd name="T6" fmla="*/ 0 w 879"/>
                <a:gd name="T7" fmla="*/ 154 h 210"/>
                <a:gd name="T8" fmla="*/ 23 w 879"/>
                <a:gd name="T9" fmla="*/ 177 h 210"/>
                <a:gd name="T10" fmla="*/ 397 w 879"/>
                <a:gd name="T11" fmla="*/ 177 h 210"/>
                <a:gd name="T12" fmla="*/ 418 w 879"/>
                <a:gd name="T13" fmla="*/ 210 h 210"/>
                <a:gd name="T14" fmla="*/ 440 w 879"/>
                <a:gd name="T15" fmla="*/ 177 h 210"/>
                <a:gd name="T16" fmla="*/ 856 w 879"/>
                <a:gd name="T17" fmla="*/ 177 h 210"/>
                <a:gd name="T18" fmla="*/ 879 w 879"/>
                <a:gd name="T19" fmla="*/ 154 h 210"/>
                <a:gd name="T20" fmla="*/ 879 w 879"/>
                <a:gd name="T21" fmla="*/ 23 h 210"/>
                <a:gd name="T22" fmla="*/ 856 w 879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9" h="210">
                  <a:moveTo>
                    <a:pt x="85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3" y="177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418" y="210"/>
                    <a:pt x="418" y="210"/>
                    <a:pt x="418" y="210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9" y="177"/>
                    <a:pt x="879" y="167"/>
                    <a:pt x="879" y="154"/>
                  </a:cubicBezTo>
                  <a:cubicBezTo>
                    <a:pt x="879" y="23"/>
                    <a:pt x="879" y="23"/>
                    <a:pt x="879" y="23"/>
                  </a:cubicBezTo>
                  <a:cubicBezTo>
                    <a:pt x="879" y="10"/>
                    <a:pt x="869" y="0"/>
                    <a:pt x="856" y="0"/>
                  </a:cubicBezTo>
                  <a:close/>
                </a:path>
              </a:pathLst>
            </a:custGeom>
            <a:solidFill>
              <a:srgbClr val="62AEB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5961748" y="3678697"/>
              <a:ext cx="3152959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62AEB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8788125" y="3798801"/>
              <a:ext cx="3155361" cy="761461"/>
            </a:xfrm>
            <a:custGeom>
              <a:avLst/>
              <a:gdLst>
                <a:gd name="T0" fmla="*/ 856 w 878"/>
                <a:gd name="T1" fmla="*/ 0 h 210"/>
                <a:gd name="T2" fmla="*/ 22 w 878"/>
                <a:gd name="T3" fmla="*/ 0 h 210"/>
                <a:gd name="T4" fmla="*/ 0 w 878"/>
                <a:gd name="T5" fmla="*/ 23 h 210"/>
                <a:gd name="T6" fmla="*/ 0 w 878"/>
                <a:gd name="T7" fmla="*/ 154 h 210"/>
                <a:gd name="T8" fmla="*/ 22 w 878"/>
                <a:gd name="T9" fmla="*/ 177 h 210"/>
                <a:gd name="T10" fmla="*/ 396 w 878"/>
                <a:gd name="T11" fmla="*/ 177 h 210"/>
                <a:gd name="T12" fmla="*/ 417 w 878"/>
                <a:gd name="T13" fmla="*/ 210 h 210"/>
                <a:gd name="T14" fmla="*/ 439 w 878"/>
                <a:gd name="T15" fmla="*/ 177 h 210"/>
                <a:gd name="T16" fmla="*/ 856 w 878"/>
                <a:gd name="T17" fmla="*/ 177 h 210"/>
                <a:gd name="T18" fmla="*/ 878 w 878"/>
                <a:gd name="T19" fmla="*/ 154 h 210"/>
                <a:gd name="T20" fmla="*/ 878 w 878"/>
                <a:gd name="T21" fmla="*/ 23 h 210"/>
                <a:gd name="T22" fmla="*/ 856 w 878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2" y="177"/>
                  </a:cubicBezTo>
                  <a:cubicBezTo>
                    <a:pt x="396" y="177"/>
                    <a:pt x="396" y="177"/>
                    <a:pt x="396" y="177"/>
                  </a:cubicBezTo>
                  <a:cubicBezTo>
                    <a:pt x="417" y="210"/>
                    <a:pt x="417" y="210"/>
                    <a:pt x="417" y="210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8" y="177"/>
                    <a:pt x="878" y="167"/>
                    <a:pt x="878" y="154"/>
                  </a:cubicBezTo>
                  <a:cubicBezTo>
                    <a:pt x="878" y="23"/>
                    <a:pt x="878" y="23"/>
                    <a:pt x="878" y="23"/>
                  </a:cubicBezTo>
                  <a:cubicBezTo>
                    <a:pt x="878" y="10"/>
                    <a:pt x="868" y="0"/>
                    <a:pt x="856" y="0"/>
                  </a:cubicBezTo>
                  <a:close/>
                </a:path>
              </a:pathLst>
            </a:custGeom>
            <a:solidFill>
              <a:srgbClr val="62AEB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8" name="Group 15"/>
            <p:cNvGrpSpPr/>
            <p:nvPr/>
          </p:nvGrpSpPr>
          <p:grpSpPr bwMode="auto">
            <a:xfrm>
              <a:off x="6230697" y="3978958"/>
              <a:ext cx="230529" cy="288250"/>
              <a:chOff x="0" y="0"/>
              <a:chExt cx="96" cy="120"/>
            </a:xfrm>
            <a:solidFill>
              <a:srgbClr val="F8F8F8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0" y="0"/>
                <a:ext cx="96" cy="120"/>
              </a:xfrm>
              <a:custGeom>
                <a:avLst/>
                <a:gdLst>
                  <a:gd name="T0" fmla="*/ 0 w 96"/>
                  <a:gd name="T1" fmla="*/ 0 h 120"/>
                  <a:gd name="T2" fmla="*/ 0 w 96"/>
                  <a:gd name="T3" fmla="*/ 120 h 120"/>
                  <a:gd name="T4" fmla="*/ 66 w 96"/>
                  <a:gd name="T5" fmla="*/ 120 h 120"/>
                  <a:gd name="T6" fmla="*/ 96 w 96"/>
                  <a:gd name="T7" fmla="*/ 89 h 120"/>
                  <a:gd name="T8" fmla="*/ 96 w 96"/>
                  <a:gd name="T9" fmla="*/ 0 h 120"/>
                  <a:gd name="T10" fmla="*/ 0 w 96"/>
                  <a:gd name="T11" fmla="*/ 0 h 120"/>
                  <a:gd name="T12" fmla="*/ 9 w 96"/>
                  <a:gd name="T13" fmla="*/ 11 h 120"/>
                  <a:gd name="T14" fmla="*/ 86 w 96"/>
                  <a:gd name="T15" fmla="*/ 11 h 120"/>
                  <a:gd name="T16" fmla="*/ 86 w 96"/>
                  <a:gd name="T17" fmla="*/ 82 h 120"/>
                  <a:gd name="T18" fmla="*/ 60 w 96"/>
                  <a:gd name="T19" fmla="*/ 82 h 120"/>
                  <a:gd name="T20" fmla="*/ 60 w 96"/>
                  <a:gd name="T21" fmla="*/ 109 h 120"/>
                  <a:gd name="T22" fmla="*/ 9 w 96"/>
                  <a:gd name="T23" fmla="*/ 109 h 120"/>
                  <a:gd name="T24" fmla="*/ 9 w 96"/>
                  <a:gd name="T25" fmla="*/ 11 h 120"/>
                  <a:gd name="T26" fmla="*/ 80 w 96"/>
                  <a:gd name="T27" fmla="*/ 92 h 120"/>
                  <a:gd name="T28" fmla="*/ 69 w 96"/>
                  <a:gd name="T29" fmla="*/ 101 h 120"/>
                  <a:gd name="T30" fmla="*/ 69 w 96"/>
                  <a:gd name="T31" fmla="*/ 92 h 120"/>
                  <a:gd name="T32" fmla="*/ 80 w 96"/>
                  <a:gd name="T33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0">
                    <a:moveTo>
                      <a:pt x="0" y="0"/>
                    </a:moveTo>
                    <a:lnTo>
                      <a:pt x="0" y="120"/>
                    </a:lnTo>
                    <a:lnTo>
                      <a:pt x="66" y="120"/>
                    </a:lnTo>
                    <a:lnTo>
                      <a:pt x="96" y="89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9" y="11"/>
                    </a:moveTo>
                    <a:lnTo>
                      <a:pt x="86" y="11"/>
                    </a:lnTo>
                    <a:lnTo>
                      <a:pt x="86" y="82"/>
                    </a:lnTo>
                    <a:lnTo>
                      <a:pt x="60" y="82"/>
                    </a:lnTo>
                    <a:lnTo>
                      <a:pt x="60" y="109"/>
                    </a:lnTo>
                    <a:lnTo>
                      <a:pt x="9" y="109"/>
                    </a:lnTo>
                    <a:lnTo>
                      <a:pt x="9" y="11"/>
                    </a:lnTo>
                    <a:close/>
                    <a:moveTo>
                      <a:pt x="80" y="92"/>
                    </a:moveTo>
                    <a:lnTo>
                      <a:pt x="69" y="101"/>
                    </a:lnTo>
                    <a:lnTo>
                      <a:pt x="69" y="92"/>
                    </a:lnTo>
                    <a:lnTo>
                      <a:pt x="8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27" y="33"/>
                <a:ext cx="4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27" y="61"/>
                <a:ext cx="27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 bwMode="auto">
            <a:xfrm>
              <a:off x="9064280" y="3990967"/>
              <a:ext cx="280956" cy="261827"/>
              <a:chOff x="0" y="0"/>
              <a:chExt cx="117" cy="109"/>
            </a:xfrm>
            <a:solidFill>
              <a:srgbClr val="F8F8F8"/>
            </a:solidFill>
          </p:grpSpPr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09"/>
              </a:xfrm>
              <a:custGeom>
                <a:avLst/>
                <a:gdLst>
                  <a:gd name="T0" fmla="*/ 100 w 117"/>
                  <a:gd name="T1" fmla="*/ 38 h 109"/>
                  <a:gd name="T2" fmla="*/ 100 w 117"/>
                  <a:gd name="T3" fmla="*/ 0 h 109"/>
                  <a:gd name="T4" fmla="*/ 0 w 117"/>
                  <a:gd name="T5" fmla="*/ 0 h 109"/>
                  <a:gd name="T6" fmla="*/ 0 w 117"/>
                  <a:gd name="T7" fmla="*/ 82 h 109"/>
                  <a:gd name="T8" fmla="*/ 24 w 117"/>
                  <a:gd name="T9" fmla="*/ 82 h 109"/>
                  <a:gd name="T10" fmla="*/ 24 w 117"/>
                  <a:gd name="T11" fmla="*/ 109 h 109"/>
                  <a:gd name="T12" fmla="*/ 54 w 117"/>
                  <a:gd name="T13" fmla="*/ 82 h 109"/>
                  <a:gd name="T14" fmla="*/ 57 w 117"/>
                  <a:gd name="T15" fmla="*/ 82 h 109"/>
                  <a:gd name="T16" fmla="*/ 57 w 117"/>
                  <a:gd name="T17" fmla="*/ 99 h 109"/>
                  <a:gd name="T18" fmla="*/ 60 w 117"/>
                  <a:gd name="T19" fmla="*/ 99 h 109"/>
                  <a:gd name="T20" fmla="*/ 117 w 117"/>
                  <a:gd name="T21" fmla="*/ 99 h 109"/>
                  <a:gd name="T22" fmla="*/ 117 w 117"/>
                  <a:gd name="T23" fmla="*/ 43 h 109"/>
                  <a:gd name="T24" fmla="*/ 117 w 117"/>
                  <a:gd name="T25" fmla="*/ 38 h 109"/>
                  <a:gd name="T26" fmla="*/ 100 w 117"/>
                  <a:gd name="T27" fmla="*/ 38 h 109"/>
                  <a:gd name="T28" fmla="*/ 51 w 117"/>
                  <a:gd name="T29" fmla="*/ 71 h 109"/>
                  <a:gd name="T30" fmla="*/ 34 w 117"/>
                  <a:gd name="T31" fmla="*/ 86 h 109"/>
                  <a:gd name="T32" fmla="*/ 34 w 117"/>
                  <a:gd name="T33" fmla="*/ 71 h 109"/>
                  <a:gd name="T34" fmla="*/ 10 w 117"/>
                  <a:gd name="T35" fmla="*/ 71 h 109"/>
                  <a:gd name="T36" fmla="*/ 10 w 117"/>
                  <a:gd name="T37" fmla="*/ 9 h 109"/>
                  <a:gd name="T38" fmla="*/ 90 w 117"/>
                  <a:gd name="T39" fmla="*/ 9 h 109"/>
                  <a:gd name="T40" fmla="*/ 90 w 117"/>
                  <a:gd name="T41" fmla="*/ 38 h 109"/>
                  <a:gd name="T42" fmla="*/ 57 w 117"/>
                  <a:gd name="T43" fmla="*/ 38 h 109"/>
                  <a:gd name="T44" fmla="*/ 57 w 117"/>
                  <a:gd name="T45" fmla="*/ 71 h 109"/>
                  <a:gd name="T46" fmla="*/ 51 w 117"/>
                  <a:gd name="T47" fmla="*/ 71 h 109"/>
                  <a:gd name="T48" fmla="*/ 108 w 117"/>
                  <a:gd name="T49" fmla="*/ 89 h 109"/>
                  <a:gd name="T50" fmla="*/ 67 w 117"/>
                  <a:gd name="T51" fmla="*/ 89 h 109"/>
                  <a:gd name="T52" fmla="*/ 67 w 117"/>
                  <a:gd name="T53" fmla="*/ 47 h 109"/>
                  <a:gd name="T54" fmla="*/ 108 w 117"/>
                  <a:gd name="T55" fmla="*/ 47 h 109"/>
                  <a:gd name="T56" fmla="*/ 108 w 117"/>
                  <a:gd name="T57" fmla="*/ 8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09">
                    <a:moveTo>
                      <a:pt x="100" y="38"/>
                    </a:moveTo>
                    <a:lnTo>
                      <a:pt x="100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24" y="82"/>
                    </a:lnTo>
                    <a:lnTo>
                      <a:pt x="24" y="109"/>
                    </a:lnTo>
                    <a:lnTo>
                      <a:pt x="54" y="82"/>
                    </a:lnTo>
                    <a:lnTo>
                      <a:pt x="57" y="82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117" y="99"/>
                    </a:lnTo>
                    <a:lnTo>
                      <a:pt x="117" y="43"/>
                    </a:lnTo>
                    <a:lnTo>
                      <a:pt x="117" y="38"/>
                    </a:lnTo>
                    <a:lnTo>
                      <a:pt x="100" y="38"/>
                    </a:lnTo>
                    <a:close/>
                    <a:moveTo>
                      <a:pt x="51" y="71"/>
                    </a:moveTo>
                    <a:lnTo>
                      <a:pt x="34" y="86"/>
                    </a:lnTo>
                    <a:lnTo>
                      <a:pt x="34" y="71"/>
                    </a:lnTo>
                    <a:lnTo>
                      <a:pt x="10" y="71"/>
                    </a:lnTo>
                    <a:lnTo>
                      <a:pt x="10" y="9"/>
                    </a:lnTo>
                    <a:lnTo>
                      <a:pt x="90" y="9"/>
                    </a:lnTo>
                    <a:lnTo>
                      <a:pt x="90" y="38"/>
                    </a:lnTo>
                    <a:lnTo>
                      <a:pt x="57" y="38"/>
                    </a:lnTo>
                    <a:lnTo>
                      <a:pt x="57" y="71"/>
                    </a:lnTo>
                    <a:lnTo>
                      <a:pt x="51" y="71"/>
                    </a:lnTo>
                    <a:close/>
                    <a:moveTo>
                      <a:pt x="108" y="89"/>
                    </a:moveTo>
                    <a:lnTo>
                      <a:pt x="67" y="89"/>
                    </a:lnTo>
                    <a:lnTo>
                      <a:pt x="67" y="47"/>
                    </a:lnTo>
                    <a:lnTo>
                      <a:pt x="108" y="47"/>
                    </a:lnTo>
                    <a:lnTo>
                      <a:pt x="108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75" y="64"/>
                <a:ext cx="10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90" y="64"/>
                <a:ext cx="9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 bwMode="auto">
            <a:xfrm>
              <a:off x="3447543" y="3981360"/>
              <a:ext cx="280958" cy="283446"/>
              <a:chOff x="0" y="0"/>
              <a:chExt cx="117" cy="118"/>
            </a:xfrm>
            <a:solidFill>
              <a:srgbClr val="F8F8F8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18"/>
              </a:xfrm>
              <a:custGeom>
                <a:avLst/>
                <a:gdLst>
                  <a:gd name="T0" fmla="*/ 117 w 117"/>
                  <a:gd name="T1" fmla="*/ 21 h 118"/>
                  <a:gd name="T2" fmla="*/ 107 w 117"/>
                  <a:gd name="T3" fmla="*/ 21 h 118"/>
                  <a:gd name="T4" fmla="*/ 78 w 117"/>
                  <a:gd name="T5" fmla="*/ 21 h 118"/>
                  <a:gd name="T6" fmla="*/ 78 w 117"/>
                  <a:gd name="T7" fmla="*/ 0 h 118"/>
                  <a:gd name="T8" fmla="*/ 39 w 117"/>
                  <a:gd name="T9" fmla="*/ 0 h 118"/>
                  <a:gd name="T10" fmla="*/ 39 w 117"/>
                  <a:gd name="T11" fmla="*/ 21 h 118"/>
                  <a:gd name="T12" fmla="*/ 11 w 117"/>
                  <a:gd name="T13" fmla="*/ 21 h 118"/>
                  <a:gd name="T14" fmla="*/ 0 w 117"/>
                  <a:gd name="T15" fmla="*/ 21 h 118"/>
                  <a:gd name="T16" fmla="*/ 0 w 117"/>
                  <a:gd name="T17" fmla="*/ 31 h 118"/>
                  <a:gd name="T18" fmla="*/ 11 w 117"/>
                  <a:gd name="T19" fmla="*/ 31 h 118"/>
                  <a:gd name="T20" fmla="*/ 11 w 117"/>
                  <a:gd name="T21" fmla="*/ 118 h 118"/>
                  <a:gd name="T22" fmla="*/ 107 w 117"/>
                  <a:gd name="T23" fmla="*/ 118 h 118"/>
                  <a:gd name="T24" fmla="*/ 107 w 117"/>
                  <a:gd name="T25" fmla="*/ 31 h 118"/>
                  <a:gd name="T26" fmla="*/ 117 w 117"/>
                  <a:gd name="T27" fmla="*/ 31 h 118"/>
                  <a:gd name="T28" fmla="*/ 117 w 117"/>
                  <a:gd name="T29" fmla="*/ 21 h 118"/>
                  <a:gd name="T30" fmla="*/ 50 w 117"/>
                  <a:gd name="T31" fmla="*/ 10 h 118"/>
                  <a:gd name="T32" fmla="*/ 68 w 117"/>
                  <a:gd name="T33" fmla="*/ 10 h 118"/>
                  <a:gd name="T34" fmla="*/ 68 w 117"/>
                  <a:gd name="T35" fmla="*/ 21 h 118"/>
                  <a:gd name="T36" fmla="*/ 50 w 117"/>
                  <a:gd name="T37" fmla="*/ 21 h 118"/>
                  <a:gd name="T38" fmla="*/ 50 w 117"/>
                  <a:gd name="T39" fmla="*/ 10 h 118"/>
                  <a:gd name="T40" fmla="*/ 95 w 117"/>
                  <a:gd name="T41" fmla="*/ 105 h 118"/>
                  <a:gd name="T42" fmla="*/ 21 w 117"/>
                  <a:gd name="T43" fmla="*/ 105 h 118"/>
                  <a:gd name="T44" fmla="*/ 21 w 117"/>
                  <a:gd name="T45" fmla="*/ 31 h 118"/>
                  <a:gd name="T46" fmla="*/ 39 w 117"/>
                  <a:gd name="T47" fmla="*/ 31 h 118"/>
                  <a:gd name="T48" fmla="*/ 78 w 117"/>
                  <a:gd name="T49" fmla="*/ 31 h 118"/>
                  <a:gd name="T50" fmla="*/ 95 w 117"/>
                  <a:gd name="T51" fmla="*/ 31 h 118"/>
                  <a:gd name="T52" fmla="*/ 95 w 117"/>
                  <a:gd name="T53" fmla="*/ 10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18">
                    <a:moveTo>
                      <a:pt x="117" y="21"/>
                    </a:moveTo>
                    <a:lnTo>
                      <a:pt x="10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39" y="0"/>
                    </a:lnTo>
                    <a:lnTo>
                      <a:pt x="39" y="21"/>
                    </a:lnTo>
                    <a:lnTo>
                      <a:pt x="11" y="21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11" y="31"/>
                    </a:lnTo>
                    <a:lnTo>
                      <a:pt x="11" y="118"/>
                    </a:lnTo>
                    <a:lnTo>
                      <a:pt x="107" y="118"/>
                    </a:lnTo>
                    <a:lnTo>
                      <a:pt x="107" y="31"/>
                    </a:lnTo>
                    <a:lnTo>
                      <a:pt x="117" y="31"/>
                    </a:lnTo>
                    <a:lnTo>
                      <a:pt x="117" y="21"/>
                    </a:lnTo>
                    <a:close/>
                    <a:moveTo>
                      <a:pt x="50" y="10"/>
                    </a:moveTo>
                    <a:lnTo>
                      <a:pt x="68" y="10"/>
                    </a:lnTo>
                    <a:lnTo>
                      <a:pt x="68" y="21"/>
                    </a:lnTo>
                    <a:lnTo>
                      <a:pt x="50" y="21"/>
                    </a:lnTo>
                    <a:lnTo>
                      <a:pt x="50" y="10"/>
                    </a:lnTo>
                    <a:close/>
                    <a:moveTo>
                      <a:pt x="95" y="105"/>
                    </a:moveTo>
                    <a:lnTo>
                      <a:pt x="21" y="105"/>
                    </a:lnTo>
                    <a:lnTo>
                      <a:pt x="21" y="31"/>
                    </a:lnTo>
                    <a:lnTo>
                      <a:pt x="39" y="31"/>
                    </a:lnTo>
                    <a:lnTo>
                      <a:pt x="78" y="31"/>
                    </a:lnTo>
                    <a:lnTo>
                      <a:pt x="95" y="31"/>
                    </a:lnTo>
                    <a:lnTo>
                      <a:pt x="95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36" y="48"/>
                <a:ext cx="12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69" y="48"/>
                <a:ext cx="11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1" name="Group 27"/>
            <p:cNvGrpSpPr/>
            <p:nvPr/>
          </p:nvGrpSpPr>
          <p:grpSpPr bwMode="auto">
            <a:xfrm>
              <a:off x="616365" y="3978958"/>
              <a:ext cx="252140" cy="288250"/>
              <a:chOff x="0" y="0"/>
              <a:chExt cx="105" cy="120"/>
            </a:xfrm>
            <a:solidFill>
              <a:srgbClr val="F8F8F8"/>
            </a:solidFill>
          </p:grpSpPr>
          <p:sp>
            <p:nvSpPr>
              <p:cNvPr id="24" name="Freeform 28"/>
              <p:cNvSpPr/>
              <p:nvPr/>
            </p:nvSpPr>
            <p:spPr bwMode="auto">
              <a:xfrm>
                <a:off x="18" y="47"/>
                <a:ext cx="53" cy="26"/>
              </a:xfrm>
              <a:custGeom>
                <a:avLst/>
                <a:gdLst>
                  <a:gd name="T0" fmla="*/ 18 w 35"/>
                  <a:gd name="T1" fmla="*/ 11 h 17"/>
                  <a:gd name="T2" fmla="*/ 7 w 35"/>
                  <a:gd name="T3" fmla="*/ 0 h 17"/>
                  <a:gd name="T4" fmla="*/ 0 w 35"/>
                  <a:gd name="T5" fmla="*/ 0 h 17"/>
                  <a:gd name="T6" fmla="*/ 18 w 35"/>
                  <a:gd name="T7" fmla="*/ 17 h 17"/>
                  <a:gd name="T8" fmla="*/ 35 w 35"/>
                  <a:gd name="T9" fmla="*/ 0 h 17"/>
                  <a:gd name="T10" fmla="*/ 28 w 35"/>
                  <a:gd name="T11" fmla="*/ 0 h 17"/>
                  <a:gd name="T12" fmla="*/ 18 w 35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18" y="11"/>
                    </a:moveTo>
                    <a:cubicBezTo>
                      <a:pt x="12" y="11"/>
                      <a:pt x="7" y="6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8" y="17"/>
                      <a:pt x="18" y="17"/>
                    </a:cubicBezTo>
                    <a:cubicBezTo>
                      <a:pt x="27" y="17"/>
                      <a:pt x="35" y="10"/>
                      <a:pt x="3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3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5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20"/>
              </a:xfrm>
              <a:custGeom>
                <a:avLst/>
                <a:gdLst>
                  <a:gd name="T0" fmla="*/ 105 w 105"/>
                  <a:gd name="T1" fmla="*/ 0 h 120"/>
                  <a:gd name="T2" fmla="*/ 23 w 105"/>
                  <a:gd name="T3" fmla="*/ 0 h 120"/>
                  <a:gd name="T4" fmla="*/ 23 w 105"/>
                  <a:gd name="T5" fmla="*/ 18 h 120"/>
                  <a:gd name="T6" fmla="*/ 0 w 105"/>
                  <a:gd name="T7" fmla="*/ 18 h 120"/>
                  <a:gd name="T8" fmla="*/ 0 w 105"/>
                  <a:gd name="T9" fmla="*/ 120 h 120"/>
                  <a:gd name="T10" fmla="*/ 89 w 105"/>
                  <a:gd name="T11" fmla="*/ 120 h 120"/>
                  <a:gd name="T12" fmla="*/ 89 w 105"/>
                  <a:gd name="T13" fmla="*/ 97 h 120"/>
                  <a:gd name="T14" fmla="*/ 105 w 105"/>
                  <a:gd name="T15" fmla="*/ 97 h 120"/>
                  <a:gd name="T16" fmla="*/ 105 w 105"/>
                  <a:gd name="T17" fmla="*/ 0 h 120"/>
                  <a:gd name="T18" fmla="*/ 78 w 105"/>
                  <a:gd name="T19" fmla="*/ 109 h 120"/>
                  <a:gd name="T20" fmla="*/ 11 w 105"/>
                  <a:gd name="T21" fmla="*/ 109 h 120"/>
                  <a:gd name="T22" fmla="*/ 11 w 105"/>
                  <a:gd name="T23" fmla="*/ 29 h 120"/>
                  <a:gd name="T24" fmla="*/ 23 w 105"/>
                  <a:gd name="T25" fmla="*/ 29 h 120"/>
                  <a:gd name="T26" fmla="*/ 78 w 105"/>
                  <a:gd name="T27" fmla="*/ 29 h 120"/>
                  <a:gd name="T28" fmla="*/ 78 w 105"/>
                  <a:gd name="T29" fmla="*/ 97 h 120"/>
                  <a:gd name="T30" fmla="*/ 78 w 105"/>
                  <a:gd name="T31" fmla="*/ 109 h 120"/>
                  <a:gd name="T32" fmla="*/ 96 w 105"/>
                  <a:gd name="T33" fmla="*/ 86 h 120"/>
                  <a:gd name="T34" fmla="*/ 89 w 105"/>
                  <a:gd name="T35" fmla="*/ 86 h 120"/>
                  <a:gd name="T36" fmla="*/ 89 w 105"/>
                  <a:gd name="T37" fmla="*/ 18 h 120"/>
                  <a:gd name="T38" fmla="*/ 32 w 105"/>
                  <a:gd name="T39" fmla="*/ 18 h 120"/>
                  <a:gd name="T40" fmla="*/ 32 w 105"/>
                  <a:gd name="T41" fmla="*/ 11 h 120"/>
                  <a:gd name="T42" fmla="*/ 96 w 105"/>
                  <a:gd name="T43" fmla="*/ 11 h 120"/>
                  <a:gd name="T44" fmla="*/ 96 w 105"/>
                  <a:gd name="T45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20">
                    <a:moveTo>
                      <a:pt x="105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120"/>
                    </a:lnTo>
                    <a:lnTo>
                      <a:pt x="89" y="120"/>
                    </a:lnTo>
                    <a:lnTo>
                      <a:pt x="89" y="97"/>
                    </a:lnTo>
                    <a:lnTo>
                      <a:pt x="105" y="97"/>
                    </a:lnTo>
                    <a:lnTo>
                      <a:pt x="105" y="0"/>
                    </a:lnTo>
                    <a:close/>
                    <a:moveTo>
                      <a:pt x="78" y="109"/>
                    </a:moveTo>
                    <a:lnTo>
                      <a:pt x="11" y="109"/>
                    </a:lnTo>
                    <a:lnTo>
                      <a:pt x="11" y="29"/>
                    </a:lnTo>
                    <a:lnTo>
                      <a:pt x="23" y="29"/>
                    </a:lnTo>
                    <a:lnTo>
                      <a:pt x="78" y="29"/>
                    </a:lnTo>
                    <a:lnTo>
                      <a:pt x="78" y="97"/>
                    </a:lnTo>
                    <a:lnTo>
                      <a:pt x="78" y="109"/>
                    </a:lnTo>
                    <a:close/>
                    <a:moveTo>
                      <a:pt x="96" y="86"/>
                    </a:moveTo>
                    <a:lnTo>
                      <a:pt x="89" y="86"/>
                    </a:lnTo>
                    <a:lnTo>
                      <a:pt x="89" y="18"/>
                    </a:lnTo>
                    <a:lnTo>
                      <a:pt x="32" y="18"/>
                    </a:lnTo>
                    <a:lnTo>
                      <a:pt x="32" y="11"/>
                    </a:lnTo>
                    <a:lnTo>
                      <a:pt x="96" y="11"/>
                    </a:lnTo>
                    <a:lnTo>
                      <a:pt x="9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969451" y="3959741"/>
              <a:ext cx="16433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YOUR TEXT HERE</a:t>
              </a:r>
              <a:endPara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3822244" y="3959741"/>
              <a:ext cx="16433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YOUR TEXT HERE</a:t>
              </a:r>
              <a:endPara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6598195" y="3959741"/>
              <a:ext cx="16433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YOUR TEXT HERE</a:t>
              </a:r>
              <a:endParaRPr lang="zh-CN" altLang="zh-CN" sz="1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9479803" y="3959741"/>
              <a:ext cx="164339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YOUR TEXT HERE</a:t>
              </a:r>
              <a:endParaRPr lang="zh-CN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1442872" y="4934236"/>
              <a:ext cx="5437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01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7040396" y="4934237"/>
              <a:ext cx="5437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03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4322079" y="2613823"/>
              <a:ext cx="5437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02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9919602" y="2613823"/>
              <a:ext cx="5437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04</a:t>
              </a:r>
              <a:endPara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23152" y="2367601"/>
              <a:ext cx="2698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矩形 23"/>
            <p:cNvSpPr>
              <a:spLocks noChangeArrowheads="1"/>
            </p:cNvSpPr>
            <p:nvPr/>
          </p:nvSpPr>
          <p:spPr bwMode="auto">
            <a:xfrm>
              <a:off x="3275073" y="4688014"/>
              <a:ext cx="2698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矩形 23"/>
            <p:cNvSpPr>
              <a:spLocks noChangeArrowheads="1"/>
            </p:cNvSpPr>
            <p:nvPr/>
          </p:nvSpPr>
          <p:spPr bwMode="auto">
            <a:xfrm>
              <a:off x="5993390" y="2365385"/>
              <a:ext cx="2698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3" name="矩形 23"/>
            <p:cNvSpPr>
              <a:spLocks noChangeArrowheads="1"/>
            </p:cNvSpPr>
            <p:nvPr/>
          </p:nvSpPr>
          <p:spPr bwMode="auto">
            <a:xfrm>
              <a:off x="9016472" y="4688014"/>
              <a:ext cx="26986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Just for today I will try to live through this day only and not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390" y="-283452"/>
            <a:ext cx="4574079" cy="379881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16787" y="2473775"/>
            <a:ext cx="2373863" cy="2373863"/>
            <a:chOff x="4838552" y="2432106"/>
            <a:chExt cx="2373863" cy="2373863"/>
          </a:xfrm>
        </p:grpSpPr>
        <p:grpSp>
          <p:nvGrpSpPr>
            <p:cNvPr id="3" name="Group 16"/>
            <p:cNvGrpSpPr/>
            <p:nvPr/>
          </p:nvGrpSpPr>
          <p:grpSpPr>
            <a:xfrm>
              <a:off x="4894358" y="2487912"/>
              <a:ext cx="2262251" cy="2262251"/>
              <a:chOff x="3284240" y="1716038"/>
              <a:chExt cx="2088232" cy="2088232"/>
            </a:xfrm>
          </p:grpSpPr>
          <p:sp>
            <p:nvSpPr>
              <p:cNvPr id="9" name="Pie 9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4111343"/>
                  <a:gd name="adj2" fmla="val 1629722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Pie 36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20518227"/>
                  <a:gd name="adj2" fmla="val 1176276"/>
                </a:avLst>
              </a:prstGeom>
              <a:solidFill>
                <a:srgbClr val="9494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Pie 37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6262436"/>
                  <a:gd name="adj2" fmla="val 20543332"/>
                </a:avLst>
              </a:prstGeom>
              <a:solidFill>
                <a:srgbClr val="3D37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Pie 40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145018"/>
                  <a:gd name="adj2" fmla="val 415232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" name="Oval 41"/>
            <p:cNvSpPr/>
            <p:nvPr/>
          </p:nvSpPr>
          <p:spPr>
            <a:xfrm>
              <a:off x="4838552" y="2432106"/>
              <a:ext cx="2373863" cy="23738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" name="Rectangle 45"/>
            <p:cNvSpPr/>
            <p:nvPr/>
          </p:nvSpPr>
          <p:spPr>
            <a:xfrm>
              <a:off x="5141897" y="3435654"/>
              <a:ext cx="766557" cy="559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35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55%</a:t>
              </a:r>
              <a:endParaRPr lang="bg-BG" sz="3035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Rectangle 46"/>
            <p:cNvSpPr/>
            <p:nvPr/>
          </p:nvSpPr>
          <p:spPr>
            <a:xfrm>
              <a:off x="6153173" y="2869343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18%</a:t>
              </a:r>
              <a:endParaRPr lang="bg-BG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Rectangle 47"/>
            <p:cNvSpPr/>
            <p:nvPr/>
          </p:nvSpPr>
          <p:spPr>
            <a:xfrm>
              <a:off x="6576443" y="3418982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12%</a:t>
              </a:r>
              <a:endParaRPr lang="bg-BG" dirty="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Rectangle 48"/>
            <p:cNvSpPr/>
            <p:nvPr/>
          </p:nvSpPr>
          <p:spPr>
            <a:xfrm>
              <a:off x="6315236" y="3967604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15%</a:t>
              </a:r>
              <a:endParaRPr lang="bg-B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4930" y="1947503"/>
            <a:ext cx="3904679" cy="1785105"/>
            <a:chOff x="7516695" y="2076507"/>
            <a:chExt cx="3904679" cy="1785105"/>
          </a:xfrm>
        </p:grpSpPr>
        <p:sp>
          <p:nvSpPr>
            <p:cNvPr id="14" name="Rectangle 58"/>
            <p:cNvSpPr/>
            <p:nvPr/>
          </p:nvSpPr>
          <p:spPr>
            <a:xfrm>
              <a:off x="8005619" y="207650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D3743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bg-BG" sz="2400" dirty="0">
                <a:solidFill>
                  <a:srgbClr val="3D3743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Rectangle 59"/>
            <p:cNvSpPr/>
            <p:nvPr/>
          </p:nvSpPr>
          <p:spPr>
            <a:xfrm>
              <a:off x="7516695" y="2476617"/>
              <a:ext cx="39046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18881" y="3940397"/>
            <a:ext cx="3759958" cy="1741887"/>
            <a:chOff x="7540646" y="3696734"/>
            <a:chExt cx="3759958" cy="1741887"/>
          </a:xfrm>
        </p:grpSpPr>
        <p:sp>
          <p:nvSpPr>
            <p:cNvPr id="17" name="Rectangle 56"/>
            <p:cNvSpPr/>
            <p:nvPr/>
          </p:nvSpPr>
          <p:spPr>
            <a:xfrm>
              <a:off x="8005621" y="369673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03</a:t>
              </a:r>
              <a:endParaRPr lang="bg-BG" sz="2400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Rectangle 60"/>
            <p:cNvSpPr/>
            <p:nvPr/>
          </p:nvSpPr>
          <p:spPr>
            <a:xfrm>
              <a:off x="7540646" y="4053626"/>
              <a:ext cx="37599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5600" y="3936987"/>
            <a:ext cx="3827785" cy="1764487"/>
            <a:chOff x="810883" y="3693324"/>
            <a:chExt cx="3827785" cy="1764487"/>
          </a:xfrm>
        </p:grpSpPr>
        <p:sp>
          <p:nvSpPr>
            <p:cNvPr id="20" name="Rectangle 55"/>
            <p:cNvSpPr/>
            <p:nvPr/>
          </p:nvSpPr>
          <p:spPr>
            <a:xfrm>
              <a:off x="3676909" y="369332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rgbClr val="949494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04</a:t>
              </a:r>
              <a:endParaRPr lang="bg-BG" sz="2400" dirty="0">
                <a:solidFill>
                  <a:srgbClr val="949494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Rectangle 62"/>
            <p:cNvSpPr/>
            <p:nvPr/>
          </p:nvSpPr>
          <p:spPr>
            <a:xfrm>
              <a:off x="810883" y="4072816"/>
              <a:ext cx="38277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5600" y="1979853"/>
            <a:ext cx="3827785" cy="1752755"/>
            <a:chOff x="810883" y="2108857"/>
            <a:chExt cx="3827785" cy="1752755"/>
          </a:xfrm>
        </p:grpSpPr>
        <p:sp>
          <p:nvSpPr>
            <p:cNvPr id="23" name="Rectangle 54"/>
            <p:cNvSpPr/>
            <p:nvPr/>
          </p:nvSpPr>
          <p:spPr>
            <a:xfrm>
              <a:off x="3336646" y="2108857"/>
              <a:ext cx="8483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bg-BG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Rectangle 63"/>
            <p:cNvSpPr/>
            <p:nvPr/>
          </p:nvSpPr>
          <p:spPr>
            <a:xfrm>
              <a:off x="810883" y="2476617"/>
              <a:ext cx="38277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点击输入本栏的具体文字，简明扼要的说明分项内容，此为概念图解，请根据您的具体内容酌情修改。点击输入本栏的具体文字，简明扼要的说明分项内容。</a:t>
              </a:r>
              <a:endParaRPr lang="en-US" altLang="zh-CN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90" y="1591994"/>
            <a:ext cx="3971429" cy="35333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7729" y="2711077"/>
            <a:ext cx="4642881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这是第三部分：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740271" y="354207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43" y="1900938"/>
            <a:ext cx="3974447" cy="5342097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46838" y="2692904"/>
            <a:ext cx="35154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章 节 提 要 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046838" y="3216124"/>
            <a:ext cx="59400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8262" y="-20749"/>
            <a:ext cx="4600084" cy="447318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882350" y="336425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2350" y="4753169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82350" y="3733590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82350" y="5122501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96508" y="4758616"/>
            <a:ext cx="857250" cy="857250"/>
          </a:xfrm>
          <a:prstGeom prst="rect">
            <a:avLst/>
          </a:prstGeom>
          <a:solidFill>
            <a:srgbClr val="62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96508" y="3401964"/>
            <a:ext cx="857250" cy="857250"/>
          </a:xfrm>
          <a:prstGeom prst="rect">
            <a:avLst/>
          </a:prstGeom>
          <a:solidFill>
            <a:srgbClr val="62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任意多边形 20"/>
          <p:cNvSpPr>
            <a:spLocks noChangeAspect="1"/>
          </p:cNvSpPr>
          <p:nvPr/>
        </p:nvSpPr>
        <p:spPr>
          <a:xfrm>
            <a:off x="2118288" y="3650589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任意多边形 21"/>
          <p:cNvSpPr>
            <a:spLocks noChangeAspect="1"/>
          </p:cNvSpPr>
          <p:nvPr/>
        </p:nvSpPr>
        <p:spPr>
          <a:xfrm>
            <a:off x="2134864" y="5007241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87416" y="336425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87416" y="4753169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SUBTITLE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87416" y="3733590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87416" y="5122501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CLICK HERE TO ADD YOUR CONTENTS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01574" y="4758616"/>
            <a:ext cx="857250" cy="857250"/>
          </a:xfrm>
          <a:prstGeom prst="rect">
            <a:avLst/>
          </a:prstGeom>
          <a:solidFill>
            <a:srgbClr val="62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01574" y="3401964"/>
            <a:ext cx="857250" cy="857250"/>
          </a:xfrm>
          <a:prstGeom prst="rect">
            <a:avLst/>
          </a:prstGeom>
          <a:solidFill>
            <a:srgbClr val="62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任意多边形 28"/>
          <p:cNvSpPr>
            <a:spLocks noChangeAspect="1"/>
          </p:cNvSpPr>
          <p:nvPr/>
        </p:nvSpPr>
        <p:spPr>
          <a:xfrm>
            <a:off x="7163833" y="3645069"/>
            <a:ext cx="349825" cy="360000"/>
          </a:xfrm>
          <a:custGeom>
            <a:avLst/>
            <a:gdLst>
              <a:gd name="connsiteX0" fmla="*/ 1913593 w 4735848"/>
              <a:gd name="connsiteY0" fmla="*/ 451664 h 4873594"/>
              <a:gd name="connsiteX1" fmla="*/ 874786 w 4735848"/>
              <a:gd name="connsiteY1" fmla="*/ 881952 h 4873594"/>
              <a:gd name="connsiteX2" fmla="*/ 444498 w 4735848"/>
              <a:gd name="connsiteY2" fmla="*/ 1920759 h 4873594"/>
              <a:gd name="connsiteX3" fmla="*/ 1913592 w 4735848"/>
              <a:gd name="connsiteY3" fmla="*/ 1920759 h 4873594"/>
              <a:gd name="connsiteX4" fmla="*/ 1913593 w 4735848"/>
              <a:gd name="connsiteY4" fmla="*/ 451664 h 4873594"/>
              <a:gd name="connsiteX5" fmla="*/ 2518011 w 4735848"/>
              <a:gd name="connsiteY5" fmla="*/ 438017 h 4873594"/>
              <a:gd name="connsiteX6" fmla="*/ 4575743 w 4735848"/>
              <a:gd name="connsiteY6" fmla="*/ 1828610 h 4873594"/>
              <a:gd name="connsiteX7" fmla="*/ 4052974 w 4735848"/>
              <a:gd name="connsiteY7" fmla="*/ 4256515 h 4873594"/>
              <a:gd name="connsiteX8" fmla="*/ 1605283 w 4735848"/>
              <a:gd name="connsiteY8" fmla="*/ 4677015 h 4873594"/>
              <a:gd name="connsiteX9" fmla="*/ 302200 w 4735848"/>
              <a:gd name="connsiteY9" fmla="*/ 2562782 h 4873594"/>
              <a:gd name="connsiteX10" fmla="*/ 648266 w 4735848"/>
              <a:gd name="connsiteY10" fmla="*/ 2577306 h 4873594"/>
              <a:gd name="connsiteX11" fmla="*/ 1747834 w 4735848"/>
              <a:gd name="connsiteY11" fmla="*/ 4361339 h 4873594"/>
              <a:gd name="connsiteX12" fmla="*/ 3813244 w 4735848"/>
              <a:gd name="connsiteY12" fmla="*/ 4006513 h 4873594"/>
              <a:gd name="connsiteX13" fmla="*/ 4254367 w 4735848"/>
              <a:gd name="connsiteY13" fmla="*/ 1957798 h 4873594"/>
              <a:gd name="connsiteX14" fmla="*/ 2518012 w 4735848"/>
              <a:gd name="connsiteY14" fmla="*/ 784388 h 4873594"/>
              <a:gd name="connsiteX15" fmla="*/ 2251880 w 4735848"/>
              <a:gd name="connsiteY15" fmla="*/ 0 h 4873594"/>
              <a:gd name="connsiteX16" fmla="*/ 2251880 w 4735848"/>
              <a:gd name="connsiteY16" fmla="*/ 2251879 h 4873594"/>
              <a:gd name="connsiteX17" fmla="*/ 0 w 4735848"/>
              <a:gd name="connsiteY17" fmla="*/ 2251880 h 4873594"/>
              <a:gd name="connsiteX18" fmla="*/ 659560 w 4735848"/>
              <a:gd name="connsiteY18" fmla="*/ 659560 h 4873594"/>
              <a:gd name="connsiteX19" fmla="*/ 2251880 w 4735848"/>
              <a:gd name="connsiteY19" fmla="*/ 0 h 48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5848" h="4873594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任意多边形 29"/>
          <p:cNvSpPr>
            <a:spLocks noChangeAspect="1"/>
          </p:cNvSpPr>
          <p:nvPr/>
        </p:nvSpPr>
        <p:spPr>
          <a:xfrm>
            <a:off x="7163833" y="5004629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65"/>
          <p:cNvSpPr txBox="1">
            <a:spLocks noChangeArrowheads="1"/>
          </p:cNvSpPr>
          <p:nvPr/>
        </p:nvSpPr>
        <p:spPr bwMode="auto">
          <a:xfrm>
            <a:off x="1185862" y="1448243"/>
            <a:ext cx="475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ADD YOUR TITTLE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85863" y="2071596"/>
            <a:ext cx="65729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three ways. 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576" y="351693"/>
            <a:ext cx="2641025" cy="2193394"/>
          </a:xfrm>
          <a:prstGeom prst="rect">
            <a:avLst/>
          </a:prstGeom>
        </p:spPr>
      </p:pic>
      <p:sp>
        <p:nvSpPr>
          <p:cNvPr id="3" name="文本框 45"/>
          <p:cNvSpPr txBox="1">
            <a:spLocks noChangeArrowheads="1"/>
          </p:cNvSpPr>
          <p:nvPr/>
        </p:nvSpPr>
        <p:spPr bwMode="auto">
          <a:xfrm>
            <a:off x="4348648" y="851937"/>
            <a:ext cx="353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9"/>
          <p:cNvSpPr txBox="1">
            <a:spLocks noChangeArrowheads="1"/>
          </p:cNvSpPr>
          <p:nvPr/>
        </p:nvSpPr>
        <p:spPr bwMode="auto">
          <a:xfrm>
            <a:off x="4348648" y="1313602"/>
            <a:ext cx="6356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576" y="2267709"/>
            <a:ext cx="2641025" cy="2193394"/>
          </a:xfrm>
          <a:prstGeom prst="rect">
            <a:avLst/>
          </a:prstGeom>
        </p:spPr>
      </p:pic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4348648" y="2767953"/>
            <a:ext cx="353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4348648" y="3229618"/>
            <a:ext cx="6356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576" y="4246911"/>
            <a:ext cx="2641025" cy="2193394"/>
          </a:xfrm>
          <a:prstGeom prst="rect">
            <a:avLst/>
          </a:prstGeom>
        </p:spPr>
      </p:pic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4348648" y="4747155"/>
            <a:ext cx="353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4348648" y="5208820"/>
            <a:ext cx="6356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26531" y="1250768"/>
            <a:ext cx="8677715" cy="4299959"/>
            <a:chOff x="1917286" y="1392916"/>
            <a:chExt cx="8677715" cy="4299959"/>
          </a:xfrm>
        </p:grpSpPr>
        <p:sp>
          <p:nvSpPr>
            <p:cNvPr id="3" name="Shape 103"/>
            <p:cNvSpPr txBox="1"/>
            <p:nvPr/>
          </p:nvSpPr>
          <p:spPr>
            <a:xfrm>
              <a:off x="1917286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 dirty="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4" name="Shape 104"/>
            <p:cNvSpPr txBox="1"/>
            <p:nvPr/>
          </p:nvSpPr>
          <p:spPr>
            <a:xfrm>
              <a:off x="2115773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5" name="Shape 105"/>
            <p:cNvSpPr txBox="1"/>
            <p:nvPr/>
          </p:nvSpPr>
          <p:spPr>
            <a:xfrm>
              <a:off x="4933745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 dirty="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6" name="Shape 106"/>
            <p:cNvSpPr txBox="1"/>
            <p:nvPr/>
          </p:nvSpPr>
          <p:spPr>
            <a:xfrm>
              <a:off x="5143256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" name="Shape 107"/>
            <p:cNvSpPr txBox="1"/>
            <p:nvPr/>
          </p:nvSpPr>
          <p:spPr>
            <a:xfrm>
              <a:off x="7994300" y="2216150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8" name="Shape 108"/>
            <p:cNvSpPr txBox="1"/>
            <p:nvPr/>
          </p:nvSpPr>
          <p:spPr>
            <a:xfrm>
              <a:off x="8203812" y="1898332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" name="Shape 109"/>
            <p:cNvSpPr txBox="1"/>
            <p:nvPr/>
          </p:nvSpPr>
          <p:spPr>
            <a:xfrm>
              <a:off x="1917286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0" name="Shape 110"/>
            <p:cNvSpPr txBox="1"/>
            <p:nvPr/>
          </p:nvSpPr>
          <p:spPr>
            <a:xfrm>
              <a:off x="2115773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1" name="Shape 111"/>
            <p:cNvSpPr txBox="1"/>
            <p:nvPr/>
          </p:nvSpPr>
          <p:spPr>
            <a:xfrm>
              <a:off x="4933745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2" name="Shape 112"/>
            <p:cNvSpPr txBox="1"/>
            <p:nvPr/>
          </p:nvSpPr>
          <p:spPr>
            <a:xfrm>
              <a:off x="5143256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 dirty="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3" name="Shape 113"/>
            <p:cNvSpPr txBox="1"/>
            <p:nvPr/>
          </p:nvSpPr>
          <p:spPr>
            <a:xfrm>
              <a:off x="7994300" y="4655825"/>
              <a:ext cx="2600701" cy="1037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20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A company is an association or collection of individuals, whether natural persons, legal persons, or a</a:t>
              </a:r>
              <a:endParaRPr lang="en-US" sz="120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4" name="Shape 114"/>
            <p:cNvSpPr txBox="1"/>
            <p:nvPr/>
          </p:nvSpPr>
          <p:spPr>
            <a:xfrm>
              <a:off x="8203812" y="4338007"/>
              <a:ext cx="2193801" cy="2538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dirty="0">
                  <a:latin typeface="楷体" panose="02010609060101010101" pitchFamily="49" charset="-122"/>
                  <a:ea typeface="楷体" panose="02010609060101010101" pitchFamily="49" charset="-122"/>
                  <a:cs typeface="Montserrat" panose="00000500000000000000"/>
                  <a:sym typeface="Montserrat" panose="00000500000000000000"/>
                </a:rPr>
                <a:t>YOUR TITLE HERE</a:t>
              </a:r>
              <a:endParaRPr lang="en-US" dirty="0">
                <a:latin typeface="楷体" panose="02010609060101010101" pitchFamily="49" charset="-122"/>
                <a:ea typeface="楷体" panose="02010609060101010101" pitchFamily="49" charset="-122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15" name="Shape 115"/>
            <p:cNvSpPr/>
            <p:nvPr/>
          </p:nvSpPr>
          <p:spPr>
            <a:xfrm>
              <a:off x="2912478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894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894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</a:path>
              </a:pathLst>
            </a:custGeom>
            <a:solidFill>
              <a:srgbClr val="1D8DA7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dirty="0"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6" name="Shape 116"/>
            <p:cNvSpPr/>
            <p:nvPr/>
          </p:nvSpPr>
          <p:spPr>
            <a:xfrm>
              <a:off x="2938213" y="3578787"/>
              <a:ext cx="514727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000" y="111783"/>
                  </a:moveTo>
                  <a:cubicBezTo>
                    <a:pt x="66000" y="113294"/>
                    <a:pt x="64650" y="114511"/>
                    <a:pt x="62983" y="114511"/>
                  </a:cubicBezTo>
                  <a:cubicBezTo>
                    <a:pt x="62116" y="114511"/>
                    <a:pt x="61350" y="114177"/>
                    <a:pt x="60800" y="113650"/>
                  </a:cubicBezTo>
                  <a:lnTo>
                    <a:pt x="60783" y="113661"/>
                  </a:lnTo>
                  <a:lnTo>
                    <a:pt x="60000" y="113011"/>
                  </a:lnTo>
                  <a:lnTo>
                    <a:pt x="60000" y="6977"/>
                  </a:lnTo>
                  <a:lnTo>
                    <a:pt x="60877" y="6255"/>
                  </a:lnTo>
                  <a:lnTo>
                    <a:pt x="60888" y="6261"/>
                  </a:lnTo>
                  <a:cubicBezTo>
                    <a:pt x="61427" y="5788"/>
                    <a:pt x="62166" y="5483"/>
                    <a:pt x="62983" y="5483"/>
                  </a:cubicBezTo>
                  <a:cubicBezTo>
                    <a:pt x="64650" y="5483"/>
                    <a:pt x="66000" y="6711"/>
                    <a:pt x="66000" y="8216"/>
                  </a:cubicBezTo>
                  <a:cubicBezTo>
                    <a:pt x="66000" y="8216"/>
                    <a:pt x="66000" y="111783"/>
                    <a:pt x="66000" y="111783"/>
                  </a:cubicBezTo>
                  <a:close/>
                  <a:moveTo>
                    <a:pt x="54000" y="108044"/>
                  </a:moveTo>
                  <a:lnTo>
                    <a:pt x="24000" y="83216"/>
                  </a:lnTo>
                  <a:lnTo>
                    <a:pt x="24000" y="36700"/>
                  </a:lnTo>
                  <a:lnTo>
                    <a:pt x="25344" y="35594"/>
                  </a:lnTo>
                  <a:lnTo>
                    <a:pt x="25327" y="35588"/>
                  </a:lnTo>
                  <a:lnTo>
                    <a:pt x="54000" y="11927"/>
                  </a:lnTo>
                  <a:cubicBezTo>
                    <a:pt x="54000" y="11927"/>
                    <a:pt x="54000" y="108044"/>
                    <a:pt x="54000" y="108044"/>
                  </a:cubicBezTo>
                  <a:close/>
                  <a:moveTo>
                    <a:pt x="18000" y="81383"/>
                  </a:moveTo>
                  <a:cubicBezTo>
                    <a:pt x="11155" y="79361"/>
                    <a:pt x="6000" y="70555"/>
                    <a:pt x="6000" y="60000"/>
                  </a:cubicBezTo>
                  <a:cubicBezTo>
                    <a:pt x="6000" y="49444"/>
                    <a:pt x="11155" y="40638"/>
                    <a:pt x="18000" y="38622"/>
                  </a:cubicBezTo>
                  <a:cubicBezTo>
                    <a:pt x="18000" y="38622"/>
                    <a:pt x="18000" y="81383"/>
                    <a:pt x="18000" y="81383"/>
                  </a:cubicBezTo>
                  <a:close/>
                  <a:moveTo>
                    <a:pt x="72033" y="8177"/>
                  </a:moveTo>
                  <a:cubicBezTo>
                    <a:pt x="72033" y="3655"/>
                    <a:pt x="67988" y="0"/>
                    <a:pt x="62994" y="0"/>
                  </a:cubicBezTo>
                  <a:cubicBezTo>
                    <a:pt x="60444" y="0"/>
                    <a:pt x="58150" y="966"/>
                    <a:pt x="56500" y="2505"/>
                  </a:cubicBezTo>
                  <a:lnTo>
                    <a:pt x="19805" y="32805"/>
                  </a:lnTo>
                  <a:cubicBezTo>
                    <a:pt x="8766" y="33611"/>
                    <a:pt x="0" y="45461"/>
                    <a:pt x="0" y="60000"/>
                  </a:cubicBezTo>
                  <a:cubicBezTo>
                    <a:pt x="0" y="74583"/>
                    <a:pt x="8822" y="86461"/>
                    <a:pt x="19916" y="87200"/>
                  </a:cubicBezTo>
                  <a:lnTo>
                    <a:pt x="56500" y="117494"/>
                  </a:lnTo>
                  <a:cubicBezTo>
                    <a:pt x="58144" y="119033"/>
                    <a:pt x="60438" y="120000"/>
                    <a:pt x="62994" y="120000"/>
                  </a:cubicBezTo>
                  <a:cubicBezTo>
                    <a:pt x="67988" y="120000"/>
                    <a:pt x="72033" y="116338"/>
                    <a:pt x="72033" y="111827"/>
                  </a:cubicBezTo>
                  <a:cubicBezTo>
                    <a:pt x="72033" y="111722"/>
                    <a:pt x="72005" y="111622"/>
                    <a:pt x="72000" y="111516"/>
                  </a:cubicBezTo>
                  <a:lnTo>
                    <a:pt x="72000" y="8483"/>
                  </a:lnTo>
                  <a:cubicBezTo>
                    <a:pt x="72005" y="8377"/>
                    <a:pt x="72033" y="8277"/>
                    <a:pt x="72033" y="8177"/>
                  </a:cubicBezTo>
                  <a:moveTo>
                    <a:pt x="106244" y="60000"/>
                  </a:moveTo>
                  <a:lnTo>
                    <a:pt x="119122" y="48294"/>
                  </a:lnTo>
                  <a:cubicBezTo>
                    <a:pt x="119666" y="47800"/>
                    <a:pt x="120000" y="47116"/>
                    <a:pt x="120000" y="46361"/>
                  </a:cubicBezTo>
                  <a:cubicBezTo>
                    <a:pt x="120000" y="44855"/>
                    <a:pt x="118655" y="43638"/>
                    <a:pt x="117000" y="43638"/>
                  </a:cubicBezTo>
                  <a:cubicBezTo>
                    <a:pt x="116172" y="43638"/>
                    <a:pt x="115422" y="43938"/>
                    <a:pt x="114877" y="44433"/>
                  </a:cubicBezTo>
                  <a:lnTo>
                    <a:pt x="102000" y="56144"/>
                  </a:lnTo>
                  <a:lnTo>
                    <a:pt x="89122" y="44433"/>
                  </a:lnTo>
                  <a:cubicBezTo>
                    <a:pt x="88577" y="43938"/>
                    <a:pt x="87827" y="43638"/>
                    <a:pt x="87000" y="43638"/>
                  </a:cubicBezTo>
                  <a:cubicBezTo>
                    <a:pt x="85344" y="43638"/>
                    <a:pt x="84000" y="44855"/>
                    <a:pt x="84000" y="46361"/>
                  </a:cubicBezTo>
                  <a:cubicBezTo>
                    <a:pt x="84000" y="47116"/>
                    <a:pt x="84333" y="47800"/>
                    <a:pt x="84877" y="48294"/>
                  </a:cubicBezTo>
                  <a:lnTo>
                    <a:pt x="97755" y="60000"/>
                  </a:lnTo>
                  <a:lnTo>
                    <a:pt x="84877" y="71705"/>
                  </a:lnTo>
                  <a:cubicBezTo>
                    <a:pt x="84333" y="72200"/>
                    <a:pt x="84000" y="72883"/>
                    <a:pt x="84000" y="73638"/>
                  </a:cubicBezTo>
                  <a:cubicBezTo>
                    <a:pt x="84000" y="75144"/>
                    <a:pt x="85344" y="76361"/>
                    <a:pt x="87000" y="76361"/>
                  </a:cubicBezTo>
                  <a:cubicBezTo>
                    <a:pt x="87827" y="76361"/>
                    <a:pt x="88577" y="76061"/>
                    <a:pt x="89122" y="75566"/>
                  </a:cubicBezTo>
                  <a:lnTo>
                    <a:pt x="102000" y="63855"/>
                  </a:lnTo>
                  <a:lnTo>
                    <a:pt x="114877" y="75566"/>
                  </a:lnTo>
                  <a:cubicBezTo>
                    <a:pt x="115422" y="76061"/>
                    <a:pt x="116172" y="76361"/>
                    <a:pt x="117000" y="76361"/>
                  </a:cubicBezTo>
                  <a:cubicBezTo>
                    <a:pt x="118655" y="76361"/>
                    <a:pt x="120000" y="75144"/>
                    <a:pt x="120000" y="73638"/>
                  </a:cubicBezTo>
                  <a:cubicBezTo>
                    <a:pt x="120000" y="72883"/>
                    <a:pt x="119666" y="72200"/>
                    <a:pt x="119122" y="71705"/>
                  </a:cubicBezTo>
                  <a:cubicBezTo>
                    <a:pt x="119122" y="71705"/>
                    <a:pt x="106244" y="60000"/>
                    <a:pt x="106244" y="600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7" name="Shape 117"/>
            <p:cNvSpPr/>
            <p:nvPr/>
          </p:nvSpPr>
          <p:spPr>
            <a:xfrm>
              <a:off x="5984045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38183" y="100000"/>
                  </a:lnTo>
                  <a:lnTo>
                    <a:pt x="38183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rgbClr val="1D8DA7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" name="Shape 118"/>
            <p:cNvSpPr/>
            <p:nvPr/>
          </p:nvSpPr>
          <p:spPr>
            <a:xfrm>
              <a:off x="9029284" y="1392916"/>
              <a:ext cx="566199" cy="3088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60000" y="100000"/>
                  </a:lnTo>
                  <a:lnTo>
                    <a:pt x="60000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rgbClr val="1D8DA7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" name="Shape 119"/>
            <p:cNvSpPr/>
            <p:nvPr/>
          </p:nvSpPr>
          <p:spPr>
            <a:xfrm>
              <a:off x="6112725" y="3578787"/>
              <a:ext cx="308988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944" y="111783"/>
                  </a:moveTo>
                  <a:cubicBezTo>
                    <a:pt x="109944" y="113294"/>
                    <a:pt x="107694" y="114511"/>
                    <a:pt x="104922" y="114511"/>
                  </a:cubicBezTo>
                  <a:cubicBezTo>
                    <a:pt x="103477" y="114511"/>
                    <a:pt x="102200" y="114177"/>
                    <a:pt x="101283" y="113650"/>
                  </a:cubicBezTo>
                  <a:lnTo>
                    <a:pt x="101261" y="113661"/>
                  </a:lnTo>
                  <a:lnTo>
                    <a:pt x="99950" y="113011"/>
                  </a:lnTo>
                  <a:lnTo>
                    <a:pt x="99950" y="6977"/>
                  </a:lnTo>
                  <a:lnTo>
                    <a:pt x="101416" y="6255"/>
                  </a:lnTo>
                  <a:lnTo>
                    <a:pt x="101433" y="6261"/>
                  </a:lnTo>
                  <a:cubicBezTo>
                    <a:pt x="102338" y="5788"/>
                    <a:pt x="103561" y="5483"/>
                    <a:pt x="104922" y="5483"/>
                  </a:cubicBezTo>
                  <a:cubicBezTo>
                    <a:pt x="107694" y="5483"/>
                    <a:pt x="109944" y="6711"/>
                    <a:pt x="109944" y="8216"/>
                  </a:cubicBezTo>
                  <a:cubicBezTo>
                    <a:pt x="109944" y="8216"/>
                    <a:pt x="109944" y="111783"/>
                    <a:pt x="109944" y="111783"/>
                  </a:cubicBezTo>
                  <a:close/>
                  <a:moveTo>
                    <a:pt x="89955" y="108044"/>
                  </a:moveTo>
                  <a:lnTo>
                    <a:pt x="39977" y="83211"/>
                  </a:lnTo>
                  <a:lnTo>
                    <a:pt x="39977" y="36705"/>
                  </a:lnTo>
                  <a:lnTo>
                    <a:pt x="42216" y="35594"/>
                  </a:lnTo>
                  <a:lnTo>
                    <a:pt x="42194" y="35588"/>
                  </a:lnTo>
                  <a:lnTo>
                    <a:pt x="89955" y="11927"/>
                  </a:lnTo>
                  <a:cubicBezTo>
                    <a:pt x="89955" y="11927"/>
                    <a:pt x="89955" y="108044"/>
                    <a:pt x="89955" y="108044"/>
                  </a:cubicBezTo>
                  <a:close/>
                  <a:moveTo>
                    <a:pt x="29983" y="81377"/>
                  </a:moveTo>
                  <a:cubicBezTo>
                    <a:pt x="18577" y="79355"/>
                    <a:pt x="9994" y="70555"/>
                    <a:pt x="9994" y="60000"/>
                  </a:cubicBezTo>
                  <a:cubicBezTo>
                    <a:pt x="9994" y="49444"/>
                    <a:pt x="18577" y="40638"/>
                    <a:pt x="29983" y="38622"/>
                  </a:cubicBezTo>
                  <a:cubicBezTo>
                    <a:pt x="29983" y="38622"/>
                    <a:pt x="29983" y="81377"/>
                    <a:pt x="29983" y="81377"/>
                  </a:cubicBezTo>
                  <a:close/>
                  <a:moveTo>
                    <a:pt x="119938" y="8483"/>
                  </a:moveTo>
                  <a:cubicBezTo>
                    <a:pt x="119950" y="8377"/>
                    <a:pt x="120000" y="8277"/>
                    <a:pt x="120000" y="8177"/>
                  </a:cubicBezTo>
                  <a:cubicBezTo>
                    <a:pt x="120000" y="3655"/>
                    <a:pt x="113255" y="0"/>
                    <a:pt x="104938" y="0"/>
                  </a:cubicBezTo>
                  <a:cubicBezTo>
                    <a:pt x="100683" y="0"/>
                    <a:pt x="96861" y="966"/>
                    <a:pt x="94122" y="2505"/>
                  </a:cubicBezTo>
                  <a:lnTo>
                    <a:pt x="32994" y="32805"/>
                  </a:lnTo>
                  <a:cubicBezTo>
                    <a:pt x="14600" y="33611"/>
                    <a:pt x="0" y="45461"/>
                    <a:pt x="0" y="60000"/>
                  </a:cubicBezTo>
                  <a:cubicBezTo>
                    <a:pt x="0" y="74583"/>
                    <a:pt x="14700" y="86461"/>
                    <a:pt x="33177" y="87200"/>
                  </a:cubicBezTo>
                  <a:lnTo>
                    <a:pt x="94122" y="117488"/>
                  </a:lnTo>
                  <a:cubicBezTo>
                    <a:pt x="96855" y="119033"/>
                    <a:pt x="100683" y="120000"/>
                    <a:pt x="104938" y="120000"/>
                  </a:cubicBezTo>
                  <a:cubicBezTo>
                    <a:pt x="113255" y="120000"/>
                    <a:pt x="120000" y="116338"/>
                    <a:pt x="120000" y="111827"/>
                  </a:cubicBezTo>
                  <a:cubicBezTo>
                    <a:pt x="120000" y="111722"/>
                    <a:pt x="119950" y="111622"/>
                    <a:pt x="119938" y="111516"/>
                  </a:cubicBezTo>
                  <a:cubicBezTo>
                    <a:pt x="119938" y="111516"/>
                    <a:pt x="119938" y="8483"/>
                    <a:pt x="119938" y="84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0" name="Shape 120"/>
            <p:cNvSpPr/>
            <p:nvPr/>
          </p:nvSpPr>
          <p:spPr>
            <a:xfrm>
              <a:off x="9106493" y="3578787"/>
              <a:ext cx="411782" cy="56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dirty="0">
                <a:latin typeface="楷体" panose="02010609060101010101" pitchFamily="49" charset="-122"/>
                <a:ea typeface="楷体" panose="02010609060101010101" pitchFamily="49" charset="-122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0997" y="866650"/>
            <a:ext cx="4321169" cy="38444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50742" y="3168051"/>
            <a:ext cx="3686179" cy="1200329"/>
          </a:xfrm>
          <a:prstGeom prst="rect">
            <a:avLst/>
          </a:prstGeom>
          <a:solidFill>
            <a:srgbClr val="825659"/>
          </a:solidFill>
          <a:ln w="19050">
            <a:solidFill>
              <a:srgbClr val="825659"/>
            </a:solidFill>
            <a:prstDash val="dash"/>
          </a:ln>
          <a:effectLst>
            <a:outerShdw blurRad="50800" dist="63500" dir="5400000" sx="103000" sy="103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CONTENT</a:t>
            </a:r>
            <a:endParaRPr lang="zh-CN" altLang="en-US" sz="7200" b="1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3458" y="1262794"/>
            <a:ext cx="110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01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5073" y="1262794"/>
            <a:ext cx="106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02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1464" y="1262794"/>
            <a:ext cx="106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03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0058" y="1262794"/>
            <a:ext cx="106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04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2495" y="2263364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83050" y="2300428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5895" y="2300428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5830" y="2337492"/>
            <a:ext cx="830997" cy="3629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Just for today I will try to live through this day only and not tackle my whole life problem at once</a:t>
            </a:r>
            <a:endParaRPr lang="zh-CN" altLang="en-US" sz="1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90" y="1591994"/>
            <a:ext cx="3971429" cy="35333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7729" y="2711077"/>
            <a:ext cx="4642881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这是第四部分：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740271" y="354207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43" y="1900938"/>
            <a:ext cx="3974447" cy="5342097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46838" y="2692904"/>
            <a:ext cx="35154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章 节 提 要 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046838" y="3216124"/>
            <a:ext cx="59400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5"/>
          <p:cNvSpPr>
            <a:spLocks noChangeArrowheads="1"/>
          </p:cNvSpPr>
          <p:nvPr/>
        </p:nvSpPr>
        <p:spPr bwMode="auto">
          <a:xfrm>
            <a:off x="743986" y="1697934"/>
            <a:ext cx="4964112" cy="1677988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62AEB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6"/>
          <p:cNvSpPr>
            <a:spLocks noChangeArrowheads="1"/>
          </p:cNvSpPr>
          <p:nvPr/>
        </p:nvSpPr>
        <p:spPr bwMode="auto">
          <a:xfrm rot="10800000" flipV="1">
            <a:off x="5854148" y="1701109"/>
            <a:ext cx="4946650" cy="1673225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62AEB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7"/>
          <p:cNvSpPr>
            <a:spLocks noChangeArrowheads="1"/>
          </p:cNvSpPr>
          <p:nvPr/>
        </p:nvSpPr>
        <p:spPr bwMode="auto">
          <a:xfrm rot="10800000">
            <a:off x="5854148" y="3512447"/>
            <a:ext cx="4946650" cy="1676400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62AEB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8"/>
          <p:cNvSpPr>
            <a:spLocks noChangeArrowheads="1"/>
          </p:cNvSpPr>
          <p:nvPr/>
        </p:nvSpPr>
        <p:spPr bwMode="auto">
          <a:xfrm flipV="1">
            <a:off x="743986" y="3515622"/>
            <a:ext cx="4964112" cy="1673225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62AEB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19"/>
          <p:cNvSpPr>
            <a:spLocks noChangeArrowheads="1"/>
          </p:cNvSpPr>
          <p:nvPr/>
        </p:nvSpPr>
        <p:spPr bwMode="auto">
          <a:xfrm>
            <a:off x="979920" y="2944122"/>
            <a:ext cx="2630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20"/>
          <p:cNvSpPr>
            <a:spLocks noChangeArrowheads="1"/>
          </p:cNvSpPr>
          <p:nvPr/>
        </p:nvSpPr>
        <p:spPr bwMode="auto">
          <a:xfrm>
            <a:off x="7947683" y="3539434"/>
            <a:ext cx="2449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21"/>
          <p:cNvSpPr>
            <a:spLocks noChangeArrowheads="1"/>
          </p:cNvSpPr>
          <p:nvPr/>
        </p:nvSpPr>
        <p:spPr bwMode="auto">
          <a:xfrm>
            <a:off x="1076838" y="3568009"/>
            <a:ext cx="2449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22"/>
          <p:cNvSpPr>
            <a:spLocks noChangeArrowheads="1"/>
          </p:cNvSpPr>
          <p:nvPr/>
        </p:nvSpPr>
        <p:spPr bwMode="auto">
          <a:xfrm>
            <a:off x="7857115" y="2937772"/>
            <a:ext cx="2630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3"/>
          <p:cNvSpPr>
            <a:spLocks noChangeArrowheads="1"/>
          </p:cNvSpPr>
          <p:nvPr/>
        </p:nvSpPr>
        <p:spPr bwMode="auto">
          <a:xfrm>
            <a:off x="734461" y="1513784"/>
            <a:ext cx="37232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4"/>
          <p:cNvSpPr>
            <a:spLocks noChangeArrowheads="1"/>
          </p:cNvSpPr>
          <p:nvPr/>
        </p:nvSpPr>
        <p:spPr bwMode="auto">
          <a:xfrm>
            <a:off x="7797248" y="1513784"/>
            <a:ext cx="396618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3"/>
          <p:cNvSpPr>
            <a:spLocks noChangeArrowheads="1"/>
          </p:cNvSpPr>
          <p:nvPr/>
        </p:nvSpPr>
        <p:spPr bwMode="auto">
          <a:xfrm>
            <a:off x="743986" y="4627088"/>
            <a:ext cx="371371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3"/>
          <p:cNvSpPr>
            <a:spLocks noChangeArrowheads="1"/>
          </p:cNvSpPr>
          <p:nvPr/>
        </p:nvSpPr>
        <p:spPr bwMode="auto">
          <a:xfrm>
            <a:off x="7898848" y="4627088"/>
            <a:ext cx="386458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9924" y="1697934"/>
            <a:ext cx="3460005" cy="2873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652" y="1315682"/>
            <a:ext cx="4600084" cy="4473186"/>
          </a:xfrm>
          <a:prstGeom prst="rect">
            <a:avLst/>
          </a:prstGeom>
        </p:spPr>
      </p:pic>
      <p:sp>
        <p:nvSpPr>
          <p:cNvPr id="37" name="文本框 65"/>
          <p:cNvSpPr txBox="1">
            <a:spLocks noChangeArrowheads="1"/>
          </p:cNvSpPr>
          <p:nvPr/>
        </p:nvSpPr>
        <p:spPr bwMode="auto">
          <a:xfrm>
            <a:off x="1059252" y="2784674"/>
            <a:ext cx="475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结 束 语 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59253" y="3408027"/>
            <a:ext cx="65729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65" y="727283"/>
            <a:ext cx="4170605" cy="34637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068279" y="3441528"/>
            <a:ext cx="1451316" cy="1451316"/>
          </a:xfrm>
          <a:prstGeom prst="ellipse">
            <a:avLst/>
          </a:prstGeom>
          <a:solidFill>
            <a:srgbClr val="FAD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97018" y="3583479"/>
            <a:ext cx="7751570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感 谢 您 的 观 看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740270" y="4533547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25967" y="2866850"/>
            <a:ext cx="2518988" cy="583565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2 0 2 2</a:t>
            </a:r>
            <a:endParaRPr lang="zh-CN" altLang="en-US" sz="32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75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652" y="1315682"/>
            <a:ext cx="4600084" cy="4473186"/>
          </a:xfrm>
          <a:prstGeom prst="rect">
            <a:avLst/>
          </a:prstGeom>
        </p:spPr>
      </p:pic>
      <p:sp>
        <p:nvSpPr>
          <p:cNvPr id="37" name="文本框 65"/>
          <p:cNvSpPr txBox="1">
            <a:spLocks noChangeArrowheads="1"/>
          </p:cNvSpPr>
          <p:nvPr/>
        </p:nvSpPr>
        <p:spPr bwMode="auto">
          <a:xfrm>
            <a:off x="1312470" y="2686200"/>
            <a:ext cx="475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前 言 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12471" y="3309553"/>
            <a:ext cx="553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2470" y="4333016"/>
            <a:ext cx="553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a good turn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43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190" y="1591994"/>
            <a:ext cx="3971429" cy="35333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7729" y="2711077"/>
            <a:ext cx="4642881" cy="830997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60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这是第一部分：</a:t>
            </a:r>
            <a:endParaRPr lang="zh-CN" altLang="en-US" sz="4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740271" y="354207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43" y="1900938"/>
            <a:ext cx="3974447" cy="5342097"/>
          </a:xfrm>
          <a:prstGeom prst="rect">
            <a:avLst/>
          </a:prstGeom>
        </p:spPr>
      </p:pic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46838" y="2692904"/>
            <a:ext cx="35154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章 节 提 要 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5046838" y="3216124"/>
            <a:ext cx="59400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 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73723" y="2912012"/>
            <a:ext cx="11418277" cy="3305907"/>
          </a:xfrm>
          <a:prstGeom prst="rect">
            <a:avLst/>
          </a:prstGeom>
          <a:solidFill>
            <a:srgbClr val="62AEB3"/>
          </a:solidFill>
          <a:ln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6762" y="503917"/>
            <a:ext cx="5495238" cy="5400000"/>
          </a:xfrm>
          <a:prstGeom prst="rect">
            <a:avLst/>
          </a:prstGeom>
        </p:spPr>
      </p:pic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1178223" y="1286135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184847" y="1747800"/>
            <a:ext cx="5107416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1178223" y="296419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184847" y="3425855"/>
            <a:ext cx="5107416" cy="892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1216231" y="4626794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222855" y="5088459"/>
            <a:ext cx="5107416" cy="892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388" y="727283"/>
            <a:ext cx="4170605" cy="3463723"/>
          </a:xfrm>
          <a:prstGeom prst="rect">
            <a:avLst/>
          </a:prstGeom>
        </p:spPr>
      </p:pic>
      <p:sp>
        <p:nvSpPr>
          <p:cNvPr id="3" name="文本框 45"/>
          <p:cNvSpPr txBox="1">
            <a:spLocks noChangeArrowheads="1"/>
          </p:cNvSpPr>
          <p:nvPr/>
        </p:nvSpPr>
        <p:spPr bwMode="auto">
          <a:xfrm>
            <a:off x="2522561" y="3979345"/>
            <a:ext cx="228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9"/>
          <p:cNvSpPr txBox="1">
            <a:spLocks noChangeArrowheads="1"/>
          </p:cNvSpPr>
          <p:nvPr/>
        </p:nvSpPr>
        <p:spPr bwMode="auto">
          <a:xfrm>
            <a:off x="1886802" y="4506968"/>
            <a:ext cx="362719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5" b="100000" l="16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5074" y="727283"/>
            <a:ext cx="4170605" cy="3463723"/>
          </a:xfrm>
          <a:prstGeom prst="rect">
            <a:avLst/>
          </a:prstGeom>
        </p:spPr>
      </p:pic>
      <p:sp>
        <p:nvSpPr>
          <p:cNvPr id="6" name="文本框 45"/>
          <p:cNvSpPr txBox="1">
            <a:spLocks noChangeArrowheads="1"/>
          </p:cNvSpPr>
          <p:nvPr/>
        </p:nvSpPr>
        <p:spPr bwMode="auto">
          <a:xfrm>
            <a:off x="7514247" y="3979345"/>
            <a:ext cx="228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>
            <a:off x="6878488" y="4506968"/>
            <a:ext cx="362719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62" b="100000" l="8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0" y="883532"/>
            <a:ext cx="5552381" cy="53809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62908" y="1627020"/>
            <a:ext cx="1053545" cy="1119809"/>
            <a:chOff x="5758072" y="954157"/>
            <a:chExt cx="1053545" cy="1119809"/>
          </a:xfrm>
        </p:grpSpPr>
        <p:sp>
          <p:nvSpPr>
            <p:cNvPr id="3" name="菱形 2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281566" y="199253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69537" y="2977661"/>
            <a:ext cx="1053545" cy="1119809"/>
            <a:chOff x="5758072" y="954157"/>
            <a:chExt cx="1053545" cy="1119809"/>
          </a:xfrm>
        </p:grpSpPr>
        <p:sp>
          <p:nvSpPr>
            <p:cNvPr id="7" name="菱形 6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288195" y="3343176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62908" y="4359162"/>
            <a:ext cx="1053545" cy="1119809"/>
            <a:chOff x="5758072" y="954157"/>
            <a:chExt cx="1053545" cy="1119809"/>
          </a:xfrm>
        </p:grpSpPr>
        <p:sp>
          <p:nvSpPr>
            <p:cNvPr id="11" name="菱形 10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D0E8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81566" y="4724677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6493319" y="168003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6499943" y="2141695"/>
            <a:ext cx="5107416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521641" y="2977661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528265" y="3439326"/>
            <a:ext cx="5154102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12428" y="4359162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519052" y="4820827"/>
            <a:ext cx="5098671" cy="9325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I will do somebody a good turn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 three ways.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5918" y="1059756"/>
            <a:ext cx="8975189" cy="2138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5918" y="3623478"/>
            <a:ext cx="8975189" cy="2138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65198" y="1589094"/>
            <a:ext cx="5610322" cy="1338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 through this day only and not tackle my whole life problem at once. only and not tackle my whole life problem at once.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65198" y="4166884"/>
            <a:ext cx="5610322" cy="13387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 through this day only and not tackle my whole life problem at once. only and not tackle my whole life problem at once.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202" y="1225688"/>
            <a:ext cx="1536712" cy="20655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202" y="3803478"/>
            <a:ext cx="1536712" cy="2065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7239</Words>
  <Application>WPS 演示</Application>
  <PresentationFormat>宽屏</PresentationFormat>
  <Paragraphs>262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汉仪PP体简</vt:lpstr>
      <vt:lpstr>全字库正楷体</vt:lpstr>
      <vt:lpstr>等线</vt:lpstr>
      <vt:lpstr>汉仪良品线简</vt:lpstr>
      <vt:lpstr>楷体</vt:lpstr>
      <vt:lpstr>微软雅黑</vt:lpstr>
      <vt:lpstr>Calibri</vt:lpstr>
      <vt:lpstr>楷体_GB2312</vt:lpstr>
      <vt:lpstr>等线 Light</vt:lpstr>
      <vt:lpstr>Arial Unicode MS</vt:lpstr>
      <vt:lpstr>Montserrat</vt:lpstr>
      <vt:lpstr>Lato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2018-05-17T07:40:00Z</dcterms:created>
  <dcterms:modified xsi:type="dcterms:W3CDTF">2021-09-13T03:17:07Z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4C65339AAEF64383AE603CEA0BF7DA45</vt:lpwstr>
  </property>
</Properties>
</file>