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89" r:id="rId3"/>
    <p:sldId id="285" r:id="rId4"/>
    <p:sldId id="291" r:id="rId5"/>
    <p:sldId id="271" r:id="rId6"/>
    <p:sldId id="273" r:id="rId7"/>
    <p:sldId id="279" r:id="rId8"/>
    <p:sldId id="272" r:id="rId9"/>
    <p:sldId id="265" r:id="rId10"/>
    <p:sldId id="292" r:id="rId11"/>
    <p:sldId id="278" r:id="rId12"/>
    <p:sldId id="270" r:id="rId13"/>
    <p:sldId id="277" r:id="rId14"/>
    <p:sldId id="284" r:id="rId15"/>
    <p:sldId id="293" r:id="rId16"/>
    <p:sldId id="274" r:id="rId17"/>
    <p:sldId id="275" r:id="rId18"/>
    <p:sldId id="280" r:id="rId19"/>
    <p:sldId id="276" r:id="rId20"/>
    <p:sldId id="294" r:id="rId21"/>
    <p:sldId id="282" r:id="rId22"/>
    <p:sldId id="283" r:id="rId23"/>
    <p:sldId id="281" r:id="rId24"/>
    <p:sldId id="287" r:id="rId25"/>
    <p:sldId id="29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0502"/>
    <a:srgbClr val="000441"/>
    <a:srgbClr val="E4CBCB"/>
    <a:srgbClr val="A88755"/>
    <a:srgbClr val="1F2020"/>
    <a:srgbClr val="263B45"/>
    <a:srgbClr val="193B3C"/>
    <a:srgbClr val="4E6C57"/>
    <a:srgbClr val="F6EEDC"/>
    <a:srgbClr val="AA8C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94660"/>
  </p:normalViewPr>
  <p:slideViewPr>
    <p:cSldViewPr snapToGrid="0">
      <p:cViewPr varScale="1">
        <p:scale>
          <a:sx n="89" d="100"/>
          <a:sy n="89" d="100"/>
        </p:scale>
        <p:origin x="174" y="66"/>
      </p:cViewPr>
      <p:guideLst>
        <p:guide orient="horz" pos="2123"/>
        <p:guide pos="3805"/>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13.emf"/><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1.png"/><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13.emf"/><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71" y="2208368"/>
            <a:ext cx="10972800" cy="685800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5" name="文本框 24"/>
          <p:cNvSpPr txBox="1"/>
          <p:nvPr/>
        </p:nvSpPr>
        <p:spPr>
          <a:xfrm>
            <a:off x="5102690" y="89427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中</a:t>
            </a:r>
            <a:endParaRPr lang="zh-CN" altLang="en-US" sz="11000" dirty="0">
              <a:solidFill>
                <a:schemeClr val="bg1"/>
              </a:solidFill>
              <a:latin typeface="新宋体" panose="02010609030101010101" charset="-122"/>
              <a:ea typeface="新宋体" panose="02010609030101010101" charset="-122"/>
            </a:endParaRPr>
          </a:p>
        </p:txBody>
      </p:sp>
      <p:sp>
        <p:nvSpPr>
          <p:cNvPr id="26" name="文本框 25"/>
          <p:cNvSpPr txBox="1"/>
          <p:nvPr/>
        </p:nvSpPr>
        <p:spPr>
          <a:xfrm>
            <a:off x="5102690" y="207644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国</a:t>
            </a:r>
            <a:endParaRPr lang="zh-CN" altLang="en-US" sz="11000" dirty="0">
              <a:solidFill>
                <a:schemeClr val="bg1"/>
              </a:solidFill>
              <a:latin typeface="新宋体" panose="02010609030101010101" charset="-122"/>
              <a:ea typeface="新宋体" panose="02010609030101010101" charset="-122"/>
            </a:endParaRPr>
          </a:p>
        </p:txBody>
      </p:sp>
      <p:sp>
        <p:nvSpPr>
          <p:cNvPr id="27" name="文本框 26"/>
          <p:cNvSpPr txBox="1"/>
          <p:nvPr/>
        </p:nvSpPr>
        <p:spPr>
          <a:xfrm>
            <a:off x="5102690" y="325861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风</a:t>
            </a:r>
            <a:endParaRPr lang="zh-CN" altLang="en-US" sz="11000" dirty="0">
              <a:solidFill>
                <a:schemeClr val="bg1"/>
              </a:solidFill>
              <a:latin typeface="新宋体" panose="02010609030101010101" charset="-122"/>
              <a:ea typeface="新宋体" panose="02010609030101010101" charset="-122"/>
            </a:endParaRPr>
          </a:p>
        </p:txBody>
      </p:sp>
      <p:sp>
        <p:nvSpPr>
          <p:cNvPr id="28" name="文本框 27"/>
          <p:cNvSpPr txBox="1"/>
          <p:nvPr/>
        </p:nvSpPr>
        <p:spPr>
          <a:xfrm>
            <a:off x="5102690" y="4440781"/>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潮</a:t>
            </a:r>
            <a:endParaRPr lang="zh-CN" altLang="en-US" sz="11000" dirty="0">
              <a:solidFill>
                <a:schemeClr val="bg1"/>
              </a:solidFill>
              <a:latin typeface="新宋体" panose="02010609030101010101" charset="-122"/>
              <a:ea typeface="新宋体" panose="02010609030101010101" charset="-122"/>
            </a:endParaRPr>
          </a:p>
        </p:txBody>
      </p:sp>
      <p:grpSp>
        <p:nvGrpSpPr>
          <p:cNvPr id="29" name="组合 28"/>
          <p:cNvGrpSpPr/>
          <p:nvPr/>
        </p:nvGrpSpPr>
        <p:grpSpPr>
          <a:xfrm>
            <a:off x="4698570" y="2363879"/>
            <a:ext cx="443955" cy="967722"/>
            <a:chOff x="20084007" y="11058283"/>
            <a:chExt cx="887909" cy="1935443"/>
          </a:xfrm>
        </p:grpSpPr>
        <p:pic>
          <p:nvPicPr>
            <p:cNvPr id="30" name="Picture" descr="Picture"/>
            <p:cNvPicPr>
              <a:picLocks noChangeAspect="1"/>
            </p:cNvPicPr>
            <p:nvPr/>
          </p:nvPicPr>
          <p:blipFill>
            <a:blip r:embed="rId5" cstate="print"/>
            <a:stretch>
              <a:fillRect/>
            </a:stretch>
          </p:blipFill>
          <p:spPr>
            <a:xfrm>
              <a:off x="20084007" y="11058283"/>
              <a:ext cx="887909" cy="1935443"/>
            </a:xfrm>
            <a:prstGeom prst="rect">
              <a:avLst/>
            </a:prstGeom>
          </p:spPr>
        </p:pic>
        <p:sp>
          <p:nvSpPr>
            <p:cNvPr id="31" name="文本框 30"/>
            <p:cNvSpPr txBox="1"/>
            <p:nvPr/>
          </p:nvSpPr>
          <p:spPr>
            <a:xfrm>
              <a:off x="20105407" y="11195009"/>
              <a:ext cx="853439" cy="1661993"/>
            </a:xfrm>
            <a:prstGeom prst="rect">
              <a:avLst/>
            </a:prstGeom>
            <a:noFill/>
          </p:spPr>
          <p:txBody>
            <a:bodyPr vert="eaVert" wrap="square" rtlCol="0">
              <a:spAutoFit/>
            </a:bodyPr>
            <a:lstStyle/>
            <a:p>
              <a:endParaRPr lang="zh-CN" altLang="en-US" sz="1600" dirty="0" smtClean="0">
                <a:solidFill>
                  <a:schemeClr val="bg1"/>
                </a:solidFill>
                <a:latin typeface="新宋体" panose="02010609030101010101" charset="-122"/>
                <a:ea typeface="新宋体" panose="02010609030101010101" charset="-122"/>
                <a:sym typeface="新宋体" panose="02010609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ppt_x</p:attrName>
                                        </p:attrNameLst>
                                      </p:cBhvr>
                                      <p:tavLst>
                                        <p:tav tm="0">
                                          <p:val>
                                            <p:fltVal val="0.5"/>
                                          </p:val>
                                        </p:tav>
                                        <p:tav tm="100000">
                                          <p:val>
                                            <p:strVal val="#ppt_x"/>
                                          </p:val>
                                        </p:tav>
                                      </p:tavLst>
                                    </p:anim>
                                    <p:anim calcmode="lin" valueType="num">
                                      <p:cBhvr>
                                        <p:cTn id="10" dur="500" fill="hold"/>
                                        <p:tgtEl>
                                          <p:spTgt spid="25"/>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25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ppt_x</p:attrName>
                                        </p:attrNameLst>
                                      </p:cBhvr>
                                      <p:tavLst>
                                        <p:tav tm="0">
                                          <p:val>
                                            <p:fltVal val="0.5"/>
                                          </p:val>
                                        </p:tav>
                                        <p:tav tm="100000">
                                          <p:val>
                                            <p:strVal val="#ppt_x"/>
                                          </p:val>
                                        </p:tav>
                                      </p:tavLst>
                                    </p:anim>
                                    <p:anim calcmode="lin" valueType="num">
                                      <p:cBhvr>
                                        <p:cTn id="16" dur="500" fill="hold"/>
                                        <p:tgtEl>
                                          <p:spTgt spid="26"/>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 calcmode="lin" valueType="num">
                                      <p:cBhvr>
                                        <p:cTn id="21" dur="500" fill="hold"/>
                                        <p:tgtEl>
                                          <p:spTgt spid="27"/>
                                        </p:tgtEl>
                                        <p:attrNameLst>
                                          <p:attrName>ppt_x</p:attrName>
                                        </p:attrNameLst>
                                      </p:cBhvr>
                                      <p:tavLst>
                                        <p:tav tm="0">
                                          <p:val>
                                            <p:fltVal val="0.5"/>
                                          </p:val>
                                        </p:tav>
                                        <p:tav tm="100000">
                                          <p:val>
                                            <p:strVal val="#ppt_x"/>
                                          </p:val>
                                        </p:tav>
                                      </p:tavLst>
                                    </p:anim>
                                    <p:anim calcmode="lin" valueType="num">
                                      <p:cBhvr>
                                        <p:cTn id="22" dur="500" fill="hold"/>
                                        <p:tgtEl>
                                          <p:spTgt spid="2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75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 calcmode="lin" valueType="num">
                                      <p:cBhvr>
                                        <p:cTn id="27" dur="500" fill="hold"/>
                                        <p:tgtEl>
                                          <p:spTgt spid="28"/>
                                        </p:tgtEl>
                                        <p:attrNameLst>
                                          <p:attrName>ppt_x</p:attrName>
                                        </p:attrNameLst>
                                      </p:cBhvr>
                                      <p:tavLst>
                                        <p:tav tm="0">
                                          <p:val>
                                            <p:fltVal val="0.5"/>
                                          </p:val>
                                        </p:tav>
                                        <p:tav tm="100000">
                                          <p:val>
                                            <p:strVal val="#ppt_x"/>
                                          </p:val>
                                        </p:tav>
                                      </p:tavLst>
                                    </p:anim>
                                    <p:anim calcmode="lin" valueType="num">
                                      <p:cBhvr>
                                        <p:cTn id="28" dur="500" fill="hold"/>
                                        <p:tgtEl>
                                          <p:spTgt spid="28"/>
                                        </p:tgtEl>
                                        <p:attrNameLst>
                                          <p:attrName>ppt_y</p:attrName>
                                        </p:attrNameLst>
                                      </p:cBhvr>
                                      <p:tavLst>
                                        <p:tav tm="0">
                                          <p:val>
                                            <p:fltVal val="0.5"/>
                                          </p:val>
                                        </p:tav>
                                        <p:tav tm="100000">
                                          <p:val>
                                            <p:strVal val="#ppt_y"/>
                                          </p:val>
                                        </p:tav>
                                      </p:tavLst>
                                    </p:anim>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901632" y="901678"/>
            <a:ext cx="5445234" cy="5058275"/>
          </a:xfrm>
          <a:prstGeom prst="rect">
            <a:avLst/>
          </a:prstGeom>
        </p:spPr>
      </p:pic>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sp>
        <p:nvSpPr>
          <p:cNvPr id="17" name="文本框 16"/>
          <p:cNvSpPr txBox="1"/>
          <p:nvPr/>
        </p:nvSpPr>
        <p:spPr>
          <a:xfrm>
            <a:off x="5862571" y="1729449"/>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rPr>
              <a:t>中国风</a:t>
            </a:r>
            <a:endParaRPr kumimoji="1" lang="zh-CN" altLang="en-US" sz="40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endParaRPr>
          </a:p>
        </p:txBody>
      </p:sp>
      <p:cxnSp>
        <p:nvCxnSpPr>
          <p:cNvPr id="18" name="直线连接符 14"/>
          <p:cNvCxnSpPr/>
          <p:nvPr/>
        </p:nvCxnSpPr>
        <p:spPr>
          <a:xfrm>
            <a:off x="5299917" y="1824760"/>
            <a:ext cx="0" cy="25562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64952" y="1824760"/>
            <a:ext cx="4616648" cy="297460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a:p>
            <a:pPr algn="just">
              <a:lnSpc>
                <a:spcPct val="200000"/>
              </a:lnSpc>
            </a:pP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sp>
        <p:nvSpPr>
          <p:cNvPr id="20" name="文本框 19"/>
          <p:cNvSpPr txBox="1"/>
          <p:nvPr/>
        </p:nvSpPr>
        <p:spPr>
          <a:xfrm>
            <a:off x="5492419" y="1883427"/>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rPr>
              <a:t>惊风吹雨过，历历大槐踪。</a:t>
            </a:r>
            <a:endParaRPr kumimoji="1" lang="zh-CN" altLang="en-US" sz="11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endParaRPr>
          </a:p>
        </p:txBody>
      </p:sp>
      <p:pic>
        <p:nvPicPr>
          <p:cNvPr id="21" name="图片 20"/>
          <p:cNvPicPr>
            <a:picLocks noChangeAspect="1"/>
          </p:cNvPicPr>
          <p:nvPr/>
        </p:nvPicPr>
        <p:blipFill>
          <a:blip r:embed="rId3" cstate="email"/>
          <a:stretch>
            <a:fillRect/>
          </a:stretch>
        </p:blipFill>
        <p:spPr>
          <a:xfrm>
            <a:off x="6026852" y="3668441"/>
            <a:ext cx="340345" cy="350593"/>
          </a:xfrm>
          <a:prstGeom prst="rect">
            <a:avLst/>
          </a:prstGeom>
        </p:spPr>
      </p:pic>
      <p:sp>
        <p:nvSpPr>
          <p:cNvPr id="22" name="任意多边形: 形状 59"/>
          <p:cNvSpPr/>
          <p:nvPr/>
        </p:nvSpPr>
        <p:spPr bwMode="auto">
          <a:xfrm>
            <a:off x="5879508" y="4694341"/>
            <a:ext cx="975378" cy="511209"/>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chemeClr val="bg1"/>
          </a:solidFill>
          <a:ln w="0" cap="flat">
            <a:noFill/>
            <a:prstDash val="solid"/>
            <a:miter lim="800000"/>
          </a:ln>
        </p:spPr>
        <p:txBody>
          <a:bodyPr vert="horz" wrap="square" lIns="91440" tIns="45720" rIns="91440" bIns="45720" numCol="1" anchor="t" anchorCtr="0" compatLnSpc="1">
            <a:noAutofit/>
          </a:bodyPr>
          <a:lstStyle/>
          <a:p>
            <a:endParaRPr lang="zh-CN" altLang="en-US">
              <a:solidFill>
                <a:schemeClr val="bg1"/>
              </a:solidFill>
              <a:latin typeface="新宋体" panose="02010609030101010101" charset="-122"/>
              <a:ea typeface="新宋体" panose="02010609030101010101" charset="-122"/>
              <a:sym typeface="新宋体" panose="02010609030101010101" charset="-122"/>
            </a:endParaRPr>
          </a:p>
        </p:txBody>
      </p:sp>
      <p:pic>
        <p:nvPicPr>
          <p:cNvPr id="24" name="图片 23"/>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34732" y="1574393"/>
            <a:ext cx="4031096" cy="4031096"/>
          </a:xfrm>
          <a:prstGeom prst="rect">
            <a:avLst/>
          </a:prstGeom>
        </p:spPr>
      </p:pic>
      <p:pic>
        <p:nvPicPr>
          <p:cNvPr id="18" name="图片 17"/>
          <p:cNvPicPr>
            <a:picLocks noChangeAspect="1"/>
          </p:cNvPicPr>
          <p:nvPr/>
        </p:nvPicPr>
        <p:blipFill>
          <a:blip r:embed="rId2">
            <a:biLevel thresh="25000"/>
          </a:blip>
          <a:stretch>
            <a:fillRect/>
          </a:stretch>
        </p:blipFill>
        <p:spPr>
          <a:xfrm>
            <a:off x="4800600" y="1721011"/>
            <a:ext cx="2529839" cy="3629254"/>
          </a:xfrm>
          <a:prstGeom prst="rect">
            <a:avLst/>
          </a:prstGeom>
        </p:spPr>
      </p:pic>
      <p:sp>
        <p:nvSpPr>
          <p:cNvPr id="22" name="矩形 21"/>
          <p:cNvSpPr/>
          <p:nvPr/>
        </p:nvSpPr>
        <p:spPr>
          <a:xfrm>
            <a:off x="2390522" y="1962695"/>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新宋体" panose="02010609030101010101" charset="-122"/>
              <a:ea typeface="新宋体" panose="02010609030101010101" charset="-122"/>
              <a:sym typeface="新宋体" panose="02010609030101010101" charset="-122"/>
            </a:endParaRPr>
          </a:p>
        </p:txBody>
      </p:sp>
      <p:sp>
        <p:nvSpPr>
          <p:cNvPr id="23" name="矩形 22"/>
          <p:cNvSpPr/>
          <p:nvPr/>
        </p:nvSpPr>
        <p:spPr>
          <a:xfrm>
            <a:off x="2367085" y="1974422"/>
            <a:ext cx="800219" cy="690843"/>
          </a:xfrm>
          <a:prstGeom prst="rect">
            <a:avLst/>
          </a:prstGeom>
        </p:spPr>
        <p:txBody>
          <a:bodyPr vert="eaVert" wrap="square">
            <a:spAutoFit/>
          </a:bodyPr>
          <a:lstStyle/>
          <a:p>
            <a:pPr algn="dist"/>
            <a:r>
              <a:rPr lang="zh-CN" altLang="en-US" sz="4000" spc="600" dirty="0">
                <a:solidFill>
                  <a:schemeClr val="bg1"/>
                </a:solidFill>
                <a:latin typeface="新宋体" panose="02010609030101010101" charset="-122"/>
                <a:ea typeface="新宋体" panose="02010609030101010101" charset="-122"/>
                <a:sym typeface="新宋体" panose="02010609030101010101" charset="-122"/>
              </a:rPr>
              <a:t>壹</a:t>
            </a:r>
            <a:endParaRPr lang="zh-CN" altLang="en-US" sz="40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4" name="矩形 23"/>
          <p:cNvSpPr/>
          <p:nvPr/>
        </p:nvSpPr>
        <p:spPr>
          <a:xfrm>
            <a:off x="2304675" y="1868496"/>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新宋体" panose="02010609030101010101" charset="-122"/>
              <a:ea typeface="新宋体" panose="02010609030101010101" charset="-122"/>
              <a:sym typeface="新宋体" panose="02010609030101010101" charset="-122"/>
            </a:endParaRPr>
          </a:p>
        </p:txBody>
      </p:sp>
      <p:sp>
        <p:nvSpPr>
          <p:cNvPr id="25" name="文本框 24"/>
          <p:cNvSpPr txBox="1"/>
          <p:nvPr/>
        </p:nvSpPr>
        <p:spPr>
          <a:xfrm>
            <a:off x="1283705" y="2929132"/>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26" name="图片 25"/>
          <p:cNvPicPr>
            <a:picLocks noChangeAspect="1"/>
          </p:cNvPicPr>
          <p:nvPr/>
        </p:nvPicPr>
        <p:blipFill>
          <a:blip r:embed="rId3" cstate="email"/>
          <a:stretch>
            <a:fillRect/>
          </a:stretch>
        </p:blipFill>
        <p:spPr>
          <a:xfrm>
            <a:off x="1999770" y="4812813"/>
            <a:ext cx="340345" cy="350593"/>
          </a:xfrm>
          <a:prstGeom prst="rect">
            <a:avLst/>
          </a:prstGeom>
        </p:spPr>
      </p:pic>
      <p:sp>
        <p:nvSpPr>
          <p:cNvPr id="27" name="矩形 26"/>
          <p:cNvSpPr/>
          <p:nvPr/>
        </p:nvSpPr>
        <p:spPr>
          <a:xfrm>
            <a:off x="9285678" y="1962695"/>
            <a:ext cx="753349" cy="690842"/>
          </a:xfrm>
          <a:prstGeom prst="rect">
            <a:avLst/>
          </a:prstGeom>
          <a:solidFill>
            <a:srgbClr val="465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新宋体" panose="02010609030101010101" charset="-122"/>
              <a:ea typeface="新宋体" panose="02010609030101010101" charset="-122"/>
              <a:sym typeface="新宋体" panose="02010609030101010101" charset="-122"/>
            </a:endParaRPr>
          </a:p>
        </p:txBody>
      </p:sp>
      <p:sp>
        <p:nvSpPr>
          <p:cNvPr id="28" name="矩形 27"/>
          <p:cNvSpPr/>
          <p:nvPr/>
        </p:nvSpPr>
        <p:spPr>
          <a:xfrm>
            <a:off x="9262241" y="1974422"/>
            <a:ext cx="800219" cy="690843"/>
          </a:xfrm>
          <a:prstGeom prst="rect">
            <a:avLst/>
          </a:prstGeom>
        </p:spPr>
        <p:txBody>
          <a:bodyPr vert="eaVert" wrap="square">
            <a:spAutoFit/>
          </a:bodyPr>
          <a:lstStyle/>
          <a:p>
            <a:pPr algn="dist"/>
            <a:r>
              <a:rPr lang="zh-CN" altLang="en-US" sz="4000" spc="600" dirty="0">
                <a:solidFill>
                  <a:schemeClr val="bg1"/>
                </a:solidFill>
                <a:latin typeface="新宋体" panose="02010609030101010101" charset="-122"/>
                <a:ea typeface="新宋体" panose="02010609030101010101" charset="-122"/>
                <a:sym typeface="新宋体" panose="02010609030101010101" charset="-122"/>
              </a:rPr>
              <a:t>贰</a:t>
            </a:r>
            <a:endParaRPr lang="zh-CN" altLang="en-US" sz="40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9" name="矩形 28"/>
          <p:cNvSpPr/>
          <p:nvPr/>
        </p:nvSpPr>
        <p:spPr>
          <a:xfrm>
            <a:off x="9199831" y="1868496"/>
            <a:ext cx="925041" cy="848288"/>
          </a:xfrm>
          <a:prstGeom prst="rect">
            <a:avLst/>
          </a:prstGeom>
          <a:noFill/>
          <a:ln>
            <a:solidFill>
              <a:srgbClr val="4650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新宋体" panose="02010609030101010101" charset="-122"/>
              <a:ea typeface="新宋体" panose="02010609030101010101" charset="-122"/>
              <a:sym typeface="新宋体" panose="02010609030101010101" charset="-122"/>
            </a:endParaRPr>
          </a:p>
        </p:txBody>
      </p:sp>
      <p:sp>
        <p:nvSpPr>
          <p:cNvPr id="30" name="文本框 29"/>
          <p:cNvSpPr txBox="1"/>
          <p:nvPr/>
        </p:nvSpPr>
        <p:spPr>
          <a:xfrm>
            <a:off x="8178861" y="2929132"/>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31" name="图片 30"/>
          <p:cNvPicPr>
            <a:picLocks noChangeAspect="1"/>
          </p:cNvPicPr>
          <p:nvPr/>
        </p:nvPicPr>
        <p:blipFill>
          <a:blip r:embed="rId3" cstate="email"/>
          <a:stretch>
            <a:fillRect/>
          </a:stretch>
        </p:blipFill>
        <p:spPr>
          <a:xfrm>
            <a:off x="8894926" y="4812813"/>
            <a:ext cx="340345" cy="350593"/>
          </a:xfrm>
          <a:prstGeom prst="rect">
            <a:avLst/>
          </a:prstGeom>
        </p:spPr>
      </p:pic>
      <p:pic>
        <p:nvPicPr>
          <p:cNvPr id="32" name="图片 31"/>
          <p:cNvPicPr>
            <a:picLocks noChangeAspect="1"/>
          </p:cNvPicPr>
          <p:nvPr/>
        </p:nvPicPr>
        <p:blipFill rotWithShape="1">
          <a:blip r:embed="rId4"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33" name="图片 32"/>
          <p:cNvPicPr>
            <a:picLocks noChangeAspect="1"/>
          </p:cNvPicPr>
          <p:nvPr/>
        </p:nvPicPr>
        <p:blipFill rotWithShape="1">
          <a:blip r:embed="rId5"/>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anim calcmode="lin" valueType="num">
                                      <p:cBhvr>
                                        <p:cTn id="60" dur="1000" fill="hold"/>
                                        <p:tgtEl>
                                          <p:spTgt spid="30"/>
                                        </p:tgtEl>
                                        <p:attrNameLst>
                                          <p:attrName>ppt_x</p:attrName>
                                        </p:attrNameLst>
                                      </p:cBhvr>
                                      <p:tavLst>
                                        <p:tav tm="0">
                                          <p:val>
                                            <p:strVal val="#ppt_x"/>
                                          </p:val>
                                        </p:tav>
                                        <p:tav tm="100000">
                                          <p:val>
                                            <p:strVal val="#ppt_x"/>
                                          </p:val>
                                        </p:tav>
                                      </p:tavLst>
                                    </p:anim>
                                    <p:anim calcmode="lin" valueType="num">
                                      <p:cBhvr>
                                        <p:cTn id="61" dur="1000" fill="hold"/>
                                        <p:tgtEl>
                                          <p:spTgt spid="30"/>
                                        </p:tgtEl>
                                        <p:attrNameLst>
                                          <p:attrName>ppt_y</p:attrName>
                                        </p:attrNameLst>
                                      </p:cBhvr>
                                      <p:tavLst>
                                        <p:tav tm="0">
                                          <p:val>
                                            <p:strVal val="#ppt_y-.1"/>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7" grpId="0" animBg="1"/>
      <p:bldP spid="28" grpId="0"/>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4186" y="885547"/>
            <a:ext cx="4584251" cy="4584251"/>
          </a:xfrm>
          <a:prstGeom prst="rect">
            <a:avLst/>
          </a:prstGeom>
        </p:spPr>
      </p:pic>
      <p:sp>
        <p:nvSpPr>
          <p:cNvPr id="17" name="TextBox 46"/>
          <p:cNvSpPr txBox="1">
            <a:spLocks noChangeArrowheads="1"/>
          </p:cNvSpPr>
          <p:nvPr/>
        </p:nvSpPr>
        <p:spPr bwMode="auto">
          <a:xfrm>
            <a:off x="6969801" y="3828105"/>
            <a:ext cx="3316929"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1970">
              <a:defRPr sz="1300">
                <a:solidFill>
                  <a:schemeClr val="tx1"/>
                </a:solidFill>
                <a:latin typeface="Calibri" panose="020F0502020204030204" charset="0"/>
                <a:ea typeface="宋体" panose="02010600030101010101" pitchFamily="2" charset="-122"/>
              </a:defRPr>
            </a:lvl1pPr>
            <a:lvl2pPr marL="742950" indent="-285750" defTabSz="521970">
              <a:defRPr sz="1300">
                <a:solidFill>
                  <a:schemeClr val="tx1"/>
                </a:solidFill>
                <a:latin typeface="Calibri" panose="020F0502020204030204" charset="0"/>
                <a:ea typeface="宋体" panose="02010600030101010101" pitchFamily="2" charset="-122"/>
              </a:defRPr>
            </a:lvl2pPr>
            <a:lvl3pPr marL="1143000" indent="-228600" defTabSz="521970">
              <a:defRPr sz="1300">
                <a:solidFill>
                  <a:schemeClr val="tx1"/>
                </a:solidFill>
                <a:latin typeface="Calibri" panose="020F0502020204030204" charset="0"/>
                <a:ea typeface="宋体" panose="02010600030101010101" pitchFamily="2" charset="-122"/>
              </a:defRPr>
            </a:lvl3pPr>
            <a:lvl4pPr marL="1600200" indent="-228600" defTabSz="521970">
              <a:defRPr sz="1300">
                <a:solidFill>
                  <a:schemeClr val="tx1"/>
                </a:solidFill>
                <a:latin typeface="Calibri" panose="020F0502020204030204" charset="0"/>
                <a:ea typeface="宋体" panose="02010600030101010101" pitchFamily="2" charset="-122"/>
              </a:defRPr>
            </a:lvl4pPr>
            <a:lvl5pPr marL="2057400" indent="-228600" defTabSz="521970">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defTabSz="1218565">
              <a:lnSpc>
                <a:spcPts val="2500"/>
              </a:lnSpc>
            </a:pPr>
            <a:r>
              <a:rPr lang="zh-CN" altLang="en-US" sz="1600" dirty="0">
                <a:solidFill>
                  <a:schemeClr val="bg1"/>
                </a:solidFill>
                <a:latin typeface="新宋体" panose="02010609030101010101" charset="-122"/>
                <a:ea typeface="新宋体" panose="02010609030101010101" charset="-122"/>
                <a:sym typeface="新宋体" panose="02010609030101010101" charset="-122"/>
              </a:rPr>
              <a:t>请在此处添加具体内容，文字尽量言简意赅，简单说明即可，不必过于繁琐，注意板面美观度。</a:t>
            </a:r>
            <a:endParaRPr lang="zh-CN" altLang="en-US" sz="1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18" name="文本框 17"/>
          <p:cNvSpPr txBox="1">
            <a:spLocks noChangeArrowheads="1"/>
          </p:cNvSpPr>
          <p:nvPr/>
        </p:nvSpPr>
        <p:spPr bwMode="auto">
          <a:xfrm>
            <a:off x="6969604" y="3177673"/>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defTabSz="608965"/>
            <a:r>
              <a:rPr lang="zh-CN" altLang="en-US" sz="2800" dirty="0">
                <a:ln w="18415" cmpd="sng">
                  <a:noFill/>
                  <a:prstDash val="solid"/>
                </a:ln>
                <a:solidFill>
                  <a:schemeClr val="bg1"/>
                </a:solidFill>
                <a:latin typeface="新宋体" panose="02010609030101010101" charset="-122"/>
                <a:ea typeface="新宋体" panose="02010609030101010101" charset="-122"/>
                <a:sym typeface="新宋体" panose="02010609030101010101" charset="-122"/>
              </a:rPr>
              <a:t>点击添加标题</a:t>
            </a:r>
            <a:endParaRPr lang="zh-CN" altLang="en-US" sz="2800" dirty="0">
              <a:ln w="18415" cmpd="sng">
                <a:noFill/>
                <a:prstDash val="solid"/>
              </a:ln>
              <a:solidFill>
                <a:schemeClr val="bg1"/>
              </a:solidFill>
              <a:latin typeface="新宋体" panose="02010609030101010101" charset="-122"/>
              <a:ea typeface="新宋体" panose="02010609030101010101" charset="-122"/>
              <a:sym typeface="新宋体" panose="02010609030101010101" charset="-122"/>
            </a:endParaRPr>
          </a:p>
        </p:txBody>
      </p:sp>
      <p:sp>
        <p:nvSpPr>
          <p:cNvPr id="19" name="文本框 18"/>
          <p:cNvSpPr txBox="1"/>
          <p:nvPr/>
        </p:nvSpPr>
        <p:spPr>
          <a:xfrm>
            <a:off x="6763247" y="1399965"/>
            <a:ext cx="3791311" cy="1862048"/>
          </a:xfrm>
          <a:prstGeom prst="rect">
            <a:avLst/>
          </a:prstGeom>
          <a:noFill/>
        </p:spPr>
        <p:txBody>
          <a:bodyPr wrap="square" rtlCol="0">
            <a:spAutoFit/>
          </a:bodyPr>
          <a:lstStyle/>
          <a:p>
            <a:r>
              <a:rPr lang="zh-CN" altLang="en-US" sz="11500" dirty="0">
                <a:solidFill>
                  <a:schemeClr val="bg1"/>
                </a:solidFill>
                <a:latin typeface="新宋体" panose="02010609030101010101" charset="-122"/>
                <a:ea typeface="新宋体" panose="02010609030101010101" charset="-122"/>
                <a:sym typeface="新宋体" panose="02010609030101010101" charset="-122"/>
              </a:rPr>
              <a:t>国潮</a:t>
            </a:r>
            <a:endParaRPr lang="zh-CN" altLang="en-US" sz="11500" dirty="0">
              <a:solidFill>
                <a:schemeClr val="bg1"/>
              </a:solidFill>
              <a:latin typeface="新宋体" panose="02010609030101010101" charset="-122"/>
              <a:ea typeface="新宋体" panose="02010609030101010101" charset="-122"/>
              <a:sym typeface="新宋体" panose="02010609030101010101" charset="-122"/>
            </a:endParaRPr>
          </a:p>
        </p:txBody>
      </p:sp>
      <p:cxnSp>
        <p:nvCxnSpPr>
          <p:cNvPr id="21" name="直接连接符 20"/>
          <p:cNvCxnSpPr/>
          <p:nvPr/>
        </p:nvCxnSpPr>
        <p:spPr>
          <a:xfrm>
            <a:off x="7137244" y="3008772"/>
            <a:ext cx="32638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2" cstate="email"/>
          <a:stretch>
            <a:fillRect/>
          </a:stretch>
        </p:blipFill>
        <p:spPr>
          <a:xfrm>
            <a:off x="10060778" y="2431938"/>
            <a:ext cx="340345" cy="350593"/>
          </a:xfrm>
          <a:prstGeom prst="rect">
            <a:avLst/>
          </a:prstGeom>
        </p:spPr>
      </p:pic>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3" name="图片 22"/>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1500"/>
                            </p:stCondLst>
                            <p:childTnLst>
                              <p:par>
                                <p:cTn id="15" presetID="14" presetClass="entr" presetSubtype="5"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vertical)">
                                      <p:cBhvr>
                                        <p:cTn id="17" dur="7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256697" y="1495669"/>
            <a:ext cx="7707336" cy="359223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新宋体" panose="02010609030101010101" charset="-122"/>
              <a:ea typeface="新宋体" panose="02010609030101010101" charset="-122"/>
              <a:sym typeface="新宋体" panose="02010609030101010101" charset="-122"/>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277875" y="1130264"/>
            <a:ext cx="3957644" cy="3957644"/>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742" y="3790177"/>
            <a:ext cx="379360" cy="379477"/>
          </a:xfrm>
          <a:prstGeom prst="rect">
            <a:avLst/>
          </a:prstGeom>
        </p:spPr>
      </p:pic>
      <p:sp>
        <p:nvSpPr>
          <p:cNvPr id="21" name="文本框 20"/>
          <p:cNvSpPr txBox="1"/>
          <p:nvPr/>
        </p:nvSpPr>
        <p:spPr>
          <a:xfrm>
            <a:off x="6686412" y="2111283"/>
            <a:ext cx="3631763" cy="2361010"/>
          </a:xfrm>
          <a:prstGeom prst="rect">
            <a:avLst/>
          </a:prstGeom>
          <a:noFill/>
        </p:spPr>
        <p:txBody>
          <a:bodyPr vert="eaVert" wrap="square" rtlCol="0">
            <a:spAutoFit/>
          </a:bodyPr>
          <a:lstStyle/>
          <a:p>
            <a:pPr>
              <a:lnSpc>
                <a:spcPct val="200000"/>
              </a:lnSpc>
            </a:pPr>
            <a:r>
              <a:rPr lang="zh-CN" altLang="en-US" sz="1400" dirty="0">
                <a:latin typeface="新宋体" panose="02010609030101010101" charset="-122"/>
                <a:ea typeface="新宋体" panose="02010609030101010101" charset="-122"/>
                <a:sym typeface="新宋体" panose="02010609030101010101" charset="-122"/>
              </a:rPr>
              <a:t>意境是指抒情性作品中呈现的那种情景交融、虚实相生、活跃着生命律动的韵味无穷的诗意空间意境是指抒情性作品中呈现的那种情景交融、虚实相生、活跃着生命律动的韵味无穷的诗意</a:t>
            </a:r>
            <a:r>
              <a:rPr lang="zh-CN" altLang="en-US" sz="1400" dirty="0" smtClean="0">
                <a:latin typeface="新宋体" panose="02010609030101010101" charset="-122"/>
                <a:ea typeface="新宋体" panose="02010609030101010101" charset="-122"/>
                <a:sym typeface="新宋体" panose="02010609030101010101" charset="-122"/>
              </a:rPr>
              <a:t>空间</a:t>
            </a:r>
            <a:endParaRPr lang="zh-CN" altLang="en-US" sz="1400" dirty="0">
              <a:latin typeface="新宋体" panose="02010609030101010101" charset="-122"/>
              <a:ea typeface="新宋体" panose="02010609030101010101" charset="-122"/>
              <a:sym typeface="新宋体" panose="02010609030101010101" charset="-122"/>
            </a:endParaRP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9" name="图片 18"/>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21" y="814440"/>
            <a:ext cx="8497700" cy="604356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sp>
        <p:nvSpPr>
          <p:cNvPr id="22" name="文本框 21"/>
          <p:cNvSpPr txBox="1"/>
          <p:nvPr/>
        </p:nvSpPr>
        <p:spPr>
          <a:xfrm>
            <a:off x="4719962" y="2393135"/>
            <a:ext cx="2739211" cy="2646878"/>
          </a:xfrm>
          <a:prstGeom prst="rect">
            <a:avLst/>
          </a:prstGeom>
          <a:noFill/>
        </p:spPr>
        <p:txBody>
          <a:bodyPr vert="eaVert" wrap="square" rtlCol="0">
            <a:spAutoFit/>
            <a:scene3d>
              <a:camera prst="orthographicFront"/>
              <a:lightRig rig="threePt" dir="t"/>
            </a:scene3d>
            <a:sp3d contourW="12700" prstMaterial="metal">
              <a:contourClr>
                <a:srgbClr val="A88755"/>
              </a:contourClr>
            </a:sp3d>
          </a:bodyPr>
          <a:lstStyle/>
          <a:p>
            <a:pPr algn="ctr"/>
            <a:r>
              <a:rPr lang="zh-CN" altLang="en-US" sz="16600" dirty="0" smtClean="0">
                <a:solidFill>
                  <a:schemeClr val="bg1"/>
                </a:solidFill>
                <a:latin typeface="新宋体" panose="02010609030101010101" charset="-122"/>
                <a:ea typeface="新宋体" panose="02010609030101010101" charset="-122"/>
                <a:cs typeface="+mn-ea"/>
                <a:sym typeface="新宋体" panose="02010609030101010101" charset="-122"/>
              </a:rPr>
              <a:t>叁</a:t>
            </a:r>
            <a:endPar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endParaRP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4" name="文本框 23"/>
          <p:cNvSpPr txBox="1"/>
          <p:nvPr/>
        </p:nvSpPr>
        <p:spPr>
          <a:xfrm>
            <a:off x="8964365" y="2669989"/>
            <a:ext cx="1246495" cy="2431221"/>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32" name="图片 31"/>
          <p:cNvPicPr>
            <a:picLocks noChangeAspect="1"/>
          </p:cNvPicPr>
          <p:nvPr/>
        </p:nvPicPr>
        <p:blipFill>
          <a:blip r:embed="rId5" cstate="email"/>
          <a:stretch>
            <a:fillRect/>
          </a:stretch>
        </p:blipFill>
        <p:spPr>
          <a:xfrm>
            <a:off x="8448624" y="2716881"/>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9119" y="689521"/>
            <a:ext cx="5257118" cy="5257118"/>
          </a:xfrm>
          <a:prstGeom prst="rect">
            <a:avLst/>
          </a:prstGeom>
        </p:spPr>
      </p:pic>
      <p:sp>
        <p:nvSpPr>
          <p:cNvPr id="17" name="TextBox 46"/>
          <p:cNvSpPr txBox="1">
            <a:spLocks noChangeArrowheads="1"/>
          </p:cNvSpPr>
          <p:nvPr/>
        </p:nvSpPr>
        <p:spPr bwMode="auto">
          <a:xfrm>
            <a:off x="6707498" y="4363654"/>
            <a:ext cx="3316929"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1970">
              <a:defRPr sz="1300">
                <a:solidFill>
                  <a:schemeClr val="tx1"/>
                </a:solidFill>
                <a:latin typeface="Calibri" panose="020F0502020204030204" charset="0"/>
                <a:ea typeface="宋体" panose="02010600030101010101" pitchFamily="2" charset="-122"/>
              </a:defRPr>
            </a:lvl1pPr>
            <a:lvl2pPr marL="742950" indent="-285750" defTabSz="521970">
              <a:defRPr sz="1300">
                <a:solidFill>
                  <a:schemeClr val="tx1"/>
                </a:solidFill>
                <a:latin typeface="Calibri" panose="020F0502020204030204" charset="0"/>
                <a:ea typeface="宋体" panose="02010600030101010101" pitchFamily="2" charset="-122"/>
              </a:defRPr>
            </a:lvl2pPr>
            <a:lvl3pPr marL="1143000" indent="-228600" defTabSz="521970">
              <a:defRPr sz="1300">
                <a:solidFill>
                  <a:schemeClr val="tx1"/>
                </a:solidFill>
                <a:latin typeface="Calibri" panose="020F0502020204030204" charset="0"/>
                <a:ea typeface="宋体" panose="02010600030101010101" pitchFamily="2" charset="-122"/>
              </a:defRPr>
            </a:lvl3pPr>
            <a:lvl4pPr marL="1600200" indent="-228600" defTabSz="521970">
              <a:defRPr sz="1300">
                <a:solidFill>
                  <a:schemeClr val="tx1"/>
                </a:solidFill>
                <a:latin typeface="Calibri" panose="020F0502020204030204" charset="0"/>
                <a:ea typeface="宋体" panose="02010600030101010101" pitchFamily="2" charset="-122"/>
              </a:defRPr>
            </a:lvl4pPr>
            <a:lvl5pPr marL="2057400" indent="-228600" defTabSz="521970">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defTabSz="1218565">
              <a:lnSpc>
                <a:spcPts val="2500"/>
              </a:lnSpc>
            </a:pPr>
            <a:r>
              <a:rPr lang="zh-CN" altLang="en-US" sz="1600" dirty="0">
                <a:solidFill>
                  <a:schemeClr val="bg1"/>
                </a:solidFill>
                <a:latin typeface="新宋体" panose="02010609030101010101" charset="-122"/>
                <a:ea typeface="新宋体" panose="02010609030101010101" charset="-122"/>
                <a:sym typeface="新宋体" panose="02010609030101010101" charset="-122"/>
              </a:rPr>
              <a:t>请在此处添加具体内容，文字尽量言简意赅，简单说明即可，不必过于繁琐，注意板面美观度。</a:t>
            </a:r>
            <a:endParaRPr lang="zh-CN" altLang="en-US" sz="1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18" name="文本框 17"/>
          <p:cNvSpPr txBox="1">
            <a:spLocks noChangeArrowheads="1"/>
          </p:cNvSpPr>
          <p:nvPr/>
        </p:nvSpPr>
        <p:spPr bwMode="auto">
          <a:xfrm>
            <a:off x="6707301" y="3713222"/>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charset="0"/>
                <a:ea typeface="宋体" panose="02010600030101010101" pitchFamily="2" charset="-122"/>
              </a:defRPr>
            </a:lvl9pPr>
          </a:lstStyle>
          <a:p>
            <a:pPr defTabSz="608965"/>
            <a:r>
              <a:rPr lang="zh-CN" altLang="en-US" sz="2800" dirty="0">
                <a:ln w="18415" cmpd="sng">
                  <a:noFill/>
                  <a:prstDash val="solid"/>
                </a:ln>
                <a:solidFill>
                  <a:schemeClr val="bg1"/>
                </a:solidFill>
                <a:latin typeface="新宋体" panose="02010609030101010101" charset="-122"/>
                <a:ea typeface="新宋体" panose="02010609030101010101" charset="-122"/>
                <a:sym typeface="新宋体" panose="02010609030101010101" charset="-122"/>
              </a:rPr>
              <a:t>点击添加标题</a:t>
            </a:r>
            <a:endParaRPr lang="zh-CN" altLang="en-US" sz="2800" dirty="0">
              <a:ln w="18415" cmpd="sng">
                <a:noFill/>
                <a:prstDash val="solid"/>
              </a:ln>
              <a:solidFill>
                <a:schemeClr val="bg1"/>
              </a:solidFill>
              <a:latin typeface="新宋体" panose="02010609030101010101" charset="-122"/>
              <a:ea typeface="新宋体" panose="02010609030101010101" charset="-122"/>
              <a:sym typeface="新宋体" panose="02010609030101010101" charset="-122"/>
            </a:endParaRPr>
          </a:p>
        </p:txBody>
      </p:sp>
      <p:sp>
        <p:nvSpPr>
          <p:cNvPr id="19" name="文本框 18"/>
          <p:cNvSpPr txBox="1"/>
          <p:nvPr/>
        </p:nvSpPr>
        <p:spPr>
          <a:xfrm>
            <a:off x="6500944" y="1935514"/>
            <a:ext cx="3791311" cy="1862048"/>
          </a:xfrm>
          <a:prstGeom prst="rect">
            <a:avLst/>
          </a:prstGeom>
          <a:noFill/>
        </p:spPr>
        <p:txBody>
          <a:bodyPr wrap="square" rtlCol="0">
            <a:spAutoFit/>
          </a:bodyPr>
          <a:lstStyle/>
          <a:p>
            <a:r>
              <a:rPr lang="zh-CN" altLang="en-US" sz="11500" dirty="0">
                <a:solidFill>
                  <a:schemeClr val="bg1"/>
                </a:solidFill>
                <a:latin typeface="新宋体" panose="02010609030101010101" charset="-122"/>
                <a:ea typeface="新宋体" panose="02010609030101010101" charset="-122"/>
                <a:sym typeface="新宋体" panose="02010609030101010101" charset="-122"/>
              </a:rPr>
              <a:t>国潮</a:t>
            </a:r>
            <a:endParaRPr lang="zh-CN" altLang="en-US" sz="115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20" name="图片 19"/>
          <p:cNvPicPr>
            <a:picLocks noChangeAspect="1"/>
          </p:cNvPicPr>
          <p:nvPr/>
        </p:nvPicPr>
        <p:blipFill>
          <a:blip r:embed="rId2" cstate="email"/>
          <a:stretch>
            <a:fillRect/>
          </a:stretch>
        </p:blipFill>
        <p:spPr>
          <a:xfrm>
            <a:off x="9968647" y="1742767"/>
            <a:ext cx="1545397" cy="552825"/>
          </a:xfrm>
          <a:prstGeom prst="rect">
            <a:avLst/>
          </a:prstGeom>
        </p:spPr>
      </p:pic>
      <p:cxnSp>
        <p:nvCxnSpPr>
          <p:cNvPr id="21" name="直接连接符 20"/>
          <p:cNvCxnSpPr/>
          <p:nvPr/>
        </p:nvCxnSpPr>
        <p:spPr>
          <a:xfrm>
            <a:off x="6821856" y="3630423"/>
            <a:ext cx="31494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email"/>
          <a:stretch>
            <a:fillRect/>
          </a:stretch>
        </p:blipFill>
        <p:spPr>
          <a:xfrm>
            <a:off x="9798475" y="2967487"/>
            <a:ext cx="340345" cy="35059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4" name="图片 23"/>
          <p:cNvPicPr>
            <a:picLocks noChangeAspect="1"/>
          </p:cNvPicPr>
          <p:nvPr/>
        </p:nvPicPr>
        <p:blipFill rotWithShape="1">
          <a:blip r:embed="rId5"/>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1500"/>
                            </p:stCondLst>
                            <p:childTnLst>
                              <p:par>
                                <p:cTn id="15" presetID="14" presetClass="entr" presetSubtype="5"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vertical)">
                                      <p:cBhvr>
                                        <p:cTn id="17" dur="7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14"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27415" y="1418323"/>
            <a:ext cx="1793072" cy="1229342"/>
          </a:xfrm>
          <a:prstGeom prst="rect">
            <a:avLst/>
          </a:prstGeom>
        </p:spPr>
      </p:pic>
      <p:sp>
        <p:nvSpPr>
          <p:cNvPr id="20" name="文本框 19"/>
          <p:cNvSpPr txBox="1"/>
          <p:nvPr/>
        </p:nvSpPr>
        <p:spPr>
          <a:xfrm>
            <a:off x="1112520" y="2656266"/>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21" name="图片 20"/>
          <p:cNvPicPr>
            <a:picLocks noChangeAspect="1"/>
          </p:cNvPicPr>
          <p:nvPr/>
        </p:nvPicPr>
        <p:blipFill>
          <a:blip r:embed="rId2" cstate="email"/>
          <a:stretch>
            <a:fillRect/>
          </a:stretch>
        </p:blipFill>
        <p:spPr>
          <a:xfrm>
            <a:off x="1842233" y="4471709"/>
            <a:ext cx="340345" cy="350593"/>
          </a:xfrm>
          <a:prstGeom prst="rect">
            <a:avLst/>
          </a:prstGeom>
        </p:spPr>
      </p:pic>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60955" y="1418323"/>
            <a:ext cx="1793072" cy="1229342"/>
          </a:xfrm>
          <a:prstGeom prst="rect">
            <a:avLst/>
          </a:prstGeom>
        </p:spPr>
      </p:pic>
      <p:sp>
        <p:nvSpPr>
          <p:cNvPr id="23" name="文本框 22"/>
          <p:cNvSpPr txBox="1"/>
          <p:nvPr/>
        </p:nvSpPr>
        <p:spPr>
          <a:xfrm>
            <a:off x="4646060" y="2656266"/>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24" name="图片 23"/>
          <p:cNvPicPr>
            <a:picLocks noChangeAspect="1"/>
          </p:cNvPicPr>
          <p:nvPr/>
        </p:nvPicPr>
        <p:blipFill>
          <a:blip r:embed="rId2" cstate="email"/>
          <a:stretch>
            <a:fillRect/>
          </a:stretch>
        </p:blipFill>
        <p:spPr>
          <a:xfrm>
            <a:off x="5375773" y="4471709"/>
            <a:ext cx="340345" cy="350593"/>
          </a:xfrm>
          <a:prstGeom prst="rect">
            <a:avLst/>
          </a:prstGeom>
        </p:spPr>
      </p:pic>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94494" y="1418323"/>
            <a:ext cx="1793072" cy="1229342"/>
          </a:xfrm>
          <a:prstGeom prst="rect">
            <a:avLst/>
          </a:prstGeom>
        </p:spPr>
      </p:pic>
      <p:sp>
        <p:nvSpPr>
          <p:cNvPr id="32" name="文本框 31"/>
          <p:cNvSpPr txBox="1"/>
          <p:nvPr/>
        </p:nvSpPr>
        <p:spPr>
          <a:xfrm>
            <a:off x="8179599" y="2656266"/>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33" name="图片 32"/>
          <p:cNvPicPr>
            <a:picLocks noChangeAspect="1"/>
          </p:cNvPicPr>
          <p:nvPr/>
        </p:nvPicPr>
        <p:blipFill>
          <a:blip r:embed="rId2" cstate="email"/>
          <a:stretch>
            <a:fillRect/>
          </a:stretch>
        </p:blipFill>
        <p:spPr>
          <a:xfrm>
            <a:off x="8909312" y="4471709"/>
            <a:ext cx="340345" cy="350593"/>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6" name="图片 25"/>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2000" fill="hold"/>
                                        <p:tgtEl>
                                          <p:spTgt spid="22"/>
                                        </p:tgtEl>
                                        <p:attrNameLst>
                                          <p:attrName>ppt_x</p:attrName>
                                        </p:attrNameLst>
                                      </p:cBhvr>
                                      <p:tavLst>
                                        <p:tav tm="0">
                                          <p:val>
                                            <p:strVal val="0-#ppt_w/2"/>
                                          </p:val>
                                        </p:tav>
                                        <p:tav tm="100000">
                                          <p:val>
                                            <p:strVal val="#ppt_x"/>
                                          </p:val>
                                        </p:tav>
                                      </p:tavLst>
                                    </p:anim>
                                    <p:anim calcmode="lin" valueType="num">
                                      <p:cBhvr additive="base">
                                        <p:cTn id="22" dur="2000" fill="hold"/>
                                        <p:tgtEl>
                                          <p:spTgt spid="22"/>
                                        </p:tgtEl>
                                        <p:attrNameLst>
                                          <p:attrName>ppt_y</p:attrName>
                                        </p:attrNameLst>
                                      </p:cBhvr>
                                      <p:tavLst>
                                        <p:tav tm="0">
                                          <p:val>
                                            <p:strVal val="#ppt_y"/>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2000" fill="hold"/>
                                        <p:tgtEl>
                                          <p:spTgt spid="31"/>
                                        </p:tgtEl>
                                        <p:attrNameLst>
                                          <p:attrName>ppt_x</p:attrName>
                                        </p:attrNameLst>
                                      </p:cBhvr>
                                      <p:tavLst>
                                        <p:tav tm="0">
                                          <p:val>
                                            <p:strVal val="0-#ppt_w/2"/>
                                          </p:val>
                                        </p:tav>
                                        <p:tav tm="100000">
                                          <p:val>
                                            <p:strVal val="#ppt_x"/>
                                          </p:val>
                                        </p:tav>
                                      </p:tavLst>
                                    </p:anim>
                                    <p:anim calcmode="lin" valueType="num">
                                      <p:cBhvr additive="base">
                                        <p:cTn id="36" dur="2000" fill="hold"/>
                                        <p:tgtEl>
                                          <p:spTgt spid="31"/>
                                        </p:tgtEl>
                                        <p:attrNameLst>
                                          <p:attrName>ppt_y</p:attrName>
                                        </p:attrNameLst>
                                      </p:cBhvr>
                                      <p:tavLst>
                                        <p:tav tm="0">
                                          <p:val>
                                            <p:strVal val="#ppt_y"/>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0" name="图片 19"/>
          <p:cNvPicPr>
            <a:picLocks noChangeAspect="1"/>
          </p:cNvPicPr>
          <p:nvPr/>
        </p:nvPicPr>
        <p:blipFill rotWithShape="1">
          <a:blip r:embed="rId2"/>
          <a:srcRect l="5528" r="24273"/>
          <a:stretch>
            <a:fillRect/>
          </a:stretch>
        </p:blipFill>
        <p:spPr>
          <a:xfrm>
            <a:off x="545" y="0"/>
            <a:ext cx="12190911" cy="710100"/>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358" y="504640"/>
            <a:ext cx="4906370" cy="490637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3955" y="1760240"/>
            <a:ext cx="379360" cy="379477"/>
          </a:xfrm>
          <a:prstGeom prst="rect">
            <a:avLst/>
          </a:prstGeom>
        </p:spPr>
      </p:pic>
      <p:sp>
        <p:nvSpPr>
          <p:cNvPr id="23" name="文本框 22"/>
          <p:cNvSpPr txBox="1"/>
          <p:nvPr/>
        </p:nvSpPr>
        <p:spPr>
          <a:xfrm>
            <a:off x="7093029" y="2530593"/>
            <a:ext cx="4062651" cy="2136841"/>
          </a:xfrm>
          <a:prstGeom prst="rect">
            <a:avLst/>
          </a:prstGeom>
          <a:noFill/>
        </p:spPr>
        <p:txBody>
          <a:bodyPr vert="eaVert" wrap="square" rtlCol="0">
            <a:spAutoFit/>
          </a:bodyPr>
          <a:lstStyle/>
          <a:p>
            <a:pPr>
              <a:lnSpc>
                <a:spcPct val="200000"/>
              </a:lnSpc>
            </a:pPr>
            <a:r>
              <a:rPr lang="zh-CN" altLang="en-US" sz="1400" dirty="0">
                <a:solidFill>
                  <a:schemeClr val="bg1"/>
                </a:solidFill>
                <a:latin typeface="新宋体" panose="02010609030101010101" charset="-122"/>
                <a:ea typeface="新宋体" panose="02010609030101010101" charset="-122"/>
                <a:sym typeface="新宋体" panose="02010609030101010101" charset="-122"/>
              </a:rPr>
              <a:t>意境是指抒情性作品中呈现的那种情景交融、虚实相生、活跃着生命律动的韵味无穷的诗意空间意境是指抒情性作品中呈现的那种情景交融、虚实相生、活跃着生命律动的韵味无穷的诗意</a:t>
            </a:r>
            <a:r>
              <a:rPr lang="zh-CN" altLang="en-US" sz="1400" dirty="0" smtClean="0">
                <a:solidFill>
                  <a:schemeClr val="bg1"/>
                </a:solidFill>
                <a:latin typeface="新宋体" panose="02010609030101010101" charset="-122"/>
                <a:ea typeface="新宋体" panose="02010609030101010101" charset="-122"/>
                <a:sym typeface="新宋体" panose="02010609030101010101" charset="-122"/>
              </a:rPr>
              <a:t>空间</a:t>
            </a:r>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22" presetClass="entr" presetSubtype="2" fill="hold"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right)">
                                      <p:cBhvr>
                                        <p:cTn id="1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34" name="图片 33"/>
          <p:cNvPicPr>
            <a:picLocks noChangeAspect="1"/>
          </p:cNvPicPr>
          <p:nvPr/>
        </p:nvPicPr>
        <p:blipFill rotWithShape="1">
          <a:blip r:embed="rId2"/>
          <a:srcRect l="5528" r="24273"/>
          <a:stretch>
            <a:fillRect/>
          </a:stretch>
        </p:blipFill>
        <p:spPr>
          <a:xfrm>
            <a:off x="545" y="0"/>
            <a:ext cx="12190911" cy="710100"/>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7226" y="209069"/>
            <a:ext cx="6198028" cy="6198028"/>
          </a:xfrm>
          <a:prstGeom prst="rect">
            <a:avLst/>
          </a:prstGeom>
        </p:spPr>
      </p:pic>
      <p:sp>
        <p:nvSpPr>
          <p:cNvPr id="17" name="文本框 16"/>
          <p:cNvSpPr txBox="1"/>
          <p:nvPr/>
        </p:nvSpPr>
        <p:spPr>
          <a:xfrm>
            <a:off x="1642708" y="2658146"/>
            <a:ext cx="1615827" cy="1856545"/>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18" name="图片 17"/>
          <p:cNvPicPr>
            <a:picLocks noChangeAspect="1"/>
          </p:cNvPicPr>
          <p:nvPr/>
        </p:nvPicPr>
        <p:blipFill>
          <a:blip r:embed="rId4" cstate="email"/>
          <a:stretch>
            <a:fillRect/>
          </a:stretch>
        </p:blipFill>
        <p:spPr>
          <a:xfrm>
            <a:off x="1228901" y="2729105"/>
            <a:ext cx="340345" cy="350593"/>
          </a:xfrm>
          <a:prstGeom prst="rect">
            <a:avLst/>
          </a:prstGeom>
        </p:spPr>
      </p:pic>
      <p:grpSp>
        <p:nvGrpSpPr>
          <p:cNvPr id="19" name="组合 13"/>
          <p:cNvGrpSpPr/>
          <p:nvPr/>
        </p:nvGrpSpPr>
        <p:grpSpPr bwMode="auto">
          <a:xfrm>
            <a:off x="9219016" y="1939036"/>
            <a:ext cx="1402423" cy="1369047"/>
            <a:chOff x="2879678" y="2429301"/>
            <a:chExt cx="1440000" cy="1440000"/>
          </a:xfrm>
          <a:noFill/>
        </p:grpSpPr>
        <p:sp>
          <p:nvSpPr>
            <p:cNvPr id="20" name="矩形 19"/>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bg1"/>
                </a:solidFill>
                <a:effectLst/>
                <a:uLnTx/>
                <a:uFillTx/>
                <a:latin typeface="新宋体" panose="02010609030101010101" charset="-122"/>
                <a:ea typeface="新宋体" panose="02010609030101010101" charset="-122"/>
                <a:sym typeface="新宋体" panose="02010609030101010101" charset="-122"/>
              </a:endParaRPr>
            </a:p>
          </p:txBody>
        </p:sp>
        <p:cxnSp>
          <p:nvCxnSpPr>
            <p:cNvPr id="21" name="直接连接符 20"/>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组合 13"/>
          <p:cNvGrpSpPr/>
          <p:nvPr/>
        </p:nvGrpSpPr>
        <p:grpSpPr bwMode="auto">
          <a:xfrm>
            <a:off x="9219016" y="3609738"/>
            <a:ext cx="1402423" cy="1369047"/>
            <a:chOff x="2879678" y="2429301"/>
            <a:chExt cx="1440000" cy="1440000"/>
          </a:xfrm>
          <a:noFill/>
        </p:grpSpPr>
        <p:sp>
          <p:nvSpPr>
            <p:cNvPr id="26" name="矩形 25"/>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bg1"/>
                </a:solidFill>
                <a:effectLst/>
                <a:uLnTx/>
                <a:uFillTx/>
                <a:latin typeface="新宋体" panose="02010609030101010101" charset="-122"/>
                <a:ea typeface="新宋体" panose="02010609030101010101" charset="-122"/>
                <a:sym typeface="新宋体" panose="02010609030101010101" charset="-122"/>
              </a:endParaRPr>
            </a:p>
          </p:txBody>
        </p:sp>
        <p:cxnSp>
          <p:nvCxnSpPr>
            <p:cNvPr id="27" name="直接连接符 26"/>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9236912" y="2035269"/>
            <a:ext cx="1346114" cy="1446550"/>
          </a:xfrm>
          <a:prstGeom prst="rect">
            <a:avLst/>
          </a:prstGeom>
          <a:noFill/>
        </p:spPr>
        <p:txBody>
          <a:bodyPr wrap="square" rtlCol="0">
            <a:spAutoFit/>
          </a:bodyPr>
          <a:lstStyle/>
          <a:p>
            <a:r>
              <a:rPr lang="zh-CN" altLang="en-US" sz="8800" dirty="0">
                <a:solidFill>
                  <a:schemeClr val="bg1"/>
                </a:solidFill>
                <a:latin typeface="新宋体" panose="02010609030101010101" charset="-122"/>
                <a:ea typeface="新宋体" panose="02010609030101010101" charset="-122"/>
                <a:sym typeface="新宋体" panose="02010609030101010101" charset="-122"/>
              </a:rPr>
              <a:t>国</a:t>
            </a:r>
            <a:endParaRPr lang="zh-CN" altLang="en-US" sz="88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32" name="文本框 31"/>
          <p:cNvSpPr txBox="1"/>
          <p:nvPr/>
        </p:nvSpPr>
        <p:spPr>
          <a:xfrm>
            <a:off x="9205356" y="3604126"/>
            <a:ext cx="1346114" cy="1446550"/>
          </a:xfrm>
          <a:prstGeom prst="rect">
            <a:avLst/>
          </a:prstGeom>
          <a:noFill/>
        </p:spPr>
        <p:txBody>
          <a:bodyPr wrap="square" rtlCol="0">
            <a:spAutoFit/>
          </a:bodyPr>
          <a:lstStyle/>
          <a:p>
            <a:r>
              <a:rPr lang="zh-CN" altLang="en-US" sz="8800" dirty="0">
                <a:solidFill>
                  <a:schemeClr val="bg1"/>
                </a:solidFill>
                <a:latin typeface="新宋体" panose="02010609030101010101" charset="-122"/>
                <a:ea typeface="新宋体" panose="02010609030101010101" charset="-122"/>
                <a:sym typeface="新宋体" panose="02010609030101010101" charset="-122"/>
              </a:rPr>
              <a:t>潮</a:t>
            </a:r>
            <a:endParaRPr lang="zh-CN" altLang="en-US" sz="8800" dirty="0">
              <a:solidFill>
                <a:schemeClr val="bg1"/>
              </a:solidFill>
              <a:latin typeface="新宋体" panose="02010609030101010101" charset="-122"/>
              <a:ea typeface="新宋体" panose="02010609030101010101" charset="-122"/>
              <a:sym typeface="新宋体"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21" y="814440"/>
            <a:ext cx="8497700" cy="604356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sp>
        <p:nvSpPr>
          <p:cNvPr id="22" name="文本框 21"/>
          <p:cNvSpPr txBox="1"/>
          <p:nvPr/>
        </p:nvSpPr>
        <p:spPr>
          <a:xfrm>
            <a:off x="4719962" y="2393135"/>
            <a:ext cx="2739211" cy="2646878"/>
          </a:xfrm>
          <a:prstGeom prst="rect">
            <a:avLst/>
          </a:prstGeom>
          <a:noFill/>
        </p:spPr>
        <p:txBody>
          <a:bodyPr vert="eaVert" wrap="square" rtlCol="0">
            <a:spAutoFit/>
            <a:scene3d>
              <a:camera prst="orthographicFront"/>
              <a:lightRig rig="threePt" dir="t"/>
            </a:scene3d>
            <a:sp3d contourW="12700" prstMaterial="metal">
              <a:contourClr>
                <a:srgbClr val="A88755"/>
              </a:contourClr>
            </a:sp3d>
          </a:bodyPr>
          <a:lstStyle/>
          <a:p>
            <a:pPr algn="ctr"/>
            <a:r>
              <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rPr>
              <a:t>肆</a:t>
            </a:r>
            <a:endPar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endParaRP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4" name="文本框 23"/>
          <p:cNvSpPr txBox="1"/>
          <p:nvPr/>
        </p:nvSpPr>
        <p:spPr>
          <a:xfrm>
            <a:off x="8964365" y="2669989"/>
            <a:ext cx="1246495" cy="2431221"/>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32" name="图片 31"/>
          <p:cNvPicPr>
            <a:picLocks noChangeAspect="1"/>
          </p:cNvPicPr>
          <p:nvPr/>
        </p:nvPicPr>
        <p:blipFill>
          <a:blip r:embed="rId5" cstate="email"/>
          <a:stretch>
            <a:fillRect/>
          </a:stretch>
        </p:blipFill>
        <p:spPr>
          <a:xfrm>
            <a:off x="8448624" y="2716881"/>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组合 132"/>
          <p:cNvGrpSpPr/>
          <p:nvPr/>
        </p:nvGrpSpPr>
        <p:grpSpPr>
          <a:xfrm>
            <a:off x="6522712" y="275958"/>
            <a:ext cx="3054146" cy="1670916"/>
            <a:chOff x="6522712" y="275958"/>
            <a:chExt cx="3054146" cy="1670916"/>
          </a:xfrm>
        </p:grpSpPr>
        <p:pic>
          <p:nvPicPr>
            <p:cNvPr id="132" name="图片 131"/>
            <p:cNvPicPr>
              <a:picLocks noChangeAspect="1"/>
            </p:cNvPicPr>
            <p:nvPr/>
          </p:nvPicPr>
          <p:blipFill rotWithShape="1">
            <a:blip r:embed="rId1" cstate="print">
              <a:biLevel thresh="25000"/>
              <a:extLst>
                <a:ext uri="{28A0092B-C50C-407E-A947-70E740481C1C}">
                  <a14:useLocalDpi xmlns:a14="http://schemas.microsoft.com/office/drawing/2010/main" val="0"/>
                </a:ext>
              </a:extLst>
            </a:blip>
            <a:srcRect l="45290"/>
            <a:stretch>
              <a:fillRect/>
            </a:stretch>
          </p:blipFill>
          <p:spPr>
            <a:xfrm rot="5400000">
              <a:off x="7214327" y="-415657"/>
              <a:ext cx="1670916" cy="3054146"/>
            </a:xfrm>
            <a:prstGeom prst="rect">
              <a:avLst/>
            </a:prstGeom>
          </p:spPr>
        </p:pic>
        <p:sp>
          <p:nvSpPr>
            <p:cNvPr id="131" name="文本框 130"/>
            <p:cNvSpPr txBox="1"/>
            <p:nvPr/>
          </p:nvSpPr>
          <p:spPr>
            <a:xfrm>
              <a:off x="7054962" y="696037"/>
              <a:ext cx="1989647" cy="923330"/>
            </a:xfrm>
            <a:prstGeom prst="rect">
              <a:avLst/>
            </a:prstGeom>
            <a:noFill/>
          </p:spPr>
          <p:txBody>
            <a:bodyPr wrap="none" rtlCol="0">
              <a:spAutoFit/>
            </a:bodyPr>
            <a:lstStyle/>
            <a:p>
              <a:pPr algn="ctr"/>
              <a:r>
                <a:rPr lang="zh-CN" altLang="en-US" sz="5400" dirty="0" smtClean="0">
                  <a:solidFill>
                    <a:schemeClr val="bg1"/>
                  </a:solidFill>
                  <a:latin typeface="新宋体" panose="02010609030101010101" charset="-122"/>
                  <a:ea typeface="新宋体" panose="02010609030101010101" charset="-122"/>
                </a:rPr>
                <a:t>目  录</a:t>
              </a:r>
              <a:endParaRPr lang="zh-CN" altLang="en-US" sz="5400" dirty="0">
                <a:solidFill>
                  <a:schemeClr val="bg1"/>
                </a:solidFill>
                <a:latin typeface="新宋体" panose="02010609030101010101" charset="-122"/>
                <a:ea typeface="新宋体" panose="02010609030101010101" charset="-122"/>
              </a:endParaRPr>
            </a:p>
          </p:txBody>
        </p:sp>
      </p:grpSp>
      <p:sp>
        <p:nvSpPr>
          <p:cNvPr id="192" name="菱形 191"/>
          <p:cNvSpPr/>
          <p:nvPr/>
        </p:nvSpPr>
        <p:spPr>
          <a:xfrm>
            <a:off x="4601099" y="2746626"/>
            <a:ext cx="762000" cy="7620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3" name="矩形 192"/>
          <p:cNvSpPr/>
          <p:nvPr/>
        </p:nvSpPr>
        <p:spPr>
          <a:xfrm>
            <a:off x="4684582" y="2862295"/>
            <a:ext cx="595035" cy="584775"/>
          </a:xfrm>
          <a:prstGeom prst="rect">
            <a:avLst/>
          </a:prstGeom>
        </p:spPr>
        <p:txBody>
          <a:bodyPr wrap="none">
            <a:spAutoFit/>
          </a:bodyPr>
          <a:lstStyle/>
          <a:p>
            <a:r>
              <a:rPr lang="zh-CN" altLang="en-US" sz="3200" b="1" dirty="0">
                <a:latin typeface="新宋体" panose="02010609030101010101" charset="-122"/>
                <a:ea typeface="新宋体" panose="02010609030101010101" charset="-122"/>
                <a:sym typeface="新宋体" panose="02010609030101010101" charset="-122"/>
              </a:rPr>
              <a:t>壹</a:t>
            </a:r>
            <a:endParaRPr lang="zh-CN" altLang="en-US" sz="3200" b="1" dirty="0">
              <a:latin typeface="新宋体" panose="02010609030101010101" charset="-122"/>
              <a:ea typeface="新宋体" panose="02010609030101010101" charset="-122"/>
              <a:sym typeface="新宋体" panose="02010609030101010101" charset="-122"/>
            </a:endParaRPr>
          </a:p>
        </p:txBody>
      </p:sp>
      <p:sp>
        <p:nvSpPr>
          <p:cNvPr id="194" name="菱形 193"/>
          <p:cNvSpPr/>
          <p:nvPr/>
        </p:nvSpPr>
        <p:spPr>
          <a:xfrm>
            <a:off x="4486799" y="2630996"/>
            <a:ext cx="990600" cy="9906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5" name="文本框 194"/>
          <p:cNvSpPr txBox="1"/>
          <p:nvPr/>
        </p:nvSpPr>
        <p:spPr>
          <a:xfrm>
            <a:off x="4358852" y="3946858"/>
            <a:ext cx="1246495" cy="1663822"/>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196" name="图片 195"/>
          <p:cNvPicPr>
            <a:picLocks noChangeAspect="1"/>
          </p:cNvPicPr>
          <p:nvPr/>
        </p:nvPicPr>
        <p:blipFill>
          <a:blip r:embed="rId2" cstate="email"/>
          <a:stretch>
            <a:fillRect/>
          </a:stretch>
        </p:blipFill>
        <p:spPr>
          <a:xfrm>
            <a:off x="4376278" y="5051775"/>
            <a:ext cx="340345" cy="350593"/>
          </a:xfrm>
          <a:prstGeom prst="rect">
            <a:avLst/>
          </a:prstGeom>
        </p:spPr>
      </p:pic>
      <p:sp>
        <p:nvSpPr>
          <p:cNvPr id="197" name="菱形 196"/>
          <p:cNvSpPr/>
          <p:nvPr/>
        </p:nvSpPr>
        <p:spPr>
          <a:xfrm>
            <a:off x="6646223" y="2746626"/>
            <a:ext cx="762000" cy="7620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8" name="矩形 197"/>
          <p:cNvSpPr/>
          <p:nvPr/>
        </p:nvSpPr>
        <p:spPr>
          <a:xfrm>
            <a:off x="6721156" y="2862295"/>
            <a:ext cx="595035" cy="584775"/>
          </a:xfrm>
          <a:prstGeom prst="rect">
            <a:avLst/>
          </a:prstGeom>
        </p:spPr>
        <p:txBody>
          <a:bodyPr wrap="none">
            <a:spAutoFit/>
          </a:bodyPr>
          <a:lstStyle/>
          <a:p>
            <a:r>
              <a:rPr lang="zh-CN" altLang="en-US" sz="3200" b="1" dirty="0">
                <a:latin typeface="新宋体" panose="02010609030101010101" charset="-122"/>
                <a:ea typeface="新宋体" panose="02010609030101010101" charset="-122"/>
                <a:sym typeface="新宋体" panose="02010609030101010101" charset="-122"/>
              </a:rPr>
              <a:t>贰</a:t>
            </a:r>
            <a:endParaRPr lang="zh-CN" altLang="en-US" sz="3200" b="1" dirty="0">
              <a:latin typeface="新宋体" panose="02010609030101010101" charset="-122"/>
              <a:ea typeface="新宋体" panose="02010609030101010101" charset="-122"/>
              <a:sym typeface="新宋体" panose="02010609030101010101" charset="-122"/>
            </a:endParaRPr>
          </a:p>
        </p:txBody>
      </p:sp>
      <p:sp>
        <p:nvSpPr>
          <p:cNvPr id="199" name="菱形 198"/>
          <p:cNvSpPr/>
          <p:nvPr/>
        </p:nvSpPr>
        <p:spPr>
          <a:xfrm>
            <a:off x="6531923" y="2630996"/>
            <a:ext cx="990600" cy="9906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0" name="文本框 199"/>
          <p:cNvSpPr txBox="1"/>
          <p:nvPr/>
        </p:nvSpPr>
        <p:spPr>
          <a:xfrm>
            <a:off x="6397313" y="3946858"/>
            <a:ext cx="1246495" cy="1663822"/>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201" name="图片 200"/>
          <p:cNvPicPr>
            <a:picLocks noChangeAspect="1"/>
          </p:cNvPicPr>
          <p:nvPr/>
        </p:nvPicPr>
        <p:blipFill>
          <a:blip r:embed="rId2" cstate="email"/>
          <a:stretch>
            <a:fillRect/>
          </a:stretch>
        </p:blipFill>
        <p:spPr>
          <a:xfrm>
            <a:off x="6414739" y="5051775"/>
            <a:ext cx="340345" cy="350593"/>
          </a:xfrm>
          <a:prstGeom prst="rect">
            <a:avLst/>
          </a:prstGeom>
        </p:spPr>
      </p:pic>
      <p:sp>
        <p:nvSpPr>
          <p:cNvPr id="202" name="菱形 201"/>
          <p:cNvSpPr/>
          <p:nvPr/>
        </p:nvSpPr>
        <p:spPr>
          <a:xfrm>
            <a:off x="8691347" y="2746626"/>
            <a:ext cx="762000" cy="7620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3" name="矩形 202"/>
          <p:cNvSpPr/>
          <p:nvPr/>
        </p:nvSpPr>
        <p:spPr>
          <a:xfrm>
            <a:off x="8757730" y="2862295"/>
            <a:ext cx="595035" cy="584775"/>
          </a:xfrm>
          <a:prstGeom prst="rect">
            <a:avLst/>
          </a:prstGeom>
        </p:spPr>
        <p:txBody>
          <a:bodyPr wrap="none">
            <a:spAutoFit/>
          </a:bodyPr>
          <a:lstStyle/>
          <a:p>
            <a:r>
              <a:rPr lang="zh-CN" altLang="en-US" sz="3200" b="1" dirty="0">
                <a:latin typeface="新宋体" panose="02010609030101010101" charset="-122"/>
                <a:ea typeface="新宋体" panose="02010609030101010101" charset="-122"/>
                <a:sym typeface="新宋体" panose="02010609030101010101" charset="-122"/>
              </a:rPr>
              <a:t>叁</a:t>
            </a:r>
            <a:endParaRPr lang="zh-CN" altLang="en-US" sz="3200" b="1" dirty="0">
              <a:latin typeface="新宋体" panose="02010609030101010101" charset="-122"/>
              <a:ea typeface="新宋体" panose="02010609030101010101" charset="-122"/>
              <a:sym typeface="新宋体" panose="02010609030101010101" charset="-122"/>
            </a:endParaRPr>
          </a:p>
        </p:txBody>
      </p:sp>
      <p:sp>
        <p:nvSpPr>
          <p:cNvPr id="204" name="菱形 203"/>
          <p:cNvSpPr/>
          <p:nvPr/>
        </p:nvSpPr>
        <p:spPr>
          <a:xfrm>
            <a:off x="8577047" y="2630996"/>
            <a:ext cx="990600" cy="9906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5" name="文本框 204"/>
          <p:cNvSpPr txBox="1"/>
          <p:nvPr/>
        </p:nvSpPr>
        <p:spPr>
          <a:xfrm>
            <a:off x="8435774" y="3946858"/>
            <a:ext cx="1246495" cy="1663822"/>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206" name="图片 205"/>
          <p:cNvPicPr>
            <a:picLocks noChangeAspect="1"/>
          </p:cNvPicPr>
          <p:nvPr/>
        </p:nvPicPr>
        <p:blipFill>
          <a:blip r:embed="rId2" cstate="email"/>
          <a:stretch>
            <a:fillRect/>
          </a:stretch>
        </p:blipFill>
        <p:spPr>
          <a:xfrm>
            <a:off x="8453200" y="5051775"/>
            <a:ext cx="340345" cy="350593"/>
          </a:xfrm>
          <a:prstGeom prst="rect">
            <a:avLst/>
          </a:prstGeom>
        </p:spPr>
      </p:pic>
      <p:sp>
        <p:nvSpPr>
          <p:cNvPr id="207" name="菱形 206"/>
          <p:cNvSpPr/>
          <p:nvPr/>
        </p:nvSpPr>
        <p:spPr>
          <a:xfrm>
            <a:off x="10736471" y="2746626"/>
            <a:ext cx="762000" cy="7620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8" name="矩形 207"/>
          <p:cNvSpPr/>
          <p:nvPr/>
        </p:nvSpPr>
        <p:spPr>
          <a:xfrm>
            <a:off x="10794305" y="2862295"/>
            <a:ext cx="595035" cy="584775"/>
          </a:xfrm>
          <a:prstGeom prst="rect">
            <a:avLst/>
          </a:prstGeom>
        </p:spPr>
        <p:txBody>
          <a:bodyPr wrap="none">
            <a:spAutoFit/>
          </a:bodyPr>
          <a:lstStyle/>
          <a:p>
            <a:r>
              <a:rPr lang="zh-CN" altLang="en-US" sz="3200" b="1" dirty="0">
                <a:latin typeface="新宋体" panose="02010609030101010101" charset="-122"/>
                <a:ea typeface="新宋体" panose="02010609030101010101" charset="-122"/>
                <a:sym typeface="新宋体" panose="02010609030101010101" charset="-122"/>
              </a:rPr>
              <a:t>肆</a:t>
            </a:r>
            <a:endParaRPr lang="zh-CN" altLang="en-US" sz="3200" b="1" dirty="0">
              <a:latin typeface="新宋体" panose="02010609030101010101" charset="-122"/>
              <a:ea typeface="新宋体" panose="02010609030101010101" charset="-122"/>
              <a:sym typeface="新宋体" panose="02010609030101010101" charset="-122"/>
            </a:endParaRPr>
          </a:p>
        </p:txBody>
      </p:sp>
      <p:sp>
        <p:nvSpPr>
          <p:cNvPr id="209" name="菱形 208"/>
          <p:cNvSpPr/>
          <p:nvPr/>
        </p:nvSpPr>
        <p:spPr>
          <a:xfrm>
            <a:off x="10622171" y="2630996"/>
            <a:ext cx="990600" cy="9906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10" name="文本框 209"/>
          <p:cNvSpPr txBox="1"/>
          <p:nvPr/>
        </p:nvSpPr>
        <p:spPr>
          <a:xfrm>
            <a:off x="10474236" y="3946858"/>
            <a:ext cx="1246495" cy="1663822"/>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211" name="图片 210"/>
          <p:cNvPicPr>
            <a:picLocks noChangeAspect="1"/>
          </p:cNvPicPr>
          <p:nvPr/>
        </p:nvPicPr>
        <p:blipFill>
          <a:blip r:embed="rId2" cstate="email"/>
          <a:stretch>
            <a:fillRect/>
          </a:stretch>
        </p:blipFill>
        <p:spPr>
          <a:xfrm>
            <a:off x="10491662" y="5051775"/>
            <a:ext cx="340345" cy="350593"/>
          </a:xfrm>
          <a:prstGeom prst="rect">
            <a:avLst/>
          </a:prstGeom>
        </p:spPr>
      </p:pic>
      <p:pic>
        <p:nvPicPr>
          <p:cNvPr id="212" name="图片 2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730" y="106676"/>
            <a:ext cx="6096012" cy="60960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p:cTn id="7" dur="500" fill="hold"/>
                                        <p:tgtEl>
                                          <p:spTgt spid="133"/>
                                        </p:tgtEl>
                                        <p:attrNameLst>
                                          <p:attrName>ppt_w</p:attrName>
                                        </p:attrNameLst>
                                      </p:cBhvr>
                                      <p:tavLst>
                                        <p:tav tm="0">
                                          <p:val>
                                            <p:fltVal val="0"/>
                                          </p:val>
                                        </p:tav>
                                        <p:tav tm="100000">
                                          <p:val>
                                            <p:strVal val="#ppt_w"/>
                                          </p:val>
                                        </p:tav>
                                      </p:tavLst>
                                    </p:anim>
                                    <p:anim calcmode="lin" valueType="num">
                                      <p:cBhvr>
                                        <p:cTn id="8" dur="500" fill="hold"/>
                                        <p:tgtEl>
                                          <p:spTgt spid="133"/>
                                        </p:tgtEl>
                                        <p:attrNameLst>
                                          <p:attrName>ppt_h</p:attrName>
                                        </p:attrNameLst>
                                      </p:cBhvr>
                                      <p:tavLst>
                                        <p:tav tm="0">
                                          <p:val>
                                            <p:fltVal val="0"/>
                                          </p:val>
                                        </p:tav>
                                        <p:tav tm="100000">
                                          <p:val>
                                            <p:strVal val="#ppt_h"/>
                                          </p:val>
                                        </p:tav>
                                      </p:tavLst>
                                    </p:anim>
                                    <p:animEffect transition="in" filter="fade">
                                      <p:cBhvr>
                                        <p:cTn id="9" dur="500"/>
                                        <p:tgtEl>
                                          <p:spTgt spid="13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anim calcmode="lin" valueType="num">
                                      <p:cBhvr>
                                        <p:cTn id="13" dur="1000" fill="hold"/>
                                        <p:tgtEl>
                                          <p:spTgt spid="194"/>
                                        </p:tgtEl>
                                        <p:attrNameLst>
                                          <p:attrName>ppt_x</p:attrName>
                                        </p:attrNameLst>
                                      </p:cBhvr>
                                      <p:tavLst>
                                        <p:tav tm="0">
                                          <p:val>
                                            <p:strVal val="#ppt_x"/>
                                          </p:val>
                                        </p:tav>
                                        <p:tav tm="100000">
                                          <p:val>
                                            <p:strVal val="#ppt_x"/>
                                          </p:val>
                                        </p:tav>
                                      </p:tavLst>
                                    </p:anim>
                                    <p:anim calcmode="lin" valueType="num">
                                      <p:cBhvr>
                                        <p:cTn id="14" dur="1000" fill="hold"/>
                                        <p:tgtEl>
                                          <p:spTgt spid="1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1000"/>
                                        <p:tgtEl>
                                          <p:spTgt spid="192"/>
                                        </p:tgtEl>
                                      </p:cBhvr>
                                    </p:animEffect>
                                    <p:anim calcmode="lin" valueType="num">
                                      <p:cBhvr>
                                        <p:cTn id="18" dur="1000" fill="hold"/>
                                        <p:tgtEl>
                                          <p:spTgt spid="192"/>
                                        </p:tgtEl>
                                        <p:attrNameLst>
                                          <p:attrName>ppt_x</p:attrName>
                                        </p:attrNameLst>
                                      </p:cBhvr>
                                      <p:tavLst>
                                        <p:tav tm="0">
                                          <p:val>
                                            <p:strVal val="#ppt_x"/>
                                          </p:val>
                                        </p:tav>
                                        <p:tav tm="100000">
                                          <p:val>
                                            <p:strVal val="#ppt_x"/>
                                          </p:val>
                                        </p:tav>
                                      </p:tavLst>
                                    </p:anim>
                                    <p:anim calcmode="lin" valueType="num">
                                      <p:cBhvr>
                                        <p:cTn id="19" dur="1000" fill="hold"/>
                                        <p:tgtEl>
                                          <p:spTgt spid="1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fade">
                                      <p:cBhvr>
                                        <p:cTn id="22" dur="1000"/>
                                        <p:tgtEl>
                                          <p:spTgt spid="193"/>
                                        </p:tgtEl>
                                      </p:cBhvr>
                                    </p:animEffect>
                                    <p:anim calcmode="lin" valueType="num">
                                      <p:cBhvr>
                                        <p:cTn id="23" dur="1000" fill="hold"/>
                                        <p:tgtEl>
                                          <p:spTgt spid="193"/>
                                        </p:tgtEl>
                                        <p:attrNameLst>
                                          <p:attrName>ppt_x</p:attrName>
                                        </p:attrNameLst>
                                      </p:cBhvr>
                                      <p:tavLst>
                                        <p:tav tm="0">
                                          <p:val>
                                            <p:strVal val="#ppt_x"/>
                                          </p:val>
                                        </p:tav>
                                        <p:tav tm="100000">
                                          <p:val>
                                            <p:strVal val="#ppt_x"/>
                                          </p:val>
                                        </p:tav>
                                      </p:tavLst>
                                    </p:anim>
                                    <p:anim calcmode="lin" valueType="num">
                                      <p:cBhvr>
                                        <p:cTn id="24" dur="1000" fill="hold"/>
                                        <p:tgtEl>
                                          <p:spTgt spid="19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1000"/>
                                        <p:tgtEl>
                                          <p:spTgt spid="195"/>
                                        </p:tgtEl>
                                      </p:cBhvr>
                                    </p:animEffect>
                                    <p:anim calcmode="lin" valueType="num">
                                      <p:cBhvr>
                                        <p:cTn id="29" dur="1000" fill="hold"/>
                                        <p:tgtEl>
                                          <p:spTgt spid="195"/>
                                        </p:tgtEl>
                                        <p:attrNameLst>
                                          <p:attrName>ppt_x</p:attrName>
                                        </p:attrNameLst>
                                      </p:cBhvr>
                                      <p:tavLst>
                                        <p:tav tm="0">
                                          <p:val>
                                            <p:strVal val="#ppt_x"/>
                                          </p:val>
                                        </p:tav>
                                        <p:tav tm="100000">
                                          <p:val>
                                            <p:strVal val="#ppt_x"/>
                                          </p:val>
                                        </p:tav>
                                      </p:tavLst>
                                    </p:anim>
                                    <p:anim calcmode="lin" valueType="num">
                                      <p:cBhvr>
                                        <p:cTn id="30" dur="1000" fill="hold"/>
                                        <p:tgtEl>
                                          <p:spTgt spid="19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anim calcmode="lin" valueType="num">
                                      <p:cBhvr>
                                        <p:cTn id="34" dur="1000" fill="hold"/>
                                        <p:tgtEl>
                                          <p:spTgt spid="196"/>
                                        </p:tgtEl>
                                        <p:attrNameLst>
                                          <p:attrName>ppt_x</p:attrName>
                                        </p:attrNameLst>
                                      </p:cBhvr>
                                      <p:tavLst>
                                        <p:tav tm="0">
                                          <p:val>
                                            <p:strVal val="#ppt_x"/>
                                          </p:val>
                                        </p:tav>
                                        <p:tav tm="100000">
                                          <p:val>
                                            <p:strVal val="#ppt_x"/>
                                          </p:val>
                                        </p:tav>
                                      </p:tavLst>
                                    </p:anim>
                                    <p:anim calcmode="lin" valueType="num">
                                      <p:cBhvr>
                                        <p:cTn id="35" dur="1000" fill="hold"/>
                                        <p:tgtEl>
                                          <p:spTgt spid="19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7"/>
                                        </p:tgtEl>
                                        <p:attrNameLst>
                                          <p:attrName>style.visibility</p:attrName>
                                        </p:attrNameLst>
                                      </p:cBhvr>
                                      <p:to>
                                        <p:strVal val="visible"/>
                                      </p:to>
                                    </p:set>
                                    <p:animEffect transition="in" filter="fade">
                                      <p:cBhvr>
                                        <p:cTn id="38" dur="1000"/>
                                        <p:tgtEl>
                                          <p:spTgt spid="197"/>
                                        </p:tgtEl>
                                      </p:cBhvr>
                                    </p:animEffect>
                                    <p:anim calcmode="lin" valueType="num">
                                      <p:cBhvr>
                                        <p:cTn id="39" dur="1000" fill="hold"/>
                                        <p:tgtEl>
                                          <p:spTgt spid="197"/>
                                        </p:tgtEl>
                                        <p:attrNameLst>
                                          <p:attrName>ppt_x</p:attrName>
                                        </p:attrNameLst>
                                      </p:cBhvr>
                                      <p:tavLst>
                                        <p:tav tm="0">
                                          <p:val>
                                            <p:strVal val="#ppt_x"/>
                                          </p:val>
                                        </p:tav>
                                        <p:tav tm="100000">
                                          <p:val>
                                            <p:strVal val="#ppt_x"/>
                                          </p:val>
                                        </p:tav>
                                      </p:tavLst>
                                    </p:anim>
                                    <p:anim calcmode="lin" valueType="num">
                                      <p:cBhvr>
                                        <p:cTn id="40" dur="1000" fill="hold"/>
                                        <p:tgtEl>
                                          <p:spTgt spid="19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8"/>
                                        </p:tgtEl>
                                        <p:attrNameLst>
                                          <p:attrName>style.visibility</p:attrName>
                                        </p:attrNameLst>
                                      </p:cBhvr>
                                      <p:to>
                                        <p:strVal val="visible"/>
                                      </p:to>
                                    </p:set>
                                    <p:animEffect transition="in" filter="fade">
                                      <p:cBhvr>
                                        <p:cTn id="43" dur="1000"/>
                                        <p:tgtEl>
                                          <p:spTgt spid="198"/>
                                        </p:tgtEl>
                                      </p:cBhvr>
                                    </p:animEffect>
                                    <p:anim calcmode="lin" valueType="num">
                                      <p:cBhvr>
                                        <p:cTn id="44" dur="1000" fill="hold"/>
                                        <p:tgtEl>
                                          <p:spTgt spid="198"/>
                                        </p:tgtEl>
                                        <p:attrNameLst>
                                          <p:attrName>ppt_x</p:attrName>
                                        </p:attrNameLst>
                                      </p:cBhvr>
                                      <p:tavLst>
                                        <p:tav tm="0">
                                          <p:val>
                                            <p:strVal val="#ppt_x"/>
                                          </p:val>
                                        </p:tav>
                                        <p:tav tm="100000">
                                          <p:val>
                                            <p:strVal val="#ppt_x"/>
                                          </p:val>
                                        </p:tav>
                                      </p:tavLst>
                                    </p:anim>
                                    <p:anim calcmode="lin" valueType="num">
                                      <p:cBhvr>
                                        <p:cTn id="45" dur="1000" fill="hold"/>
                                        <p:tgtEl>
                                          <p:spTgt spid="19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9"/>
                                        </p:tgtEl>
                                        <p:attrNameLst>
                                          <p:attrName>style.visibility</p:attrName>
                                        </p:attrNameLst>
                                      </p:cBhvr>
                                      <p:to>
                                        <p:strVal val="visible"/>
                                      </p:to>
                                    </p:set>
                                    <p:animEffect transition="in" filter="fade">
                                      <p:cBhvr>
                                        <p:cTn id="48" dur="1000"/>
                                        <p:tgtEl>
                                          <p:spTgt spid="199"/>
                                        </p:tgtEl>
                                      </p:cBhvr>
                                    </p:animEffect>
                                    <p:anim calcmode="lin" valueType="num">
                                      <p:cBhvr>
                                        <p:cTn id="49" dur="1000" fill="hold"/>
                                        <p:tgtEl>
                                          <p:spTgt spid="199"/>
                                        </p:tgtEl>
                                        <p:attrNameLst>
                                          <p:attrName>ppt_x</p:attrName>
                                        </p:attrNameLst>
                                      </p:cBhvr>
                                      <p:tavLst>
                                        <p:tav tm="0">
                                          <p:val>
                                            <p:strVal val="#ppt_x"/>
                                          </p:val>
                                        </p:tav>
                                        <p:tav tm="100000">
                                          <p:val>
                                            <p:strVal val="#ppt_x"/>
                                          </p:val>
                                        </p:tav>
                                      </p:tavLst>
                                    </p:anim>
                                    <p:anim calcmode="lin" valueType="num">
                                      <p:cBhvr>
                                        <p:cTn id="50" dur="1000" fill="hold"/>
                                        <p:tgtEl>
                                          <p:spTgt spid="199"/>
                                        </p:tgtEl>
                                        <p:attrNameLst>
                                          <p:attrName>ppt_y</p:attrName>
                                        </p:attrNameLst>
                                      </p:cBhvr>
                                      <p:tavLst>
                                        <p:tav tm="0">
                                          <p:val>
                                            <p:strVal val="#ppt_y+.1"/>
                                          </p:val>
                                        </p:tav>
                                        <p:tav tm="100000">
                                          <p:val>
                                            <p:strVal val="#ppt_y"/>
                                          </p:val>
                                        </p:tav>
                                      </p:tavLst>
                                    </p:anim>
                                  </p:childTnLst>
                                </p:cTn>
                              </p:par>
                            </p:childTnLst>
                          </p:cTn>
                        </p:par>
                        <p:par>
                          <p:cTn id="51" fill="hold">
                            <p:stCondLst>
                              <p:cond delay="1500"/>
                            </p:stCondLst>
                            <p:childTnLst>
                              <p:par>
                                <p:cTn id="52" presetID="42" presetClass="entr" presetSubtype="0" fill="hold" grpId="0" nodeType="afterEffect">
                                  <p:stCondLst>
                                    <p:cond delay="0"/>
                                  </p:stCondLst>
                                  <p:childTnLst>
                                    <p:set>
                                      <p:cBhvr>
                                        <p:cTn id="53" dur="1" fill="hold">
                                          <p:stCondLst>
                                            <p:cond delay="0"/>
                                          </p:stCondLst>
                                        </p:cTn>
                                        <p:tgtEl>
                                          <p:spTgt spid="200"/>
                                        </p:tgtEl>
                                        <p:attrNameLst>
                                          <p:attrName>style.visibility</p:attrName>
                                        </p:attrNameLst>
                                      </p:cBhvr>
                                      <p:to>
                                        <p:strVal val="visible"/>
                                      </p:to>
                                    </p:set>
                                    <p:animEffect transition="in" filter="fade">
                                      <p:cBhvr>
                                        <p:cTn id="54" dur="1000"/>
                                        <p:tgtEl>
                                          <p:spTgt spid="200"/>
                                        </p:tgtEl>
                                      </p:cBhvr>
                                    </p:animEffect>
                                    <p:anim calcmode="lin" valueType="num">
                                      <p:cBhvr>
                                        <p:cTn id="55" dur="1000" fill="hold"/>
                                        <p:tgtEl>
                                          <p:spTgt spid="200"/>
                                        </p:tgtEl>
                                        <p:attrNameLst>
                                          <p:attrName>ppt_x</p:attrName>
                                        </p:attrNameLst>
                                      </p:cBhvr>
                                      <p:tavLst>
                                        <p:tav tm="0">
                                          <p:val>
                                            <p:strVal val="#ppt_x"/>
                                          </p:val>
                                        </p:tav>
                                        <p:tav tm="100000">
                                          <p:val>
                                            <p:strVal val="#ppt_x"/>
                                          </p:val>
                                        </p:tav>
                                      </p:tavLst>
                                    </p:anim>
                                    <p:anim calcmode="lin" valueType="num">
                                      <p:cBhvr>
                                        <p:cTn id="56" dur="1000" fill="hold"/>
                                        <p:tgtEl>
                                          <p:spTgt spid="20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01"/>
                                        </p:tgtEl>
                                        <p:attrNameLst>
                                          <p:attrName>style.visibility</p:attrName>
                                        </p:attrNameLst>
                                      </p:cBhvr>
                                      <p:to>
                                        <p:strVal val="visible"/>
                                      </p:to>
                                    </p:set>
                                    <p:animEffect transition="in" filter="fade">
                                      <p:cBhvr>
                                        <p:cTn id="59" dur="1000"/>
                                        <p:tgtEl>
                                          <p:spTgt spid="201"/>
                                        </p:tgtEl>
                                      </p:cBhvr>
                                    </p:animEffect>
                                    <p:anim calcmode="lin" valueType="num">
                                      <p:cBhvr>
                                        <p:cTn id="60" dur="1000" fill="hold"/>
                                        <p:tgtEl>
                                          <p:spTgt spid="201"/>
                                        </p:tgtEl>
                                        <p:attrNameLst>
                                          <p:attrName>ppt_x</p:attrName>
                                        </p:attrNameLst>
                                      </p:cBhvr>
                                      <p:tavLst>
                                        <p:tav tm="0">
                                          <p:val>
                                            <p:strVal val="#ppt_x"/>
                                          </p:val>
                                        </p:tav>
                                        <p:tav tm="100000">
                                          <p:val>
                                            <p:strVal val="#ppt_x"/>
                                          </p:val>
                                        </p:tav>
                                      </p:tavLst>
                                    </p:anim>
                                    <p:anim calcmode="lin" valueType="num">
                                      <p:cBhvr>
                                        <p:cTn id="61" dur="1000" fill="hold"/>
                                        <p:tgtEl>
                                          <p:spTgt spid="20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02"/>
                                        </p:tgtEl>
                                        <p:attrNameLst>
                                          <p:attrName>style.visibility</p:attrName>
                                        </p:attrNameLst>
                                      </p:cBhvr>
                                      <p:to>
                                        <p:strVal val="visible"/>
                                      </p:to>
                                    </p:set>
                                    <p:animEffect transition="in" filter="fade">
                                      <p:cBhvr>
                                        <p:cTn id="64" dur="1000"/>
                                        <p:tgtEl>
                                          <p:spTgt spid="202"/>
                                        </p:tgtEl>
                                      </p:cBhvr>
                                    </p:animEffect>
                                    <p:anim calcmode="lin" valueType="num">
                                      <p:cBhvr>
                                        <p:cTn id="65" dur="1000" fill="hold"/>
                                        <p:tgtEl>
                                          <p:spTgt spid="202"/>
                                        </p:tgtEl>
                                        <p:attrNameLst>
                                          <p:attrName>ppt_x</p:attrName>
                                        </p:attrNameLst>
                                      </p:cBhvr>
                                      <p:tavLst>
                                        <p:tav tm="0">
                                          <p:val>
                                            <p:strVal val="#ppt_x"/>
                                          </p:val>
                                        </p:tav>
                                        <p:tav tm="100000">
                                          <p:val>
                                            <p:strVal val="#ppt_x"/>
                                          </p:val>
                                        </p:tav>
                                      </p:tavLst>
                                    </p:anim>
                                    <p:anim calcmode="lin" valueType="num">
                                      <p:cBhvr>
                                        <p:cTn id="66" dur="1000" fill="hold"/>
                                        <p:tgtEl>
                                          <p:spTgt spid="20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03"/>
                                        </p:tgtEl>
                                        <p:attrNameLst>
                                          <p:attrName>style.visibility</p:attrName>
                                        </p:attrNameLst>
                                      </p:cBhvr>
                                      <p:to>
                                        <p:strVal val="visible"/>
                                      </p:to>
                                    </p:set>
                                    <p:animEffect transition="in" filter="fade">
                                      <p:cBhvr>
                                        <p:cTn id="69" dur="1000"/>
                                        <p:tgtEl>
                                          <p:spTgt spid="203"/>
                                        </p:tgtEl>
                                      </p:cBhvr>
                                    </p:animEffect>
                                    <p:anim calcmode="lin" valueType="num">
                                      <p:cBhvr>
                                        <p:cTn id="70" dur="1000" fill="hold"/>
                                        <p:tgtEl>
                                          <p:spTgt spid="203"/>
                                        </p:tgtEl>
                                        <p:attrNameLst>
                                          <p:attrName>ppt_x</p:attrName>
                                        </p:attrNameLst>
                                      </p:cBhvr>
                                      <p:tavLst>
                                        <p:tav tm="0">
                                          <p:val>
                                            <p:strVal val="#ppt_x"/>
                                          </p:val>
                                        </p:tav>
                                        <p:tav tm="100000">
                                          <p:val>
                                            <p:strVal val="#ppt_x"/>
                                          </p:val>
                                        </p:tav>
                                      </p:tavLst>
                                    </p:anim>
                                    <p:anim calcmode="lin" valueType="num">
                                      <p:cBhvr>
                                        <p:cTn id="71" dur="1000" fill="hold"/>
                                        <p:tgtEl>
                                          <p:spTgt spid="20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04"/>
                                        </p:tgtEl>
                                        <p:attrNameLst>
                                          <p:attrName>style.visibility</p:attrName>
                                        </p:attrNameLst>
                                      </p:cBhvr>
                                      <p:to>
                                        <p:strVal val="visible"/>
                                      </p:to>
                                    </p:set>
                                    <p:animEffect transition="in" filter="fade">
                                      <p:cBhvr>
                                        <p:cTn id="74" dur="1000"/>
                                        <p:tgtEl>
                                          <p:spTgt spid="204"/>
                                        </p:tgtEl>
                                      </p:cBhvr>
                                    </p:animEffect>
                                    <p:anim calcmode="lin" valueType="num">
                                      <p:cBhvr>
                                        <p:cTn id="75" dur="1000" fill="hold"/>
                                        <p:tgtEl>
                                          <p:spTgt spid="204"/>
                                        </p:tgtEl>
                                        <p:attrNameLst>
                                          <p:attrName>ppt_x</p:attrName>
                                        </p:attrNameLst>
                                      </p:cBhvr>
                                      <p:tavLst>
                                        <p:tav tm="0">
                                          <p:val>
                                            <p:strVal val="#ppt_x"/>
                                          </p:val>
                                        </p:tav>
                                        <p:tav tm="100000">
                                          <p:val>
                                            <p:strVal val="#ppt_x"/>
                                          </p:val>
                                        </p:tav>
                                      </p:tavLst>
                                    </p:anim>
                                    <p:anim calcmode="lin" valueType="num">
                                      <p:cBhvr>
                                        <p:cTn id="76" dur="1000" fill="hold"/>
                                        <p:tgtEl>
                                          <p:spTgt spid="204"/>
                                        </p:tgtEl>
                                        <p:attrNameLst>
                                          <p:attrName>ppt_y</p:attrName>
                                        </p:attrNameLst>
                                      </p:cBhvr>
                                      <p:tavLst>
                                        <p:tav tm="0">
                                          <p:val>
                                            <p:strVal val="#ppt_y+.1"/>
                                          </p:val>
                                        </p:tav>
                                        <p:tav tm="100000">
                                          <p:val>
                                            <p:strVal val="#ppt_y"/>
                                          </p:val>
                                        </p:tav>
                                      </p:tavLst>
                                    </p:anim>
                                  </p:childTnLst>
                                </p:cTn>
                              </p:par>
                            </p:childTnLst>
                          </p:cTn>
                        </p:par>
                        <p:par>
                          <p:cTn id="77" fill="hold">
                            <p:stCondLst>
                              <p:cond delay="2500"/>
                            </p:stCondLst>
                            <p:childTnLst>
                              <p:par>
                                <p:cTn id="78" presetID="42" presetClass="entr" presetSubtype="0" fill="hold" grpId="0" nodeType="afterEffect">
                                  <p:stCondLst>
                                    <p:cond delay="0"/>
                                  </p:stCondLst>
                                  <p:childTnLst>
                                    <p:set>
                                      <p:cBhvr>
                                        <p:cTn id="79" dur="1" fill="hold">
                                          <p:stCondLst>
                                            <p:cond delay="0"/>
                                          </p:stCondLst>
                                        </p:cTn>
                                        <p:tgtEl>
                                          <p:spTgt spid="205"/>
                                        </p:tgtEl>
                                        <p:attrNameLst>
                                          <p:attrName>style.visibility</p:attrName>
                                        </p:attrNameLst>
                                      </p:cBhvr>
                                      <p:to>
                                        <p:strVal val="visible"/>
                                      </p:to>
                                    </p:set>
                                    <p:animEffect transition="in" filter="fade">
                                      <p:cBhvr>
                                        <p:cTn id="80" dur="1000"/>
                                        <p:tgtEl>
                                          <p:spTgt spid="205"/>
                                        </p:tgtEl>
                                      </p:cBhvr>
                                    </p:animEffect>
                                    <p:anim calcmode="lin" valueType="num">
                                      <p:cBhvr>
                                        <p:cTn id="81" dur="1000" fill="hold"/>
                                        <p:tgtEl>
                                          <p:spTgt spid="205"/>
                                        </p:tgtEl>
                                        <p:attrNameLst>
                                          <p:attrName>ppt_x</p:attrName>
                                        </p:attrNameLst>
                                      </p:cBhvr>
                                      <p:tavLst>
                                        <p:tav tm="0">
                                          <p:val>
                                            <p:strVal val="#ppt_x"/>
                                          </p:val>
                                        </p:tav>
                                        <p:tav tm="100000">
                                          <p:val>
                                            <p:strVal val="#ppt_x"/>
                                          </p:val>
                                        </p:tav>
                                      </p:tavLst>
                                    </p:anim>
                                    <p:anim calcmode="lin" valueType="num">
                                      <p:cBhvr>
                                        <p:cTn id="82" dur="1000" fill="hold"/>
                                        <p:tgtEl>
                                          <p:spTgt spid="20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6"/>
                                        </p:tgtEl>
                                        <p:attrNameLst>
                                          <p:attrName>style.visibility</p:attrName>
                                        </p:attrNameLst>
                                      </p:cBhvr>
                                      <p:to>
                                        <p:strVal val="visible"/>
                                      </p:to>
                                    </p:set>
                                    <p:animEffect transition="in" filter="fade">
                                      <p:cBhvr>
                                        <p:cTn id="85" dur="1000"/>
                                        <p:tgtEl>
                                          <p:spTgt spid="206"/>
                                        </p:tgtEl>
                                      </p:cBhvr>
                                    </p:animEffect>
                                    <p:anim calcmode="lin" valueType="num">
                                      <p:cBhvr>
                                        <p:cTn id="86" dur="1000" fill="hold"/>
                                        <p:tgtEl>
                                          <p:spTgt spid="206"/>
                                        </p:tgtEl>
                                        <p:attrNameLst>
                                          <p:attrName>ppt_x</p:attrName>
                                        </p:attrNameLst>
                                      </p:cBhvr>
                                      <p:tavLst>
                                        <p:tav tm="0">
                                          <p:val>
                                            <p:strVal val="#ppt_x"/>
                                          </p:val>
                                        </p:tav>
                                        <p:tav tm="100000">
                                          <p:val>
                                            <p:strVal val="#ppt_x"/>
                                          </p:val>
                                        </p:tav>
                                      </p:tavLst>
                                    </p:anim>
                                    <p:anim calcmode="lin" valueType="num">
                                      <p:cBhvr>
                                        <p:cTn id="87" dur="1000" fill="hold"/>
                                        <p:tgtEl>
                                          <p:spTgt spid="206"/>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207"/>
                                        </p:tgtEl>
                                        <p:attrNameLst>
                                          <p:attrName>style.visibility</p:attrName>
                                        </p:attrNameLst>
                                      </p:cBhvr>
                                      <p:to>
                                        <p:strVal val="visible"/>
                                      </p:to>
                                    </p:set>
                                    <p:animEffect transition="in" filter="fade">
                                      <p:cBhvr>
                                        <p:cTn id="90" dur="1000"/>
                                        <p:tgtEl>
                                          <p:spTgt spid="207"/>
                                        </p:tgtEl>
                                      </p:cBhvr>
                                    </p:animEffect>
                                    <p:anim calcmode="lin" valueType="num">
                                      <p:cBhvr>
                                        <p:cTn id="91" dur="1000" fill="hold"/>
                                        <p:tgtEl>
                                          <p:spTgt spid="207"/>
                                        </p:tgtEl>
                                        <p:attrNameLst>
                                          <p:attrName>ppt_x</p:attrName>
                                        </p:attrNameLst>
                                      </p:cBhvr>
                                      <p:tavLst>
                                        <p:tav tm="0">
                                          <p:val>
                                            <p:strVal val="#ppt_x"/>
                                          </p:val>
                                        </p:tav>
                                        <p:tav tm="100000">
                                          <p:val>
                                            <p:strVal val="#ppt_x"/>
                                          </p:val>
                                        </p:tav>
                                      </p:tavLst>
                                    </p:anim>
                                    <p:anim calcmode="lin" valueType="num">
                                      <p:cBhvr>
                                        <p:cTn id="92" dur="1000" fill="hold"/>
                                        <p:tgtEl>
                                          <p:spTgt spid="20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08"/>
                                        </p:tgtEl>
                                        <p:attrNameLst>
                                          <p:attrName>style.visibility</p:attrName>
                                        </p:attrNameLst>
                                      </p:cBhvr>
                                      <p:to>
                                        <p:strVal val="visible"/>
                                      </p:to>
                                    </p:set>
                                    <p:animEffect transition="in" filter="fade">
                                      <p:cBhvr>
                                        <p:cTn id="95" dur="1000"/>
                                        <p:tgtEl>
                                          <p:spTgt spid="208"/>
                                        </p:tgtEl>
                                      </p:cBhvr>
                                    </p:animEffect>
                                    <p:anim calcmode="lin" valueType="num">
                                      <p:cBhvr>
                                        <p:cTn id="96" dur="1000" fill="hold"/>
                                        <p:tgtEl>
                                          <p:spTgt spid="208"/>
                                        </p:tgtEl>
                                        <p:attrNameLst>
                                          <p:attrName>ppt_x</p:attrName>
                                        </p:attrNameLst>
                                      </p:cBhvr>
                                      <p:tavLst>
                                        <p:tav tm="0">
                                          <p:val>
                                            <p:strVal val="#ppt_x"/>
                                          </p:val>
                                        </p:tav>
                                        <p:tav tm="100000">
                                          <p:val>
                                            <p:strVal val="#ppt_x"/>
                                          </p:val>
                                        </p:tav>
                                      </p:tavLst>
                                    </p:anim>
                                    <p:anim calcmode="lin" valueType="num">
                                      <p:cBhvr>
                                        <p:cTn id="97" dur="1000" fill="hold"/>
                                        <p:tgtEl>
                                          <p:spTgt spid="20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09"/>
                                        </p:tgtEl>
                                        <p:attrNameLst>
                                          <p:attrName>style.visibility</p:attrName>
                                        </p:attrNameLst>
                                      </p:cBhvr>
                                      <p:to>
                                        <p:strVal val="visible"/>
                                      </p:to>
                                    </p:set>
                                    <p:animEffect transition="in" filter="fade">
                                      <p:cBhvr>
                                        <p:cTn id="100" dur="1000"/>
                                        <p:tgtEl>
                                          <p:spTgt spid="209"/>
                                        </p:tgtEl>
                                      </p:cBhvr>
                                    </p:animEffect>
                                    <p:anim calcmode="lin" valueType="num">
                                      <p:cBhvr>
                                        <p:cTn id="101" dur="1000" fill="hold"/>
                                        <p:tgtEl>
                                          <p:spTgt spid="209"/>
                                        </p:tgtEl>
                                        <p:attrNameLst>
                                          <p:attrName>ppt_x</p:attrName>
                                        </p:attrNameLst>
                                      </p:cBhvr>
                                      <p:tavLst>
                                        <p:tav tm="0">
                                          <p:val>
                                            <p:strVal val="#ppt_x"/>
                                          </p:val>
                                        </p:tav>
                                        <p:tav tm="100000">
                                          <p:val>
                                            <p:strVal val="#ppt_x"/>
                                          </p:val>
                                        </p:tav>
                                      </p:tavLst>
                                    </p:anim>
                                    <p:anim calcmode="lin" valueType="num">
                                      <p:cBhvr>
                                        <p:cTn id="102" dur="1000" fill="hold"/>
                                        <p:tgtEl>
                                          <p:spTgt spid="209"/>
                                        </p:tgtEl>
                                        <p:attrNameLst>
                                          <p:attrName>ppt_y</p:attrName>
                                        </p:attrNameLst>
                                      </p:cBhvr>
                                      <p:tavLst>
                                        <p:tav tm="0">
                                          <p:val>
                                            <p:strVal val="#ppt_y+.1"/>
                                          </p:val>
                                        </p:tav>
                                        <p:tav tm="100000">
                                          <p:val>
                                            <p:strVal val="#ppt_y"/>
                                          </p:val>
                                        </p:tav>
                                      </p:tavLst>
                                    </p:anim>
                                  </p:childTnLst>
                                </p:cTn>
                              </p:par>
                            </p:childTnLst>
                          </p:cTn>
                        </p:par>
                        <p:par>
                          <p:cTn id="103" fill="hold">
                            <p:stCondLst>
                              <p:cond delay="3500"/>
                            </p:stCondLst>
                            <p:childTnLst>
                              <p:par>
                                <p:cTn id="104" presetID="42" presetClass="entr" presetSubtype="0" fill="hold" grpId="0" nodeType="afterEffect">
                                  <p:stCondLst>
                                    <p:cond delay="0"/>
                                  </p:stCondLst>
                                  <p:childTnLst>
                                    <p:set>
                                      <p:cBhvr>
                                        <p:cTn id="105" dur="1" fill="hold">
                                          <p:stCondLst>
                                            <p:cond delay="0"/>
                                          </p:stCondLst>
                                        </p:cTn>
                                        <p:tgtEl>
                                          <p:spTgt spid="210"/>
                                        </p:tgtEl>
                                        <p:attrNameLst>
                                          <p:attrName>style.visibility</p:attrName>
                                        </p:attrNameLst>
                                      </p:cBhvr>
                                      <p:to>
                                        <p:strVal val="visible"/>
                                      </p:to>
                                    </p:set>
                                    <p:animEffect transition="in" filter="fade">
                                      <p:cBhvr>
                                        <p:cTn id="106" dur="1000"/>
                                        <p:tgtEl>
                                          <p:spTgt spid="210"/>
                                        </p:tgtEl>
                                      </p:cBhvr>
                                    </p:animEffect>
                                    <p:anim calcmode="lin" valueType="num">
                                      <p:cBhvr>
                                        <p:cTn id="107" dur="1000" fill="hold"/>
                                        <p:tgtEl>
                                          <p:spTgt spid="210"/>
                                        </p:tgtEl>
                                        <p:attrNameLst>
                                          <p:attrName>ppt_x</p:attrName>
                                        </p:attrNameLst>
                                      </p:cBhvr>
                                      <p:tavLst>
                                        <p:tav tm="0">
                                          <p:val>
                                            <p:strVal val="#ppt_x"/>
                                          </p:val>
                                        </p:tav>
                                        <p:tav tm="100000">
                                          <p:val>
                                            <p:strVal val="#ppt_x"/>
                                          </p:val>
                                        </p:tav>
                                      </p:tavLst>
                                    </p:anim>
                                    <p:anim calcmode="lin" valueType="num">
                                      <p:cBhvr>
                                        <p:cTn id="108" dur="1000" fill="hold"/>
                                        <p:tgtEl>
                                          <p:spTgt spid="210"/>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11"/>
                                        </p:tgtEl>
                                        <p:attrNameLst>
                                          <p:attrName>style.visibility</p:attrName>
                                        </p:attrNameLst>
                                      </p:cBhvr>
                                      <p:to>
                                        <p:strVal val="visible"/>
                                      </p:to>
                                    </p:set>
                                    <p:animEffect transition="in" filter="fade">
                                      <p:cBhvr>
                                        <p:cTn id="111" dur="1000"/>
                                        <p:tgtEl>
                                          <p:spTgt spid="211"/>
                                        </p:tgtEl>
                                      </p:cBhvr>
                                    </p:animEffect>
                                    <p:anim calcmode="lin" valueType="num">
                                      <p:cBhvr>
                                        <p:cTn id="112" dur="1000" fill="hold"/>
                                        <p:tgtEl>
                                          <p:spTgt spid="211"/>
                                        </p:tgtEl>
                                        <p:attrNameLst>
                                          <p:attrName>ppt_x</p:attrName>
                                        </p:attrNameLst>
                                      </p:cBhvr>
                                      <p:tavLst>
                                        <p:tav tm="0">
                                          <p:val>
                                            <p:strVal val="#ppt_x"/>
                                          </p:val>
                                        </p:tav>
                                        <p:tav tm="100000">
                                          <p:val>
                                            <p:strVal val="#ppt_x"/>
                                          </p:val>
                                        </p:tav>
                                      </p:tavLst>
                                    </p:anim>
                                    <p:anim calcmode="lin" valueType="num">
                                      <p:cBhvr>
                                        <p:cTn id="11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3" grpId="0"/>
      <p:bldP spid="194" grpId="0" animBg="1"/>
      <p:bldP spid="195" grpId="0"/>
      <p:bldP spid="197" grpId="0" animBg="1"/>
      <p:bldP spid="198" grpId="0"/>
      <p:bldP spid="199" grpId="0" animBg="1"/>
      <p:bldP spid="200" grpId="0"/>
      <p:bldP spid="202" grpId="0" animBg="1"/>
      <p:bldP spid="203" grpId="0"/>
      <p:bldP spid="204" grpId="0" animBg="1"/>
      <p:bldP spid="205" grpId="0"/>
      <p:bldP spid="207" grpId="0" animBg="1"/>
      <p:bldP spid="208" grpId="0"/>
      <p:bldP spid="209" grpId="0" animBg="1"/>
      <p:bldP spid="2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1"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34" name="图片 33"/>
          <p:cNvPicPr>
            <a:picLocks noChangeAspect="1"/>
          </p:cNvPicPr>
          <p:nvPr/>
        </p:nvPicPr>
        <p:blipFill rotWithShape="1">
          <a:blip r:embed="rId2"/>
          <a:srcRect l="5528" r="24273"/>
          <a:stretch>
            <a:fillRect/>
          </a:stretch>
        </p:blipFill>
        <p:spPr>
          <a:xfrm>
            <a:off x="545" y="0"/>
            <a:ext cx="12190911" cy="710100"/>
          </a:xfrm>
          <a:prstGeom prst="rect">
            <a:avLst/>
          </a:prstGeom>
        </p:spPr>
      </p:pic>
      <p:sp>
        <p:nvSpPr>
          <p:cNvPr id="14" name="椭圆 13"/>
          <p:cNvSpPr/>
          <p:nvPr/>
        </p:nvSpPr>
        <p:spPr>
          <a:xfrm>
            <a:off x="7448437" y="1555601"/>
            <a:ext cx="552447" cy="552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7" name="椭圆 16"/>
          <p:cNvSpPr/>
          <p:nvPr/>
        </p:nvSpPr>
        <p:spPr>
          <a:xfrm>
            <a:off x="7325786" y="1432950"/>
            <a:ext cx="797748" cy="7977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8" name="椭圆 17"/>
          <p:cNvSpPr/>
          <p:nvPr/>
        </p:nvSpPr>
        <p:spPr>
          <a:xfrm>
            <a:off x="4018368" y="4266802"/>
            <a:ext cx="552447" cy="552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 name="椭圆 18"/>
          <p:cNvSpPr/>
          <p:nvPr/>
        </p:nvSpPr>
        <p:spPr>
          <a:xfrm>
            <a:off x="3895717" y="4144151"/>
            <a:ext cx="797748" cy="7977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 name="文本框 19"/>
          <p:cNvSpPr txBox="1"/>
          <p:nvPr/>
        </p:nvSpPr>
        <p:spPr>
          <a:xfrm>
            <a:off x="7438937" y="1555601"/>
            <a:ext cx="684597" cy="523220"/>
          </a:xfrm>
          <a:prstGeom prst="rect">
            <a:avLst/>
          </a:prstGeom>
          <a:noFill/>
        </p:spPr>
        <p:txBody>
          <a:bodyPr wrap="square" rtlCol="0">
            <a:spAutoFit/>
          </a:bodyPr>
          <a:lstStyle/>
          <a:p>
            <a:r>
              <a:rPr lang="zh-CN" altLang="en-US" sz="2800" b="1" dirty="0">
                <a:latin typeface="新宋体" panose="02010609030101010101" charset="-122"/>
                <a:ea typeface="新宋体" panose="02010609030101010101" charset="-122"/>
                <a:sym typeface="新宋体" panose="02010609030101010101" charset="-122"/>
              </a:rPr>
              <a:t>壹</a:t>
            </a:r>
            <a:endParaRPr lang="zh-CN" altLang="en-US" sz="2800" b="1" dirty="0">
              <a:latin typeface="新宋体" panose="02010609030101010101" charset="-122"/>
              <a:ea typeface="新宋体" panose="02010609030101010101" charset="-122"/>
              <a:sym typeface="新宋体" panose="02010609030101010101" charset="-122"/>
            </a:endParaRPr>
          </a:p>
        </p:txBody>
      </p:sp>
      <p:sp>
        <p:nvSpPr>
          <p:cNvPr id="21" name="文本框 20"/>
          <p:cNvSpPr txBox="1"/>
          <p:nvPr/>
        </p:nvSpPr>
        <p:spPr>
          <a:xfrm>
            <a:off x="8527725" y="1432950"/>
            <a:ext cx="3114427" cy="1046440"/>
          </a:xfrm>
          <a:prstGeom prst="rect">
            <a:avLst/>
          </a:prstGeom>
          <a:noFill/>
        </p:spPr>
        <p:txBody>
          <a:bodyPr wrap="square" rtlCol="0">
            <a:spAutoFit/>
          </a:bodyPr>
          <a:lstStyle/>
          <a:p>
            <a:pPr>
              <a:lnSpc>
                <a:spcPct val="150000"/>
              </a:lnSpc>
            </a:pPr>
            <a:r>
              <a:rPr lang="zh-CN" altLang="en-US" sz="1400" dirty="0">
                <a:solidFill>
                  <a:schemeClr val="bg1"/>
                </a:solidFill>
                <a:latin typeface="新宋体" panose="02010609030101010101" charset="-122"/>
                <a:ea typeface="新宋体" panose="02010609030101010101" charset="-122"/>
                <a:sym typeface="新宋体" panose="02010609030101010101" charset="-122"/>
              </a:rPr>
              <a:t>单击添加文本单击添加文本单击添加文本单击添加文本</a:t>
            </a:r>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000" dirty="0">
              <a:latin typeface="新宋体" panose="02010609030101010101" charset="-122"/>
              <a:ea typeface="新宋体" panose="02010609030101010101" charset="-122"/>
              <a:sym typeface="新宋体" panose="02010609030101010101" charset="-122"/>
            </a:endParaRPr>
          </a:p>
        </p:txBody>
      </p:sp>
      <p:sp>
        <p:nvSpPr>
          <p:cNvPr id="22" name="文本框 21"/>
          <p:cNvSpPr txBox="1"/>
          <p:nvPr/>
        </p:nvSpPr>
        <p:spPr>
          <a:xfrm>
            <a:off x="4023716" y="4294200"/>
            <a:ext cx="684597" cy="523220"/>
          </a:xfrm>
          <a:prstGeom prst="rect">
            <a:avLst/>
          </a:prstGeom>
          <a:noFill/>
        </p:spPr>
        <p:txBody>
          <a:bodyPr wrap="square" rtlCol="0">
            <a:spAutoFit/>
          </a:bodyPr>
          <a:lstStyle/>
          <a:p>
            <a:r>
              <a:rPr lang="zh-CN" altLang="en-US" sz="2800" b="1" dirty="0">
                <a:latin typeface="新宋体" panose="02010609030101010101" charset="-122"/>
                <a:ea typeface="新宋体" panose="02010609030101010101" charset="-122"/>
                <a:sym typeface="新宋体" panose="02010609030101010101" charset="-122"/>
              </a:rPr>
              <a:t>贰</a:t>
            </a:r>
            <a:endParaRPr lang="zh-CN" altLang="en-US" sz="2800" b="1" dirty="0">
              <a:latin typeface="新宋体" panose="02010609030101010101" charset="-122"/>
              <a:ea typeface="新宋体" panose="02010609030101010101" charset="-122"/>
              <a:sym typeface="新宋体" panose="02010609030101010101" charset="-122"/>
            </a:endParaRPr>
          </a:p>
        </p:txBody>
      </p:sp>
      <p:sp>
        <p:nvSpPr>
          <p:cNvPr id="23" name="文本框 22"/>
          <p:cNvSpPr txBox="1"/>
          <p:nvPr/>
        </p:nvSpPr>
        <p:spPr>
          <a:xfrm>
            <a:off x="611869" y="4266802"/>
            <a:ext cx="3114427" cy="1046440"/>
          </a:xfrm>
          <a:prstGeom prst="rect">
            <a:avLst/>
          </a:prstGeom>
          <a:noFill/>
        </p:spPr>
        <p:txBody>
          <a:bodyPr wrap="square" rtlCol="0">
            <a:spAutoFit/>
          </a:bodyPr>
          <a:lstStyle/>
          <a:p>
            <a:pPr algn="r">
              <a:lnSpc>
                <a:spcPct val="150000"/>
              </a:lnSpc>
            </a:pPr>
            <a:r>
              <a:rPr lang="zh-CN" altLang="en-US" sz="1400" dirty="0">
                <a:solidFill>
                  <a:schemeClr val="bg1"/>
                </a:solidFill>
                <a:latin typeface="新宋体" panose="02010609030101010101" charset="-122"/>
                <a:ea typeface="新宋体" panose="02010609030101010101" charset="-122"/>
                <a:sym typeface="新宋体" panose="02010609030101010101" charset="-122"/>
              </a:rPr>
              <a:t>单击添加文本单击添加文本单击添加文本单击添加文本</a:t>
            </a:r>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000" dirty="0">
              <a:latin typeface="新宋体" panose="02010609030101010101" charset="-122"/>
              <a:ea typeface="新宋体" panose="02010609030101010101" charset="-122"/>
              <a:sym typeface="新宋体" panose="02010609030101010101"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207" y="1496103"/>
            <a:ext cx="3230766" cy="3230766"/>
          </a:xfrm>
          <a:prstGeom prst="rect">
            <a:avLst/>
          </a:prstGeom>
        </p:spPr>
      </p:pic>
      <p:sp>
        <p:nvSpPr>
          <p:cNvPr id="25" name="椭圆 24"/>
          <p:cNvSpPr/>
          <p:nvPr/>
        </p:nvSpPr>
        <p:spPr>
          <a:xfrm>
            <a:off x="7448437" y="4281761"/>
            <a:ext cx="552447" cy="552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6" name="椭圆 25"/>
          <p:cNvSpPr/>
          <p:nvPr/>
        </p:nvSpPr>
        <p:spPr>
          <a:xfrm>
            <a:off x="7325786" y="4159110"/>
            <a:ext cx="797748" cy="7977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7" name="文本框 26"/>
          <p:cNvSpPr txBox="1"/>
          <p:nvPr/>
        </p:nvSpPr>
        <p:spPr>
          <a:xfrm>
            <a:off x="7438937" y="4281761"/>
            <a:ext cx="684597" cy="523220"/>
          </a:xfrm>
          <a:prstGeom prst="rect">
            <a:avLst/>
          </a:prstGeom>
          <a:noFill/>
        </p:spPr>
        <p:txBody>
          <a:bodyPr wrap="square" rtlCol="0">
            <a:spAutoFit/>
          </a:bodyPr>
          <a:lstStyle/>
          <a:p>
            <a:r>
              <a:rPr lang="zh-CN" altLang="en-US" sz="2800" b="1" dirty="0" smtClean="0">
                <a:latin typeface="新宋体" panose="02010609030101010101" charset="-122"/>
                <a:ea typeface="新宋体" panose="02010609030101010101" charset="-122"/>
                <a:sym typeface="新宋体" panose="02010609030101010101" charset="-122"/>
              </a:rPr>
              <a:t>肆</a:t>
            </a:r>
            <a:endParaRPr lang="zh-CN" altLang="en-US" sz="2800" b="1" dirty="0">
              <a:latin typeface="新宋体" panose="02010609030101010101" charset="-122"/>
              <a:ea typeface="新宋体" panose="02010609030101010101" charset="-122"/>
              <a:sym typeface="新宋体" panose="02010609030101010101" charset="-122"/>
            </a:endParaRPr>
          </a:p>
        </p:txBody>
      </p:sp>
      <p:sp>
        <p:nvSpPr>
          <p:cNvPr id="28" name="文本框 27"/>
          <p:cNvSpPr txBox="1"/>
          <p:nvPr/>
        </p:nvSpPr>
        <p:spPr>
          <a:xfrm>
            <a:off x="8527725" y="4159110"/>
            <a:ext cx="3114427" cy="1046440"/>
          </a:xfrm>
          <a:prstGeom prst="rect">
            <a:avLst/>
          </a:prstGeom>
          <a:noFill/>
        </p:spPr>
        <p:txBody>
          <a:bodyPr wrap="square" rtlCol="0">
            <a:spAutoFit/>
          </a:bodyPr>
          <a:lstStyle/>
          <a:p>
            <a:pPr>
              <a:lnSpc>
                <a:spcPct val="150000"/>
              </a:lnSpc>
            </a:pPr>
            <a:r>
              <a:rPr lang="zh-CN" altLang="en-US" sz="1400" dirty="0">
                <a:solidFill>
                  <a:schemeClr val="bg1"/>
                </a:solidFill>
                <a:latin typeface="新宋体" panose="02010609030101010101" charset="-122"/>
                <a:ea typeface="新宋体" panose="02010609030101010101" charset="-122"/>
                <a:sym typeface="新宋体" panose="02010609030101010101" charset="-122"/>
              </a:rPr>
              <a:t>单击添加文本单击添加文本单击添加文本单击添加文本</a:t>
            </a:r>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000" dirty="0">
              <a:latin typeface="新宋体" panose="02010609030101010101" charset="-122"/>
              <a:ea typeface="新宋体" panose="02010609030101010101" charset="-122"/>
              <a:sym typeface="新宋体" panose="02010609030101010101" charset="-122"/>
            </a:endParaRPr>
          </a:p>
        </p:txBody>
      </p:sp>
      <p:sp>
        <p:nvSpPr>
          <p:cNvPr id="29" name="椭圆 28"/>
          <p:cNvSpPr/>
          <p:nvPr/>
        </p:nvSpPr>
        <p:spPr>
          <a:xfrm>
            <a:off x="3991894" y="1555601"/>
            <a:ext cx="552447" cy="552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30" name="椭圆 29"/>
          <p:cNvSpPr/>
          <p:nvPr/>
        </p:nvSpPr>
        <p:spPr>
          <a:xfrm>
            <a:off x="3869243" y="1432950"/>
            <a:ext cx="797748" cy="7977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31" name="文本框 30"/>
          <p:cNvSpPr txBox="1"/>
          <p:nvPr/>
        </p:nvSpPr>
        <p:spPr>
          <a:xfrm>
            <a:off x="3997242" y="1582999"/>
            <a:ext cx="684597" cy="523220"/>
          </a:xfrm>
          <a:prstGeom prst="rect">
            <a:avLst/>
          </a:prstGeom>
          <a:noFill/>
        </p:spPr>
        <p:txBody>
          <a:bodyPr wrap="square" rtlCol="0">
            <a:spAutoFit/>
          </a:bodyPr>
          <a:lstStyle/>
          <a:p>
            <a:r>
              <a:rPr lang="zh-CN" altLang="en-US" sz="2800" b="1" dirty="0">
                <a:latin typeface="新宋体" panose="02010609030101010101" charset="-122"/>
                <a:ea typeface="新宋体" panose="02010609030101010101" charset="-122"/>
                <a:sym typeface="新宋体" panose="02010609030101010101" charset="-122"/>
              </a:rPr>
              <a:t>叁</a:t>
            </a:r>
            <a:endParaRPr lang="zh-CN" altLang="en-US" sz="2800" b="1" dirty="0">
              <a:latin typeface="新宋体" panose="02010609030101010101" charset="-122"/>
              <a:ea typeface="新宋体" panose="02010609030101010101" charset="-122"/>
              <a:sym typeface="新宋体" panose="02010609030101010101" charset="-122"/>
            </a:endParaRPr>
          </a:p>
        </p:txBody>
      </p:sp>
      <p:sp>
        <p:nvSpPr>
          <p:cNvPr id="32" name="文本框 31"/>
          <p:cNvSpPr txBox="1"/>
          <p:nvPr/>
        </p:nvSpPr>
        <p:spPr>
          <a:xfrm>
            <a:off x="585395" y="1555601"/>
            <a:ext cx="3114427" cy="1046440"/>
          </a:xfrm>
          <a:prstGeom prst="rect">
            <a:avLst/>
          </a:prstGeom>
          <a:noFill/>
        </p:spPr>
        <p:txBody>
          <a:bodyPr wrap="square" rtlCol="0">
            <a:spAutoFit/>
          </a:bodyPr>
          <a:lstStyle/>
          <a:p>
            <a:pPr algn="r">
              <a:lnSpc>
                <a:spcPct val="150000"/>
              </a:lnSpc>
            </a:pPr>
            <a:r>
              <a:rPr lang="zh-CN" altLang="en-US" sz="1400" dirty="0">
                <a:solidFill>
                  <a:schemeClr val="bg1"/>
                </a:solidFill>
                <a:latin typeface="新宋体" panose="02010609030101010101" charset="-122"/>
                <a:ea typeface="新宋体" panose="02010609030101010101" charset="-122"/>
                <a:sym typeface="新宋体" panose="02010609030101010101" charset="-122"/>
              </a:rPr>
              <a:t>单击添加文本单击添加文本单击添加文本单击添加文本</a:t>
            </a:r>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000" dirty="0">
              <a:latin typeface="新宋体" panose="02010609030101010101" charset="-122"/>
              <a:ea typeface="新宋体" panose="02010609030101010101" charset="-122"/>
              <a:sym typeface="新宋体"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2" presetClass="entr" presetSubtype="4"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500" fill="hold"/>
                                        <p:tgtEl>
                                          <p:spTgt spid="29"/>
                                        </p:tgtEl>
                                        <p:attrNameLst>
                                          <p:attrName>ppt_x</p:attrName>
                                        </p:attrNameLst>
                                      </p:cBhvr>
                                      <p:tavLst>
                                        <p:tav tm="0">
                                          <p:val>
                                            <p:strVal val="#ppt_x"/>
                                          </p:val>
                                        </p:tav>
                                        <p:tav tm="100000">
                                          <p:val>
                                            <p:strVal val="#ppt_x"/>
                                          </p:val>
                                        </p:tav>
                                      </p:tavLst>
                                    </p:anim>
                                    <p:anim calcmode="lin" valueType="num">
                                      <p:cBhvr additive="base">
                                        <p:cTn id="69" dur="500" fill="hold"/>
                                        <p:tgtEl>
                                          <p:spTgt spid="2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1+#ppt_h/2"/>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p:bldP spid="21" grpId="0"/>
      <p:bldP spid="22" grpId="0"/>
      <p:bldP spid="23" grpId="0"/>
      <p:bldP spid="25" grpId="0" animBg="1"/>
      <p:bldP spid="26" grpId="0" animBg="1"/>
      <p:bldP spid="27" grpId="0"/>
      <p:bldP spid="28" grpId="0"/>
      <p:bldP spid="29" grpId="0" animBg="1"/>
      <p:bldP spid="30" grpId="0" animBg="1"/>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372206" y="710100"/>
            <a:ext cx="4867175" cy="4867175"/>
          </a:xfrm>
          <a:prstGeom prst="rect">
            <a:avLst/>
          </a:prstGeom>
        </p:spPr>
      </p:pic>
      <p:sp>
        <p:nvSpPr>
          <p:cNvPr id="29" name="文本框 28"/>
          <p:cNvSpPr txBox="1"/>
          <p:nvPr/>
        </p:nvSpPr>
        <p:spPr>
          <a:xfrm>
            <a:off x="5754237" y="1681062"/>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rPr>
              <a:t>中国风</a:t>
            </a:r>
            <a:endParaRPr kumimoji="1" lang="zh-CN" altLang="en-US" sz="40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endParaRPr>
          </a:p>
        </p:txBody>
      </p:sp>
      <p:cxnSp>
        <p:nvCxnSpPr>
          <p:cNvPr id="30" name="直线连接符 14"/>
          <p:cNvCxnSpPr/>
          <p:nvPr/>
        </p:nvCxnSpPr>
        <p:spPr>
          <a:xfrm>
            <a:off x="5191583" y="1776373"/>
            <a:ext cx="0" cy="2390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949060" y="1776373"/>
            <a:ext cx="4124206" cy="331999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a:p>
            <a:pPr algn="just">
              <a:lnSpc>
                <a:spcPct val="200000"/>
              </a:lnSpc>
            </a:pP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sp>
        <p:nvSpPr>
          <p:cNvPr id="32" name="文本框 31"/>
          <p:cNvSpPr txBox="1"/>
          <p:nvPr/>
        </p:nvSpPr>
        <p:spPr>
          <a:xfrm>
            <a:off x="5384085" y="1835040"/>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rPr>
              <a:t>惊风吹雨过，历历大槐踪。</a:t>
            </a:r>
            <a:endParaRPr kumimoji="1" lang="zh-CN" altLang="en-US" sz="1100" dirty="0">
              <a:solidFill>
                <a:schemeClr val="bg1"/>
              </a:solidFill>
              <a:latin typeface="新宋体" panose="02010609030101010101" charset="-122"/>
              <a:ea typeface="新宋体" panose="02010609030101010101" charset="-122"/>
              <a:cs typeface="方正清刻本悦宋简体" panose="02000000000000000000" charset="-122"/>
              <a:sym typeface="新宋体" panose="02010609030101010101" charset="-122"/>
            </a:endParaRPr>
          </a:p>
        </p:txBody>
      </p:sp>
      <p:pic>
        <p:nvPicPr>
          <p:cNvPr id="33" name="图片 32"/>
          <p:cNvPicPr>
            <a:picLocks noChangeAspect="1"/>
          </p:cNvPicPr>
          <p:nvPr/>
        </p:nvPicPr>
        <p:blipFill>
          <a:blip r:embed="rId2" cstate="email"/>
          <a:stretch>
            <a:fillRect/>
          </a:stretch>
        </p:blipFill>
        <p:spPr>
          <a:xfrm>
            <a:off x="5918518" y="3620054"/>
            <a:ext cx="340345" cy="350593"/>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0" name="图片 19"/>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65860" y="1423521"/>
            <a:ext cx="10043160" cy="3428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3019" y="1607316"/>
            <a:ext cx="3061402" cy="3061402"/>
          </a:xfrm>
          <a:prstGeom prst="rect">
            <a:avLst/>
          </a:prstGeom>
        </p:spPr>
      </p:pic>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67580" y="1607316"/>
            <a:ext cx="3061402" cy="3061402"/>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3696" y="3676475"/>
            <a:ext cx="379360" cy="379477"/>
          </a:xfrm>
          <a:prstGeom prst="rect">
            <a:avLst/>
          </a:prstGeom>
        </p:spPr>
      </p:pic>
      <p:sp>
        <p:nvSpPr>
          <p:cNvPr id="19" name="文本框 18"/>
          <p:cNvSpPr txBox="1"/>
          <p:nvPr/>
        </p:nvSpPr>
        <p:spPr>
          <a:xfrm>
            <a:off x="3853366" y="1995832"/>
            <a:ext cx="3631763" cy="2284371"/>
          </a:xfrm>
          <a:prstGeom prst="rect">
            <a:avLst/>
          </a:prstGeom>
          <a:noFill/>
        </p:spPr>
        <p:txBody>
          <a:bodyPr vert="eaVert" wrap="square" rtlCol="0">
            <a:spAutoFit/>
          </a:bodyPr>
          <a:lstStyle/>
          <a:p>
            <a:pPr>
              <a:lnSpc>
                <a:spcPct val="200000"/>
              </a:lnSpc>
            </a:pPr>
            <a:r>
              <a:rPr lang="zh-CN" altLang="en-US" sz="1400" dirty="0">
                <a:latin typeface="新宋体" panose="02010609030101010101" charset="-122"/>
                <a:ea typeface="新宋体" panose="02010609030101010101" charset="-122"/>
                <a:sym typeface="新宋体" panose="02010609030101010101" charset="-122"/>
              </a:rPr>
              <a:t>意境是指抒情性作品中呈现的那种情景交融、虚实相生、活跃着生命律动的韵味无穷的诗意空间意境是指抒情性作品中呈现的那种情景交融、虚实相生、活跃着生命律动的韵味无穷的诗意</a:t>
            </a:r>
            <a:r>
              <a:rPr lang="zh-CN" altLang="en-US" sz="1400" dirty="0" smtClean="0">
                <a:latin typeface="新宋体" panose="02010609030101010101" charset="-122"/>
                <a:ea typeface="新宋体" panose="02010609030101010101" charset="-122"/>
                <a:sym typeface="新宋体" panose="02010609030101010101" charset="-122"/>
              </a:rPr>
              <a:t>空间</a:t>
            </a:r>
            <a:endParaRPr lang="zh-CN" altLang="en-US" sz="1400" dirty="0">
              <a:latin typeface="新宋体" panose="02010609030101010101" charset="-122"/>
              <a:ea typeface="新宋体" panose="02010609030101010101" charset="-122"/>
              <a:sym typeface="新宋体" panose="02010609030101010101" charset="-122"/>
            </a:endParaRPr>
          </a:p>
        </p:txBody>
      </p:sp>
      <p:sp>
        <p:nvSpPr>
          <p:cNvPr id="20" name="文本框 19"/>
          <p:cNvSpPr txBox="1"/>
          <p:nvPr/>
        </p:nvSpPr>
        <p:spPr>
          <a:xfrm>
            <a:off x="7905091" y="2056638"/>
            <a:ext cx="1015663" cy="965474"/>
          </a:xfrm>
          <a:prstGeom prst="rect">
            <a:avLst/>
          </a:prstGeom>
          <a:noFill/>
        </p:spPr>
        <p:txBody>
          <a:bodyPr vert="eaVert" wrap="square" rtlCol="0">
            <a:spAutoFit/>
          </a:bodyPr>
          <a:lstStyle/>
          <a:p>
            <a:pPr algn="ctr"/>
            <a:r>
              <a:rPr lang="zh-CN" altLang="en-US" sz="5400" dirty="0">
                <a:latin typeface="新宋体" panose="02010609030101010101" charset="-122"/>
                <a:ea typeface="新宋体" panose="02010609030101010101" charset="-122"/>
                <a:sym typeface="新宋体" panose="02010609030101010101" charset="-122"/>
              </a:rPr>
              <a:t>国</a:t>
            </a:r>
            <a:endParaRPr lang="zh-CN" altLang="en-US" sz="1200" dirty="0">
              <a:latin typeface="新宋体" panose="02010609030101010101" charset="-122"/>
              <a:ea typeface="新宋体" panose="02010609030101010101" charset="-122"/>
              <a:sym typeface="新宋体" panose="02010609030101010101" charset="-122"/>
            </a:endParaRPr>
          </a:p>
        </p:txBody>
      </p:sp>
      <p:sp>
        <p:nvSpPr>
          <p:cNvPr id="21" name="椭圆 20"/>
          <p:cNvSpPr/>
          <p:nvPr/>
        </p:nvSpPr>
        <p:spPr>
          <a:xfrm>
            <a:off x="7930186" y="2056638"/>
            <a:ext cx="965474" cy="9654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新宋体" panose="02010609030101010101" charset="-122"/>
              <a:ea typeface="新宋体" panose="02010609030101010101" charset="-122"/>
              <a:sym typeface="新宋体" panose="02010609030101010101" charset="-122"/>
            </a:endParaRPr>
          </a:p>
        </p:txBody>
      </p:sp>
      <p:sp>
        <p:nvSpPr>
          <p:cNvPr id="22" name="文本框 21"/>
          <p:cNvSpPr txBox="1"/>
          <p:nvPr/>
        </p:nvSpPr>
        <p:spPr>
          <a:xfrm>
            <a:off x="7930185" y="3336089"/>
            <a:ext cx="1015663" cy="965474"/>
          </a:xfrm>
          <a:prstGeom prst="rect">
            <a:avLst/>
          </a:prstGeom>
          <a:noFill/>
          <a:ln>
            <a:noFill/>
          </a:ln>
        </p:spPr>
        <p:txBody>
          <a:bodyPr vert="eaVert" wrap="square" rtlCol="0">
            <a:spAutoFit/>
          </a:bodyPr>
          <a:lstStyle/>
          <a:p>
            <a:pPr algn="ctr"/>
            <a:r>
              <a:rPr lang="zh-CN" altLang="en-US" sz="5400" dirty="0">
                <a:latin typeface="新宋体" panose="02010609030101010101" charset="-122"/>
                <a:ea typeface="新宋体" panose="02010609030101010101" charset="-122"/>
                <a:sym typeface="新宋体" panose="02010609030101010101" charset="-122"/>
              </a:rPr>
              <a:t>潮</a:t>
            </a:r>
            <a:endParaRPr lang="zh-CN" altLang="en-US" sz="1200" dirty="0">
              <a:latin typeface="新宋体" panose="02010609030101010101" charset="-122"/>
              <a:ea typeface="新宋体" panose="02010609030101010101" charset="-122"/>
              <a:sym typeface="新宋体" panose="02010609030101010101" charset="-122"/>
            </a:endParaRPr>
          </a:p>
        </p:txBody>
      </p:sp>
      <p:sp>
        <p:nvSpPr>
          <p:cNvPr id="23" name="椭圆 22"/>
          <p:cNvSpPr/>
          <p:nvPr/>
        </p:nvSpPr>
        <p:spPr>
          <a:xfrm>
            <a:off x="7955280" y="3336089"/>
            <a:ext cx="965474" cy="9654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新宋体" panose="02010609030101010101" charset="-122"/>
              <a:ea typeface="新宋体" panose="02010609030101010101" charset="-122"/>
              <a:sym typeface="新宋体" panose="02010609030101010101" charset="-122"/>
            </a:endParaRPr>
          </a:p>
        </p:txBody>
      </p:sp>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5" name="图片 24"/>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00064" y="1238317"/>
            <a:ext cx="3115412" cy="3115412"/>
          </a:xfrm>
          <a:prstGeom prst="rect">
            <a:avLst/>
          </a:prstGeom>
        </p:spPr>
      </p:pic>
      <p:cxnSp>
        <p:nvCxnSpPr>
          <p:cNvPr id="31" name="直接连接符 30"/>
          <p:cNvCxnSpPr/>
          <p:nvPr/>
        </p:nvCxnSpPr>
        <p:spPr>
          <a:xfrm>
            <a:off x="4353700" y="2881749"/>
            <a:ext cx="6648450"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1311368" y="1380603"/>
            <a:ext cx="3001552" cy="30015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8" name="椭圆 17"/>
          <p:cNvSpPr/>
          <p:nvPr/>
        </p:nvSpPr>
        <p:spPr>
          <a:xfrm>
            <a:off x="5067177" y="2615993"/>
            <a:ext cx="438150" cy="438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 name="椭圆 18"/>
          <p:cNvSpPr/>
          <p:nvPr/>
        </p:nvSpPr>
        <p:spPr>
          <a:xfrm>
            <a:off x="6325854" y="2650546"/>
            <a:ext cx="438150" cy="438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0" name="文本框 19"/>
          <p:cNvSpPr txBox="1"/>
          <p:nvPr/>
        </p:nvSpPr>
        <p:spPr>
          <a:xfrm>
            <a:off x="5030871" y="2605629"/>
            <a:ext cx="800100" cy="461665"/>
          </a:xfrm>
          <a:prstGeom prst="rect">
            <a:avLst/>
          </a:prstGeom>
          <a:noFill/>
        </p:spPr>
        <p:txBody>
          <a:bodyPr wrap="square" rtlCol="0">
            <a:spAutoFit/>
          </a:bodyPr>
          <a:lstStyle/>
          <a:p>
            <a:r>
              <a:rPr lang="en-US" altLang="zh-CN" sz="2400" dirty="0">
                <a:latin typeface="新宋体" panose="02010609030101010101" charset="-122"/>
                <a:ea typeface="新宋体" panose="02010609030101010101" charset="-122"/>
                <a:sym typeface="新宋体" panose="02010609030101010101" charset="-122"/>
              </a:rPr>
              <a:t>01</a:t>
            </a:r>
            <a:endParaRPr lang="zh-CN" altLang="en-US" sz="2400" dirty="0">
              <a:latin typeface="新宋体" panose="02010609030101010101" charset="-122"/>
              <a:ea typeface="新宋体" panose="02010609030101010101" charset="-122"/>
              <a:sym typeface="新宋体" panose="02010609030101010101" charset="-122"/>
            </a:endParaRPr>
          </a:p>
        </p:txBody>
      </p:sp>
      <p:sp>
        <p:nvSpPr>
          <p:cNvPr id="21" name="文本框 20"/>
          <p:cNvSpPr txBox="1"/>
          <p:nvPr/>
        </p:nvSpPr>
        <p:spPr>
          <a:xfrm>
            <a:off x="6287754" y="2650546"/>
            <a:ext cx="800100" cy="461665"/>
          </a:xfrm>
          <a:prstGeom prst="rect">
            <a:avLst/>
          </a:prstGeom>
          <a:noFill/>
        </p:spPr>
        <p:txBody>
          <a:bodyPr wrap="square" rtlCol="0">
            <a:spAutoFit/>
          </a:bodyPr>
          <a:lstStyle/>
          <a:p>
            <a:r>
              <a:rPr lang="en-US" altLang="zh-CN" sz="2400" dirty="0">
                <a:latin typeface="新宋体" panose="02010609030101010101" charset="-122"/>
                <a:ea typeface="新宋体" panose="02010609030101010101" charset="-122"/>
                <a:sym typeface="新宋体" panose="02010609030101010101" charset="-122"/>
              </a:rPr>
              <a:t>02</a:t>
            </a:r>
            <a:endParaRPr lang="zh-CN" altLang="en-US" sz="2400" dirty="0">
              <a:latin typeface="新宋体" panose="02010609030101010101" charset="-122"/>
              <a:ea typeface="新宋体" panose="02010609030101010101" charset="-122"/>
              <a:sym typeface="新宋体" panose="02010609030101010101" charset="-122"/>
            </a:endParaRPr>
          </a:p>
        </p:txBody>
      </p:sp>
      <p:sp>
        <p:nvSpPr>
          <p:cNvPr id="22" name="椭圆 21"/>
          <p:cNvSpPr/>
          <p:nvPr/>
        </p:nvSpPr>
        <p:spPr>
          <a:xfrm>
            <a:off x="7480161" y="2667244"/>
            <a:ext cx="438150" cy="438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3" name="椭圆 22"/>
          <p:cNvSpPr/>
          <p:nvPr/>
        </p:nvSpPr>
        <p:spPr>
          <a:xfrm>
            <a:off x="8831878" y="2648194"/>
            <a:ext cx="438150" cy="438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24" name="文本框 23"/>
          <p:cNvSpPr txBox="1"/>
          <p:nvPr/>
        </p:nvSpPr>
        <p:spPr>
          <a:xfrm>
            <a:off x="7488724" y="2667244"/>
            <a:ext cx="800100" cy="461665"/>
          </a:xfrm>
          <a:prstGeom prst="rect">
            <a:avLst/>
          </a:prstGeom>
          <a:noFill/>
        </p:spPr>
        <p:txBody>
          <a:bodyPr wrap="square" rtlCol="0">
            <a:spAutoFit/>
          </a:bodyPr>
          <a:lstStyle/>
          <a:p>
            <a:r>
              <a:rPr lang="en-US" altLang="zh-CN" sz="2400" dirty="0">
                <a:latin typeface="新宋体" panose="02010609030101010101" charset="-122"/>
                <a:ea typeface="新宋体" panose="02010609030101010101" charset="-122"/>
                <a:sym typeface="新宋体" panose="02010609030101010101" charset="-122"/>
              </a:rPr>
              <a:t>03</a:t>
            </a:r>
            <a:endParaRPr lang="zh-CN" altLang="en-US" sz="2400" dirty="0">
              <a:latin typeface="新宋体" panose="02010609030101010101" charset="-122"/>
              <a:ea typeface="新宋体" panose="02010609030101010101" charset="-122"/>
              <a:sym typeface="新宋体" panose="02010609030101010101" charset="-122"/>
            </a:endParaRPr>
          </a:p>
        </p:txBody>
      </p:sp>
      <p:sp>
        <p:nvSpPr>
          <p:cNvPr id="25" name="文本框 24"/>
          <p:cNvSpPr txBox="1"/>
          <p:nvPr/>
        </p:nvSpPr>
        <p:spPr>
          <a:xfrm>
            <a:off x="8831878" y="2667244"/>
            <a:ext cx="800100" cy="461665"/>
          </a:xfrm>
          <a:prstGeom prst="rect">
            <a:avLst/>
          </a:prstGeom>
          <a:noFill/>
        </p:spPr>
        <p:txBody>
          <a:bodyPr wrap="square" rtlCol="0">
            <a:spAutoFit/>
          </a:bodyPr>
          <a:lstStyle/>
          <a:p>
            <a:r>
              <a:rPr lang="en-US" altLang="zh-CN" sz="2400" dirty="0">
                <a:latin typeface="新宋体" panose="02010609030101010101" charset="-122"/>
                <a:ea typeface="新宋体" panose="02010609030101010101" charset="-122"/>
                <a:sym typeface="新宋体" panose="02010609030101010101" charset="-122"/>
              </a:rPr>
              <a:t>04</a:t>
            </a:r>
            <a:endParaRPr lang="zh-CN" altLang="en-US" sz="2400" dirty="0">
              <a:latin typeface="新宋体" panose="02010609030101010101" charset="-122"/>
              <a:ea typeface="新宋体" panose="02010609030101010101" charset="-122"/>
              <a:sym typeface="新宋体" panose="02010609030101010101" charset="-122"/>
            </a:endParaRPr>
          </a:p>
        </p:txBody>
      </p:sp>
      <p:sp>
        <p:nvSpPr>
          <p:cNvPr id="27" name="文本框 26"/>
          <p:cNvSpPr txBox="1"/>
          <p:nvPr/>
        </p:nvSpPr>
        <p:spPr>
          <a:xfrm>
            <a:off x="4651827" y="3421864"/>
            <a:ext cx="800219" cy="4331657"/>
          </a:xfrm>
          <a:prstGeom prst="rect">
            <a:avLst/>
          </a:prstGeom>
          <a:noFill/>
        </p:spPr>
        <p:txBody>
          <a:bodyPr vert="eaVert" wrap="square" rtlCol="0">
            <a:spAutoFit/>
          </a:bodyPr>
          <a:lstStyle/>
          <a:p>
            <a:r>
              <a:rPr lang="zh-CN" altLang="en-US" sz="1600" spc="600" dirty="0">
                <a:solidFill>
                  <a:schemeClr val="bg1"/>
                </a:solidFill>
                <a:latin typeface="新宋体" panose="02010609030101010101" charset="-122"/>
                <a:ea typeface="新宋体" panose="02010609030101010101" charset="-122"/>
                <a:sym typeface="新宋体" panose="02010609030101010101" charset="-122"/>
              </a:rPr>
              <a:t>单击添加文本</a:t>
            </a:r>
            <a:endParaRPr lang="zh-CN" altLang="en-US" sz="1600" spc="6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4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8" name="文本框 27"/>
          <p:cNvSpPr txBox="1"/>
          <p:nvPr/>
        </p:nvSpPr>
        <p:spPr>
          <a:xfrm>
            <a:off x="5910504" y="3421864"/>
            <a:ext cx="800219" cy="4331657"/>
          </a:xfrm>
          <a:prstGeom prst="rect">
            <a:avLst/>
          </a:prstGeom>
          <a:noFill/>
        </p:spPr>
        <p:txBody>
          <a:bodyPr vert="eaVert" wrap="square" rtlCol="0">
            <a:spAutoFit/>
          </a:bodyPr>
          <a:lstStyle/>
          <a:p>
            <a:r>
              <a:rPr lang="zh-CN" altLang="en-US" sz="1600" spc="600" dirty="0">
                <a:solidFill>
                  <a:schemeClr val="bg1"/>
                </a:solidFill>
                <a:latin typeface="新宋体" panose="02010609030101010101" charset="-122"/>
                <a:ea typeface="新宋体" panose="02010609030101010101" charset="-122"/>
                <a:sym typeface="新宋体" panose="02010609030101010101" charset="-122"/>
              </a:rPr>
              <a:t>单击添加文本</a:t>
            </a:r>
            <a:endParaRPr lang="zh-CN" altLang="en-US" sz="1600" spc="6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4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9" name="文本框 28"/>
          <p:cNvSpPr txBox="1"/>
          <p:nvPr/>
        </p:nvSpPr>
        <p:spPr>
          <a:xfrm>
            <a:off x="7195144" y="3489839"/>
            <a:ext cx="800219" cy="4331657"/>
          </a:xfrm>
          <a:prstGeom prst="rect">
            <a:avLst/>
          </a:prstGeom>
          <a:noFill/>
        </p:spPr>
        <p:txBody>
          <a:bodyPr vert="eaVert" wrap="square" rtlCol="0">
            <a:spAutoFit/>
          </a:bodyPr>
          <a:lstStyle/>
          <a:p>
            <a:r>
              <a:rPr lang="zh-CN" altLang="en-US" sz="1600" spc="600" dirty="0">
                <a:solidFill>
                  <a:schemeClr val="bg1"/>
                </a:solidFill>
                <a:latin typeface="新宋体" panose="02010609030101010101" charset="-122"/>
                <a:ea typeface="新宋体" panose="02010609030101010101" charset="-122"/>
                <a:sym typeface="新宋体" panose="02010609030101010101" charset="-122"/>
              </a:rPr>
              <a:t>单击添加文本</a:t>
            </a:r>
            <a:endParaRPr lang="zh-CN" altLang="en-US" sz="1600" spc="6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4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30" name="文本框 29"/>
          <p:cNvSpPr txBox="1"/>
          <p:nvPr/>
        </p:nvSpPr>
        <p:spPr>
          <a:xfrm>
            <a:off x="8453821" y="3489839"/>
            <a:ext cx="800219" cy="4331657"/>
          </a:xfrm>
          <a:prstGeom prst="rect">
            <a:avLst/>
          </a:prstGeom>
          <a:noFill/>
        </p:spPr>
        <p:txBody>
          <a:bodyPr vert="eaVert" wrap="square" rtlCol="0">
            <a:spAutoFit/>
          </a:bodyPr>
          <a:lstStyle/>
          <a:p>
            <a:r>
              <a:rPr lang="zh-CN" altLang="en-US" sz="1600" spc="600" dirty="0">
                <a:solidFill>
                  <a:schemeClr val="bg1"/>
                </a:solidFill>
                <a:latin typeface="新宋体" panose="02010609030101010101" charset="-122"/>
                <a:ea typeface="新宋体" panose="02010609030101010101" charset="-122"/>
                <a:sym typeface="新宋体" panose="02010609030101010101" charset="-122"/>
              </a:rPr>
              <a:t>单击添加文本</a:t>
            </a:r>
            <a:endParaRPr lang="zh-CN" altLang="en-US" sz="1600" spc="6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4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32" name="椭圆 31"/>
          <p:cNvSpPr/>
          <p:nvPr/>
        </p:nvSpPr>
        <p:spPr>
          <a:xfrm>
            <a:off x="10156361" y="2667244"/>
            <a:ext cx="438150" cy="438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33" name="文本框 32"/>
          <p:cNvSpPr txBox="1"/>
          <p:nvPr/>
        </p:nvSpPr>
        <p:spPr>
          <a:xfrm>
            <a:off x="10156361" y="2686294"/>
            <a:ext cx="800100" cy="461665"/>
          </a:xfrm>
          <a:prstGeom prst="rect">
            <a:avLst/>
          </a:prstGeom>
          <a:noFill/>
        </p:spPr>
        <p:txBody>
          <a:bodyPr wrap="square" rtlCol="0">
            <a:spAutoFit/>
          </a:bodyPr>
          <a:lstStyle/>
          <a:p>
            <a:r>
              <a:rPr lang="en-US" altLang="zh-CN" sz="2400" dirty="0">
                <a:latin typeface="新宋体" panose="02010609030101010101" charset="-122"/>
                <a:ea typeface="新宋体" panose="02010609030101010101" charset="-122"/>
                <a:sym typeface="新宋体" panose="02010609030101010101" charset="-122"/>
              </a:rPr>
              <a:t>05</a:t>
            </a:r>
            <a:endParaRPr lang="zh-CN" altLang="en-US" sz="2400" dirty="0">
              <a:latin typeface="新宋体" panose="02010609030101010101" charset="-122"/>
              <a:ea typeface="新宋体" panose="02010609030101010101" charset="-122"/>
              <a:sym typeface="新宋体" panose="02010609030101010101" charset="-122"/>
            </a:endParaRPr>
          </a:p>
        </p:txBody>
      </p:sp>
      <p:sp>
        <p:nvSpPr>
          <p:cNvPr id="34" name="文本框 33"/>
          <p:cNvSpPr txBox="1"/>
          <p:nvPr/>
        </p:nvSpPr>
        <p:spPr>
          <a:xfrm>
            <a:off x="9778304" y="3508889"/>
            <a:ext cx="800219" cy="4331657"/>
          </a:xfrm>
          <a:prstGeom prst="rect">
            <a:avLst/>
          </a:prstGeom>
          <a:noFill/>
        </p:spPr>
        <p:txBody>
          <a:bodyPr vert="eaVert" wrap="square" rtlCol="0">
            <a:spAutoFit/>
          </a:bodyPr>
          <a:lstStyle/>
          <a:p>
            <a:r>
              <a:rPr lang="zh-CN" altLang="en-US" sz="1600" spc="600" dirty="0">
                <a:solidFill>
                  <a:schemeClr val="bg1"/>
                </a:solidFill>
                <a:latin typeface="新宋体" panose="02010609030101010101" charset="-122"/>
                <a:ea typeface="新宋体" panose="02010609030101010101" charset="-122"/>
                <a:sym typeface="新宋体" panose="02010609030101010101" charset="-122"/>
              </a:rPr>
              <a:t>单击添加文本</a:t>
            </a:r>
            <a:endParaRPr lang="zh-CN" altLang="en-US" sz="1600" spc="600" dirty="0">
              <a:solidFill>
                <a:schemeClr val="bg1"/>
              </a:solidFill>
              <a:latin typeface="新宋体" panose="02010609030101010101" charset="-122"/>
              <a:ea typeface="新宋体" panose="02010609030101010101" charset="-122"/>
              <a:sym typeface="新宋体" panose="02010609030101010101" charset="-122"/>
            </a:endParaRPr>
          </a:p>
          <a:p>
            <a:endParaRPr lang="zh-CN" altLang="en-US" sz="2400" spc="6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35" name="任意多边形: 形状 59"/>
          <p:cNvSpPr/>
          <p:nvPr/>
        </p:nvSpPr>
        <p:spPr bwMode="auto">
          <a:xfrm>
            <a:off x="9176571" y="1289360"/>
            <a:ext cx="1825579" cy="956811"/>
          </a:xfrm>
          <a:custGeom>
            <a:avLst/>
            <a:gdLst>
              <a:gd name="connsiteX0" fmla="*/ 268146 w 975378"/>
              <a:gd name="connsiteY0" fmla="*/ 181807 h 511209"/>
              <a:gd name="connsiteX1" fmla="*/ 350016 w 975378"/>
              <a:gd name="connsiteY1" fmla="*/ 214065 h 511209"/>
              <a:gd name="connsiteX2" fmla="*/ 425422 w 975378"/>
              <a:gd name="connsiteY2" fmla="*/ 220516 h 511209"/>
              <a:gd name="connsiteX3" fmla="*/ 490056 w 975378"/>
              <a:gd name="connsiteY3" fmla="*/ 250624 h 511209"/>
              <a:gd name="connsiteX4" fmla="*/ 418959 w 975378"/>
              <a:gd name="connsiteY4" fmla="*/ 343096 h 511209"/>
              <a:gd name="connsiteX5" fmla="*/ 418959 w 975378"/>
              <a:gd name="connsiteY5" fmla="*/ 317289 h 511209"/>
              <a:gd name="connsiteX6" fmla="*/ 421113 w 975378"/>
              <a:gd name="connsiteY6" fmla="*/ 310838 h 511209"/>
              <a:gd name="connsiteX7" fmla="*/ 410341 w 975378"/>
              <a:gd name="connsiteY7" fmla="*/ 381805 h 511209"/>
              <a:gd name="connsiteX8" fmla="*/ 492211 w 975378"/>
              <a:gd name="connsiteY8" fmla="*/ 454922 h 511209"/>
              <a:gd name="connsiteX9" fmla="*/ 714121 w 975378"/>
              <a:gd name="connsiteY9" fmla="*/ 459223 h 511209"/>
              <a:gd name="connsiteX10" fmla="*/ 795990 w 975378"/>
              <a:gd name="connsiteY10" fmla="*/ 390407 h 511209"/>
              <a:gd name="connsiteX11" fmla="*/ 869242 w 975378"/>
              <a:gd name="connsiteY11" fmla="*/ 364601 h 511209"/>
              <a:gd name="connsiteX12" fmla="*/ 916640 w 975378"/>
              <a:gd name="connsiteY12" fmla="*/ 373203 h 511209"/>
              <a:gd name="connsiteX13" fmla="*/ 811071 w 975378"/>
              <a:gd name="connsiteY13" fmla="*/ 401159 h 511209"/>
              <a:gd name="connsiteX14" fmla="*/ 709812 w 975378"/>
              <a:gd name="connsiteY14" fmla="*/ 487180 h 511209"/>
              <a:gd name="connsiteX15" fmla="*/ 365097 w 975378"/>
              <a:gd name="connsiteY15" fmla="*/ 420514 h 511209"/>
              <a:gd name="connsiteX16" fmla="*/ 313390 w 975378"/>
              <a:gd name="connsiteY16" fmla="*/ 325891 h 511209"/>
              <a:gd name="connsiteX17" fmla="*/ 283228 w 975378"/>
              <a:gd name="connsiteY17" fmla="*/ 276430 h 511209"/>
              <a:gd name="connsiteX18" fmla="*/ 248756 w 975378"/>
              <a:gd name="connsiteY18" fmla="*/ 257075 h 511209"/>
              <a:gd name="connsiteX19" fmla="*/ 233675 w 975378"/>
              <a:gd name="connsiteY19" fmla="*/ 269978 h 511209"/>
              <a:gd name="connsiteX20" fmla="*/ 270301 w 975378"/>
              <a:gd name="connsiteY20" fmla="*/ 278580 h 511209"/>
              <a:gd name="connsiteX21" fmla="*/ 272455 w 975378"/>
              <a:gd name="connsiteY21" fmla="*/ 289333 h 511209"/>
              <a:gd name="connsiteX22" fmla="*/ 227212 w 975378"/>
              <a:gd name="connsiteY22" fmla="*/ 310838 h 511209"/>
              <a:gd name="connsiteX23" fmla="*/ 209976 w 975378"/>
              <a:gd name="connsiteY23" fmla="*/ 209764 h 511209"/>
              <a:gd name="connsiteX24" fmla="*/ 268146 w 975378"/>
              <a:gd name="connsiteY24" fmla="*/ 181807 h 511209"/>
              <a:gd name="connsiteX25" fmla="*/ 704318 w 975378"/>
              <a:gd name="connsiteY25" fmla="*/ 166112 h 511209"/>
              <a:gd name="connsiteX26" fmla="*/ 772807 w 975378"/>
              <a:gd name="connsiteY26" fmla="*/ 171236 h 511209"/>
              <a:gd name="connsiteX27" fmla="*/ 805132 w 975378"/>
              <a:gd name="connsiteY27" fmla="*/ 199096 h 511209"/>
              <a:gd name="connsiteX28" fmla="*/ 876248 w 975378"/>
              <a:gd name="connsiteY28" fmla="*/ 233386 h 511209"/>
              <a:gd name="connsiteX29" fmla="*/ 830992 w 975378"/>
              <a:gd name="connsiteY29" fmla="*/ 323398 h 511209"/>
              <a:gd name="connsiteX30" fmla="*/ 809442 w 975378"/>
              <a:gd name="connsiteY30" fmla="*/ 321255 h 511209"/>
              <a:gd name="connsiteX31" fmla="*/ 790047 w 975378"/>
              <a:gd name="connsiteY31" fmla="*/ 269819 h 511209"/>
              <a:gd name="connsiteX32" fmla="*/ 787892 w 975378"/>
              <a:gd name="connsiteY32" fmla="*/ 261247 h 511209"/>
              <a:gd name="connsiteX33" fmla="*/ 772807 w 975378"/>
              <a:gd name="connsiteY33" fmla="*/ 310539 h 511209"/>
              <a:gd name="connsiteX34" fmla="*/ 880558 w 975378"/>
              <a:gd name="connsiteY34" fmla="*/ 314825 h 511209"/>
              <a:gd name="connsiteX35" fmla="*/ 975378 w 975378"/>
              <a:gd name="connsiteY35" fmla="*/ 374833 h 511209"/>
              <a:gd name="connsiteX36" fmla="*/ 899953 w 975378"/>
              <a:gd name="connsiteY36" fmla="*/ 353401 h 511209"/>
              <a:gd name="connsiteX37" fmla="*/ 779272 w 975378"/>
              <a:gd name="connsiteY37" fmla="*/ 376976 h 511209"/>
              <a:gd name="connsiteX38" fmla="*/ 649971 w 975378"/>
              <a:gd name="connsiteY38" fmla="*/ 454128 h 511209"/>
              <a:gd name="connsiteX39" fmla="*/ 537910 w 975378"/>
              <a:gd name="connsiteY39" fmla="*/ 372690 h 511209"/>
              <a:gd name="connsiteX40" fmla="*/ 552995 w 975378"/>
              <a:gd name="connsiteY40" fmla="*/ 349115 h 511209"/>
              <a:gd name="connsiteX41" fmla="*/ 563770 w 975378"/>
              <a:gd name="connsiteY41" fmla="*/ 346972 h 511209"/>
              <a:gd name="connsiteX42" fmla="*/ 667211 w 975378"/>
              <a:gd name="connsiteY42" fmla="*/ 424125 h 511209"/>
              <a:gd name="connsiteX43" fmla="*/ 712466 w 975378"/>
              <a:gd name="connsiteY43" fmla="*/ 353401 h 511209"/>
              <a:gd name="connsiteX44" fmla="*/ 686606 w 975378"/>
              <a:gd name="connsiteY44" fmla="*/ 280535 h 511209"/>
              <a:gd name="connsiteX45" fmla="*/ 684451 w 975378"/>
              <a:gd name="connsiteY45" fmla="*/ 211955 h 511209"/>
              <a:gd name="connsiteX46" fmla="*/ 686606 w 975378"/>
              <a:gd name="connsiteY46" fmla="*/ 166949 h 511209"/>
              <a:gd name="connsiteX47" fmla="*/ 704318 w 975378"/>
              <a:gd name="connsiteY47" fmla="*/ 166112 h 511209"/>
              <a:gd name="connsiteX48" fmla="*/ 301081 w 975378"/>
              <a:gd name="connsiteY48" fmla="*/ 269 h 511209"/>
              <a:gd name="connsiteX49" fmla="*/ 385057 w 975378"/>
              <a:gd name="connsiteY49" fmla="*/ 32535 h 511209"/>
              <a:gd name="connsiteX50" fmla="*/ 473338 w 975378"/>
              <a:gd name="connsiteY50" fmla="*/ 49743 h 511209"/>
              <a:gd name="connsiteX51" fmla="*/ 432427 w 975378"/>
              <a:gd name="connsiteY51" fmla="*/ 172352 h 511209"/>
              <a:gd name="connsiteX52" fmla="*/ 369984 w 975378"/>
              <a:gd name="connsiteY52" fmla="*/ 142237 h 511209"/>
              <a:gd name="connsiteX53" fmla="*/ 410895 w 975378"/>
              <a:gd name="connsiteY53" fmla="*/ 137935 h 511209"/>
              <a:gd name="connsiteX54" fmla="*/ 410895 w 975378"/>
              <a:gd name="connsiteY54" fmla="*/ 140086 h 511209"/>
              <a:gd name="connsiteX55" fmla="*/ 419508 w 975378"/>
              <a:gd name="connsiteY55" fmla="*/ 127180 h 511209"/>
              <a:gd name="connsiteX56" fmla="*/ 402282 w 975378"/>
              <a:gd name="connsiteY56" fmla="*/ 101368 h 511209"/>
              <a:gd name="connsiteX57" fmla="*/ 378597 w 975378"/>
              <a:gd name="connsiteY57" fmla="*/ 174503 h 511209"/>
              <a:gd name="connsiteX58" fmla="*/ 568080 w 975378"/>
              <a:gd name="connsiteY58" fmla="*/ 129331 h 511209"/>
              <a:gd name="connsiteX59" fmla="*/ 615450 w 975378"/>
              <a:gd name="connsiteY59" fmla="*/ 178805 h 511209"/>
              <a:gd name="connsiteX60" fmla="*/ 664974 w 975378"/>
              <a:gd name="connsiteY60" fmla="*/ 198164 h 511209"/>
              <a:gd name="connsiteX61" fmla="*/ 673587 w 975378"/>
              <a:gd name="connsiteY61" fmla="*/ 284205 h 511209"/>
              <a:gd name="connsiteX62" fmla="*/ 699426 w 975378"/>
              <a:gd name="connsiteY62" fmla="*/ 314320 h 511209"/>
              <a:gd name="connsiteX63" fmla="*/ 699426 w 975378"/>
              <a:gd name="connsiteY63" fmla="*/ 348736 h 511209"/>
              <a:gd name="connsiteX64" fmla="*/ 585305 w 975378"/>
              <a:gd name="connsiteY64" fmla="*/ 337981 h 511209"/>
              <a:gd name="connsiteX65" fmla="*/ 602531 w 975378"/>
              <a:gd name="connsiteY65" fmla="*/ 333679 h 511209"/>
              <a:gd name="connsiteX66" fmla="*/ 615450 w 975378"/>
              <a:gd name="connsiteY66" fmla="*/ 346585 h 511209"/>
              <a:gd name="connsiteX67" fmla="*/ 613297 w 975378"/>
              <a:gd name="connsiteY67" fmla="*/ 376699 h 511209"/>
              <a:gd name="connsiteX68" fmla="*/ 535781 w 975378"/>
              <a:gd name="connsiteY68" fmla="*/ 353038 h 511209"/>
              <a:gd name="connsiteX69" fmla="*/ 529322 w 975378"/>
              <a:gd name="connsiteY69" fmla="*/ 408965 h 511209"/>
              <a:gd name="connsiteX70" fmla="*/ 576692 w 975378"/>
              <a:gd name="connsiteY70" fmla="*/ 456288 h 511209"/>
              <a:gd name="connsiteX71" fmla="*/ 714498 w 975378"/>
              <a:gd name="connsiteY71" fmla="*/ 432626 h 511209"/>
              <a:gd name="connsiteX72" fmla="*/ 776941 w 975378"/>
              <a:gd name="connsiteY72" fmla="*/ 391757 h 511209"/>
              <a:gd name="connsiteX73" fmla="*/ 576692 w 975378"/>
              <a:gd name="connsiteY73" fmla="*/ 475647 h 511209"/>
              <a:gd name="connsiteX74" fmla="*/ 471185 w 975378"/>
              <a:gd name="connsiteY74" fmla="*/ 428324 h 511209"/>
              <a:gd name="connsiteX75" fmla="*/ 419508 w 975378"/>
              <a:gd name="connsiteY75" fmla="*/ 376699 h 511209"/>
              <a:gd name="connsiteX76" fmla="*/ 413048 w 975378"/>
              <a:gd name="connsiteY76" fmla="*/ 350887 h 511209"/>
              <a:gd name="connsiteX77" fmla="*/ 512096 w 975378"/>
              <a:gd name="connsiteY77" fmla="*/ 282054 h 511209"/>
              <a:gd name="connsiteX78" fmla="*/ 505636 w 975378"/>
              <a:gd name="connsiteY78" fmla="*/ 251940 h 511209"/>
              <a:gd name="connsiteX79" fmla="*/ 438887 w 975378"/>
              <a:gd name="connsiteY79" fmla="*/ 215372 h 511209"/>
              <a:gd name="connsiteX80" fmla="*/ 352758 w 975378"/>
              <a:gd name="connsiteY80" fmla="*/ 193862 h 511209"/>
              <a:gd name="connsiteX81" fmla="*/ 279549 w 975378"/>
              <a:gd name="connsiteY81" fmla="*/ 165898 h 511209"/>
              <a:gd name="connsiteX82" fmla="*/ 189114 w 975378"/>
              <a:gd name="connsiteY82" fmla="*/ 234731 h 511209"/>
              <a:gd name="connsiteX83" fmla="*/ 210646 w 975378"/>
              <a:gd name="connsiteY83" fmla="*/ 322924 h 511209"/>
              <a:gd name="connsiteX84" fmla="*/ 154663 w 975378"/>
              <a:gd name="connsiteY84" fmla="*/ 260544 h 511209"/>
              <a:gd name="connsiteX85" fmla="*/ 120211 w 975378"/>
              <a:gd name="connsiteY85" fmla="*/ 294960 h 511209"/>
              <a:gd name="connsiteX86" fmla="*/ 128824 w 975378"/>
              <a:gd name="connsiteY86" fmla="*/ 314320 h 511209"/>
              <a:gd name="connsiteX87" fmla="*/ 141743 w 975378"/>
              <a:gd name="connsiteY87" fmla="*/ 318622 h 511209"/>
              <a:gd name="connsiteX88" fmla="*/ 165429 w 975378"/>
              <a:gd name="connsiteY88" fmla="*/ 275601 h 511209"/>
              <a:gd name="connsiteX89" fmla="*/ 167582 w 975378"/>
              <a:gd name="connsiteY89" fmla="*/ 355189 h 511209"/>
              <a:gd name="connsiteX90" fmla="*/ 81454 w 975378"/>
              <a:gd name="connsiteY90" fmla="*/ 368095 h 511209"/>
              <a:gd name="connsiteX91" fmla="*/ 6091 w 975378"/>
              <a:gd name="connsiteY91" fmla="*/ 310018 h 511209"/>
              <a:gd name="connsiteX92" fmla="*/ 1785 w 975378"/>
              <a:gd name="connsiteY92" fmla="*/ 254091 h 511209"/>
              <a:gd name="connsiteX93" fmla="*/ 14704 w 975378"/>
              <a:gd name="connsiteY93" fmla="*/ 234731 h 511209"/>
              <a:gd name="connsiteX94" fmla="*/ 16857 w 975378"/>
              <a:gd name="connsiteY94" fmla="*/ 215372 h 511209"/>
              <a:gd name="connsiteX95" fmla="*/ 62075 w 975378"/>
              <a:gd name="connsiteY95" fmla="*/ 146539 h 511209"/>
              <a:gd name="connsiteX96" fmla="*/ 167582 w 975378"/>
              <a:gd name="connsiteY96" fmla="*/ 189560 h 511209"/>
              <a:gd name="connsiteX97" fmla="*/ 197727 w 975378"/>
              <a:gd name="connsiteY97" fmla="*/ 168050 h 511209"/>
              <a:gd name="connsiteX98" fmla="*/ 174042 w 975378"/>
              <a:gd name="connsiteY98" fmla="*/ 105670 h 511209"/>
              <a:gd name="connsiteX99" fmla="*/ 139590 w 975378"/>
              <a:gd name="connsiteY99" fmla="*/ 114274 h 511209"/>
              <a:gd name="connsiteX100" fmla="*/ 141743 w 975378"/>
              <a:gd name="connsiteY100" fmla="*/ 142237 h 511209"/>
              <a:gd name="connsiteX101" fmla="*/ 189114 w 975378"/>
              <a:gd name="connsiteY101" fmla="*/ 146539 h 511209"/>
              <a:gd name="connsiteX102" fmla="*/ 113752 w 975378"/>
              <a:gd name="connsiteY102" fmla="*/ 58347 h 511209"/>
              <a:gd name="connsiteX103" fmla="*/ 253711 w 975378"/>
              <a:gd name="connsiteY103" fmla="*/ 34686 h 511209"/>
              <a:gd name="connsiteX104" fmla="*/ 301081 w 975378"/>
              <a:gd name="connsiteY104" fmla="*/ 269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8" h="511209">
                <a:moveTo>
                  <a:pt x="268146" y="181807"/>
                </a:moveTo>
                <a:cubicBezTo>
                  <a:pt x="304772" y="177506"/>
                  <a:pt x="328471" y="201162"/>
                  <a:pt x="350016" y="214065"/>
                </a:cubicBezTo>
                <a:cubicBezTo>
                  <a:pt x="360788" y="205463"/>
                  <a:pt x="406032" y="196861"/>
                  <a:pt x="425422" y="220516"/>
                </a:cubicBezTo>
                <a:cubicBezTo>
                  <a:pt x="442658" y="244172"/>
                  <a:pt x="464203" y="211914"/>
                  <a:pt x="490056" y="250624"/>
                </a:cubicBezTo>
                <a:cubicBezTo>
                  <a:pt x="530991" y="310838"/>
                  <a:pt x="444813" y="399009"/>
                  <a:pt x="418959" y="343096"/>
                </a:cubicBezTo>
                <a:cubicBezTo>
                  <a:pt x="414650" y="334493"/>
                  <a:pt x="418959" y="317289"/>
                  <a:pt x="418959" y="317289"/>
                </a:cubicBezTo>
                <a:cubicBezTo>
                  <a:pt x="418959" y="317289"/>
                  <a:pt x="421113" y="312988"/>
                  <a:pt x="421113" y="310838"/>
                </a:cubicBezTo>
                <a:cubicBezTo>
                  <a:pt x="401723" y="325891"/>
                  <a:pt x="397414" y="353848"/>
                  <a:pt x="410341" y="381805"/>
                </a:cubicBezTo>
                <a:cubicBezTo>
                  <a:pt x="425422" y="414062"/>
                  <a:pt x="462048" y="435568"/>
                  <a:pt x="492211" y="454922"/>
                </a:cubicBezTo>
                <a:cubicBezTo>
                  <a:pt x="574080" y="506534"/>
                  <a:pt x="647332" y="500083"/>
                  <a:pt x="714121" y="459223"/>
                </a:cubicBezTo>
                <a:cubicBezTo>
                  <a:pt x="742129" y="444170"/>
                  <a:pt x="776600" y="405460"/>
                  <a:pt x="795990" y="390407"/>
                </a:cubicBezTo>
                <a:cubicBezTo>
                  <a:pt x="813226" y="373203"/>
                  <a:pt x="839080" y="364601"/>
                  <a:pt x="869242" y="364601"/>
                </a:cubicBezTo>
                <a:cubicBezTo>
                  <a:pt x="869242" y="364601"/>
                  <a:pt x="916640" y="371052"/>
                  <a:pt x="916640" y="373203"/>
                </a:cubicBezTo>
                <a:cubicBezTo>
                  <a:pt x="862779" y="381805"/>
                  <a:pt x="828307" y="386106"/>
                  <a:pt x="811071" y="401159"/>
                </a:cubicBezTo>
                <a:cubicBezTo>
                  <a:pt x="780909" y="429116"/>
                  <a:pt x="748592" y="465675"/>
                  <a:pt x="709812" y="487180"/>
                </a:cubicBezTo>
                <a:cubicBezTo>
                  <a:pt x="593471" y="547394"/>
                  <a:pt x="427577" y="482879"/>
                  <a:pt x="365097" y="420514"/>
                </a:cubicBezTo>
                <a:cubicBezTo>
                  <a:pt x="339244" y="396858"/>
                  <a:pt x="328471" y="362450"/>
                  <a:pt x="313390" y="325891"/>
                </a:cubicBezTo>
                <a:cubicBezTo>
                  <a:pt x="302618" y="304386"/>
                  <a:pt x="296155" y="293634"/>
                  <a:pt x="283228" y="276430"/>
                </a:cubicBezTo>
                <a:cubicBezTo>
                  <a:pt x="274610" y="263527"/>
                  <a:pt x="263838" y="257075"/>
                  <a:pt x="248756" y="257075"/>
                </a:cubicBezTo>
                <a:cubicBezTo>
                  <a:pt x="248756" y="257075"/>
                  <a:pt x="233675" y="269978"/>
                  <a:pt x="233675" y="269978"/>
                </a:cubicBezTo>
                <a:cubicBezTo>
                  <a:pt x="259529" y="261376"/>
                  <a:pt x="265992" y="269978"/>
                  <a:pt x="270301" y="278580"/>
                </a:cubicBezTo>
                <a:cubicBezTo>
                  <a:pt x="270301" y="276430"/>
                  <a:pt x="272455" y="287182"/>
                  <a:pt x="272455" y="289333"/>
                </a:cubicBezTo>
                <a:cubicBezTo>
                  <a:pt x="272455" y="310838"/>
                  <a:pt x="259529" y="321590"/>
                  <a:pt x="227212" y="310838"/>
                </a:cubicBezTo>
                <a:cubicBezTo>
                  <a:pt x="201358" y="300085"/>
                  <a:pt x="192740" y="235570"/>
                  <a:pt x="209976" y="209764"/>
                </a:cubicBezTo>
                <a:cubicBezTo>
                  <a:pt x="220748" y="196861"/>
                  <a:pt x="246602" y="183958"/>
                  <a:pt x="268146" y="181807"/>
                </a:cubicBezTo>
                <a:close/>
                <a:moveTo>
                  <a:pt x="704318" y="166112"/>
                </a:moveTo>
                <a:cubicBezTo>
                  <a:pt x="728360" y="166012"/>
                  <a:pt x="766342" y="168021"/>
                  <a:pt x="772807" y="171236"/>
                </a:cubicBezTo>
                <a:cubicBezTo>
                  <a:pt x="785737" y="175522"/>
                  <a:pt x="792202" y="194810"/>
                  <a:pt x="805132" y="199096"/>
                </a:cubicBezTo>
                <a:cubicBezTo>
                  <a:pt x="835302" y="205526"/>
                  <a:pt x="863317" y="201239"/>
                  <a:pt x="876248" y="233386"/>
                </a:cubicBezTo>
                <a:cubicBezTo>
                  <a:pt x="891333" y="276249"/>
                  <a:pt x="861162" y="316968"/>
                  <a:pt x="830992" y="323398"/>
                </a:cubicBezTo>
                <a:cubicBezTo>
                  <a:pt x="822372" y="325541"/>
                  <a:pt x="809442" y="321255"/>
                  <a:pt x="809442" y="321255"/>
                </a:cubicBezTo>
                <a:cubicBezTo>
                  <a:pt x="783582" y="310539"/>
                  <a:pt x="766342" y="289108"/>
                  <a:pt x="790047" y="269819"/>
                </a:cubicBezTo>
                <a:cubicBezTo>
                  <a:pt x="792202" y="267676"/>
                  <a:pt x="787892" y="261247"/>
                  <a:pt x="787892" y="261247"/>
                </a:cubicBezTo>
                <a:cubicBezTo>
                  <a:pt x="764187" y="276249"/>
                  <a:pt x="757722" y="293394"/>
                  <a:pt x="772807" y="310539"/>
                </a:cubicBezTo>
                <a:cubicBezTo>
                  <a:pt x="822372" y="357688"/>
                  <a:pt x="848232" y="314825"/>
                  <a:pt x="880558" y="314825"/>
                </a:cubicBezTo>
                <a:cubicBezTo>
                  <a:pt x="912883" y="314825"/>
                  <a:pt x="962448" y="353401"/>
                  <a:pt x="975378" y="374833"/>
                </a:cubicBezTo>
                <a:cubicBezTo>
                  <a:pt x="947363" y="361974"/>
                  <a:pt x="919348" y="355545"/>
                  <a:pt x="899953" y="353401"/>
                </a:cubicBezTo>
                <a:cubicBezTo>
                  <a:pt x="846077" y="346972"/>
                  <a:pt x="809442" y="359831"/>
                  <a:pt x="779272" y="376976"/>
                </a:cubicBezTo>
                <a:cubicBezTo>
                  <a:pt x="738327" y="400550"/>
                  <a:pt x="699536" y="445556"/>
                  <a:pt x="649971" y="454128"/>
                </a:cubicBezTo>
                <a:cubicBezTo>
                  <a:pt x="587476" y="464844"/>
                  <a:pt x="529290" y="430554"/>
                  <a:pt x="537910" y="372690"/>
                </a:cubicBezTo>
                <a:cubicBezTo>
                  <a:pt x="540065" y="364117"/>
                  <a:pt x="548685" y="355545"/>
                  <a:pt x="552995" y="349115"/>
                </a:cubicBezTo>
                <a:cubicBezTo>
                  <a:pt x="552995" y="349115"/>
                  <a:pt x="561615" y="346972"/>
                  <a:pt x="563770" y="346972"/>
                </a:cubicBezTo>
                <a:cubicBezTo>
                  <a:pt x="544375" y="424125"/>
                  <a:pt x="619801" y="451985"/>
                  <a:pt x="667211" y="424125"/>
                </a:cubicBezTo>
                <a:cubicBezTo>
                  <a:pt x="690916" y="409123"/>
                  <a:pt x="706001" y="385548"/>
                  <a:pt x="712466" y="353401"/>
                </a:cubicBezTo>
                <a:cubicBezTo>
                  <a:pt x="718932" y="323398"/>
                  <a:pt x="710311" y="299823"/>
                  <a:pt x="686606" y="280535"/>
                </a:cubicBezTo>
                <a:cubicBezTo>
                  <a:pt x="693071" y="256961"/>
                  <a:pt x="693071" y="235529"/>
                  <a:pt x="684451" y="211955"/>
                </a:cubicBezTo>
                <a:cubicBezTo>
                  <a:pt x="677986" y="196953"/>
                  <a:pt x="652126" y="173379"/>
                  <a:pt x="686606" y="166949"/>
                </a:cubicBezTo>
                <a:cubicBezTo>
                  <a:pt x="689839" y="166414"/>
                  <a:pt x="696304" y="166146"/>
                  <a:pt x="704318" y="166112"/>
                </a:cubicBezTo>
                <a:close/>
                <a:moveTo>
                  <a:pt x="301081" y="269"/>
                </a:moveTo>
                <a:cubicBezTo>
                  <a:pt x="346299" y="-1882"/>
                  <a:pt x="365678" y="8873"/>
                  <a:pt x="385057" y="32535"/>
                </a:cubicBezTo>
                <a:cubicBezTo>
                  <a:pt x="404435" y="21779"/>
                  <a:pt x="451806" y="26082"/>
                  <a:pt x="473338" y="49743"/>
                </a:cubicBezTo>
                <a:cubicBezTo>
                  <a:pt x="520709" y="99217"/>
                  <a:pt x="484104" y="146539"/>
                  <a:pt x="432427" y="172352"/>
                </a:cubicBezTo>
                <a:cubicBezTo>
                  <a:pt x="408742" y="185258"/>
                  <a:pt x="365678" y="170201"/>
                  <a:pt x="369984" y="142237"/>
                </a:cubicBezTo>
                <a:cubicBezTo>
                  <a:pt x="376444" y="107821"/>
                  <a:pt x="419508" y="99217"/>
                  <a:pt x="410895" y="137935"/>
                </a:cubicBezTo>
                <a:cubicBezTo>
                  <a:pt x="402282" y="137935"/>
                  <a:pt x="408742" y="142237"/>
                  <a:pt x="410895" y="140086"/>
                </a:cubicBezTo>
                <a:cubicBezTo>
                  <a:pt x="410895" y="140086"/>
                  <a:pt x="417355" y="137935"/>
                  <a:pt x="419508" y="127180"/>
                </a:cubicBezTo>
                <a:cubicBezTo>
                  <a:pt x="421661" y="112123"/>
                  <a:pt x="413048" y="103519"/>
                  <a:pt x="402282" y="101368"/>
                </a:cubicBezTo>
                <a:cubicBezTo>
                  <a:pt x="361371" y="97066"/>
                  <a:pt x="335533" y="150841"/>
                  <a:pt x="378597" y="174503"/>
                </a:cubicBezTo>
                <a:cubicBezTo>
                  <a:pt x="469032" y="223976"/>
                  <a:pt x="479798" y="109972"/>
                  <a:pt x="568080" y="129331"/>
                </a:cubicBezTo>
                <a:cubicBezTo>
                  <a:pt x="598225" y="135784"/>
                  <a:pt x="600378" y="168050"/>
                  <a:pt x="615450" y="178805"/>
                </a:cubicBezTo>
                <a:cubicBezTo>
                  <a:pt x="634829" y="189560"/>
                  <a:pt x="652055" y="180956"/>
                  <a:pt x="664974" y="198164"/>
                </a:cubicBezTo>
                <a:cubicBezTo>
                  <a:pt x="680047" y="221825"/>
                  <a:pt x="680047" y="254091"/>
                  <a:pt x="673587" y="284205"/>
                </a:cubicBezTo>
                <a:cubicBezTo>
                  <a:pt x="682200" y="292809"/>
                  <a:pt x="695119" y="307867"/>
                  <a:pt x="699426" y="314320"/>
                </a:cubicBezTo>
                <a:cubicBezTo>
                  <a:pt x="703732" y="322924"/>
                  <a:pt x="699426" y="348736"/>
                  <a:pt x="699426" y="348736"/>
                </a:cubicBezTo>
                <a:cubicBezTo>
                  <a:pt x="680047" y="473496"/>
                  <a:pt x="529322" y="413267"/>
                  <a:pt x="585305" y="337981"/>
                </a:cubicBezTo>
                <a:cubicBezTo>
                  <a:pt x="585305" y="337981"/>
                  <a:pt x="598225" y="333679"/>
                  <a:pt x="602531" y="333679"/>
                </a:cubicBezTo>
                <a:cubicBezTo>
                  <a:pt x="606837" y="335830"/>
                  <a:pt x="611144" y="342283"/>
                  <a:pt x="615450" y="346585"/>
                </a:cubicBezTo>
                <a:cubicBezTo>
                  <a:pt x="615450" y="357340"/>
                  <a:pt x="606837" y="365944"/>
                  <a:pt x="613297" y="376699"/>
                </a:cubicBezTo>
                <a:cubicBezTo>
                  <a:pt x="652055" y="305715"/>
                  <a:pt x="559467" y="307867"/>
                  <a:pt x="535781" y="353038"/>
                </a:cubicBezTo>
                <a:cubicBezTo>
                  <a:pt x="529322" y="365944"/>
                  <a:pt x="525015" y="389606"/>
                  <a:pt x="529322" y="408965"/>
                </a:cubicBezTo>
                <a:cubicBezTo>
                  <a:pt x="535781" y="430475"/>
                  <a:pt x="557314" y="447683"/>
                  <a:pt x="576692" y="456288"/>
                </a:cubicBezTo>
                <a:cubicBezTo>
                  <a:pt x="632676" y="477798"/>
                  <a:pt x="682200" y="460590"/>
                  <a:pt x="714498" y="432626"/>
                </a:cubicBezTo>
                <a:cubicBezTo>
                  <a:pt x="720958" y="428324"/>
                  <a:pt x="759716" y="400361"/>
                  <a:pt x="776941" y="391757"/>
                </a:cubicBezTo>
                <a:cubicBezTo>
                  <a:pt x="733877" y="434777"/>
                  <a:pt x="671434" y="495006"/>
                  <a:pt x="576692" y="475647"/>
                </a:cubicBezTo>
                <a:cubicBezTo>
                  <a:pt x="540088" y="467043"/>
                  <a:pt x="499177" y="449835"/>
                  <a:pt x="471185" y="428324"/>
                </a:cubicBezTo>
                <a:cubicBezTo>
                  <a:pt x="460419" y="417569"/>
                  <a:pt x="425968" y="391757"/>
                  <a:pt x="419508" y="376699"/>
                </a:cubicBezTo>
                <a:cubicBezTo>
                  <a:pt x="415201" y="368095"/>
                  <a:pt x="415201" y="363793"/>
                  <a:pt x="413048" y="350887"/>
                </a:cubicBezTo>
                <a:cubicBezTo>
                  <a:pt x="451806" y="404663"/>
                  <a:pt x="516402" y="337981"/>
                  <a:pt x="512096" y="282054"/>
                </a:cubicBezTo>
                <a:cubicBezTo>
                  <a:pt x="512096" y="271299"/>
                  <a:pt x="509943" y="260544"/>
                  <a:pt x="505636" y="251940"/>
                </a:cubicBezTo>
                <a:cubicBezTo>
                  <a:pt x="488411" y="215372"/>
                  <a:pt x="466879" y="215372"/>
                  <a:pt x="438887" y="215372"/>
                </a:cubicBezTo>
                <a:cubicBezTo>
                  <a:pt x="428121" y="202466"/>
                  <a:pt x="393669" y="176654"/>
                  <a:pt x="352758" y="193862"/>
                </a:cubicBezTo>
                <a:cubicBezTo>
                  <a:pt x="329073" y="178805"/>
                  <a:pt x="296775" y="165898"/>
                  <a:pt x="279549" y="165898"/>
                </a:cubicBezTo>
                <a:cubicBezTo>
                  <a:pt x="225719" y="170201"/>
                  <a:pt x="197727" y="185258"/>
                  <a:pt x="189114" y="234731"/>
                </a:cubicBezTo>
                <a:cubicBezTo>
                  <a:pt x="182655" y="273450"/>
                  <a:pt x="204187" y="297111"/>
                  <a:pt x="210646" y="322924"/>
                </a:cubicBezTo>
                <a:cubicBezTo>
                  <a:pt x="195574" y="288507"/>
                  <a:pt x="180501" y="260544"/>
                  <a:pt x="154663" y="260544"/>
                </a:cubicBezTo>
                <a:cubicBezTo>
                  <a:pt x="130977" y="262695"/>
                  <a:pt x="118058" y="277752"/>
                  <a:pt x="120211" y="294960"/>
                </a:cubicBezTo>
                <a:cubicBezTo>
                  <a:pt x="120211" y="299262"/>
                  <a:pt x="122365" y="307867"/>
                  <a:pt x="128824" y="314320"/>
                </a:cubicBezTo>
                <a:cubicBezTo>
                  <a:pt x="128824" y="314320"/>
                  <a:pt x="139590" y="318622"/>
                  <a:pt x="141743" y="318622"/>
                </a:cubicBezTo>
                <a:cubicBezTo>
                  <a:pt x="120211" y="297111"/>
                  <a:pt x="135284" y="266997"/>
                  <a:pt x="165429" y="275601"/>
                </a:cubicBezTo>
                <a:cubicBezTo>
                  <a:pt x="193421" y="282054"/>
                  <a:pt x="195574" y="333679"/>
                  <a:pt x="167582" y="355189"/>
                </a:cubicBezTo>
                <a:cubicBezTo>
                  <a:pt x="154663" y="365944"/>
                  <a:pt x="105139" y="370246"/>
                  <a:pt x="81454" y="368095"/>
                </a:cubicBezTo>
                <a:cubicBezTo>
                  <a:pt x="44849" y="365944"/>
                  <a:pt x="12551" y="342283"/>
                  <a:pt x="6091" y="310018"/>
                </a:cubicBezTo>
                <a:cubicBezTo>
                  <a:pt x="1785" y="294960"/>
                  <a:pt x="-2522" y="271299"/>
                  <a:pt x="1785" y="254091"/>
                </a:cubicBezTo>
                <a:cubicBezTo>
                  <a:pt x="3938" y="251940"/>
                  <a:pt x="10398" y="241185"/>
                  <a:pt x="14704" y="234731"/>
                </a:cubicBezTo>
                <a:cubicBezTo>
                  <a:pt x="14704" y="234731"/>
                  <a:pt x="16857" y="219674"/>
                  <a:pt x="16857" y="215372"/>
                </a:cubicBezTo>
                <a:cubicBezTo>
                  <a:pt x="12551" y="185258"/>
                  <a:pt x="25470" y="150841"/>
                  <a:pt x="62075" y="146539"/>
                </a:cubicBezTo>
                <a:cubicBezTo>
                  <a:pt x="94373" y="144388"/>
                  <a:pt x="83607" y="196013"/>
                  <a:pt x="167582" y="189560"/>
                </a:cubicBezTo>
                <a:cubicBezTo>
                  <a:pt x="178348" y="187409"/>
                  <a:pt x="191267" y="176654"/>
                  <a:pt x="197727" y="168050"/>
                </a:cubicBezTo>
                <a:cubicBezTo>
                  <a:pt x="208493" y="148690"/>
                  <a:pt x="199880" y="116425"/>
                  <a:pt x="174042" y="105670"/>
                </a:cubicBezTo>
                <a:cubicBezTo>
                  <a:pt x="163276" y="103519"/>
                  <a:pt x="146050" y="103519"/>
                  <a:pt x="139590" y="114274"/>
                </a:cubicBezTo>
                <a:cubicBezTo>
                  <a:pt x="139590" y="114274"/>
                  <a:pt x="139590" y="131482"/>
                  <a:pt x="141743" y="142237"/>
                </a:cubicBezTo>
                <a:cubicBezTo>
                  <a:pt x="139590" y="109972"/>
                  <a:pt x="189114" y="101368"/>
                  <a:pt x="189114" y="146539"/>
                </a:cubicBezTo>
                <a:cubicBezTo>
                  <a:pt x="189114" y="223976"/>
                  <a:pt x="10398" y="159445"/>
                  <a:pt x="113752" y="58347"/>
                </a:cubicBezTo>
                <a:cubicBezTo>
                  <a:pt x="148203" y="26082"/>
                  <a:pt x="199880" y="19628"/>
                  <a:pt x="253711" y="34686"/>
                </a:cubicBezTo>
                <a:cubicBezTo>
                  <a:pt x="264477" y="17477"/>
                  <a:pt x="275243" y="2420"/>
                  <a:pt x="301081" y="269"/>
                </a:cubicBezTo>
                <a:close/>
              </a:path>
            </a:pathLst>
          </a:custGeom>
          <a:solidFill>
            <a:schemeClr val="bg1"/>
          </a:solidFill>
          <a:ln w="0" cap="flat">
            <a:noFill/>
            <a:prstDash val="solid"/>
            <a:miter lim="800000"/>
          </a:ln>
        </p:spPr>
        <p:txBody>
          <a:bodyPr vert="horz" wrap="square" lIns="91440" tIns="45720" rIns="91440" bIns="45720" numCol="1" anchor="t" anchorCtr="0" compatLnSpc="1">
            <a:noAutofit/>
          </a:bodyPr>
          <a:lstStyle/>
          <a:p>
            <a:endParaRPr lang="zh-CN" altLang="en-US">
              <a:latin typeface="新宋体" panose="02010609030101010101" charset="-122"/>
              <a:ea typeface="新宋体" panose="02010609030101010101" charset="-122"/>
              <a:sym typeface="新宋体" panose="02010609030101010101" charset="-122"/>
            </a:endParaRPr>
          </a:p>
        </p:txBody>
      </p:sp>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37" name="图片 36"/>
          <p:cNvPicPr>
            <a:picLocks noChangeAspect="1"/>
          </p:cNvPicPr>
          <p:nvPr/>
        </p:nvPicPr>
        <p:blipFill rotWithShape="1">
          <a:blip r:embed="rId3"/>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right)">
                                      <p:cBhvr>
                                        <p:cTn id="57" dur="2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right)">
                                      <p:cBhvr>
                                        <p:cTn id="62" dur="2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right)">
                                      <p:cBhvr>
                                        <p:cTn id="67" dur="20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right)">
                                      <p:cBhvr>
                                        <p:cTn id="72" dur="2000"/>
                                        <p:tgtEl>
                                          <p:spTgt spid="30"/>
                                        </p:tgtEl>
                                      </p:cBhvr>
                                    </p:animEffect>
                                  </p:childTnLst>
                                </p:cTn>
                              </p:par>
                              <p:par>
                                <p:cTn id="73" presetID="2" presetClass="entr" presetSubtype="8"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0-#ppt_w/2"/>
                                          </p:val>
                                        </p:tav>
                                        <p:tav tm="100000">
                                          <p:val>
                                            <p:strVal val="#ppt_x"/>
                                          </p:val>
                                        </p:tav>
                                      </p:tavLst>
                                    </p:anim>
                                    <p:anim calcmode="lin" valueType="num">
                                      <p:cBhvr additive="base">
                                        <p:cTn id="76" dur="500" fill="hold"/>
                                        <p:tgtEl>
                                          <p:spTgt spid="32"/>
                                        </p:tgtEl>
                                        <p:attrNameLst>
                                          <p:attrName>ppt_y</p:attrName>
                                        </p:attrNameLst>
                                      </p:cBhvr>
                                      <p:tavLst>
                                        <p:tav tm="0">
                                          <p:val>
                                            <p:strVal val="#ppt_y"/>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000"/>
                                        <p:tgtEl>
                                          <p:spTgt spid="33"/>
                                        </p:tgtEl>
                                      </p:cBhvr>
                                    </p:animEffect>
                                    <p:anim calcmode="lin" valueType="num">
                                      <p:cBhvr>
                                        <p:cTn id="80" dur="1000" fill="hold"/>
                                        <p:tgtEl>
                                          <p:spTgt spid="33"/>
                                        </p:tgtEl>
                                        <p:attrNameLst>
                                          <p:attrName>ppt_x</p:attrName>
                                        </p:attrNameLst>
                                      </p:cBhvr>
                                      <p:tavLst>
                                        <p:tav tm="0">
                                          <p:val>
                                            <p:strVal val="#ppt_x"/>
                                          </p:val>
                                        </p:tav>
                                        <p:tav tm="100000">
                                          <p:val>
                                            <p:strVal val="#ppt_x"/>
                                          </p:val>
                                        </p:tav>
                                      </p:tavLst>
                                    </p:anim>
                                    <p:anim calcmode="lin" valueType="num">
                                      <p:cBhvr>
                                        <p:cTn id="8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right)">
                                      <p:cBhvr>
                                        <p:cTn id="86" dur="2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p:cTn id="91" dur="500" fill="hold"/>
                                        <p:tgtEl>
                                          <p:spTgt spid="35"/>
                                        </p:tgtEl>
                                        <p:attrNameLst>
                                          <p:attrName>ppt_w</p:attrName>
                                        </p:attrNameLst>
                                      </p:cBhvr>
                                      <p:tavLst>
                                        <p:tav tm="0">
                                          <p:val>
                                            <p:fltVal val="0"/>
                                          </p:val>
                                        </p:tav>
                                        <p:tav tm="100000">
                                          <p:val>
                                            <p:strVal val="#ppt_w"/>
                                          </p:val>
                                        </p:tav>
                                      </p:tavLst>
                                    </p:anim>
                                    <p:anim calcmode="lin" valueType="num">
                                      <p:cBhvr>
                                        <p:cTn id="92" dur="500" fill="hold"/>
                                        <p:tgtEl>
                                          <p:spTgt spid="35"/>
                                        </p:tgtEl>
                                        <p:attrNameLst>
                                          <p:attrName>ppt_h</p:attrName>
                                        </p:attrNameLst>
                                      </p:cBhvr>
                                      <p:tavLst>
                                        <p:tav tm="0">
                                          <p:val>
                                            <p:fltVal val="0"/>
                                          </p:val>
                                        </p:tav>
                                        <p:tav tm="100000">
                                          <p:val>
                                            <p:strVal val="#ppt_h"/>
                                          </p:val>
                                        </p:tav>
                                      </p:tavLst>
                                    </p:anim>
                                    <p:animEffect transition="in" filter="fade">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animBg="1"/>
      <p:bldP spid="23" grpId="0" animBg="1"/>
      <p:bldP spid="24" grpId="0"/>
      <p:bldP spid="25" grpId="0"/>
      <p:bldP spid="27" grpId="0"/>
      <p:bldP spid="28" grpId="0"/>
      <p:bldP spid="29" grpId="0"/>
      <p:bldP spid="30" grpId="0"/>
      <p:bldP spid="32" grpId="0" animBg="1"/>
      <p:bldP spid="33" grpId="0"/>
      <p:bldP spid="34"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71" y="2208368"/>
            <a:ext cx="10972800" cy="685800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5" name="文本框 24"/>
          <p:cNvSpPr txBox="1"/>
          <p:nvPr/>
        </p:nvSpPr>
        <p:spPr>
          <a:xfrm>
            <a:off x="5102690" y="89427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中</a:t>
            </a:r>
            <a:endParaRPr lang="zh-CN" altLang="en-US" sz="11000" dirty="0">
              <a:solidFill>
                <a:schemeClr val="bg1"/>
              </a:solidFill>
              <a:latin typeface="新宋体" panose="02010609030101010101" charset="-122"/>
              <a:ea typeface="新宋体" panose="02010609030101010101" charset="-122"/>
            </a:endParaRPr>
          </a:p>
        </p:txBody>
      </p:sp>
      <p:sp>
        <p:nvSpPr>
          <p:cNvPr id="26" name="文本框 25"/>
          <p:cNvSpPr txBox="1"/>
          <p:nvPr/>
        </p:nvSpPr>
        <p:spPr>
          <a:xfrm>
            <a:off x="5102690" y="207644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国</a:t>
            </a:r>
            <a:endParaRPr lang="zh-CN" altLang="en-US" sz="11000" dirty="0">
              <a:solidFill>
                <a:schemeClr val="bg1"/>
              </a:solidFill>
              <a:latin typeface="新宋体" panose="02010609030101010101" charset="-122"/>
              <a:ea typeface="新宋体" panose="02010609030101010101" charset="-122"/>
            </a:endParaRPr>
          </a:p>
        </p:txBody>
      </p:sp>
      <p:sp>
        <p:nvSpPr>
          <p:cNvPr id="27" name="文本框 26"/>
          <p:cNvSpPr txBox="1"/>
          <p:nvPr/>
        </p:nvSpPr>
        <p:spPr>
          <a:xfrm>
            <a:off x="5102690" y="3258610"/>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风</a:t>
            </a:r>
            <a:endParaRPr lang="zh-CN" altLang="en-US" sz="11000" dirty="0">
              <a:solidFill>
                <a:schemeClr val="bg1"/>
              </a:solidFill>
              <a:latin typeface="新宋体" panose="02010609030101010101" charset="-122"/>
              <a:ea typeface="新宋体" panose="02010609030101010101" charset="-122"/>
            </a:endParaRPr>
          </a:p>
        </p:txBody>
      </p:sp>
      <p:sp>
        <p:nvSpPr>
          <p:cNvPr id="28" name="文本框 27"/>
          <p:cNvSpPr txBox="1"/>
          <p:nvPr/>
        </p:nvSpPr>
        <p:spPr>
          <a:xfrm>
            <a:off x="5102690" y="4440781"/>
            <a:ext cx="1877437" cy="1634423"/>
          </a:xfrm>
          <a:prstGeom prst="rect">
            <a:avLst/>
          </a:prstGeom>
          <a:noFill/>
        </p:spPr>
        <p:txBody>
          <a:bodyPr vert="eaVert" wrap="none" rtlCol="0">
            <a:spAutoFit/>
          </a:bodyPr>
          <a:lstStyle/>
          <a:p>
            <a:pPr algn="ctr"/>
            <a:r>
              <a:rPr lang="zh-CN" altLang="en-US" sz="11000" dirty="0" smtClean="0">
                <a:solidFill>
                  <a:schemeClr val="bg1"/>
                </a:solidFill>
                <a:latin typeface="新宋体" panose="02010609030101010101" charset="-122"/>
                <a:ea typeface="新宋体" panose="02010609030101010101" charset="-122"/>
              </a:rPr>
              <a:t>潮</a:t>
            </a:r>
            <a:endParaRPr lang="zh-CN" altLang="en-US" sz="11000" dirty="0">
              <a:solidFill>
                <a:schemeClr val="bg1"/>
              </a:solidFill>
              <a:latin typeface="新宋体" panose="02010609030101010101" charset="-122"/>
              <a:ea typeface="新宋体" panose="02010609030101010101" charset="-122"/>
            </a:endParaRPr>
          </a:p>
        </p:txBody>
      </p:sp>
      <p:grpSp>
        <p:nvGrpSpPr>
          <p:cNvPr id="29" name="组合 28"/>
          <p:cNvGrpSpPr/>
          <p:nvPr/>
        </p:nvGrpSpPr>
        <p:grpSpPr>
          <a:xfrm>
            <a:off x="4698570" y="2363879"/>
            <a:ext cx="443955" cy="967722"/>
            <a:chOff x="20084007" y="11058283"/>
            <a:chExt cx="887909" cy="1935443"/>
          </a:xfrm>
        </p:grpSpPr>
        <p:pic>
          <p:nvPicPr>
            <p:cNvPr id="30" name="Picture" descr="Picture"/>
            <p:cNvPicPr>
              <a:picLocks noChangeAspect="1"/>
            </p:cNvPicPr>
            <p:nvPr/>
          </p:nvPicPr>
          <p:blipFill>
            <a:blip r:embed="rId5" cstate="print"/>
            <a:stretch>
              <a:fillRect/>
            </a:stretch>
          </p:blipFill>
          <p:spPr>
            <a:xfrm>
              <a:off x="20084007" y="11058283"/>
              <a:ext cx="887909" cy="1935443"/>
            </a:xfrm>
            <a:prstGeom prst="rect">
              <a:avLst/>
            </a:prstGeom>
          </p:spPr>
        </p:pic>
        <p:sp>
          <p:nvSpPr>
            <p:cNvPr id="31" name="文本框 30"/>
            <p:cNvSpPr txBox="1"/>
            <p:nvPr/>
          </p:nvSpPr>
          <p:spPr>
            <a:xfrm>
              <a:off x="20105407" y="11195009"/>
              <a:ext cx="853439" cy="1661993"/>
            </a:xfrm>
            <a:prstGeom prst="rect">
              <a:avLst/>
            </a:prstGeom>
            <a:noFill/>
          </p:spPr>
          <p:txBody>
            <a:bodyPr vert="eaVert" wrap="square" rtlCol="0">
              <a:spAutoFit/>
            </a:bodyPr>
            <a:lstStyle/>
            <a:p>
              <a:endParaRPr lang="zh-CN" altLang="en-US" sz="1600" dirty="0" smtClean="0">
                <a:solidFill>
                  <a:schemeClr val="bg1"/>
                </a:solidFill>
                <a:latin typeface="新宋体" panose="02010609030101010101" charset="-122"/>
                <a:ea typeface="新宋体" panose="02010609030101010101" charset="-122"/>
                <a:sym typeface="新宋体" panose="0201060903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ppt_x</p:attrName>
                                        </p:attrNameLst>
                                      </p:cBhvr>
                                      <p:tavLst>
                                        <p:tav tm="0">
                                          <p:val>
                                            <p:fltVal val="0.5"/>
                                          </p:val>
                                        </p:tav>
                                        <p:tav tm="100000">
                                          <p:val>
                                            <p:strVal val="#ppt_x"/>
                                          </p:val>
                                        </p:tav>
                                      </p:tavLst>
                                    </p:anim>
                                    <p:anim calcmode="lin" valueType="num">
                                      <p:cBhvr>
                                        <p:cTn id="10" dur="500" fill="hold"/>
                                        <p:tgtEl>
                                          <p:spTgt spid="25"/>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25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 calcmode="lin" valueType="num">
                                      <p:cBhvr>
                                        <p:cTn id="15" dur="500" fill="hold"/>
                                        <p:tgtEl>
                                          <p:spTgt spid="26"/>
                                        </p:tgtEl>
                                        <p:attrNameLst>
                                          <p:attrName>ppt_x</p:attrName>
                                        </p:attrNameLst>
                                      </p:cBhvr>
                                      <p:tavLst>
                                        <p:tav tm="0">
                                          <p:val>
                                            <p:fltVal val="0.5"/>
                                          </p:val>
                                        </p:tav>
                                        <p:tav tm="100000">
                                          <p:val>
                                            <p:strVal val="#ppt_x"/>
                                          </p:val>
                                        </p:tav>
                                      </p:tavLst>
                                    </p:anim>
                                    <p:anim calcmode="lin" valueType="num">
                                      <p:cBhvr>
                                        <p:cTn id="16" dur="500" fill="hold"/>
                                        <p:tgtEl>
                                          <p:spTgt spid="26"/>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50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 calcmode="lin" valueType="num">
                                      <p:cBhvr>
                                        <p:cTn id="21" dur="500" fill="hold"/>
                                        <p:tgtEl>
                                          <p:spTgt spid="27"/>
                                        </p:tgtEl>
                                        <p:attrNameLst>
                                          <p:attrName>ppt_x</p:attrName>
                                        </p:attrNameLst>
                                      </p:cBhvr>
                                      <p:tavLst>
                                        <p:tav tm="0">
                                          <p:val>
                                            <p:fltVal val="0.5"/>
                                          </p:val>
                                        </p:tav>
                                        <p:tav tm="100000">
                                          <p:val>
                                            <p:strVal val="#ppt_x"/>
                                          </p:val>
                                        </p:tav>
                                      </p:tavLst>
                                    </p:anim>
                                    <p:anim calcmode="lin" valueType="num">
                                      <p:cBhvr>
                                        <p:cTn id="22" dur="500" fill="hold"/>
                                        <p:tgtEl>
                                          <p:spTgt spid="27"/>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75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 calcmode="lin" valueType="num">
                                      <p:cBhvr>
                                        <p:cTn id="27" dur="500" fill="hold"/>
                                        <p:tgtEl>
                                          <p:spTgt spid="28"/>
                                        </p:tgtEl>
                                        <p:attrNameLst>
                                          <p:attrName>ppt_x</p:attrName>
                                        </p:attrNameLst>
                                      </p:cBhvr>
                                      <p:tavLst>
                                        <p:tav tm="0">
                                          <p:val>
                                            <p:fltVal val="0.5"/>
                                          </p:val>
                                        </p:tav>
                                        <p:tav tm="100000">
                                          <p:val>
                                            <p:strVal val="#ppt_x"/>
                                          </p:val>
                                        </p:tav>
                                      </p:tavLst>
                                    </p:anim>
                                    <p:anim calcmode="lin" valueType="num">
                                      <p:cBhvr>
                                        <p:cTn id="28" dur="500" fill="hold"/>
                                        <p:tgtEl>
                                          <p:spTgt spid="28"/>
                                        </p:tgtEl>
                                        <p:attrNameLst>
                                          <p:attrName>ppt_y</p:attrName>
                                        </p:attrNameLst>
                                      </p:cBhvr>
                                      <p:tavLst>
                                        <p:tav tm="0">
                                          <p:val>
                                            <p:fltVal val="0.5"/>
                                          </p:val>
                                        </p:tav>
                                        <p:tav tm="100000">
                                          <p:val>
                                            <p:strVal val="#ppt_y"/>
                                          </p:val>
                                        </p:tav>
                                      </p:tavLst>
                                    </p:anim>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21" y="814440"/>
            <a:ext cx="8497700" cy="604356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sp>
        <p:nvSpPr>
          <p:cNvPr id="22" name="文本框 21"/>
          <p:cNvSpPr txBox="1"/>
          <p:nvPr/>
        </p:nvSpPr>
        <p:spPr>
          <a:xfrm>
            <a:off x="4719962" y="2393135"/>
            <a:ext cx="2739211" cy="2646878"/>
          </a:xfrm>
          <a:prstGeom prst="rect">
            <a:avLst/>
          </a:prstGeom>
          <a:noFill/>
        </p:spPr>
        <p:txBody>
          <a:bodyPr vert="eaVert" wrap="square" rtlCol="0">
            <a:spAutoFit/>
            <a:scene3d>
              <a:camera prst="orthographicFront"/>
              <a:lightRig rig="threePt" dir="t"/>
            </a:scene3d>
            <a:sp3d contourW="12700" prstMaterial="metal">
              <a:contourClr>
                <a:srgbClr val="A88755"/>
              </a:contourClr>
            </a:sp3d>
          </a:bodyPr>
          <a:lstStyle/>
          <a:p>
            <a:pPr algn="ctr"/>
            <a:r>
              <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rPr>
              <a:t>壹</a:t>
            </a:r>
            <a:endPar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endParaRP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4" name="文本框 23"/>
          <p:cNvSpPr txBox="1"/>
          <p:nvPr/>
        </p:nvSpPr>
        <p:spPr>
          <a:xfrm>
            <a:off x="8964365" y="2669989"/>
            <a:ext cx="1246495" cy="2431221"/>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32" name="图片 31"/>
          <p:cNvPicPr>
            <a:picLocks noChangeAspect="1"/>
          </p:cNvPicPr>
          <p:nvPr/>
        </p:nvPicPr>
        <p:blipFill>
          <a:blip r:embed="rId5" cstate="email"/>
          <a:stretch>
            <a:fillRect/>
          </a:stretch>
        </p:blipFill>
        <p:spPr>
          <a:xfrm>
            <a:off x="8448624" y="2716881"/>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36330" y="1266465"/>
            <a:ext cx="4438300" cy="4438300"/>
          </a:xfrm>
          <a:prstGeom prst="rect">
            <a:avLst/>
          </a:prstGeom>
        </p:spPr>
      </p:pic>
      <p:sp>
        <p:nvSpPr>
          <p:cNvPr id="17" name="文本框 16"/>
          <p:cNvSpPr txBox="1"/>
          <p:nvPr/>
        </p:nvSpPr>
        <p:spPr>
          <a:xfrm>
            <a:off x="6533270" y="2287877"/>
            <a:ext cx="1015663" cy="965474"/>
          </a:xfrm>
          <a:prstGeom prst="rect">
            <a:avLst/>
          </a:prstGeom>
          <a:noFill/>
        </p:spPr>
        <p:txBody>
          <a:bodyPr vert="eaVert" wrap="square" rtlCol="0">
            <a:spAutoFit/>
          </a:bodyPr>
          <a:lstStyle/>
          <a:p>
            <a:pPr algn="ctr"/>
            <a:r>
              <a:rPr lang="zh-CN" altLang="en-US" sz="5400" dirty="0">
                <a:solidFill>
                  <a:schemeClr val="bg1"/>
                </a:solidFill>
                <a:latin typeface="新宋体" panose="02010609030101010101" charset="-122"/>
                <a:ea typeface="新宋体" panose="02010609030101010101" charset="-122"/>
                <a:sym typeface="新宋体" panose="02010609030101010101" charset="-122"/>
              </a:rPr>
              <a:t>国</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18" name="椭圆 17"/>
          <p:cNvSpPr/>
          <p:nvPr/>
        </p:nvSpPr>
        <p:spPr>
          <a:xfrm>
            <a:off x="6558365" y="2287877"/>
            <a:ext cx="965474" cy="9654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sp>
        <p:nvSpPr>
          <p:cNvPr id="19" name="文本框 18"/>
          <p:cNvSpPr txBox="1"/>
          <p:nvPr/>
        </p:nvSpPr>
        <p:spPr>
          <a:xfrm>
            <a:off x="6558364" y="3567328"/>
            <a:ext cx="1015663" cy="965474"/>
          </a:xfrm>
          <a:prstGeom prst="rect">
            <a:avLst/>
          </a:prstGeom>
          <a:noFill/>
        </p:spPr>
        <p:txBody>
          <a:bodyPr vert="eaVert" wrap="square" rtlCol="0">
            <a:spAutoFit/>
          </a:bodyPr>
          <a:lstStyle/>
          <a:p>
            <a:pPr algn="ctr"/>
            <a:r>
              <a:rPr lang="zh-CN" altLang="en-US" sz="5400" dirty="0">
                <a:solidFill>
                  <a:schemeClr val="bg1"/>
                </a:solidFill>
                <a:latin typeface="新宋体" panose="02010609030101010101" charset="-122"/>
                <a:ea typeface="新宋体" panose="02010609030101010101" charset="-122"/>
                <a:sym typeface="新宋体" panose="02010609030101010101" charset="-122"/>
              </a:rPr>
              <a:t>潮</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0" name="椭圆 19"/>
          <p:cNvSpPr/>
          <p:nvPr/>
        </p:nvSpPr>
        <p:spPr>
          <a:xfrm>
            <a:off x="6583459" y="3567328"/>
            <a:ext cx="965474" cy="9654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新宋体" panose="02010609030101010101" charset="-122"/>
              <a:ea typeface="新宋体" panose="02010609030101010101" charset="-122"/>
              <a:sym typeface="新宋体" panose="02010609030101010101" charset="-122"/>
            </a:endParaRPr>
          </a:p>
        </p:txBody>
      </p:sp>
      <p:grpSp>
        <p:nvGrpSpPr>
          <p:cNvPr id="21" name="组合 20"/>
          <p:cNvGrpSpPr/>
          <p:nvPr/>
        </p:nvGrpSpPr>
        <p:grpSpPr>
          <a:xfrm>
            <a:off x="1112520" y="3662291"/>
            <a:ext cx="443955" cy="967722"/>
            <a:chOff x="20222703" y="11058283"/>
            <a:chExt cx="887909" cy="1935443"/>
          </a:xfrm>
        </p:grpSpPr>
        <p:pic>
          <p:nvPicPr>
            <p:cNvPr id="22" name="Picture" descr="Picture"/>
            <p:cNvPicPr>
              <a:picLocks noChangeAspect="1"/>
            </p:cNvPicPr>
            <p:nvPr/>
          </p:nvPicPr>
          <p:blipFill>
            <a:blip r:embed="rId2" cstate="print"/>
            <a:stretch>
              <a:fillRect/>
            </a:stretch>
          </p:blipFill>
          <p:spPr>
            <a:xfrm>
              <a:off x="20222703" y="11058283"/>
              <a:ext cx="887909" cy="1935443"/>
            </a:xfrm>
            <a:prstGeom prst="rect">
              <a:avLst/>
            </a:prstGeom>
          </p:spPr>
        </p:pic>
        <p:sp>
          <p:nvSpPr>
            <p:cNvPr id="23" name="文本框 22"/>
            <p:cNvSpPr txBox="1"/>
            <p:nvPr/>
          </p:nvSpPr>
          <p:spPr>
            <a:xfrm>
              <a:off x="20251421" y="11231953"/>
              <a:ext cx="555661" cy="1661993"/>
            </a:xfrm>
            <a:prstGeom prst="rect">
              <a:avLst/>
            </a:prstGeom>
            <a:noFill/>
          </p:spPr>
          <p:txBody>
            <a:bodyPr wrap="square" rtlCol="0">
              <a:spAutoFit/>
            </a:bodyPr>
            <a:lstStyle/>
            <a:p>
              <a:r>
                <a:rPr lang="zh-CN" altLang="en-US" sz="1600" dirty="0" smtClean="0">
                  <a:solidFill>
                    <a:schemeClr val="bg1"/>
                  </a:solidFill>
                  <a:latin typeface="新宋体" panose="02010609030101010101" charset="-122"/>
                  <a:ea typeface="新宋体" panose="02010609030101010101" charset="-122"/>
                  <a:sym typeface="新宋体" panose="02010609030101010101" charset="-122"/>
                </a:rPr>
                <a:t>中国风</a:t>
              </a:r>
              <a:endParaRPr lang="zh-CN" altLang="en-US" sz="1600" dirty="0">
                <a:solidFill>
                  <a:schemeClr val="bg1"/>
                </a:solidFill>
                <a:latin typeface="新宋体" panose="02010609030101010101" charset="-122"/>
                <a:ea typeface="新宋体" panose="02010609030101010101" charset="-122"/>
                <a:sym typeface="新宋体" panose="02010609030101010101" charset="-122"/>
              </a:endParaRPr>
            </a:p>
          </p:txBody>
        </p:sp>
      </p:grpSp>
      <p:cxnSp>
        <p:nvCxnSpPr>
          <p:cNvPr id="24" name="直接连接符 23"/>
          <p:cNvCxnSpPr/>
          <p:nvPr/>
        </p:nvCxnSpPr>
        <p:spPr>
          <a:xfrm>
            <a:off x="6075685" y="2366642"/>
            <a:ext cx="0" cy="2533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2019791" y="2366642"/>
            <a:ext cx="3785652" cy="259129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50000"/>
              </a:lnSpc>
            </a:pPr>
            <a:r>
              <a:rPr lang="zh-CN" altLang="en-US" sz="16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a:t>
            </a: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pic>
        <p:nvPicPr>
          <p:cNvPr id="25" name="图片 24"/>
          <p:cNvPicPr>
            <a:picLocks noChangeAspect="1"/>
          </p:cNvPicPr>
          <p:nvPr/>
        </p:nvPicPr>
        <p:blipFill rotWithShape="1">
          <a:blip r:embed="rId3"/>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250"/>
                                        <p:tgtEl>
                                          <p:spTgt spid="24"/>
                                        </p:tgtEl>
                                      </p:cBhvr>
                                    </p:animEffect>
                                    <p:anim calcmode="lin" valueType="num">
                                      <p:cBhvr>
                                        <p:cTn id="25" dur="1250" fill="hold"/>
                                        <p:tgtEl>
                                          <p:spTgt spid="24"/>
                                        </p:tgtEl>
                                        <p:attrNameLst>
                                          <p:attrName>ppt_x</p:attrName>
                                        </p:attrNameLst>
                                      </p:cBhvr>
                                      <p:tavLst>
                                        <p:tav tm="0">
                                          <p:val>
                                            <p:strVal val="#ppt_x"/>
                                          </p:val>
                                        </p:tav>
                                        <p:tav tm="100000">
                                          <p:val>
                                            <p:strVal val="#ppt_x"/>
                                          </p:val>
                                        </p:tav>
                                      </p:tavLst>
                                    </p:anim>
                                    <p:anim calcmode="lin" valueType="num">
                                      <p:cBhvr>
                                        <p:cTn id="26" dur="1250" fill="hold"/>
                                        <p:tgtEl>
                                          <p:spTgt spid="24"/>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98506" y="1502000"/>
            <a:ext cx="3703550" cy="3703550"/>
          </a:xfrm>
          <a:prstGeom prst="ellipse">
            <a:avLst/>
          </a:prstGeom>
        </p:spPr>
      </p:pic>
      <p:pic>
        <p:nvPicPr>
          <p:cNvPr id="18" name="图片 17"/>
          <p:cNvPicPr>
            <a:picLocks noChangeAspect="1"/>
          </p:cNvPicPr>
          <p:nvPr/>
        </p:nvPicPr>
        <p:blipFill>
          <a:blip r:embed="rId2">
            <a:biLevel thresh="25000"/>
          </a:blip>
          <a:stretch>
            <a:fillRect/>
          </a:stretch>
        </p:blipFill>
        <p:spPr>
          <a:xfrm rot="16200000">
            <a:off x="1277650" y="1763393"/>
            <a:ext cx="1789254" cy="3180763"/>
          </a:xfrm>
          <a:prstGeom prst="rect">
            <a:avLst/>
          </a:prstGeom>
        </p:spPr>
      </p:pic>
      <p:sp>
        <p:nvSpPr>
          <p:cNvPr id="21" name="矩形 20"/>
          <p:cNvSpPr/>
          <p:nvPr/>
        </p:nvSpPr>
        <p:spPr>
          <a:xfrm>
            <a:off x="3731456" y="2801105"/>
            <a:ext cx="100960" cy="1126015"/>
          </a:xfrm>
          <a:prstGeom prst="rect">
            <a:avLst/>
          </a:prstGeom>
          <a:solidFill>
            <a:srgbClr val="BB0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新宋体" panose="02010609030101010101" charset="-122"/>
              <a:ea typeface="新宋体" panose="02010609030101010101" charset="-122"/>
              <a:sym typeface="新宋体" panose="02010609030101010101" charset="-122"/>
            </a:endParaRPr>
          </a:p>
        </p:txBody>
      </p:sp>
      <p:sp>
        <p:nvSpPr>
          <p:cNvPr id="22" name="文本框 21"/>
          <p:cNvSpPr txBox="1"/>
          <p:nvPr/>
        </p:nvSpPr>
        <p:spPr>
          <a:xfrm>
            <a:off x="771681" y="2636218"/>
            <a:ext cx="2769989" cy="1455788"/>
          </a:xfrm>
          <a:prstGeom prst="rect">
            <a:avLst/>
          </a:prstGeom>
          <a:noFill/>
        </p:spPr>
        <p:txBody>
          <a:bodyPr vert="eaVert" wrap="square" rtlCol="0">
            <a:spAutoFit/>
          </a:bodyPr>
          <a:lstStyle/>
          <a:p>
            <a:pPr>
              <a:lnSpc>
                <a:spcPct val="200000"/>
              </a:lnSpc>
            </a:pPr>
            <a:r>
              <a:rPr lang="zh-CN" altLang="en-US" sz="14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4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24" name="图片 23"/>
          <p:cNvPicPr>
            <a:picLocks noChangeAspect="1"/>
          </p:cNvPicPr>
          <p:nvPr/>
        </p:nvPicPr>
        <p:blipFill>
          <a:blip r:embed="rId2">
            <a:biLevel thresh="25000"/>
          </a:blip>
          <a:stretch>
            <a:fillRect/>
          </a:stretch>
        </p:blipFill>
        <p:spPr>
          <a:xfrm rot="16200000">
            <a:off x="9131650" y="1741683"/>
            <a:ext cx="1789254" cy="3180763"/>
          </a:xfrm>
          <a:prstGeom prst="rect">
            <a:avLst/>
          </a:prstGeom>
        </p:spPr>
      </p:pic>
      <p:sp>
        <p:nvSpPr>
          <p:cNvPr id="27" name="矩形 26"/>
          <p:cNvSpPr/>
          <p:nvPr/>
        </p:nvSpPr>
        <p:spPr>
          <a:xfrm>
            <a:off x="8337902" y="2779395"/>
            <a:ext cx="100960" cy="1126015"/>
          </a:xfrm>
          <a:prstGeom prst="rect">
            <a:avLst/>
          </a:prstGeom>
          <a:solidFill>
            <a:srgbClr val="BB0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新宋体" panose="02010609030101010101" charset="-122"/>
              <a:ea typeface="新宋体" panose="02010609030101010101" charset="-122"/>
              <a:sym typeface="新宋体" panose="02010609030101010101" charset="-122"/>
            </a:endParaRPr>
          </a:p>
        </p:txBody>
      </p:sp>
      <p:sp>
        <p:nvSpPr>
          <p:cNvPr id="28" name="文本框 27"/>
          <p:cNvSpPr txBox="1"/>
          <p:nvPr/>
        </p:nvSpPr>
        <p:spPr>
          <a:xfrm>
            <a:off x="8650332" y="2639690"/>
            <a:ext cx="2769989" cy="1455788"/>
          </a:xfrm>
          <a:prstGeom prst="rect">
            <a:avLst/>
          </a:prstGeom>
          <a:noFill/>
        </p:spPr>
        <p:txBody>
          <a:bodyPr vert="eaVert" wrap="square" rtlCol="0">
            <a:spAutoFit/>
          </a:bodyPr>
          <a:lstStyle/>
          <a:p>
            <a:pPr>
              <a:lnSpc>
                <a:spcPct val="200000"/>
              </a:lnSpc>
            </a:pPr>
            <a:r>
              <a:rPr lang="zh-CN" altLang="en-US" sz="14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4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23" name="图片 22"/>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9" name="图片 18"/>
          <p:cNvPicPr>
            <a:picLocks noChangeAspect="1"/>
          </p:cNvPicPr>
          <p:nvPr/>
        </p:nvPicPr>
        <p:blipFill rotWithShape="1">
          <a:blip r:embed="rId2"/>
          <a:srcRect l="5528" r="24273"/>
          <a:stretch>
            <a:fillRect/>
          </a:stretch>
        </p:blipFill>
        <p:spPr>
          <a:xfrm>
            <a:off x="545" y="0"/>
            <a:ext cx="12190911" cy="710100"/>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84" y="244049"/>
            <a:ext cx="6204758" cy="6204758"/>
          </a:xfrm>
          <a:prstGeom prst="rect">
            <a:avLst/>
          </a:prstGeom>
        </p:spPr>
      </p:pic>
      <p:sp>
        <p:nvSpPr>
          <p:cNvPr id="20" name="文本框 19"/>
          <p:cNvSpPr txBox="1"/>
          <p:nvPr/>
        </p:nvSpPr>
        <p:spPr>
          <a:xfrm>
            <a:off x="6590638" y="2206829"/>
            <a:ext cx="2308324" cy="2279197"/>
          </a:xfrm>
          <a:prstGeom prst="rect">
            <a:avLst/>
          </a:prstGeom>
          <a:noFill/>
        </p:spPr>
        <p:txBody>
          <a:bodyPr vert="eaVert" wrap="square" rtlCol="0">
            <a:spAutoFit/>
          </a:body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根据您的具体内容酌情修点击输入本栏的具体文字，简明扼要的说明分项内容，此为概念图解，请根据您的具体</a:t>
            </a:r>
            <a:endParaRPr lang="zh-CN" altLang="en-US" sz="1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21" name="图片 20"/>
          <p:cNvPicPr>
            <a:picLocks noChangeAspect="1"/>
          </p:cNvPicPr>
          <p:nvPr/>
        </p:nvPicPr>
        <p:blipFill>
          <a:blip r:embed="rId4" cstate="email"/>
          <a:stretch>
            <a:fillRect/>
          </a:stretch>
        </p:blipFill>
        <p:spPr>
          <a:xfrm>
            <a:off x="7316784" y="4018767"/>
            <a:ext cx="340345" cy="350593"/>
          </a:xfrm>
          <a:prstGeom prst="rect">
            <a:avLst/>
          </a:prstGeom>
        </p:spPr>
      </p:pic>
      <p:sp>
        <p:nvSpPr>
          <p:cNvPr id="22" name="文本框 21"/>
          <p:cNvSpPr txBox="1"/>
          <p:nvPr/>
        </p:nvSpPr>
        <p:spPr>
          <a:xfrm>
            <a:off x="9081842" y="1822934"/>
            <a:ext cx="2485922" cy="3046988"/>
          </a:xfrm>
          <a:prstGeom prst="rect">
            <a:avLst/>
          </a:prstGeom>
          <a:noFill/>
        </p:spPr>
        <p:txBody>
          <a:bodyPr wrap="square" rtlCol="0">
            <a:spAutoFit/>
          </a:bodyPr>
          <a:lstStyle/>
          <a:p>
            <a:r>
              <a:rPr lang="zh-CN" altLang="en-US" sz="9600" b="1" dirty="0">
                <a:solidFill>
                  <a:schemeClr val="bg1"/>
                </a:solidFill>
                <a:latin typeface="新宋体" panose="02010609030101010101" charset="-122"/>
                <a:ea typeface="新宋体" panose="02010609030101010101" charset="-122"/>
                <a:sym typeface="新宋体" panose="02010609030101010101" charset="-122"/>
              </a:rPr>
              <a:t>国潮</a:t>
            </a:r>
            <a:endParaRPr lang="zh-CN" altLang="en-US" sz="9600" b="1" dirty="0">
              <a:solidFill>
                <a:schemeClr val="bg1"/>
              </a:solidFill>
              <a:latin typeface="新宋体" panose="02010609030101010101" charset="-122"/>
              <a:ea typeface="新宋体" panose="02010609030101010101" charset="-122"/>
              <a:sym typeface="新宋体"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1"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4" name="图片占位符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743" y="553428"/>
            <a:ext cx="4731224" cy="5914030"/>
          </a:xfrm>
          <a:prstGeom prst="ellipse">
            <a:avLst/>
          </a:prstGeom>
        </p:spPr>
      </p:pic>
      <p:sp>
        <p:nvSpPr>
          <p:cNvPr id="17" name="Rechteck"/>
          <p:cNvSpPr/>
          <p:nvPr/>
        </p:nvSpPr>
        <p:spPr>
          <a:xfrm>
            <a:off x="7184849" y="2213894"/>
            <a:ext cx="1270001" cy="12700"/>
          </a:xfrm>
          <a:prstGeom prst="rect">
            <a:avLst/>
          </a:prstGeom>
          <a:solidFill>
            <a:srgbClr val="24282B"/>
          </a:solidFill>
          <a:ln w="12700">
            <a:solidFill>
              <a:srgbClr val="FFFFDF"/>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400" kern="0">
              <a:solidFill>
                <a:schemeClr val="bg1"/>
              </a:solidFill>
              <a:latin typeface="新宋体" panose="02010609030101010101" charset="-122"/>
              <a:ea typeface="新宋体" panose="02010609030101010101" charset="-122"/>
              <a:sym typeface="新宋体" panose="02010609030101010101" charset="-122"/>
            </a:endParaRPr>
          </a:p>
        </p:txBody>
      </p:sp>
      <p:sp>
        <p:nvSpPr>
          <p:cNvPr id="18" name="MAON"/>
          <p:cNvSpPr txBox="1"/>
          <p:nvPr/>
        </p:nvSpPr>
        <p:spPr>
          <a:xfrm>
            <a:off x="8800289" y="1678769"/>
            <a:ext cx="3725073" cy="1015663"/>
          </a:xfrm>
          <a:prstGeom prst="rect">
            <a:avLst/>
          </a:prstGeom>
          <a:ln w="12700">
            <a:miter lim="400000"/>
          </a:ln>
        </p:spPr>
        <p:txBody>
          <a:bodyPr wrap="square" lIns="22860" rIns="22860" anchor="ctr">
            <a:spAutoFit/>
          </a:bodyPr>
          <a:lstStyle/>
          <a:p>
            <a:pPr defTabSz="412750" hangingPunct="0"/>
            <a:r>
              <a:rPr lang="zh-CN" altLang="en-US" sz="6000" kern="0" spc="170" dirty="0">
                <a:solidFill>
                  <a:schemeClr val="bg1"/>
                </a:solidFill>
                <a:latin typeface="新宋体" panose="02010609030101010101" charset="-122"/>
                <a:ea typeface="新宋体" panose="02010609030101010101" charset="-122"/>
                <a:sym typeface="新宋体" panose="02010609030101010101" charset="-122"/>
              </a:rPr>
              <a:t>国潮</a:t>
            </a:r>
            <a:endParaRPr sz="6000" kern="0" spc="17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19" name="文本框 18"/>
          <p:cNvSpPr txBox="1"/>
          <p:nvPr/>
        </p:nvSpPr>
        <p:spPr>
          <a:xfrm>
            <a:off x="7567107" y="2809020"/>
            <a:ext cx="3093154"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a:t>
            </a:r>
            <a:endParaRPr lang="zh-CN" altLang="en-US" sz="12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grpSp>
        <p:nvGrpSpPr>
          <p:cNvPr id="20" name="组合 19"/>
          <p:cNvGrpSpPr/>
          <p:nvPr/>
        </p:nvGrpSpPr>
        <p:grpSpPr>
          <a:xfrm>
            <a:off x="10660261" y="2012023"/>
            <a:ext cx="443955" cy="967722"/>
            <a:chOff x="20222703" y="11058283"/>
            <a:chExt cx="887909" cy="1935443"/>
          </a:xfrm>
        </p:grpSpPr>
        <p:pic>
          <p:nvPicPr>
            <p:cNvPr id="21" name="Picture" descr="Picture"/>
            <p:cNvPicPr>
              <a:picLocks noChangeAspect="1"/>
            </p:cNvPicPr>
            <p:nvPr/>
          </p:nvPicPr>
          <p:blipFill>
            <a:blip r:embed="rId3" cstate="print"/>
            <a:stretch>
              <a:fillRect/>
            </a:stretch>
          </p:blipFill>
          <p:spPr>
            <a:xfrm>
              <a:off x="20222703" y="11058283"/>
              <a:ext cx="887909" cy="1935443"/>
            </a:xfrm>
            <a:prstGeom prst="rect">
              <a:avLst/>
            </a:prstGeom>
          </p:spPr>
        </p:pic>
        <p:sp>
          <p:nvSpPr>
            <p:cNvPr id="22" name="文本框 21"/>
            <p:cNvSpPr txBox="1"/>
            <p:nvPr/>
          </p:nvSpPr>
          <p:spPr>
            <a:xfrm>
              <a:off x="20251421" y="11231953"/>
              <a:ext cx="555661" cy="613410"/>
            </a:xfrm>
            <a:prstGeom prst="rect">
              <a:avLst/>
            </a:prstGeom>
            <a:noFill/>
          </p:spPr>
          <p:txBody>
            <a:bodyPr wrap="square" rtlCol="0">
              <a:spAutoFit/>
            </a:bodyPr>
            <a:lstStyle/>
            <a:p>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p:txBody>
        </p:sp>
      </p:grpSp>
      <p:sp>
        <p:nvSpPr>
          <p:cNvPr id="23" name="Rechteck"/>
          <p:cNvSpPr/>
          <p:nvPr/>
        </p:nvSpPr>
        <p:spPr>
          <a:xfrm>
            <a:off x="4180839" y="4405900"/>
            <a:ext cx="1270001" cy="12700"/>
          </a:xfrm>
          <a:prstGeom prst="rect">
            <a:avLst/>
          </a:prstGeom>
          <a:solidFill>
            <a:srgbClr val="24282B"/>
          </a:solidFill>
          <a:ln w="12700">
            <a:solidFill>
              <a:srgbClr val="FFFFDF"/>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400" kern="0">
              <a:solidFill>
                <a:schemeClr val="bg1"/>
              </a:solidFill>
              <a:latin typeface="新宋体" panose="02010609030101010101" charset="-122"/>
              <a:ea typeface="新宋体" panose="02010609030101010101" charset="-122"/>
              <a:sym typeface="新宋体" panose="02010609030101010101" charset="-122"/>
            </a:endParaRPr>
          </a:p>
        </p:txBody>
      </p:sp>
      <p:sp>
        <p:nvSpPr>
          <p:cNvPr id="24" name="MAON"/>
          <p:cNvSpPr txBox="1"/>
          <p:nvPr/>
        </p:nvSpPr>
        <p:spPr>
          <a:xfrm>
            <a:off x="1933331" y="2494780"/>
            <a:ext cx="3725073" cy="1015663"/>
          </a:xfrm>
          <a:prstGeom prst="rect">
            <a:avLst/>
          </a:prstGeom>
          <a:ln w="12700">
            <a:miter lim="400000"/>
          </a:ln>
        </p:spPr>
        <p:txBody>
          <a:bodyPr wrap="square" lIns="22860" rIns="22860" anchor="ctr">
            <a:spAutoFit/>
          </a:bodyPr>
          <a:lstStyle/>
          <a:p>
            <a:pPr defTabSz="412750" hangingPunct="0"/>
            <a:r>
              <a:rPr lang="zh-CN" altLang="en-US" sz="6000" kern="0" spc="170" dirty="0">
                <a:solidFill>
                  <a:schemeClr val="bg1"/>
                </a:solidFill>
                <a:latin typeface="新宋体" panose="02010609030101010101" charset="-122"/>
                <a:ea typeface="新宋体" panose="02010609030101010101" charset="-122"/>
                <a:sym typeface="新宋体" panose="02010609030101010101" charset="-122"/>
              </a:rPr>
              <a:t>国潮</a:t>
            </a:r>
            <a:endParaRPr sz="6000" kern="0" spc="17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5" name="文本框 24"/>
          <p:cNvSpPr txBox="1"/>
          <p:nvPr/>
        </p:nvSpPr>
        <p:spPr>
          <a:xfrm>
            <a:off x="700149" y="3625031"/>
            <a:ext cx="3093154"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a:t>
            </a:r>
            <a:endParaRPr lang="zh-CN" altLang="en-US" sz="12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grpSp>
        <p:nvGrpSpPr>
          <p:cNvPr id="26" name="组合 25"/>
          <p:cNvGrpSpPr/>
          <p:nvPr/>
        </p:nvGrpSpPr>
        <p:grpSpPr>
          <a:xfrm>
            <a:off x="3793303" y="2828034"/>
            <a:ext cx="443955" cy="967722"/>
            <a:chOff x="20222703" y="11058283"/>
            <a:chExt cx="887909" cy="1935443"/>
          </a:xfrm>
        </p:grpSpPr>
        <p:pic>
          <p:nvPicPr>
            <p:cNvPr id="27" name="Picture" descr="Picture"/>
            <p:cNvPicPr>
              <a:picLocks noChangeAspect="1"/>
            </p:cNvPicPr>
            <p:nvPr/>
          </p:nvPicPr>
          <p:blipFill>
            <a:blip r:embed="rId3" cstate="print"/>
            <a:stretch>
              <a:fillRect/>
            </a:stretch>
          </p:blipFill>
          <p:spPr>
            <a:xfrm>
              <a:off x="20222703" y="11058283"/>
              <a:ext cx="887909" cy="1935443"/>
            </a:xfrm>
            <a:prstGeom prst="rect">
              <a:avLst/>
            </a:prstGeom>
          </p:spPr>
        </p:pic>
        <p:sp>
          <p:nvSpPr>
            <p:cNvPr id="28" name="文本框 27"/>
            <p:cNvSpPr txBox="1"/>
            <p:nvPr/>
          </p:nvSpPr>
          <p:spPr>
            <a:xfrm>
              <a:off x="20251421" y="11231953"/>
              <a:ext cx="555661" cy="613410"/>
            </a:xfrm>
            <a:prstGeom prst="rect">
              <a:avLst/>
            </a:prstGeom>
            <a:noFill/>
          </p:spPr>
          <p:txBody>
            <a:bodyPr wrap="square" rtlCol="0">
              <a:spAutoFit/>
            </a:bodyPr>
            <a:lstStyle/>
            <a:p>
              <a:endParaRPr lang="zh-CN" altLang="en-US" sz="1400" dirty="0">
                <a:solidFill>
                  <a:schemeClr val="bg1"/>
                </a:solidFill>
                <a:latin typeface="新宋体" panose="02010609030101010101" charset="-122"/>
                <a:ea typeface="新宋体" panose="02010609030101010101" charset="-122"/>
                <a:sym typeface="新宋体" panose="02010609030101010101" charset="-122"/>
              </a:endParaRPr>
            </a:p>
          </p:txBody>
        </p:sp>
      </p:grpSp>
      <p:pic>
        <p:nvPicPr>
          <p:cNvPr id="30" name="图片 29"/>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3"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92800" y="885809"/>
            <a:ext cx="5525899" cy="5525899"/>
          </a:xfrm>
          <a:prstGeom prst="rect">
            <a:avLst/>
          </a:prstGeom>
        </p:spPr>
      </p:pic>
      <p:grpSp>
        <p:nvGrpSpPr>
          <p:cNvPr id="18" name="组合 13"/>
          <p:cNvGrpSpPr/>
          <p:nvPr/>
        </p:nvGrpSpPr>
        <p:grpSpPr bwMode="auto">
          <a:xfrm>
            <a:off x="7073782" y="1604697"/>
            <a:ext cx="977900" cy="954627"/>
            <a:chOff x="2879678" y="2429301"/>
            <a:chExt cx="1440000" cy="1440000"/>
          </a:xfrm>
          <a:solidFill>
            <a:srgbClr val="46505C"/>
          </a:solidFill>
        </p:grpSpPr>
        <p:sp>
          <p:nvSpPr>
            <p:cNvPr id="19" name="矩形 18"/>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bg1"/>
                </a:solidFill>
                <a:effectLst/>
                <a:uLnTx/>
                <a:uFillTx/>
                <a:latin typeface="新宋体" panose="02010609030101010101" charset="-122"/>
                <a:ea typeface="新宋体" panose="02010609030101010101" charset="-122"/>
                <a:sym typeface="新宋体" panose="02010609030101010101" charset="-122"/>
              </a:endParaRPr>
            </a:p>
          </p:txBody>
        </p:sp>
        <p:cxnSp>
          <p:nvCxnSpPr>
            <p:cNvPr id="20" name="直接连接符 19"/>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6960522" y="1482115"/>
            <a:ext cx="1346114" cy="1200329"/>
          </a:xfrm>
          <a:prstGeom prst="rect">
            <a:avLst/>
          </a:prstGeom>
          <a:noFill/>
        </p:spPr>
        <p:txBody>
          <a:bodyPr wrap="square" rtlCol="0">
            <a:spAutoFit/>
          </a:bodyPr>
          <a:lstStyle/>
          <a:p>
            <a:r>
              <a:rPr lang="zh-CN" altLang="en-US" sz="7200" dirty="0">
                <a:solidFill>
                  <a:schemeClr val="bg1"/>
                </a:solidFill>
                <a:latin typeface="新宋体" panose="02010609030101010101" charset="-122"/>
                <a:ea typeface="新宋体" panose="02010609030101010101" charset="-122"/>
                <a:sym typeface="新宋体" panose="02010609030101010101" charset="-122"/>
              </a:rPr>
              <a:t>国</a:t>
            </a:r>
            <a:endParaRPr lang="zh-CN" altLang="en-US" sz="7200" dirty="0">
              <a:solidFill>
                <a:schemeClr val="bg1"/>
              </a:solidFill>
              <a:latin typeface="新宋体" panose="02010609030101010101" charset="-122"/>
              <a:ea typeface="新宋体" panose="02010609030101010101" charset="-122"/>
              <a:sym typeface="新宋体" panose="02010609030101010101" charset="-122"/>
            </a:endParaRPr>
          </a:p>
        </p:txBody>
      </p:sp>
      <p:sp>
        <p:nvSpPr>
          <p:cNvPr id="25" name="文本框 24"/>
          <p:cNvSpPr txBox="1"/>
          <p:nvPr/>
        </p:nvSpPr>
        <p:spPr>
          <a:xfrm>
            <a:off x="6208565" y="2971778"/>
            <a:ext cx="4401205" cy="232930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50000"/>
              </a:lnSpc>
            </a:pPr>
            <a:r>
              <a:rPr lang="zh-CN" altLang="en-US" sz="1600" kern="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rPr>
              <a:t>点击输入本栏的具体文字，简明扼要的说明分项内容，此为概念图解，请根据您的具体内容酌情修点击输入本栏的具体文字，简明扼要的说明分项内容</a:t>
            </a:r>
            <a:endParaRPr lang="zh-CN" altLang="en-US" sz="1600" dirty="0">
              <a:solidFill>
                <a:schemeClr val="bg1"/>
              </a:solidFill>
              <a:latin typeface="新宋体" panose="02010609030101010101" charset="-122"/>
              <a:ea typeface="新宋体" panose="02010609030101010101" charset="-122"/>
              <a:cs typeface="华文仿宋" panose="02010600040101010101" charset="-122"/>
              <a:sym typeface="新宋体" panose="02010609030101010101" charset="-122"/>
            </a:endParaRPr>
          </a:p>
        </p:txBody>
      </p:sp>
      <p:grpSp>
        <p:nvGrpSpPr>
          <p:cNvPr id="26" name="组合 25"/>
          <p:cNvGrpSpPr/>
          <p:nvPr/>
        </p:nvGrpSpPr>
        <p:grpSpPr>
          <a:xfrm>
            <a:off x="9877221" y="1591602"/>
            <a:ext cx="443955" cy="1090930"/>
            <a:chOff x="20084005" y="11058283"/>
            <a:chExt cx="887909" cy="2181859"/>
          </a:xfrm>
        </p:grpSpPr>
        <p:pic>
          <p:nvPicPr>
            <p:cNvPr id="27" name="Picture" descr="Picture"/>
            <p:cNvPicPr>
              <a:picLocks noChangeAspect="1"/>
            </p:cNvPicPr>
            <p:nvPr/>
          </p:nvPicPr>
          <p:blipFill>
            <a:blip r:embed="rId2" cstate="print"/>
            <a:stretch>
              <a:fillRect/>
            </a:stretch>
          </p:blipFill>
          <p:spPr>
            <a:xfrm>
              <a:off x="20084005" y="11058283"/>
              <a:ext cx="887909" cy="1935443"/>
            </a:xfrm>
            <a:prstGeom prst="rect">
              <a:avLst/>
            </a:prstGeom>
          </p:spPr>
        </p:pic>
        <p:sp>
          <p:nvSpPr>
            <p:cNvPr id="28" name="文本框 27"/>
            <p:cNvSpPr txBox="1"/>
            <p:nvPr/>
          </p:nvSpPr>
          <p:spPr>
            <a:xfrm>
              <a:off x="20101599" y="11195443"/>
              <a:ext cx="857249" cy="2044699"/>
            </a:xfrm>
            <a:prstGeom prst="rect">
              <a:avLst/>
            </a:prstGeom>
            <a:noFill/>
          </p:spPr>
          <p:txBody>
            <a:bodyPr vert="eaVert" wrap="square" rtlCol="0">
              <a:spAutoFit/>
            </a:bodyPr>
            <a:lstStyle/>
            <a:p>
              <a:endParaRPr lang="zh-CN" altLang="en-US" sz="1600" dirty="0">
                <a:solidFill>
                  <a:schemeClr val="bg1"/>
                </a:solidFill>
                <a:latin typeface="新宋体" panose="02010609030101010101" charset="-122"/>
                <a:ea typeface="新宋体" panose="02010609030101010101" charset="-122"/>
                <a:sym typeface="新宋体" panose="02010609030101010101" charset="-122"/>
              </a:endParaRPr>
            </a:p>
          </p:txBody>
        </p:sp>
      </p:grpSp>
      <p:grpSp>
        <p:nvGrpSpPr>
          <p:cNvPr id="29" name="组合 28"/>
          <p:cNvGrpSpPr/>
          <p:nvPr/>
        </p:nvGrpSpPr>
        <p:grpSpPr bwMode="auto">
          <a:xfrm>
            <a:off x="8419896" y="1605491"/>
            <a:ext cx="977900" cy="954627"/>
            <a:chOff x="2879678" y="2429301"/>
            <a:chExt cx="1440000" cy="1440000"/>
          </a:xfrm>
          <a:solidFill>
            <a:srgbClr val="46505C"/>
          </a:solidFill>
        </p:grpSpPr>
        <p:sp>
          <p:nvSpPr>
            <p:cNvPr id="30" name="矩形 29"/>
            <p:cNvSpPr/>
            <p:nvPr/>
          </p:nvSpPr>
          <p:spPr>
            <a:xfrm>
              <a:off x="2879678" y="2430116"/>
              <a:ext cx="1440000" cy="143918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bg1"/>
                </a:solidFill>
                <a:effectLst/>
                <a:uLnTx/>
                <a:uFillTx/>
                <a:latin typeface="新宋体" panose="02010609030101010101" charset="-122"/>
                <a:ea typeface="新宋体" panose="02010609030101010101" charset="-122"/>
                <a:sym typeface="新宋体" panose="02010609030101010101" charset="-122"/>
              </a:endParaRPr>
            </a:p>
          </p:txBody>
        </p:sp>
        <p:cxnSp>
          <p:nvCxnSpPr>
            <p:cNvPr id="31" name="直接连接符 30"/>
            <p:cNvCxnSpPr/>
            <p:nvPr/>
          </p:nvCxnSpPr>
          <p:spPr>
            <a:xfrm>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879678" y="2430116"/>
              <a:ext cx="144000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599678" y="2430116"/>
              <a:ext cx="0" cy="1439185"/>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2879678" y="3150905"/>
              <a:ext cx="1425974" cy="4789"/>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8306636" y="1482909"/>
            <a:ext cx="1346114" cy="1200329"/>
          </a:xfrm>
          <a:prstGeom prst="rect">
            <a:avLst/>
          </a:prstGeom>
          <a:noFill/>
        </p:spPr>
        <p:txBody>
          <a:bodyPr wrap="square" rtlCol="0">
            <a:spAutoFit/>
          </a:bodyPr>
          <a:lstStyle/>
          <a:p>
            <a:r>
              <a:rPr lang="zh-CN" altLang="en-US" sz="7200" dirty="0">
                <a:solidFill>
                  <a:schemeClr val="bg1"/>
                </a:solidFill>
                <a:latin typeface="新宋体" panose="02010609030101010101" charset="-122"/>
                <a:ea typeface="新宋体" panose="02010609030101010101" charset="-122"/>
                <a:sym typeface="新宋体" panose="02010609030101010101" charset="-122"/>
              </a:rPr>
              <a:t>潮</a:t>
            </a:r>
            <a:endParaRPr lang="zh-CN" altLang="en-US" sz="7200" dirty="0">
              <a:solidFill>
                <a:schemeClr val="bg1"/>
              </a:solidFill>
              <a:latin typeface="新宋体" panose="02010609030101010101" charset="-122"/>
              <a:ea typeface="新宋体" panose="02010609030101010101" charset="-122"/>
              <a:sym typeface="新宋体" panose="02010609030101010101" charset="-122"/>
            </a:endParaRPr>
          </a:p>
        </p:txBody>
      </p:sp>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37" name="图片 36"/>
          <p:cNvPicPr>
            <a:picLocks noChangeAspect="1"/>
          </p:cNvPicPr>
          <p:nvPr/>
        </p:nvPicPr>
        <p:blipFill rotWithShape="1">
          <a:blip r:embed="rId4"/>
          <a:srcRect l="5528" r="24273"/>
          <a:stretch>
            <a:fillRect/>
          </a:stretch>
        </p:blipFill>
        <p:spPr>
          <a:xfrm>
            <a:off x="545" y="0"/>
            <a:ext cx="12190911" cy="71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53"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l="5528" r="24273"/>
          <a:stretch>
            <a:fillRect/>
          </a:stretch>
        </p:blipFill>
        <p:spPr>
          <a:xfrm>
            <a:off x="545" y="0"/>
            <a:ext cx="12190911" cy="710100"/>
          </a:xfrm>
          <a:prstGeom prst="rect">
            <a:avLst/>
          </a:prstGeom>
        </p:spPr>
      </p:pic>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t="71111"/>
          <a:stretch>
            <a:fillRect/>
          </a:stretch>
        </p:blipFill>
        <p:spPr>
          <a:xfrm>
            <a:off x="0" y="5205550"/>
            <a:ext cx="12191456" cy="2201090"/>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721" y="814440"/>
            <a:ext cx="8497700" cy="6043560"/>
          </a:xfrm>
          <a:prstGeom prst="rect">
            <a:avLst/>
          </a:prstGeom>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a:off x="0" y="1048136"/>
            <a:ext cx="1632858" cy="3826340"/>
          </a:xfrm>
          <a:prstGeom prst="rect">
            <a:avLst/>
          </a:prstGeom>
        </p:spPr>
      </p:pic>
      <p:sp>
        <p:nvSpPr>
          <p:cNvPr id="22" name="文本框 21"/>
          <p:cNvSpPr txBox="1"/>
          <p:nvPr/>
        </p:nvSpPr>
        <p:spPr>
          <a:xfrm>
            <a:off x="4719962" y="2393135"/>
            <a:ext cx="2739211" cy="2646878"/>
          </a:xfrm>
          <a:prstGeom prst="rect">
            <a:avLst/>
          </a:prstGeom>
          <a:noFill/>
        </p:spPr>
        <p:txBody>
          <a:bodyPr vert="eaVert" wrap="square" rtlCol="0">
            <a:spAutoFit/>
            <a:scene3d>
              <a:camera prst="orthographicFront"/>
              <a:lightRig rig="threePt" dir="t"/>
            </a:scene3d>
            <a:sp3d contourW="12700" prstMaterial="metal">
              <a:contourClr>
                <a:srgbClr val="A88755"/>
              </a:contourClr>
            </a:sp3d>
          </a:bodyPr>
          <a:lstStyle/>
          <a:p>
            <a:pPr algn="ctr"/>
            <a:r>
              <a:rPr lang="zh-CN" altLang="en-US" sz="16600" dirty="0" smtClean="0">
                <a:solidFill>
                  <a:schemeClr val="bg1"/>
                </a:solidFill>
                <a:latin typeface="新宋体" panose="02010609030101010101" charset="-122"/>
                <a:ea typeface="新宋体" panose="02010609030101010101" charset="-122"/>
                <a:cs typeface="+mn-ea"/>
                <a:sym typeface="新宋体" panose="02010609030101010101" charset="-122"/>
              </a:rPr>
              <a:t>贰</a:t>
            </a:r>
            <a:endParaRPr lang="zh-CN" altLang="en-US" sz="16600" dirty="0">
              <a:solidFill>
                <a:schemeClr val="bg1"/>
              </a:solidFill>
              <a:latin typeface="新宋体" panose="02010609030101010101" charset="-122"/>
              <a:ea typeface="新宋体" panose="02010609030101010101" charset="-122"/>
              <a:cs typeface="+mn-ea"/>
              <a:sym typeface="新宋体" panose="02010609030101010101" charset="-122"/>
            </a:endParaRPr>
          </a:p>
        </p:txBody>
      </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32672" r="79050" b="34604"/>
          <a:stretch>
            <a:fillRect/>
          </a:stretch>
        </p:blipFill>
        <p:spPr>
          <a:xfrm flipH="1">
            <a:off x="10559142" y="1048136"/>
            <a:ext cx="1632858" cy="3826340"/>
          </a:xfrm>
          <a:prstGeom prst="rect">
            <a:avLst/>
          </a:prstGeom>
        </p:spPr>
      </p:pic>
      <p:sp>
        <p:nvSpPr>
          <p:cNvPr id="24" name="文本框 23"/>
          <p:cNvSpPr txBox="1"/>
          <p:nvPr/>
        </p:nvSpPr>
        <p:spPr>
          <a:xfrm>
            <a:off x="8964365" y="2669989"/>
            <a:ext cx="1246495" cy="2431221"/>
          </a:xfrm>
          <a:prstGeom prst="rect">
            <a:avLst/>
          </a:prstGeom>
          <a:noFill/>
        </p:spPr>
        <p:txBody>
          <a:bodyPr vert="eaVert" wrap="square" rtlCol="0">
            <a:spAutoFit/>
          </a:bodyPr>
          <a:lstStyle/>
          <a:p>
            <a:pPr>
              <a:lnSpc>
                <a:spcPct val="200000"/>
              </a:lnSpc>
            </a:pPr>
            <a:r>
              <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rPr>
              <a:t>单击此处输入文本内容单击此处输入文本内容输入文本内容单击此处输入文本内容。</a:t>
            </a:r>
            <a:endParaRPr lang="zh-CN" altLang="en-US" sz="1200" dirty="0">
              <a:solidFill>
                <a:schemeClr val="bg1"/>
              </a:solidFill>
              <a:latin typeface="新宋体" panose="02010609030101010101" charset="-122"/>
              <a:ea typeface="新宋体" panose="02010609030101010101" charset="-122"/>
              <a:cs typeface="Hiragino Sans GB W3" charset="-122"/>
              <a:sym typeface="新宋体" panose="02010609030101010101" charset="-122"/>
            </a:endParaRPr>
          </a:p>
        </p:txBody>
      </p:sp>
      <p:pic>
        <p:nvPicPr>
          <p:cNvPr id="32" name="图片 31"/>
          <p:cNvPicPr>
            <a:picLocks noChangeAspect="1"/>
          </p:cNvPicPr>
          <p:nvPr/>
        </p:nvPicPr>
        <p:blipFill>
          <a:blip r:embed="rId5" cstate="email"/>
          <a:stretch>
            <a:fillRect/>
          </a:stretch>
        </p:blipFill>
        <p:spPr>
          <a:xfrm>
            <a:off x="8448624" y="2716881"/>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theme/theme1.xml><?xml version="1.0" encoding="utf-8"?>
<a:theme xmlns:a="http://schemas.openxmlformats.org/drawingml/2006/main" name="offic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1666</Words>
  <Application>WPS 演示</Application>
  <PresentationFormat>宽屏</PresentationFormat>
  <Paragraphs>181</Paragraphs>
  <Slides>24</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新宋体</vt:lpstr>
      <vt:lpstr>Hiragino Sans GB W3</vt:lpstr>
      <vt:lpstr>华文仿宋</vt:lpstr>
      <vt:lpstr>仿宋</vt:lpstr>
      <vt:lpstr>Helvetica Light</vt:lpstr>
      <vt:lpstr>方正清刻本悦宋简体</vt:lpstr>
      <vt:lpstr>微软雅黑</vt:lpstr>
      <vt:lpstr>Arial Unicode MS</vt:lpstr>
      <vt:lpstr>等线</vt:lpstr>
      <vt:lpstr>Calibri</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4</cp:revision>
  <dcterms:created xsi:type="dcterms:W3CDTF">2019-04-23T07:51:00Z</dcterms:created>
  <dcterms:modified xsi:type="dcterms:W3CDTF">2021-09-13T01:30:33Z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F2953EA16A704BF38BEC242628E9450D</vt:lpwstr>
  </property>
</Properties>
</file>