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8" r:id="rId6"/>
    <p:sldId id="279" r:id="rId7"/>
    <p:sldId id="269" r:id="rId8"/>
    <p:sldId id="265" r:id="rId9"/>
    <p:sldId id="271" r:id="rId10"/>
    <p:sldId id="272" r:id="rId11"/>
    <p:sldId id="273" r:id="rId12"/>
    <p:sldId id="266" r:id="rId13"/>
    <p:sldId id="274" r:id="rId14"/>
    <p:sldId id="275" r:id="rId15"/>
    <p:sldId id="276" r:id="rId16"/>
    <p:sldId id="267" r:id="rId17"/>
    <p:sldId id="277" r:id="rId18"/>
    <p:sldId id="278" r:id="rId19"/>
    <p:sldId id="270" r:id="rId20"/>
    <p:sldId id="280" r:id="rId21"/>
    <p:sldId id="26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A4D"/>
    <a:srgbClr val="A6A6A6"/>
    <a:srgbClr val="DCA898"/>
    <a:srgbClr val="9C2D0C"/>
    <a:srgbClr val="FFF9F6"/>
    <a:srgbClr val="F1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36" y="90"/>
      </p:cViewPr>
      <p:guideLst>
        <p:guide orient="horz" pos="2131"/>
        <p:guide pos="3862"/>
        <p:guide pos="5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82A5-FC12-4F0E-8B0C-BBA95E4CBD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55A5-132C-485D-ABCB-02C10D1BE9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634" y="1991055"/>
            <a:ext cx="1881428" cy="19811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87" y="2098315"/>
            <a:ext cx="2752580" cy="2898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99" y="-1187969"/>
            <a:ext cx="1841060" cy="19386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8112" y="5765641"/>
            <a:ext cx="1576812" cy="1660366"/>
          </a:xfrm>
          <a:prstGeom prst="rect">
            <a:avLst/>
          </a:prstGeom>
        </p:spPr>
      </p:pic>
      <p:pic>
        <p:nvPicPr>
          <p:cNvPr id="348" name="图片 3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9534" y="4098170"/>
            <a:ext cx="924260" cy="973234"/>
          </a:xfrm>
          <a:prstGeom prst="rect">
            <a:avLst/>
          </a:prstGeom>
        </p:spPr>
      </p:pic>
      <p:sp>
        <p:nvSpPr>
          <p:cNvPr id="349" name="文本框 348"/>
          <p:cNvSpPr txBox="1"/>
          <p:nvPr/>
        </p:nvSpPr>
        <p:spPr>
          <a:xfrm>
            <a:off x="5059952" y="2275561"/>
            <a:ext cx="4473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 TEMPLATE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0" name="文本框 349"/>
          <p:cNvSpPr txBox="1"/>
          <p:nvPr/>
        </p:nvSpPr>
        <p:spPr>
          <a:xfrm>
            <a:off x="5040702" y="3687624"/>
            <a:ext cx="644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1" name="PA_文本框 2"/>
          <p:cNvSpPr txBox="1"/>
          <p:nvPr>
            <p:custDataLst>
              <p:tags r:id="rId5"/>
            </p:custDataLst>
          </p:nvPr>
        </p:nvSpPr>
        <p:spPr>
          <a:xfrm>
            <a:off x="4992575" y="2646266"/>
            <a:ext cx="6494683" cy="11064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sz="6000" b="0" dirty="0">
                <a:solidFill>
                  <a:srgbClr val="C36A4D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MORIOMOTO</a:t>
            </a:r>
            <a:endParaRPr lang="en-US" sz="6000" b="0" dirty="0">
              <a:solidFill>
                <a:srgbClr val="C36A4D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52" name="圆角矩形 351"/>
          <p:cNvSpPr/>
          <p:nvPr/>
        </p:nvSpPr>
        <p:spPr>
          <a:xfrm>
            <a:off x="5123451" y="4498179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C36A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3" name="矩形 352"/>
          <p:cNvSpPr/>
          <p:nvPr/>
        </p:nvSpPr>
        <p:spPr>
          <a:xfrm>
            <a:off x="5825994" y="4523549"/>
            <a:ext cx="6096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4" name="图片 3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21" y="5449356"/>
            <a:ext cx="407466" cy="429057"/>
          </a:xfrm>
          <a:prstGeom prst="rect">
            <a:avLst/>
          </a:prstGeom>
        </p:spPr>
      </p:pic>
      <p:pic>
        <p:nvPicPr>
          <p:cNvPr id="355" name="图片 3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8195" y="5847093"/>
            <a:ext cx="527009" cy="55493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278751" y="3476288"/>
            <a:ext cx="1231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LOGO -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788516" y="120291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Analysis of work difficulties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36A4D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</a:rPr>
              <a:t>工作难点分析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36A4D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90033" y="1989666"/>
            <a:ext cx="10811934" cy="4267203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914608" y="2520339"/>
            <a:ext cx="1566333" cy="156633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solidFill>
              <a:srgbClr val="FFF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1"/>
          <p:cNvSpPr txBox="1">
            <a:spLocks noChangeArrowheads="1"/>
          </p:cNvSpPr>
          <p:nvPr/>
        </p:nvSpPr>
        <p:spPr bwMode="auto">
          <a:xfrm flipH="1">
            <a:off x="2111944" y="4471395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1"/>
          <p:cNvSpPr txBox="1">
            <a:spLocks noChangeArrowheads="1"/>
          </p:cNvSpPr>
          <p:nvPr/>
        </p:nvSpPr>
        <p:spPr bwMode="auto">
          <a:xfrm flipH="1">
            <a:off x="1604201" y="4786675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326331" y="2520339"/>
            <a:ext cx="1566333" cy="1566333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rgbClr val="FFF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1"/>
          <p:cNvSpPr txBox="1">
            <a:spLocks noChangeArrowheads="1"/>
          </p:cNvSpPr>
          <p:nvPr/>
        </p:nvSpPr>
        <p:spPr bwMode="auto">
          <a:xfrm flipH="1">
            <a:off x="5523667" y="4471395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1"/>
          <p:cNvSpPr txBox="1">
            <a:spLocks noChangeArrowheads="1"/>
          </p:cNvSpPr>
          <p:nvPr/>
        </p:nvSpPr>
        <p:spPr bwMode="auto">
          <a:xfrm flipH="1">
            <a:off x="5015924" y="4786675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8738054" y="2520339"/>
            <a:ext cx="1566333" cy="156633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57150">
            <a:solidFill>
              <a:srgbClr val="FFF9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1"/>
          <p:cNvSpPr txBox="1">
            <a:spLocks noChangeArrowheads="1"/>
          </p:cNvSpPr>
          <p:nvPr/>
        </p:nvSpPr>
        <p:spPr bwMode="auto">
          <a:xfrm flipH="1">
            <a:off x="8935390" y="4471395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1"/>
          <p:cNvSpPr txBox="1">
            <a:spLocks noChangeArrowheads="1"/>
          </p:cNvSpPr>
          <p:nvPr/>
        </p:nvSpPr>
        <p:spPr bwMode="auto">
          <a:xfrm flipH="1">
            <a:off x="8427647" y="4786675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0033" y="1791906"/>
            <a:ext cx="10811934" cy="211667"/>
          </a:xfrm>
          <a:prstGeom prst="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634" y="1991055"/>
            <a:ext cx="1881428" cy="19811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87" y="2098315"/>
            <a:ext cx="2752580" cy="2898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99" y="-1187969"/>
            <a:ext cx="1841060" cy="19386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8112" y="5765641"/>
            <a:ext cx="1576812" cy="1660366"/>
          </a:xfrm>
          <a:prstGeom prst="rect">
            <a:avLst/>
          </a:prstGeom>
        </p:spPr>
      </p:pic>
      <p:pic>
        <p:nvPicPr>
          <p:cNvPr id="348" name="图片 3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9534" y="4098170"/>
            <a:ext cx="924260" cy="973234"/>
          </a:xfrm>
          <a:prstGeom prst="rect">
            <a:avLst/>
          </a:prstGeom>
        </p:spPr>
      </p:pic>
      <p:sp>
        <p:nvSpPr>
          <p:cNvPr id="349" name="文本框 348"/>
          <p:cNvSpPr txBox="1"/>
          <p:nvPr/>
        </p:nvSpPr>
        <p:spPr>
          <a:xfrm>
            <a:off x="5059952" y="2275561"/>
            <a:ext cx="4473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of market conditions</a:t>
            </a:r>
            <a:endParaRPr lang="en-US" altLang="zh-CN" sz="2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0" name="文本框 349"/>
          <p:cNvSpPr txBox="1"/>
          <p:nvPr/>
        </p:nvSpPr>
        <p:spPr>
          <a:xfrm>
            <a:off x="5040702" y="3687624"/>
            <a:ext cx="644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1" name="PA_文本框 2"/>
          <p:cNvSpPr txBox="1"/>
          <p:nvPr>
            <p:custDataLst>
              <p:tags r:id="rId5"/>
            </p:custDataLst>
          </p:nvPr>
        </p:nvSpPr>
        <p:spPr>
          <a:xfrm>
            <a:off x="4992575" y="2646266"/>
            <a:ext cx="53198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b="0" dirty="0">
                <a:solidFill>
                  <a:srgbClr val="C36A4D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市场状况概述</a:t>
            </a:r>
            <a:endParaRPr lang="en-US" sz="6000" b="0" dirty="0">
              <a:solidFill>
                <a:srgbClr val="C36A4D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52" name="圆角矩形 351"/>
          <p:cNvSpPr/>
          <p:nvPr/>
        </p:nvSpPr>
        <p:spPr>
          <a:xfrm>
            <a:off x="5123451" y="4498179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C36A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3" name="矩形 352"/>
          <p:cNvSpPr/>
          <p:nvPr/>
        </p:nvSpPr>
        <p:spPr>
          <a:xfrm>
            <a:off x="5493163" y="4532015"/>
            <a:ext cx="1220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4" name="图片 3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21" y="5449356"/>
            <a:ext cx="407466" cy="429057"/>
          </a:xfrm>
          <a:prstGeom prst="rect">
            <a:avLst/>
          </a:prstGeom>
        </p:spPr>
      </p:pic>
      <p:pic>
        <p:nvPicPr>
          <p:cNvPr id="355" name="图片 3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8195" y="5847093"/>
            <a:ext cx="527009" cy="5549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48833" y="2934307"/>
            <a:ext cx="14318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03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396067" y="2175936"/>
            <a:ext cx="9059905" cy="3282826"/>
          </a:xfrm>
          <a:prstGeom prst="rect">
            <a:avLst/>
          </a:prstGeom>
          <a:solidFill>
            <a:srgbClr val="C36A4D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96067" y="2175936"/>
            <a:ext cx="9059905" cy="265074"/>
          </a:xfrm>
          <a:prstGeom prst="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44489" y="1845734"/>
            <a:ext cx="3860804" cy="3860804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59976" y="2061221"/>
            <a:ext cx="3429831" cy="3429831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09315" y="3200244"/>
            <a:ext cx="15064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数据分析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5519253" y="3745259"/>
            <a:ext cx="539428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quotation-mark_32371"/>
          <p:cNvSpPr>
            <a:spLocks noChangeAspect="1"/>
          </p:cNvSpPr>
          <p:nvPr/>
        </p:nvSpPr>
        <p:spPr bwMode="auto">
          <a:xfrm>
            <a:off x="4661579" y="2662147"/>
            <a:ext cx="885870" cy="822195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文本框 17"/>
          <p:cNvSpPr txBox="1"/>
          <p:nvPr/>
        </p:nvSpPr>
        <p:spPr>
          <a:xfrm>
            <a:off x="4624887" y="1202912"/>
            <a:ext cx="2959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Overview of market conditions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PA_文本框 2"/>
          <p:cNvSpPr txBox="1"/>
          <p:nvPr>
            <p:custDataLst>
              <p:tags r:id="rId2"/>
            </p:custDataLst>
          </p:nvPr>
        </p:nvSpPr>
        <p:spPr>
          <a:xfrm>
            <a:off x="4644816" y="644662"/>
            <a:ext cx="2902367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36A4D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</a:rPr>
              <a:t>市场状况分析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36A4D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Shape"/>
          <p:cNvSpPr/>
          <p:nvPr/>
        </p:nvSpPr>
        <p:spPr>
          <a:xfrm>
            <a:off x="936808" y="2096193"/>
            <a:ext cx="1984569" cy="198457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ValueShape"/>
          <p:cNvSpPr/>
          <p:nvPr/>
        </p:nvSpPr>
        <p:spPr>
          <a:xfrm>
            <a:off x="893985" y="2024660"/>
            <a:ext cx="2127636" cy="2127635"/>
          </a:xfrm>
          <a:prstGeom prst="pie">
            <a:avLst>
              <a:gd name="adj1" fmla="val 16200000"/>
              <a:gd name="adj2" fmla="val 7776000"/>
            </a:avLst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" name="ValueBack"/>
          <p:cNvSpPr/>
          <p:nvPr/>
        </p:nvSpPr>
        <p:spPr>
          <a:xfrm>
            <a:off x="1272655" y="2435864"/>
            <a:ext cx="1305227" cy="1305226"/>
          </a:xfrm>
          <a:prstGeom prst="ellipse">
            <a:avLst/>
          </a:prstGeom>
          <a:solidFill>
            <a:srgbClr val="F4F4F4"/>
          </a:solidFill>
          <a:ln w="127000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BackShape"/>
          <p:cNvSpPr/>
          <p:nvPr/>
        </p:nvSpPr>
        <p:spPr>
          <a:xfrm>
            <a:off x="3675285" y="2096193"/>
            <a:ext cx="1984569" cy="198457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ValueShape"/>
          <p:cNvSpPr/>
          <p:nvPr/>
        </p:nvSpPr>
        <p:spPr>
          <a:xfrm>
            <a:off x="3632463" y="2024660"/>
            <a:ext cx="2127636" cy="2127635"/>
          </a:xfrm>
          <a:prstGeom prst="pie">
            <a:avLst>
              <a:gd name="adj1" fmla="val 16200000"/>
              <a:gd name="adj2" fmla="val 3672000"/>
            </a:avLst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ValueBack"/>
          <p:cNvSpPr/>
          <p:nvPr/>
        </p:nvSpPr>
        <p:spPr>
          <a:xfrm>
            <a:off x="4011133" y="2435864"/>
            <a:ext cx="1305227" cy="1305226"/>
          </a:xfrm>
          <a:prstGeom prst="ellipse">
            <a:avLst/>
          </a:prstGeom>
          <a:solidFill>
            <a:srgbClr val="F4F4F4"/>
          </a:solidFill>
          <a:ln w="127000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BackShape"/>
          <p:cNvSpPr/>
          <p:nvPr/>
        </p:nvSpPr>
        <p:spPr>
          <a:xfrm>
            <a:off x="6505203" y="2096193"/>
            <a:ext cx="1984569" cy="198457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ValueShape"/>
          <p:cNvSpPr/>
          <p:nvPr/>
        </p:nvSpPr>
        <p:spPr>
          <a:xfrm>
            <a:off x="6462381" y="2024660"/>
            <a:ext cx="2127636" cy="2127635"/>
          </a:xfrm>
          <a:prstGeom prst="pie">
            <a:avLst>
              <a:gd name="adj1" fmla="val 16200000"/>
              <a:gd name="adj2" fmla="val 1188000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ValueBack"/>
          <p:cNvSpPr/>
          <p:nvPr/>
        </p:nvSpPr>
        <p:spPr>
          <a:xfrm>
            <a:off x="6841051" y="2435864"/>
            <a:ext cx="1305227" cy="1305226"/>
          </a:xfrm>
          <a:prstGeom prst="ellipse">
            <a:avLst/>
          </a:prstGeom>
          <a:solidFill>
            <a:srgbClr val="F4F4F4"/>
          </a:solidFill>
          <a:ln w="127000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BackShape"/>
          <p:cNvSpPr/>
          <p:nvPr/>
        </p:nvSpPr>
        <p:spPr>
          <a:xfrm>
            <a:off x="9243681" y="2096193"/>
            <a:ext cx="1984569" cy="198457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ValueShape"/>
          <p:cNvSpPr/>
          <p:nvPr/>
        </p:nvSpPr>
        <p:spPr>
          <a:xfrm>
            <a:off x="9200859" y="2024660"/>
            <a:ext cx="2127636" cy="2127635"/>
          </a:xfrm>
          <a:prstGeom prst="pie">
            <a:avLst>
              <a:gd name="adj1" fmla="val 16200000"/>
              <a:gd name="adj2" fmla="val 13608000"/>
            </a:avLst>
          </a:prstGeom>
          <a:solidFill>
            <a:srgbClr val="9C2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ValueBack"/>
          <p:cNvSpPr/>
          <p:nvPr/>
        </p:nvSpPr>
        <p:spPr>
          <a:xfrm>
            <a:off x="9579529" y="2435864"/>
            <a:ext cx="1305227" cy="1305226"/>
          </a:xfrm>
          <a:prstGeom prst="ellipse">
            <a:avLst/>
          </a:prstGeom>
          <a:solidFill>
            <a:srgbClr val="F4F4F4"/>
          </a:solidFill>
          <a:ln w="127000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22663" y="4555251"/>
            <a:ext cx="22811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88755" y="4980288"/>
            <a:ext cx="24001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/>
              <a:t>单击此处可编辑内容，根据您的需要自由拉伸文本框大小，建议使用微软雅黑。</a:t>
            </a:r>
            <a:endParaRPr lang="zh-CN" altLang="en-US" sz="1200"/>
          </a:p>
        </p:txBody>
      </p:sp>
      <p:sp>
        <p:nvSpPr>
          <p:cNvPr id="18" name="文本框 17"/>
          <p:cNvSpPr txBox="1"/>
          <p:nvPr/>
        </p:nvSpPr>
        <p:spPr>
          <a:xfrm>
            <a:off x="6355404" y="4555251"/>
            <a:ext cx="22811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1496" y="4980288"/>
            <a:ext cx="24001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/>
              <a:t>单击此处可编辑内容，根据您的需要自由拉伸文本框大小，建议使用微软雅黑。</a:t>
            </a:r>
            <a:endParaRPr lang="zh-CN" altLang="en-US" sz="1200"/>
          </a:p>
        </p:txBody>
      </p:sp>
      <p:sp>
        <p:nvSpPr>
          <p:cNvPr id="20" name="文本框 19"/>
          <p:cNvSpPr txBox="1"/>
          <p:nvPr/>
        </p:nvSpPr>
        <p:spPr>
          <a:xfrm>
            <a:off x="3537344" y="4555251"/>
            <a:ext cx="22811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03436" y="4980288"/>
            <a:ext cx="24001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/>
              <a:t>单击此处可编辑内容，根据您的需要自由拉伸文本框大小，建议使用微软雅黑。</a:t>
            </a:r>
            <a:endParaRPr lang="zh-CN" altLang="en-US" sz="1200"/>
          </a:p>
        </p:txBody>
      </p:sp>
      <p:sp>
        <p:nvSpPr>
          <p:cNvPr id="22" name="文本框 21"/>
          <p:cNvSpPr txBox="1"/>
          <p:nvPr/>
        </p:nvSpPr>
        <p:spPr>
          <a:xfrm>
            <a:off x="887084" y="4555251"/>
            <a:ext cx="22811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3176" y="4980288"/>
            <a:ext cx="24001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单击此处可编辑内容，根据您的需要自由拉伸文本框大小，建议使用微软雅黑。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44152" y="2877964"/>
            <a:ext cx="8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63%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56669" y="2877963"/>
            <a:ext cx="8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86162" y="2877964"/>
            <a:ext cx="8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798679" y="2877963"/>
            <a:ext cx="8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24887" y="1202912"/>
            <a:ext cx="2959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Overview of market conditions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36A4D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</a:rPr>
              <a:t>市场状况分析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36A4D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/>
          <p:cNvCxnSpPr/>
          <p:nvPr/>
        </p:nvCxnSpPr>
        <p:spPr>
          <a:xfrm>
            <a:off x="1168652" y="1925053"/>
            <a:ext cx="0" cy="3240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78"/>
          <p:cNvSpPr txBox="1"/>
          <p:nvPr/>
        </p:nvSpPr>
        <p:spPr>
          <a:xfrm>
            <a:off x="522319" y="227879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业务一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79"/>
          <p:cNvSpPr txBox="1"/>
          <p:nvPr/>
        </p:nvSpPr>
        <p:spPr>
          <a:xfrm>
            <a:off x="516371" y="295862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业务二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TextBox 80"/>
          <p:cNvSpPr txBox="1"/>
          <p:nvPr/>
        </p:nvSpPr>
        <p:spPr>
          <a:xfrm>
            <a:off x="522319" y="36336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业务三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81"/>
          <p:cNvSpPr txBox="1"/>
          <p:nvPr/>
        </p:nvSpPr>
        <p:spPr>
          <a:xfrm>
            <a:off x="528268" y="436271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业务四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174600" y="2197791"/>
            <a:ext cx="2430150" cy="243015"/>
          </a:xfrm>
          <a:prstGeom prst="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174600" y="2440806"/>
            <a:ext cx="3698377" cy="243015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174600" y="2899835"/>
            <a:ext cx="1849188" cy="243015"/>
          </a:xfrm>
          <a:prstGeom prst="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174600" y="3142849"/>
            <a:ext cx="2754170" cy="243015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174600" y="3601877"/>
            <a:ext cx="2997186" cy="243015"/>
          </a:xfrm>
          <a:prstGeom prst="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174600" y="3844893"/>
            <a:ext cx="3321205" cy="243015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174600" y="4303921"/>
            <a:ext cx="2268140" cy="243015"/>
          </a:xfrm>
          <a:prstGeom prst="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174600" y="4546936"/>
            <a:ext cx="4212260" cy="243015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TextBox 90"/>
          <p:cNvSpPr txBox="1"/>
          <p:nvPr/>
        </p:nvSpPr>
        <p:spPr>
          <a:xfrm>
            <a:off x="3600355" y="2132014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91"/>
          <p:cNvSpPr txBox="1"/>
          <p:nvPr/>
        </p:nvSpPr>
        <p:spPr>
          <a:xfrm>
            <a:off x="4868582" y="2443623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TextBox 92"/>
          <p:cNvSpPr txBox="1"/>
          <p:nvPr/>
        </p:nvSpPr>
        <p:spPr>
          <a:xfrm>
            <a:off x="5393486" y="4499174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95%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TextBox 93"/>
          <p:cNvSpPr txBox="1"/>
          <p:nvPr/>
        </p:nvSpPr>
        <p:spPr>
          <a:xfrm>
            <a:off x="3438345" y="4278647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56%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TextBox 94"/>
          <p:cNvSpPr txBox="1"/>
          <p:nvPr/>
        </p:nvSpPr>
        <p:spPr>
          <a:xfrm>
            <a:off x="4167391" y="3576603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95"/>
          <p:cNvSpPr txBox="1"/>
          <p:nvPr/>
        </p:nvSpPr>
        <p:spPr>
          <a:xfrm>
            <a:off x="3019394" y="2874560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96"/>
          <p:cNvSpPr txBox="1"/>
          <p:nvPr/>
        </p:nvSpPr>
        <p:spPr>
          <a:xfrm>
            <a:off x="4541066" y="3826914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75%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97"/>
          <p:cNvSpPr txBox="1"/>
          <p:nvPr/>
        </p:nvSpPr>
        <p:spPr>
          <a:xfrm>
            <a:off x="3937466" y="3123453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65%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796879" y="5472820"/>
            <a:ext cx="414964" cy="162010"/>
          </a:xfrm>
          <a:prstGeom prst="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103"/>
          <p:cNvSpPr txBox="1"/>
          <p:nvPr/>
        </p:nvSpPr>
        <p:spPr>
          <a:xfrm>
            <a:off x="2270422" y="5438886"/>
            <a:ext cx="569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z="10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计划数</a:t>
            </a:r>
            <a:endParaRPr lang="zh-CN" altLang="en-US" sz="10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216811" y="5472838"/>
            <a:ext cx="414964" cy="162010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101"/>
          <p:cNvSpPr txBox="1"/>
          <p:nvPr/>
        </p:nvSpPr>
        <p:spPr>
          <a:xfrm>
            <a:off x="3727338" y="5456216"/>
            <a:ext cx="569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z="10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实际数</a:t>
            </a:r>
            <a:endParaRPr lang="zh-CN" altLang="en-US" sz="10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636567" y="2516430"/>
            <a:ext cx="2959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of market conditions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PA_文本框 2"/>
          <p:cNvSpPr txBox="1"/>
          <p:nvPr>
            <p:custDataLst>
              <p:tags r:id="rId1"/>
            </p:custDataLst>
          </p:nvPr>
        </p:nvSpPr>
        <p:spPr>
          <a:xfrm>
            <a:off x="6608370" y="1958180"/>
            <a:ext cx="2902367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0" dirty="0">
                <a:solidFill>
                  <a:srgbClr val="C36A4D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市场状况分析</a:t>
            </a:r>
            <a:endParaRPr lang="en-US" sz="3200" b="0" dirty="0">
              <a:solidFill>
                <a:srgbClr val="C36A4D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89" name="1"/>
          <p:cNvSpPr txBox="1">
            <a:spLocks noChangeArrowheads="1"/>
          </p:cNvSpPr>
          <p:nvPr/>
        </p:nvSpPr>
        <p:spPr bwMode="auto">
          <a:xfrm>
            <a:off x="6728714" y="3770568"/>
            <a:ext cx="43595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1"/>
          <p:cNvSpPr txBox="1">
            <a:spLocks noChangeArrowheads="1"/>
          </p:cNvSpPr>
          <p:nvPr/>
        </p:nvSpPr>
        <p:spPr bwMode="auto">
          <a:xfrm>
            <a:off x="6728714" y="3036707"/>
            <a:ext cx="4359589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634" y="1991055"/>
            <a:ext cx="1881428" cy="19811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87" y="2098315"/>
            <a:ext cx="2752580" cy="2898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99" y="-1187969"/>
            <a:ext cx="1841060" cy="19386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8112" y="5765641"/>
            <a:ext cx="1576812" cy="1660366"/>
          </a:xfrm>
          <a:prstGeom prst="rect">
            <a:avLst/>
          </a:prstGeom>
        </p:spPr>
      </p:pic>
      <p:pic>
        <p:nvPicPr>
          <p:cNvPr id="348" name="图片 3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9534" y="4098170"/>
            <a:ext cx="924260" cy="973234"/>
          </a:xfrm>
          <a:prstGeom prst="rect">
            <a:avLst/>
          </a:prstGeom>
        </p:spPr>
      </p:pic>
      <p:sp>
        <p:nvSpPr>
          <p:cNvPr id="349" name="文本框 348"/>
          <p:cNvSpPr txBox="1"/>
          <p:nvPr/>
        </p:nvSpPr>
        <p:spPr>
          <a:xfrm>
            <a:off x="5059952" y="2275561"/>
            <a:ext cx="4473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plan</a:t>
            </a:r>
            <a:endParaRPr lang="en-US" altLang="zh-CN" sz="2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0" name="文本框 349"/>
          <p:cNvSpPr txBox="1"/>
          <p:nvPr/>
        </p:nvSpPr>
        <p:spPr>
          <a:xfrm>
            <a:off x="5040702" y="3687624"/>
            <a:ext cx="644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1" name="PA_文本框 2"/>
          <p:cNvSpPr txBox="1"/>
          <p:nvPr>
            <p:custDataLst>
              <p:tags r:id="rId5"/>
            </p:custDataLst>
          </p:nvPr>
        </p:nvSpPr>
        <p:spPr>
          <a:xfrm>
            <a:off x="4992575" y="2646266"/>
            <a:ext cx="53198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b="0" dirty="0">
                <a:solidFill>
                  <a:srgbClr val="C36A4D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工作目标计划</a:t>
            </a:r>
            <a:endParaRPr lang="en-US" sz="6000" b="0" dirty="0">
              <a:solidFill>
                <a:srgbClr val="C36A4D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52" name="圆角矩形 351"/>
          <p:cNvSpPr/>
          <p:nvPr/>
        </p:nvSpPr>
        <p:spPr>
          <a:xfrm>
            <a:off x="5123451" y="4498179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C36A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3" name="矩形 352"/>
          <p:cNvSpPr/>
          <p:nvPr/>
        </p:nvSpPr>
        <p:spPr>
          <a:xfrm>
            <a:off x="5493163" y="4532015"/>
            <a:ext cx="1220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PART.04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4" name="图片 3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21" y="5449356"/>
            <a:ext cx="407466" cy="429057"/>
          </a:xfrm>
          <a:prstGeom prst="rect">
            <a:avLst/>
          </a:prstGeom>
        </p:spPr>
      </p:pic>
      <p:pic>
        <p:nvPicPr>
          <p:cNvPr id="355" name="图片 3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8195" y="5847093"/>
            <a:ext cx="527009" cy="5549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48833" y="2934307"/>
            <a:ext cx="14318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04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4788516" y="120291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Annual work plan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36A4D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</a:rPr>
              <a:t>工作目标计划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36A4D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21895" y="2375036"/>
            <a:ext cx="2512193" cy="2040555"/>
          </a:xfrm>
          <a:prstGeom prst="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473117" y="2375036"/>
            <a:ext cx="2512193" cy="2040555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224339" y="2375036"/>
            <a:ext cx="2512193" cy="2040555"/>
          </a:xfrm>
          <a:prstGeom prst="rect">
            <a:avLst/>
          </a:prstGeom>
          <a:solidFill>
            <a:srgbClr val="9C2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975561" y="2375036"/>
            <a:ext cx="2512193" cy="2040555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1"/>
          <p:cNvSpPr txBox="1">
            <a:spLocks noChangeArrowheads="1"/>
          </p:cNvSpPr>
          <p:nvPr/>
        </p:nvSpPr>
        <p:spPr bwMode="auto">
          <a:xfrm flipH="1">
            <a:off x="1380930" y="2869769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1"/>
          <p:cNvSpPr txBox="1">
            <a:spLocks noChangeArrowheads="1"/>
          </p:cNvSpPr>
          <p:nvPr/>
        </p:nvSpPr>
        <p:spPr bwMode="auto">
          <a:xfrm flipH="1">
            <a:off x="873187" y="3185049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1"/>
          <p:cNvSpPr txBox="1">
            <a:spLocks noChangeArrowheads="1"/>
          </p:cNvSpPr>
          <p:nvPr/>
        </p:nvSpPr>
        <p:spPr bwMode="auto">
          <a:xfrm flipH="1">
            <a:off x="4122526" y="2869769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1"/>
          <p:cNvSpPr txBox="1">
            <a:spLocks noChangeArrowheads="1"/>
          </p:cNvSpPr>
          <p:nvPr/>
        </p:nvSpPr>
        <p:spPr bwMode="auto">
          <a:xfrm flipH="1">
            <a:off x="3614783" y="3185049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1"/>
          <p:cNvSpPr txBox="1">
            <a:spLocks noChangeArrowheads="1"/>
          </p:cNvSpPr>
          <p:nvPr/>
        </p:nvSpPr>
        <p:spPr bwMode="auto">
          <a:xfrm flipH="1">
            <a:off x="6899418" y="2869769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1"/>
          <p:cNvSpPr txBox="1">
            <a:spLocks noChangeArrowheads="1"/>
          </p:cNvSpPr>
          <p:nvPr/>
        </p:nvSpPr>
        <p:spPr bwMode="auto">
          <a:xfrm flipH="1">
            <a:off x="6391675" y="3185049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1"/>
          <p:cNvSpPr txBox="1">
            <a:spLocks noChangeArrowheads="1"/>
          </p:cNvSpPr>
          <p:nvPr/>
        </p:nvSpPr>
        <p:spPr bwMode="auto">
          <a:xfrm flipH="1">
            <a:off x="9641014" y="2869769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1"/>
          <p:cNvSpPr txBox="1">
            <a:spLocks noChangeArrowheads="1"/>
          </p:cNvSpPr>
          <p:nvPr/>
        </p:nvSpPr>
        <p:spPr bwMode="auto">
          <a:xfrm flipH="1">
            <a:off x="9133271" y="3185049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1"/>
          <p:cNvSpPr txBox="1">
            <a:spLocks noChangeArrowheads="1"/>
          </p:cNvSpPr>
          <p:nvPr/>
        </p:nvSpPr>
        <p:spPr bwMode="auto">
          <a:xfrm>
            <a:off x="1103217" y="4968075"/>
            <a:ext cx="99855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2130585" y="2753978"/>
            <a:ext cx="1" cy="82434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 33"/>
          <p:cNvSpPr/>
          <p:nvPr/>
        </p:nvSpPr>
        <p:spPr>
          <a:xfrm>
            <a:off x="888915" y="3686851"/>
            <a:ext cx="2510068" cy="766618"/>
          </a:xfrm>
          <a:custGeom>
            <a:avLst/>
            <a:gdLst>
              <a:gd name="connsiteX0" fmla="*/ 0 w 2510068"/>
              <a:gd name="connsiteY0" fmla="*/ 0 h 766618"/>
              <a:gd name="connsiteX1" fmla="*/ 2510068 w 2510068"/>
              <a:gd name="connsiteY1" fmla="*/ 0 h 766618"/>
              <a:gd name="connsiteX2" fmla="*/ 2510068 w 2510068"/>
              <a:gd name="connsiteY2" fmla="*/ 766618 h 766618"/>
              <a:gd name="connsiteX3" fmla="*/ 2 w 2510068"/>
              <a:gd name="connsiteY3" fmla="*/ 766618 h 766618"/>
              <a:gd name="connsiteX4" fmla="*/ 325667 w 2510068"/>
              <a:gd name="connsiteY4" fmla="*/ 383310 h 766618"/>
              <a:gd name="connsiteX5" fmla="*/ 0 w 2510068"/>
              <a:gd name="connsiteY5" fmla="*/ 0 h 7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0068" h="766618">
                <a:moveTo>
                  <a:pt x="0" y="0"/>
                </a:moveTo>
                <a:lnTo>
                  <a:pt x="2510068" y="0"/>
                </a:lnTo>
                <a:lnTo>
                  <a:pt x="2510068" y="766618"/>
                </a:lnTo>
                <a:lnTo>
                  <a:pt x="2" y="766618"/>
                </a:lnTo>
                <a:lnTo>
                  <a:pt x="325667" y="383310"/>
                </a:lnTo>
                <a:lnTo>
                  <a:pt x="0" y="0"/>
                </a:lnTo>
                <a:close/>
              </a:path>
            </a:pathLst>
          </a:cu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63638" y="3686851"/>
            <a:ext cx="2456873" cy="766618"/>
          </a:xfrm>
          <a:prstGeom prst="rect">
            <a:avLst/>
          </a:prstGeom>
          <a:solidFill>
            <a:srgbClr val="9C2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985166" y="3686851"/>
            <a:ext cx="2456873" cy="766618"/>
          </a:xfrm>
          <a:prstGeom prst="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5400000">
            <a:off x="9528818" y="2667741"/>
            <a:ext cx="766619" cy="2804838"/>
          </a:xfrm>
          <a:custGeom>
            <a:avLst/>
            <a:gdLst>
              <a:gd name="connsiteX0" fmla="*/ 0 w 766619"/>
              <a:gd name="connsiteY0" fmla="*/ 2804838 h 2804838"/>
              <a:gd name="connsiteX1" fmla="*/ 0 w 766619"/>
              <a:gd name="connsiteY1" fmla="*/ 347965 h 2804838"/>
              <a:gd name="connsiteX2" fmla="*/ 2 w 766619"/>
              <a:gd name="connsiteY2" fmla="*/ 347965 h 2804838"/>
              <a:gd name="connsiteX3" fmla="*/ 383310 w 766619"/>
              <a:gd name="connsiteY3" fmla="*/ 0 h 2804838"/>
              <a:gd name="connsiteX4" fmla="*/ 766618 w 766619"/>
              <a:gd name="connsiteY4" fmla="*/ 347965 h 2804838"/>
              <a:gd name="connsiteX5" fmla="*/ 766618 w 766619"/>
              <a:gd name="connsiteY5" fmla="*/ 347965 h 2804838"/>
              <a:gd name="connsiteX6" fmla="*/ 766618 w 766619"/>
              <a:gd name="connsiteY6" fmla="*/ 347965 h 2804838"/>
              <a:gd name="connsiteX7" fmla="*/ 766619 w 766619"/>
              <a:gd name="connsiteY7" fmla="*/ 347966 h 2804838"/>
              <a:gd name="connsiteX8" fmla="*/ 766618 w 766619"/>
              <a:gd name="connsiteY8" fmla="*/ 347966 h 2804838"/>
              <a:gd name="connsiteX9" fmla="*/ 766618 w 766619"/>
              <a:gd name="connsiteY9" fmla="*/ 2804838 h 28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619" h="2804838">
                <a:moveTo>
                  <a:pt x="0" y="2804838"/>
                </a:moveTo>
                <a:lnTo>
                  <a:pt x="0" y="347965"/>
                </a:lnTo>
                <a:lnTo>
                  <a:pt x="2" y="347965"/>
                </a:lnTo>
                <a:lnTo>
                  <a:pt x="383310" y="0"/>
                </a:lnTo>
                <a:lnTo>
                  <a:pt x="766618" y="347965"/>
                </a:lnTo>
                <a:lnTo>
                  <a:pt x="766618" y="347965"/>
                </a:lnTo>
                <a:lnTo>
                  <a:pt x="766618" y="347965"/>
                </a:lnTo>
                <a:lnTo>
                  <a:pt x="766619" y="347966"/>
                </a:lnTo>
                <a:lnTo>
                  <a:pt x="766618" y="347966"/>
                </a:lnTo>
                <a:lnTo>
                  <a:pt x="766618" y="2804838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548695" y="3481345"/>
            <a:ext cx="1182254" cy="11822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645676" y="3578325"/>
            <a:ext cx="988291" cy="988291"/>
          </a:xfrm>
          <a:prstGeom prst="ellipse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031613" y="2541542"/>
            <a:ext cx="212436" cy="212436"/>
          </a:xfrm>
          <a:prstGeom prst="ellipse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1" name="scheme_154200"/>
          <p:cNvSpPr>
            <a:spLocks noChangeAspect="1"/>
          </p:cNvSpPr>
          <p:nvPr/>
        </p:nvSpPr>
        <p:spPr bwMode="auto">
          <a:xfrm>
            <a:off x="1834978" y="3770425"/>
            <a:ext cx="609685" cy="568510"/>
          </a:xfrm>
          <a:custGeom>
            <a:avLst/>
            <a:gdLst>
              <a:gd name="T0" fmla="*/ 3958 w 4630"/>
              <a:gd name="T1" fmla="*/ 1193 h 4324"/>
              <a:gd name="T2" fmla="*/ 3772 w 4630"/>
              <a:gd name="T3" fmla="*/ 1223 h 4324"/>
              <a:gd name="T4" fmla="*/ 3358 w 4630"/>
              <a:gd name="T5" fmla="*/ 1778 h 4324"/>
              <a:gd name="T6" fmla="*/ 3055 w 4630"/>
              <a:gd name="T7" fmla="*/ 1876 h 4324"/>
              <a:gd name="T8" fmla="*/ 2515 w 4630"/>
              <a:gd name="T9" fmla="*/ 1484 h 4324"/>
              <a:gd name="T10" fmla="*/ 2515 w 4630"/>
              <a:gd name="T11" fmla="*/ 1166 h 4324"/>
              <a:gd name="T12" fmla="*/ 2915 w 4630"/>
              <a:gd name="T13" fmla="*/ 600 h 4324"/>
              <a:gd name="T14" fmla="*/ 2315 w 4630"/>
              <a:gd name="T15" fmla="*/ 0 h 4324"/>
              <a:gd name="T16" fmla="*/ 1715 w 4630"/>
              <a:gd name="T17" fmla="*/ 600 h 4324"/>
              <a:gd name="T18" fmla="*/ 2115 w 4630"/>
              <a:gd name="T19" fmla="*/ 1166 h 4324"/>
              <a:gd name="T20" fmla="*/ 2115 w 4630"/>
              <a:gd name="T21" fmla="*/ 1484 h 4324"/>
              <a:gd name="T22" fmla="*/ 1575 w 4630"/>
              <a:gd name="T23" fmla="*/ 1877 h 4324"/>
              <a:gd name="T24" fmla="*/ 1273 w 4630"/>
              <a:gd name="T25" fmla="*/ 1778 h 4324"/>
              <a:gd name="T26" fmla="*/ 858 w 4630"/>
              <a:gd name="T27" fmla="*/ 1223 h 4324"/>
              <a:gd name="T28" fmla="*/ 673 w 4630"/>
              <a:gd name="T29" fmla="*/ 1193 h 4324"/>
              <a:gd name="T30" fmla="*/ 102 w 4630"/>
              <a:gd name="T31" fmla="*/ 1608 h 4324"/>
              <a:gd name="T32" fmla="*/ 488 w 4630"/>
              <a:gd name="T33" fmla="*/ 2364 h 4324"/>
              <a:gd name="T34" fmla="*/ 673 w 4630"/>
              <a:gd name="T35" fmla="*/ 2394 h 4324"/>
              <a:gd name="T36" fmla="*/ 1149 w 4630"/>
              <a:gd name="T37" fmla="*/ 2159 h 4324"/>
              <a:gd name="T38" fmla="*/ 1452 w 4630"/>
              <a:gd name="T39" fmla="*/ 2258 h 4324"/>
              <a:gd name="T40" fmla="*/ 1449 w 4630"/>
              <a:gd name="T41" fmla="*/ 2327 h 4324"/>
              <a:gd name="T42" fmla="*/ 1658 w 4630"/>
              <a:gd name="T43" fmla="*/ 2891 h 4324"/>
              <a:gd name="T44" fmla="*/ 1471 w 4630"/>
              <a:gd name="T45" fmla="*/ 3149 h 4324"/>
              <a:gd name="T46" fmla="*/ 1301 w 4630"/>
              <a:gd name="T47" fmla="*/ 3124 h 4324"/>
              <a:gd name="T48" fmla="*/ 815 w 4630"/>
              <a:gd name="T49" fmla="*/ 3371 h 4324"/>
              <a:gd name="T50" fmla="*/ 948 w 4630"/>
              <a:gd name="T51" fmla="*/ 4209 h 4324"/>
              <a:gd name="T52" fmla="*/ 1300 w 4630"/>
              <a:gd name="T53" fmla="*/ 4324 h 4324"/>
              <a:gd name="T54" fmla="*/ 1786 w 4630"/>
              <a:gd name="T55" fmla="*/ 4077 h 4324"/>
              <a:gd name="T56" fmla="*/ 1795 w 4630"/>
              <a:gd name="T57" fmla="*/ 3384 h 4324"/>
              <a:gd name="T58" fmla="*/ 1981 w 4630"/>
              <a:gd name="T59" fmla="*/ 3127 h 4324"/>
              <a:gd name="T60" fmla="*/ 2315 w 4630"/>
              <a:gd name="T61" fmla="*/ 3194 h 4324"/>
              <a:gd name="T62" fmla="*/ 2647 w 4630"/>
              <a:gd name="T63" fmla="*/ 3127 h 4324"/>
              <a:gd name="T64" fmla="*/ 2836 w 4630"/>
              <a:gd name="T65" fmla="*/ 3385 h 4324"/>
              <a:gd name="T66" fmla="*/ 2845 w 4630"/>
              <a:gd name="T67" fmla="*/ 4077 h 4324"/>
              <a:gd name="T68" fmla="*/ 3331 w 4630"/>
              <a:gd name="T69" fmla="*/ 4324 h 4324"/>
              <a:gd name="T70" fmla="*/ 3331 w 4630"/>
              <a:gd name="T71" fmla="*/ 4324 h 4324"/>
              <a:gd name="T72" fmla="*/ 3683 w 4630"/>
              <a:gd name="T73" fmla="*/ 4209 h 4324"/>
              <a:gd name="T74" fmla="*/ 3816 w 4630"/>
              <a:gd name="T75" fmla="*/ 3371 h 4324"/>
              <a:gd name="T76" fmla="*/ 3330 w 4630"/>
              <a:gd name="T77" fmla="*/ 3124 h 4324"/>
              <a:gd name="T78" fmla="*/ 3159 w 4630"/>
              <a:gd name="T79" fmla="*/ 3149 h 4324"/>
              <a:gd name="T80" fmla="*/ 2971 w 4630"/>
              <a:gd name="T81" fmla="*/ 2893 h 4324"/>
              <a:gd name="T82" fmla="*/ 3182 w 4630"/>
              <a:gd name="T83" fmla="*/ 2327 h 4324"/>
              <a:gd name="T84" fmla="*/ 3179 w 4630"/>
              <a:gd name="T85" fmla="*/ 2257 h 4324"/>
              <a:gd name="T86" fmla="*/ 3481 w 4630"/>
              <a:gd name="T87" fmla="*/ 2159 h 4324"/>
              <a:gd name="T88" fmla="*/ 3957 w 4630"/>
              <a:gd name="T89" fmla="*/ 2394 h 4324"/>
              <a:gd name="T90" fmla="*/ 3957 w 4630"/>
              <a:gd name="T91" fmla="*/ 2394 h 4324"/>
              <a:gd name="T92" fmla="*/ 4143 w 4630"/>
              <a:gd name="T93" fmla="*/ 2364 h 4324"/>
              <a:gd name="T94" fmla="*/ 4528 w 4630"/>
              <a:gd name="T95" fmla="*/ 1608 h 4324"/>
              <a:gd name="T96" fmla="*/ 3958 w 4630"/>
              <a:gd name="T97" fmla="*/ 1193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30" h="4324">
                <a:moveTo>
                  <a:pt x="3958" y="1193"/>
                </a:moveTo>
                <a:cubicBezTo>
                  <a:pt x="3895" y="1193"/>
                  <a:pt x="3832" y="1203"/>
                  <a:pt x="3772" y="1223"/>
                </a:cubicBezTo>
                <a:cubicBezTo>
                  <a:pt x="3524" y="1304"/>
                  <a:pt x="3364" y="1531"/>
                  <a:pt x="3358" y="1778"/>
                </a:cubicBezTo>
                <a:lnTo>
                  <a:pt x="3055" y="1876"/>
                </a:lnTo>
                <a:cubicBezTo>
                  <a:pt x="2936" y="1682"/>
                  <a:pt x="2743" y="1538"/>
                  <a:pt x="2515" y="1484"/>
                </a:cubicBezTo>
                <a:lnTo>
                  <a:pt x="2515" y="1166"/>
                </a:lnTo>
                <a:cubicBezTo>
                  <a:pt x="2748" y="1083"/>
                  <a:pt x="2915" y="861"/>
                  <a:pt x="2915" y="600"/>
                </a:cubicBezTo>
                <a:cubicBezTo>
                  <a:pt x="2915" y="270"/>
                  <a:pt x="2646" y="0"/>
                  <a:pt x="2315" y="0"/>
                </a:cubicBezTo>
                <a:cubicBezTo>
                  <a:pt x="1984" y="0"/>
                  <a:pt x="1715" y="270"/>
                  <a:pt x="1715" y="600"/>
                </a:cubicBezTo>
                <a:cubicBezTo>
                  <a:pt x="1715" y="861"/>
                  <a:pt x="1882" y="1083"/>
                  <a:pt x="2115" y="1166"/>
                </a:cubicBezTo>
                <a:lnTo>
                  <a:pt x="2115" y="1484"/>
                </a:lnTo>
                <a:cubicBezTo>
                  <a:pt x="1887" y="1538"/>
                  <a:pt x="1694" y="1682"/>
                  <a:pt x="1575" y="1877"/>
                </a:cubicBezTo>
                <a:lnTo>
                  <a:pt x="1273" y="1778"/>
                </a:lnTo>
                <a:cubicBezTo>
                  <a:pt x="1266" y="1531"/>
                  <a:pt x="1107" y="1304"/>
                  <a:pt x="858" y="1223"/>
                </a:cubicBezTo>
                <a:cubicBezTo>
                  <a:pt x="798" y="1203"/>
                  <a:pt x="736" y="1193"/>
                  <a:pt x="673" y="1193"/>
                </a:cubicBezTo>
                <a:cubicBezTo>
                  <a:pt x="412" y="1193"/>
                  <a:pt x="183" y="1360"/>
                  <a:pt x="102" y="1608"/>
                </a:cubicBezTo>
                <a:cubicBezTo>
                  <a:pt x="0" y="1923"/>
                  <a:pt x="173" y="2262"/>
                  <a:pt x="488" y="2364"/>
                </a:cubicBezTo>
                <a:cubicBezTo>
                  <a:pt x="548" y="2384"/>
                  <a:pt x="610" y="2394"/>
                  <a:pt x="673" y="2394"/>
                </a:cubicBezTo>
                <a:cubicBezTo>
                  <a:pt x="864" y="2394"/>
                  <a:pt x="1038" y="2304"/>
                  <a:pt x="1149" y="2159"/>
                </a:cubicBezTo>
                <a:lnTo>
                  <a:pt x="1452" y="2258"/>
                </a:lnTo>
                <a:cubicBezTo>
                  <a:pt x="1450" y="2281"/>
                  <a:pt x="1449" y="2304"/>
                  <a:pt x="1449" y="2327"/>
                </a:cubicBezTo>
                <a:cubicBezTo>
                  <a:pt x="1449" y="2542"/>
                  <a:pt x="1528" y="2740"/>
                  <a:pt x="1658" y="2891"/>
                </a:cubicBezTo>
                <a:lnTo>
                  <a:pt x="1471" y="3149"/>
                </a:lnTo>
                <a:cubicBezTo>
                  <a:pt x="1416" y="3132"/>
                  <a:pt x="1359" y="3124"/>
                  <a:pt x="1301" y="3124"/>
                </a:cubicBezTo>
                <a:cubicBezTo>
                  <a:pt x="1109" y="3124"/>
                  <a:pt x="927" y="3216"/>
                  <a:pt x="815" y="3371"/>
                </a:cubicBezTo>
                <a:cubicBezTo>
                  <a:pt x="620" y="3639"/>
                  <a:pt x="680" y="4015"/>
                  <a:pt x="948" y="4209"/>
                </a:cubicBezTo>
                <a:cubicBezTo>
                  <a:pt x="1051" y="4284"/>
                  <a:pt x="1173" y="4324"/>
                  <a:pt x="1300" y="4324"/>
                </a:cubicBezTo>
                <a:cubicBezTo>
                  <a:pt x="1492" y="4324"/>
                  <a:pt x="1673" y="4232"/>
                  <a:pt x="1786" y="4077"/>
                </a:cubicBezTo>
                <a:cubicBezTo>
                  <a:pt x="1939" y="3866"/>
                  <a:pt x="1934" y="3588"/>
                  <a:pt x="1795" y="3384"/>
                </a:cubicBezTo>
                <a:lnTo>
                  <a:pt x="1981" y="3127"/>
                </a:lnTo>
                <a:cubicBezTo>
                  <a:pt x="2084" y="3170"/>
                  <a:pt x="2197" y="3194"/>
                  <a:pt x="2315" y="3194"/>
                </a:cubicBezTo>
                <a:cubicBezTo>
                  <a:pt x="2433" y="3194"/>
                  <a:pt x="2545" y="3170"/>
                  <a:pt x="2647" y="3127"/>
                </a:cubicBezTo>
                <a:lnTo>
                  <a:pt x="2836" y="3385"/>
                </a:lnTo>
                <a:cubicBezTo>
                  <a:pt x="2696" y="3588"/>
                  <a:pt x="2692" y="3866"/>
                  <a:pt x="2845" y="4077"/>
                </a:cubicBezTo>
                <a:cubicBezTo>
                  <a:pt x="2957" y="4232"/>
                  <a:pt x="3139" y="4324"/>
                  <a:pt x="3331" y="4324"/>
                </a:cubicBezTo>
                <a:lnTo>
                  <a:pt x="3331" y="4324"/>
                </a:lnTo>
                <a:cubicBezTo>
                  <a:pt x="3458" y="4324"/>
                  <a:pt x="3580" y="4284"/>
                  <a:pt x="3683" y="4209"/>
                </a:cubicBezTo>
                <a:cubicBezTo>
                  <a:pt x="3951" y="4015"/>
                  <a:pt x="4010" y="3639"/>
                  <a:pt x="3816" y="3371"/>
                </a:cubicBezTo>
                <a:cubicBezTo>
                  <a:pt x="3703" y="3216"/>
                  <a:pt x="3522" y="3124"/>
                  <a:pt x="3330" y="3124"/>
                </a:cubicBezTo>
                <a:cubicBezTo>
                  <a:pt x="3271" y="3124"/>
                  <a:pt x="3214" y="3133"/>
                  <a:pt x="3159" y="3149"/>
                </a:cubicBezTo>
                <a:lnTo>
                  <a:pt x="2971" y="2893"/>
                </a:lnTo>
                <a:cubicBezTo>
                  <a:pt x="3102" y="2741"/>
                  <a:pt x="3182" y="2543"/>
                  <a:pt x="3182" y="2327"/>
                </a:cubicBezTo>
                <a:cubicBezTo>
                  <a:pt x="3182" y="2303"/>
                  <a:pt x="3181" y="2280"/>
                  <a:pt x="3179" y="2257"/>
                </a:cubicBezTo>
                <a:lnTo>
                  <a:pt x="3481" y="2159"/>
                </a:lnTo>
                <a:cubicBezTo>
                  <a:pt x="3592" y="2304"/>
                  <a:pt x="3766" y="2394"/>
                  <a:pt x="3957" y="2394"/>
                </a:cubicBezTo>
                <a:lnTo>
                  <a:pt x="3957" y="2394"/>
                </a:lnTo>
                <a:cubicBezTo>
                  <a:pt x="4020" y="2394"/>
                  <a:pt x="4083" y="2384"/>
                  <a:pt x="4143" y="2364"/>
                </a:cubicBezTo>
                <a:cubicBezTo>
                  <a:pt x="4458" y="2262"/>
                  <a:pt x="4630" y="1923"/>
                  <a:pt x="4528" y="1608"/>
                </a:cubicBezTo>
                <a:cubicBezTo>
                  <a:pt x="4447" y="1360"/>
                  <a:pt x="4218" y="1193"/>
                  <a:pt x="3958" y="1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rot="10800000">
            <a:off x="4699804" y="4572389"/>
            <a:ext cx="1" cy="82434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 rot="10800000">
            <a:off x="4099441" y="3487115"/>
            <a:ext cx="1182254" cy="11822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 rot="10800000">
            <a:off x="4196423" y="3584098"/>
            <a:ext cx="988291" cy="988291"/>
          </a:xfrm>
          <a:prstGeom prst="ellipse">
            <a:avLst/>
          </a:prstGeom>
          <a:solidFill>
            <a:srgbClr val="9C2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 rot="10800000">
            <a:off x="4595188" y="5396736"/>
            <a:ext cx="212436" cy="212436"/>
          </a:xfrm>
          <a:prstGeom prst="ellipse">
            <a:avLst/>
          </a:prstGeom>
          <a:solidFill>
            <a:srgbClr val="9C2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7184384" y="2748781"/>
            <a:ext cx="1" cy="82434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6602494" y="3476148"/>
            <a:ext cx="1182254" cy="11822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699475" y="3573128"/>
            <a:ext cx="988291" cy="988291"/>
          </a:xfrm>
          <a:prstGeom prst="ellipse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085412" y="2536345"/>
            <a:ext cx="212436" cy="212436"/>
          </a:xfrm>
          <a:prstGeom prst="ellipse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rot="10800000">
            <a:off x="9753603" y="4567192"/>
            <a:ext cx="1" cy="82434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 rot="10800000">
            <a:off x="9153240" y="3481918"/>
            <a:ext cx="1182254" cy="11822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 rot="10800000">
            <a:off x="9250222" y="3578901"/>
            <a:ext cx="988291" cy="988291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 rot="10800000">
            <a:off x="9648987" y="5391539"/>
            <a:ext cx="212436" cy="212436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54" name="1"/>
          <p:cNvSpPr txBox="1">
            <a:spLocks noChangeArrowheads="1"/>
          </p:cNvSpPr>
          <p:nvPr/>
        </p:nvSpPr>
        <p:spPr bwMode="auto">
          <a:xfrm>
            <a:off x="1354244" y="4986824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1"/>
          <p:cNvSpPr txBox="1">
            <a:spLocks noChangeArrowheads="1"/>
          </p:cNvSpPr>
          <p:nvPr/>
        </p:nvSpPr>
        <p:spPr bwMode="auto">
          <a:xfrm>
            <a:off x="1166325" y="5297982"/>
            <a:ext cx="192098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单击此处可编辑内容，单击此处可编辑内容。单击添加项目内容。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1"/>
          <p:cNvSpPr txBox="1">
            <a:spLocks noChangeArrowheads="1"/>
          </p:cNvSpPr>
          <p:nvPr/>
        </p:nvSpPr>
        <p:spPr bwMode="auto">
          <a:xfrm>
            <a:off x="3945505" y="2066675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1"/>
          <p:cNvSpPr txBox="1">
            <a:spLocks noChangeArrowheads="1"/>
          </p:cNvSpPr>
          <p:nvPr/>
        </p:nvSpPr>
        <p:spPr bwMode="auto">
          <a:xfrm>
            <a:off x="3757586" y="2377833"/>
            <a:ext cx="192098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单击此处可编辑内容，单击此处可编辑内容。单击添加项目内容。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1"/>
          <p:cNvSpPr txBox="1">
            <a:spLocks noChangeArrowheads="1"/>
          </p:cNvSpPr>
          <p:nvPr/>
        </p:nvSpPr>
        <p:spPr bwMode="auto">
          <a:xfrm>
            <a:off x="6428185" y="4986824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1"/>
          <p:cNvSpPr txBox="1">
            <a:spLocks noChangeArrowheads="1"/>
          </p:cNvSpPr>
          <p:nvPr/>
        </p:nvSpPr>
        <p:spPr bwMode="auto">
          <a:xfrm>
            <a:off x="6240266" y="5297982"/>
            <a:ext cx="192098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单击此处可编辑内容，单击此处可编辑内容。单击添加项目内容。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1"/>
          <p:cNvSpPr txBox="1">
            <a:spLocks noChangeArrowheads="1"/>
          </p:cNvSpPr>
          <p:nvPr/>
        </p:nvSpPr>
        <p:spPr bwMode="auto">
          <a:xfrm>
            <a:off x="9019446" y="2066675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1"/>
          <p:cNvSpPr txBox="1">
            <a:spLocks noChangeArrowheads="1"/>
          </p:cNvSpPr>
          <p:nvPr/>
        </p:nvSpPr>
        <p:spPr bwMode="auto">
          <a:xfrm>
            <a:off x="8831527" y="2377833"/>
            <a:ext cx="192098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单击此处可编辑内容，单击此处可编辑内容。单击添加项目内容。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group_126413"/>
          <p:cNvSpPr>
            <a:spLocks noChangeAspect="1"/>
          </p:cNvSpPr>
          <p:nvPr/>
        </p:nvSpPr>
        <p:spPr bwMode="auto">
          <a:xfrm>
            <a:off x="6929813" y="3891965"/>
            <a:ext cx="552520" cy="329695"/>
          </a:xfrm>
          <a:custGeom>
            <a:avLst/>
            <a:gdLst>
              <a:gd name="connsiteX0" fmla="*/ 304490 w 608979"/>
              <a:gd name="connsiteY0" fmla="*/ 195651 h 363385"/>
              <a:gd name="connsiteX1" fmla="*/ 304583 w 608979"/>
              <a:gd name="connsiteY1" fmla="*/ 195651 h 363385"/>
              <a:gd name="connsiteX2" fmla="*/ 304770 w 608979"/>
              <a:gd name="connsiteY2" fmla="*/ 195651 h 363385"/>
              <a:gd name="connsiteX3" fmla="*/ 312252 w 608979"/>
              <a:gd name="connsiteY3" fmla="*/ 237304 h 363385"/>
              <a:gd name="connsiteX4" fmla="*/ 328430 w 608979"/>
              <a:gd name="connsiteY4" fmla="*/ 283254 h 363385"/>
              <a:gd name="connsiteX5" fmla="*/ 356111 w 608979"/>
              <a:gd name="connsiteY5" fmla="*/ 195744 h 363385"/>
              <a:gd name="connsiteX6" fmla="*/ 422040 w 608979"/>
              <a:gd name="connsiteY6" fmla="*/ 232261 h 363385"/>
              <a:gd name="connsiteX7" fmla="*/ 430830 w 608979"/>
              <a:gd name="connsiteY7" fmla="*/ 238425 h 363385"/>
              <a:gd name="connsiteX8" fmla="*/ 450001 w 608979"/>
              <a:gd name="connsiteY8" fmla="*/ 228619 h 363385"/>
              <a:gd name="connsiteX9" fmla="*/ 472352 w 608979"/>
              <a:gd name="connsiteY9" fmla="*/ 299131 h 363385"/>
              <a:gd name="connsiteX10" fmla="*/ 485257 w 608979"/>
              <a:gd name="connsiteY10" fmla="*/ 262240 h 363385"/>
              <a:gd name="connsiteX11" fmla="*/ 491242 w 608979"/>
              <a:gd name="connsiteY11" fmla="*/ 228712 h 363385"/>
              <a:gd name="connsiteX12" fmla="*/ 491429 w 608979"/>
              <a:gd name="connsiteY12" fmla="*/ 228712 h 363385"/>
              <a:gd name="connsiteX13" fmla="*/ 491523 w 608979"/>
              <a:gd name="connsiteY13" fmla="*/ 228712 h 363385"/>
              <a:gd name="connsiteX14" fmla="*/ 497508 w 608979"/>
              <a:gd name="connsiteY14" fmla="*/ 262240 h 363385"/>
              <a:gd name="connsiteX15" fmla="*/ 510506 w 608979"/>
              <a:gd name="connsiteY15" fmla="*/ 299224 h 363385"/>
              <a:gd name="connsiteX16" fmla="*/ 532763 w 608979"/>
              <a:gd name="connsiteY16" fmla="*/ 228712 h 363385"/>
              <a:gd name="connsiteX17" fmla="*/ 585881 w 608979"/>
              <a:gd name="connsiteY17" fmla="*/ 258038 h 363385"/>
              <a:gd name="connsiteX18" fmla="*/ 608886 w 608979"/>
              <a:gd name="connsiteY18" fmla="*/ 301092 h 363385"/>
              <a:gd name="connsiteX19" fmla="*/ 608979 w 608979"/>
              <a:gd name="connsiteY19" fmla="*/ 363385 h 363385"/>
              <a:gd name="connsiteX20" fmla="*/ 491242 w 608979"/>
              <a:gd name="connsiteY20" fmla="*/ 363385 h 363385"/>
              <a:gd name="connsiteX21" fmla="*/ 450469 w 608979"/>
              <a:gd name="connsiteY21" fmla="*/ 363385 h 363385"/>
              <a:gd name="connsiteX22" fmla="*/ 373785 w 608979"/>
              <a:gd name="connsiteY22" fmla="*/ 363385 h 363385"/>
              <a:gd name="connsiteX23" fmla="*/ 304209 w 608979"/>
              <a:gd name="connsiteY23" fmla="*/ 363385 h 363385"/>
              <a:gd name="connsiteX24" fmla="*/ 234633 w 608979"/>
              <a:gd name="connsiteY24" fmla="*/ 363385 h 363385"/>
              <a:gd name="connsiteX25" fmla="*/ 158230 w 608979"/>
              <a:gd name="connsiteY25" fmla="*/ 363385 h 363385"/>
              <a:gd name="connsiteX26" fmla="*/ 117176 w 608979"/>
              <a:gd name="connsiteY26" fmla="*/ 363385 h 363385"/>
              <a:gd name="connsiteX27" fmla="*/ 0 w 608979"/>
              <a:gd name="connsiteY27" fmla="*/ 363385 h 363385"/>
              <a:gd name="connsiteX28" fmla="*/ 0 w 608979"/>
              <a:gd name="connsiteY28" fmla="*/ 300998 h 363385"/>
              <a:gd name="connsiteX29" fmla="*/ 22911 w 608979"/>
              <a:gd name="connsiteY29" fmla="*/ 257851 h 363385"/>
              <a:gd name="connsiteX30" fmla="*/ 76029 w 608979"/>
              <a:gd name="connsiteY30" fmla="*/ 228619 h 363385"/>
              <a:gd name="connsiteX31" fmla="*/ 98380 w 608979"/>
              <a:gd name="connsiteY31" fmla="*/ 299131 h 363385"/>
              <a:gd name="connsiteX32" fmla="*/ 111378 w 608979"/>
              <a:gd name="connsiteY32" fmla="*/ 262240 h 363385"/>
              <a:gd name="connsiteX33" fmla="*/ 117363 w 608979"/>
              <a:gd name="connsiteY33" fmla="*/ 228712 h 363385"/>
              <a:gd name="connsiteX34" fmla="*/ 117457 w 608979"/>
              <a:gd name="connsiteY34" fmla="*/ 228712 h 363385"/>
              <a:gd name="connsiteX35" fmla="*/ 117550 w 608979"/>
              <a:gd name="connsiteY35" fmla="*/ 228712 h 363385"/>
              <a:gd name="connsiteX36" fmla="*/ 123535 w 608979"/>
              <a:gd name="connsiteY36" fmla="*/ 262240 h 363385"/>
              <a:gd name="connsiteX37" fmla="*/ 136534 w 608979"/>
              <a:gd name="connsiteY37" fmla="*/ 299131 h 363385"/>
              <a:gd name="connsiteX38" fmla="*/ 158885 w 608979"/>
              <a:gd name="connsiteY38" fmla="*/ 228619 h 363385"/>
              <a:gd name="connsiteX39" fmla="*/ 178336 w 608979"/>
              <a:gd name="connsiteY39" fmla="*/ 238612 h 363385"/>
              <a:gd name="connsiteX40" fmla="*/ 187127 w 608979"/>
              <a:gd name="connsiteY40" fmla="*/ 232261 h 363385"/>
              <a:gd name="connsiteX41" fmla="*/ 253149 w 608979"/>
              <a:gd name="connsiteY41" fmla="*/ 195744 h 363385"/>
              <a:gd name="connsiteX42" fmla="*/ 280830 w 608979"/>
              <a:gd name="connsiteY42" fmla="*/ 283254 h 363385"/>
              <a:gd name="connsiteX43" fmla="*/ 297008 w 608979"/>
              <a:gd name="connsiteY43" fmla="*/ 237304 h 363385"/>
              <a:gd name="connsiteX44" fmla="*/ 304490 w 608979"/>
              <a:gd name="connsiteY44" fmla="*/ 195651 h 363385"/>
              <a:gd name="connsiteX45" fmla="*/ 491441 w 608979"/>
              <a:gd name="connsiteY45" fmla="*/ 71099 h 363385"/>
              <a:gd name="connsiteX46" fmla="*/ 546818 w 608979"/>
              <a:gd name="connsiteY46" fmla="*/ 127774 h 363385"/>
              <a:gd name="connsiteX47" fmla="*/ 491815 w 608979"/>
              <a:gd name="connsiteY47" fmla="*/ 214140 h 363385"/>
              <a:gd name="connsiteX48" fmla="*/ 491441 w 608979"/>
              <a:gd name="connsiteY48" fmla="*/ 214140 h 363385"/>
              <a:gd name="connsiteX49" fmla="*/ 491067 w 608979"/>
              <a:gd name="connsiteY49" fmla="*/ 214140 h 363385"/>
              <a:gd name="connsiteX50" fmla="*/ 436064 w 608979"/>
              <a:gd name="connsiteY50" fmla="*/ 127774 h 363385"/>
              <a:gd name="connsiteX51" fmla="*/ 491441 w 608979"/>
              <a:gd name="connsiteY51" fmla="*/ 71099 h 363385"/>
              <a:gd name="connsiteX52" fmla="*/ 117056 w 608979"/>
              <a:gd name="connsiteY52" fmla="*/ 71099 h 363385"/>
              <a:gd name="connsiteX53" fmla="*/ 172424 w 608979"/>
              <a:gd name="connsiteY53" fmla="*/ 127774 h 363385"/>
              <a:gd name="connsiteX54" fmla="*/ 117431 w 608979"/>
              <a:gd name="connsiteY54" fmla="*/ 214140 h 363385"/>
              <a:gd name="connsiteX55" fmla="*/ 117056 w 608979"/>
              <a:gd name="connsiteY55" fmla="*/ 214140 h 363385"/>
              <a:gd name="connsiteX56" fmla="*/ 116682 w 608979"/>
              <a:gd name="connsiteY56" fmla="*/ 214140 h 363385"/>
              <a:gd name="connsiteX57" fmla="*/ 61689 w 608979"/>
              <a:gd name="connsiteY57" fmla="*/ 127774 h 363385"/>
              <a:gd name="connsiteX58" fmla="*/ 117056 w 608979"/>
              <a:gd name="connsiteY58" fmla="*/ 71099 h 363385"/>
              <a:gd name="connsiteX59" fmla="*/ 304490 w 608979"/>
              <a:gd name="connsiteY59" fmla="*/ 38 h 363385"/>
              <a:gd name="connsiteX60" fmla="*/ 373335 w 608979"/>
              <a:gd name="connsiteY60" fmla="*/ 70367 h 363385"/>
              <a:gd name="connsiteX61" fmla="*/ 304957 w 608979"/>
              <a:gd name="connsiteY61" fmla="*/ 177869 h 363385"/>
              <a:gd name="connsiteX62" fmla="*/ 304490 w 608979"/>
              <a:gd name="connsiteY62" fmla="*/ 177869 h 363385"/>
              <a:gd name="connsiteX63" fmla="*/ 304022 w 608979"/>
              <a:gd name="connsiteY63" fmla="*/ 177869 h 363385"/>
              <a:gd name="connsiteX64" fmla="*/ 235644 w 608979"/>
              <a:gd name="connsiteY64" fmla="*/ 70367 h 363385"/>
              <a:gd name="connsiteX65" fmla="*/ 304490 w 608979"/>
              <a:gd name="connsiteY65" fmla="*/ 38 h 36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8979" h="363385">
                <a:moveTo>
                  <a:pt x="304490" y="195651"/>
                </a:moveTo>
                <a:lnTo>
                  <a:pt x="304583" y="195651"/>
                </a:lnTo>
                <a:lnTo>
                  <a:pt x="304770" y="195651"/>
                </a:lnTo>
                <a:cubicBezTo>
                  <a:pt x="310194" y="195744"/>
                  <a:pt x="340681" y="197706"/>
                  <a:pt x="312252" y="237304"/>
                </a:cubicBezTo>
                <a:lnTo>
                  <a:pt x="328430" y="283254"/>
                </a:lnTo>
                <a:lnTo>
                  <a:pt x="356111" y="195744"/>
                </a:lnTo>
                <a:cubicBezTo>
                  <a:pt x="356111" y="195744"/>
                  <a:pt x="390899" y="212649"/>
                  <a:pt x="422040" y="232261"/>
                </a:cubicBezTo>
                <a:cubicBezTo>
                  <a:pt x="425313" y="234222"/>
                  <a:pt x="428212" y="236370"/>
                  <a:pt x="430830" y="238425"/>
                </a:cubicBezTo>
                <a:cubicBezTo>
                  <a:pt x="442052" y="232448"/>
                  <a:pt x="450001" y="228619"/>
                  <a:pt x="450001" y="228619"/>
                </a:cubicBezTo>
                <a:lnTo>
                  <a:pt x="472352" y="299131"/>
                </a:lnTo>
                <a:lnTo>
                  <a:pt x="485257" y="262240"/>
                </a:lnTo>
                <a:cubicBezTo>
                  <a:pt x="462439" y="230393"/>
                  <a:pt x="486940" y="228712"/>
                  <a:pt x="491242" y="228712"/>
                </a:cubicBezTo>
                <a:lnTo>
                  <a:pt x="491429" y="228712"/>
                </a:lnTo>
                <a:lnTo>
                  <a:pt x="491523" y="228712"/>
                </a:lnTo>
                <a:cubicBezTo>
                  <a:pt x="495918" y="228712"/>
                  <a:pt x="520326" y="230393"/>
                  <a:pt x="497508" y="262240"/>
                </a:cubicBezTo>
                <a:lnTo>
                  <a:pt x="510506" y="299224"/>
                </a:lnTo>
                <a:lnTo>
                  <a:pt x="532763" y="228712"/>
                </a:lnTo>
                <a:cubicBezTo>
                  <a:pt x="532763" y="228712"/>
                  <a:pt x="560818" y="242348"/>
                  <a:pt x="585881" y="258038"/>
                </a:cubicBezTo>
                <a:cubicBezTo>
                  <a:pt x="604771" y="269805"/>
                  <a:pt x="608325" y="282693"/>
                  <a:pt x="608886" y="301092"/>
                </a:cubicBezTo>
                <a:lnTo>
                  <a:pt x="608979" y="363385"/>
                </a:lnTo>
                <a:lnTo>
                  <a:pt x="491242" y="363385"/>
                </a:lnTo>
                <a:lnTo>
                  <a:pt x="450469" y="363385"/>
                </a:lnTo>
                <a:lnTo>
                  <a:pt x="373785" y="363385"/>
                </a:lnTo>
                <a:lnTo>
                  <a:pt x="304209" y="363385"/>
                </a:lnTo>
                <a:lnTo>
                  <a:pt x="234633" y="363385"/>
                </a:lnTo>
                <a:lnTo>
                  <a:pt x="158230" y="363385"/>
                </a:lnTo>
                <a:lnTo>
                  <a:pt x="117176" y="363385"/>
                </a:lnTo>
                <a:lnTo>
                  <a:pt x="0" y="363385"/>
                </a:lnTo>
                <a:lnTo>
                  <a:pt x="0" y="300998"/>
                </a:lnTo>
                <a:cubicBezTo>
                  <a:pt x="467" y="282507"/>
                  <a:pt x="4021" y="269712"/>
                  <a:pt x="22911" y="257851"/>
                </a:cubicBezTo>
                <a:cubicBezTo>
                  <a:pt x="47974" y="242161"/>
                  <a:pt x="76029" y="228619"/>
                  <a:pt x="76029" y="228619"/>
                </a:cubicBezTo>
                <a:lnTo>
                  <a:pt x="98380" y="299131"/>
                </a:lnTo>
                <a:lnTo>
                  <a:pt x="111378" y="262240"/>
                </a:lnTo>
                <a:cubicBezTo>
                  <a:pt x="88560" y="230393"/>
                  <a:pt x="112968" y="228712"/>
                  <a:pt x="117363" y="228712"/>
                </a:cubicBezTo>
                <a:lnTo>
                  <a:pt x="117457" y="228712"/>
                </a:lnTo>
                <a:lnTo>
                  <a:pt x="117550" y="228712"/>
                </a:lnTo>
                <a:cubicBezTo>
                  <a:pt x="121946" y="228712"/>
                  <a:pt x="146353" y="230393"/>
                  <a:pt x="123535" y="262240"/>
                </a:cubicBezTo>
                <a:lnTo>
                  <a:pt x="136534" y="299131"/>
                </a:lnTo>
                <a:lnTo>
                  <a:pt x="158885" y="228619"/>
                </a:lnTo>
                <a:cubicBezTo>
                  <a:pt x="158885" y="228619"/>
                  <a:pt x="166927" y="232448"/>
                  <a:pt x="178336" y="238612"/>
                </a:cubicBezTo>
                <a:cubicBezTo>
                  <a:pt x="180955" y="236464"/>
                  <a:pt x="183760" y="234316"/>
                  <a:pt x="187127" y="232261"/>
                </a:cubicBezTo>
                <a:cubicBezTo>
                  <a:pt x="218361" y="212649"/>
                  <a:pt x="253149" y="195744"/>
                  <a:pt x="253149" y="195744"/>
                </a:cubicBezTo>
                <a:lnTo>
                  <a:pt x="280830" y="283254"/>
                </a:lnTo>
                <a:lnTo>
                  <a:pt x="297008" y="237304"/>
                </a:lnTo>
                <a:cubicBezTo>
                  <a:pt x="268579" y="197612"/>
                  <a:pt x="298972" y="195651"/>
                  <a:pt x="304490" y="195651"/>
                </a:cubicBezTo>
                <a:close/>
                <a:moveTo>
                  <a:pt x="491441" y="71099"/>
                </a:moveTo>
                <a:cubicBezTo>
                  <a:pt x="496118" y="71006"/>
                  <a:pt x="544199" y="70539"/>
                  <a:pt x="546818" y="127774"/>
                </a:cubicBezTo>
                <a:cubicBezTo>
                  <a:pt x="546818" y="127774"/>
                  <a:pt x="555985" y="213580"/>
                  <a:pt x="491815" y="214140"/>
                </a:cubicBezTo>
                <a:lnTo>
                  <a:pt x="491441" y="214140"/>
                </a:lnTo>
                <a:lnTo>
                  <a:pt x="491067" y="214140"/>
                </a:lnTo>
                <a:cubicBezTo>
                  <a:pt x="426709" y="213580"/>
                  <a:pt x="436064" y="127867"/>
                  <a:pt x="436064" y="127774"/>
                </a:cubicBezTo>
                <a:cubicBezTo>
                  <a:pt x="438683" y="70539"/>
                  <a:pt x="486670" y="70913"/>
                  <a:pt x="491441" y="71099"/>
                </a:cubicBezTo>
                <a:close/>
                <a:moveTo>
                  <a:pt x="117056" y="71099"/>
                </a:moveTo>
                <a:cubicBezTo>
                  <a:pt x="121826" y="71006"/>
                  <a:pt x="169805" y="70539"/>
                  <a:pt x="172424" y="127774"/>
                </a:cubicBezTo>
                <a:cubicBezTo>
                  <a:pt x="172424" y="127774"/>
                  <a:pt x="181776" y="213580"/>
                  <a:pt x="117431" y="214140"/>
                </a:cubicBezTo>
                <a:lnTo>
                  <a:pt x="117056" y="214140"/>
                </a:lnTo>
                <a:lnTo>
                  <a:pt x="116682" y="214140"/>
                </a:lnTo>
                <a:cubicBezTo>
                  <a:pt x="52430" y="213580"/>
                  <a:pt x="61689" y="127867"/>
                  <a:pt x="61689" y="127774"/>
                </a:cubicBezTo>
                <a:cubicBezTo>
                  <a:pt x="64308" y="70539"/>
                  <a:pt x="112287" y="70913"/>
                  <a:pt x="117056" y="71099"/>
                </a:cubicBezTo>
                <a:close/>
                <a:moveTo>
                  <a:pt x="304490" y="38"/>
                </a:moveTo>
                <a:cubicBezTo>
                  <a:pt x="310383" y="-243"/>
                  <a:pt x="370061" y="-803"/>
                  <a:pt x="373335" y="70367"/>
                </a:cubicBezTo>
                <a:cubicBezTo>
                  <a:pt x="373335" y="70367"/>
                  <a:pt x="384934" y="177028"/>
                  <a:pt x="304957" y="177869"/>
                </a:cubicBezTo>
                <a:lnTo>
                  <a:pt x="304490" y="177869"/>
                </a:lnTo>
                <a:lnTo>
                  <a:pt x="304022" y="177869"/>
                </a:lnTo>
                <a:cubicBezTo>
                  <a:pt x="224045" y="177122"/>
                  <a:pt x="235644" y="70554"/>
                  <a:pt x="235644" y="70367"/>
                </a:cubicBezTo>
                <a:cubicBezTo>
                  <a:pt x="239012" y="-803"/>
                  <a:pt x="298597" y="-243"/>
                  <a:pt x="304490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verification-symbol-in-a-square-box_37892"/>
          <p:cNvSpPr>
            <a:spLocks noChangeAspect="1"/>
          </p:cNvSpPr>
          <p:nvPr/>
        </p:nvSpPr>
        <p:spPr bwMode="auto">
          <a:xfrm>
            <a:off x="9531407" y="3846823"/>
            <a:ext cx="501414" cy="421459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soup-bowl_44116"/>
          <p:cNvSpPr>
            <a:spLocks noChangeAspect="1"/>
          </p:cNvSpPr>
          <p:nvPr/>
        </p:nvSpPr>
        <p:spPr bwMode="auto">
          <a:xfrm>
            <a:off x="4439860" y="3799948"/>
            <a:ext cx="501414" cy="493912"/>
          </a:xfrm>
          <a:custGeom>
            <a:avLst/>
            <a:gdLst>
              <a:gd name="connsiteX0" fmla="*/ 0 w 608487"/>
              <a:gd name="connsiteY0" fmla="*/ 548152 h 599383"/>
              <a:gd name="connsiteX1" fmla="*/ 605239 w 608487"/>
              <a:gd name="connsiteY1" fmla="*/ 548152 h 599383"/>
              <a:gd name="connsiteX2" fmla="*/ 605239 w 608487"/>
              <a:gd name="connsiteY2" fmla="*/ 599383 h 599383"/>
              <a:gd name="connsiteX3" fmla="*/ 0 w 608487"/>
              <a:gd name="connsiteY3" fmla="*/ 599383 h 599383"/>
              <a:gd name="connsiteX4" fmla="*/ 0 w 608487"/>
              <a:gd name="connsiteY4" fmla="*/ 211908 h 599383"/>
              <a:gd name="connsiteX5" fmla="*/ 349886 w 608487"/>
              <a:gd name="connsiteY5" fmla="*/ 211908 h 599383"/>
              <a:gd name="connsiteX6" fmla="*/ 394554 w 608487"/>
              <a:gd name="connsiteY6" fmla="*/ 211908 h 599383"/>
              <a:gd name="connsiteX7" fmla="*/ 605239 w 608487"/>
              <a:gd name="connsiteY7" fmla="*/ 211908 h 599383"/>
              <a:gd name="connsiteX8" fmla="*/ 302620 w 608487"/>
              <a:gd name="connsiteY8" fmla="*/ 514069 h 599383"/>
              <a:gd name="connsiteX9" fmla="*/ 0 w 608487"/>
              <a:gd name="connsiteY9" fmla="*/ 211908 h 599383"/>
              <a:gd name="connsiteX10" fmla="*/ 596231 w 608487"/>
              <a:gd name="connsiteY10" fmla="*/ 36105 h 599383"/>
              <a:gd name="connsiteX11" fmla="*/ 599507 w 608487"/>
              <a:gd name="connsiteY11" fmla="*/ 65804 h 599383"/>
              <a:gd name="connsiteX12" fmla="*/ 410520 w 608487"/>
              <a:gd name="connsiteY12" fmla="*/ 194831 h 599383"/>
              <a:gd name="connsiteX13" fmla="*/ 364258 w 608487"/>
              <a:gd name="connsiteY13" fmla="*/ 194831 h 599383"/>
              <a:gd name="connsiteX14" fmla="*/ 582243 w 608487"/>
              <a:gd name="connsiteY14" fmla="*/ 36351 h 599383"/>
              <a:gd name="connsiteX15" fmla="*/ 596231 w 608487"/>
              <a:gd name="connsiteY15" fmla="*/ 36105 h 599383"/>
              <a:gd name="connsiteX16" fmla="*/ 325339 w 608487"/>
              <a:gd name="connsiteY16" fmla="*/ 0 h 599383"/>
              <a:gd name="connsiteX17" fmla="*/ 327769 w 608487"/>
              <a:gd name="connsiteY17" fmla="*/ 837 h 599383"/>
              <a:gd name="connsiteX18" fmla="*/ 333971 w 608487"/>
              <a:gd name="connsiteY18" fmla="*/ 4101 h 599383"/>
              <a:gd name="connsiteX19" fmla="*/ 351235 w 608487"/>
              <a:gd name="connsiteY19" fmla="*/ 22009 h 599383"/>
              <a:gd name="connsiteX20" fmla="*/ 357855 w 608487"/>
              <a:gd name="connsiteY20" fmla="*/ 38746 h 599383"/>
              <a:gd name="connsiteX21" fmla="*/ 358190 w 608487"/>
              <a:gd name="connsiteY21" fmla="*/ 60505 h 599383"/>
              <a:gd name="connsiteX22" fmla="*/ 349558 w 608487"/>
              <a:gd name="connsiteY22" fmla="*/ 82765 h 599383"/>
              <a:gd name="connsiteX23" fmla="*/ 334306 w 608487"/>
              <a:gd name="connsiteY23" fmla="*/ 100255 h 599383"/>
              <a:gd name="connsiteX24" fmla="*/ 329948 w 608487"/>
              <a:gd name="connsiteY24" fmla="*/ 103602 h 599383"/>
              <a:gd name="connsiteX25" fmla="*/ 327434 w 608487"/>
              <a:gd name="connsiteY25" fmla="*/ 105527 h 599383"/>
              <a:gd name="connsiteX26" fmla="*/ 324082 w 608487"/>
              <a:gd name="connsiteY26" fmla="*/ 107954 h 599383"/>
              <a:gd name="connsiteX27" fmla="*/ 322322 w 608487"/>
              <a:gd name="connsiteY27" fmla="*/ 109209 h 599383"/>
              <a:gd name="connsiteX28" fmla="*/ 320981 w 608487"/>
              <a:gd name="connsiteY28" fmla="*/ 110214 h 599383"/>
              <a:gd name="connsiteX29" fmla="*/ 317713 w 608487"/>
              <a:gd name="connsiteY29" fmla="*/ 112473 h 599383"/>
              <a:gd name="connsiteX30" fmla="*/ 314193 w 608487"/>
              <a:gd name="connsiteY30" fmla="*/ 115318 h 599383"/>
              <a:gd name="connsiteX31" fmla="*/ 311176 w 608487"/>
              <a:gd name="connsiteY31" fmla="*/ 118080 h 599383"/>
              <a:gd name="connsiteX32" fmla="*/ 309835 w 608487"/>
              <a:gd name="connsiteY32" fmla="*/ 119419 h 599383"/>
              <a:gd name="connsiteX33" fmla="*/ 308578 w 608487"/>
              <a:gd name="connsiteY33" fmla="*/ 120842 h 599383"/>
              <a:gd name="connsiteX34" fmla="*/ 307321 w 608487"/>
              <a:gd name="connsiteY34" fmla="*/ 122515 h 599383"/>
              <a:gd name="connsiteX35" fmla="*/ 306231 w 608487"/>
              <a:gd name="connsiteY35" fmla="*/ 124273 h 599383"/>
              <a:gd name="connsiteX36" fmla="*/ 305142 w 608487"/>
              <a:gd name="connsiteY36" fmla="*/ 126197 h 599383"/>
              <a:gd name="connsiteX37" fmla="*/ 304388 w 608487"/>
              <a:gd name="connsiteY37" fmla="*/ 128373 h 599383"/>
              <a:gd name="connsiteX38" fmla="*/ 302544 w 608487"/>
              <a:gd name="connsiteY38" fmla="*/ 137830 h 599383"/>
              <a:gd name="connsiteX39" fmla="*/ 302376 w 608487"/>
              <a:gd name="connsiteY39" fmla="*/ 142516 h 599383"/>
              <a:gd name="connsiteX40" fmla="*/ 302544 w 608487"/>
              <a:gd name="connsiteY40" fmla="*/ 146784 h 599383"/>
              <a:gd name="connsiteX41" fmla="*/ 303047 w 608487"/>
              <a:gd name="connsiteY41" fmla="*/ 153311 h 599383"/>
              <a:gd name="connsiteX42" fmla="*/ 303298 w 608487"/>
              <a:gd name="connsiteY42" fmla="*/ 155738 h 599383"/>
              <a:gd name="connsiteX43" fmla="*/ 300868 w 608487"/>
              <a:gd name="connsiteY43" fmla="*/ 155320 h 599383"/>
              <a:gd name="connsiteX44" fmla="*/ 294163 w 608487"/>
              <a:gd name="connsiteY44" fmla="*/ 152893 h 599383"/>
              <a:gd name="connsiteX45" fmla="*/ 289722 w 608487"/>
              <a:gd name="connsiteY45" fmla="*/ 150382 h 599383"/>
              <a:gd name="connsiteX46" fmla="*/ 284861 w 608487"/>
              <a:gd name="connsiteY46" fmla="*/ 146784 h 599383"/>
              <a:gd name="connsiteX47" fmla="*/ 279917 w 608487"/>
              <a:gd name="connsiteY47" fmla="*/ 141595 h 599383"/>
              <a:gd name="connsiteX48" fmla="*/ 275391 w 608487"/>
              <a:gd name="connsiteY48" fmla="*/ 134566 h 599383"/>
              <a:gd name="connsiteX49" fmla="*/ 273380 w 608487"/>
              <a:gd name="connsiteY49" fmla="*/ 130382 h 599383"/>
              <a:gd name="connsiteX50" fmla="*/ 271871 w 608487"/>
              <a:gd name="connsiteY50" fmla="*/ 125695 h 599383"/>
              <a:gd name="connsiteX51" fmla="*/ 270363 w 608487"/>
              <a:gd name="connsiteY51" fmla="*/ 115067 h 599383"/>
              <a:gd name="connsiteX52" fmla="*/ 270279 w 608487"/>
              <a:gd name="connsiteY52" fmla="*/ 112222 h 599383"/>
              <a:gd name="connsiteX53" fmla="*/ 270530 w 608487"/>
              <a:gd name="connsiteY53" fmla="*/ 109377 h 599383"/>
              <a:gd name="connsiteX54" fmla="*/ 271369 w 608487"/>
              <a:gd name="connsiteY54" fmla="*/ 103519 h 599383"/>
              <a:gd name="connsiteX55" fmla="*/ 272961 w 608487"/>
              <a:gd name="connsiteY55" fmla="*/ 97828 h 599383"/>
              <a:gd name="connsiteX56" fmla="*/ 274972 w 608487"/>
              <a:gd name="connsiteY56" fmla="*/ 92221 h 599383"/>
              <a:gd name="connsiteX57" fmla="*/ 280587 w 608487"/>
              <a:gd name="connsiteY57" fmla="*/ 81928 h 599383"/>
              <a:gd name="connsiteX58" fmla="*/ 288716 w 608487"/>
              <a:gd name="connsiteY58" fmla="*/ 72304 h 599383"/>
              <a:gd name="connsiteX59" fmla="*/ 290392 w 608487"/>
              <a:gd name="connsiteY59" fmla="*/ 70463 h 599383"/>
              <a:gd name="connsiteX60" fmla="*/ 291985 w 608487"/>
              <a:gd name="connsiteY60" fmla="*/ 69040 h 599383"/>
              <a:gd name="connsiteX61" fmla="*/ 295085 w 608487"/>
              <a:gd name="connsiteY61" fmla="*/ 66279 h 599383"/>
              <a:gd name="connsiteX62" fmla="*/ 296594 w 608487"/>
              <a:gd name="connsiteY62" fmla="*/ 64856 h 599383"/>
              <a:gd name="connsiteX63" fmla="*/ 297013 w 608487"/>
              <a:gd name="connsiteY63" fmla="*/ 64521 h 599383"/>
              <a:gd name="connsiteX64" fmla="*/ 297097 w 608487"/>
              <a:gd name="connsiteY64" fmla="*/ 64438 h 599383"/>
              <a:gd name="connsiteX65" fmla="*/ 298437 w 608487"/>
              <a:gd name="connsiteY65" fmla="*/ 63434 h 599383"/>
              <a:gd name="connsiteX66" fmla="*/ 298521 w 608487"/>
              <a:gd name="connsiteY66" fmla="*/ 63266 h 599383"/>
              <a:gd name="connsiteX67" fmla="*/ 299108 w 608487"/>
              <a:gd name="connsiteY67" fmla="*/ 62848 h 599383"/>
              <a:gd name="connsiteX68" fmla="*/ 301371 w 608487"/>
              <a:gd name="connsiteY68" fmla="*/ 61007 h 599383"/>
              <a:gd name="connsiteX69" fmla="*/ 308913 w 608487"/>
              <a:gd name="connsiteY69" fmla="*/ 54061 h 599383"/>
              <a:gd name="connsiteX70" fmla="*/ 314696 w 608487"/>
              <a:gd name="connsiteY70" fmla="*/ 47282 h 599383"/>
              <a:gd name="connsiteX71" fmla="*/ 319305 w 608487"/>
              <a:gd name="connsiteY71" fmla="*/ 39081 h 599383"/>
              <a:gd name="connsiteX72" fmla="*/ 322489 w 608487"/>
              <a:gd name="connsiteY72" fmla="*/ 28872 h 599383"/>
              <a:gd name="connsiteX73" fmla="*/ 325004 w 608487"/>
              <a:gd name="connsiteY73" fmla="*/ 9038 h 599383"/>
              <a:gd name="connsiteX74" fmla="*/ 325255 w 608487"/>
              <a:gd name="connsiteY74" fmla="*/ 2427 h 599383"/>
              <a:gd name="connsiteX75" fmla="*/ 325339 w 608487"/>
              <a:gd name="connsiteY75" fmla="*/ 0 h 599383"/>
              <a:gd name="connsiteX76" fmla="*/ 227322 w 608487"/>
              <a:gd name="connsiteY76" fmla="*/ 0 h 599383"/>
              <a:gd name="connsiteX77" fmla="*/ 229669 w 608487"/>
              <a:gd name="connsiteY77" fmla="*/ 837 h 599383"/>
              <a:gd name="connsiteX78" fmla="*/ 235870 w 608487"/>
              <a:gd name="connsiteY78" fmla="*/ 4101 h 599383"/>
              <a:gd name="connsiteX79" fmla="*/ 253218 w 608487"/>
              <a:gd name="connsiteY79" fmla="*/ 22009 h 599383"/>
              <a:gd name="connsiteX80" fmla="*/ 259755 w 608487"/>
              <a:gd name="connsiteY80" fmla="*/ 38746 h 599383"/>
              <a:gd name="connsiteX81" fmla="*/ 260090 w 608487"/>
              <a:gd name="connsiteY81" fmla="*/ 60505 h 599383"/>
              <a:gd name="connsiteX82" fmla="*/ 251542 w 608487"/>
              <a:gd name="connsiteY82" fmla="*/ 82765 h 599383"/>
              <a:gd name="connsiteX83" fmla="*/ 236289 w 608487"/>
              <a:gd name="connsiteY83" fmla="*/ 100255 h 599383"/>
              <a:gd name="connsiteX84" fmla="*/ 231848 w 608487"/>
              <a:gd name="connsiteY84" fmla="*/ 103602 h 599383"/>
              <a:gd name="connsiteX85" fmla="*/ 229417 w 608487"/>
              <a:gd name="connsiteY85" fmla="*/ 105527 h 599383"/>
              <a:gd name="connsiteX86" fmla="*/ 225981 w 608487"/>
              <a:gd name="connsiteY86" fmla="*/ 107954 h 599383"/>
              <a:gd name="connsiteX87" fmla="*/ 224305 w 608487"/>
              <a:gd name="connsiteY87" fmla="*/ 109209 h 599383"/>
              <a:gd name="connsiteX88" fmla="*/ 222965 w 608487"/>
              <a:gd name="connsiteY88" fmla="*/ 110214 h 599383"/>
              <a:gd name="connsiteX89" fmla="*/ 219696 w 608487"/>
              <a:gd name="connsiteY89" fmla="*/ 112473 h 599383"/>
              <a:gd name="connsiteX90" fmla="*/ 216093 w 608487"/>
              <a:gd name="connsiteY90" fmla="*/ 115318 h 599383"/>
              <a:gd name="connsiteX91" fmla="*/ 213076 w 608487"/>
              <a:gd name="connsiteY91" fmla="*/ 118080 h 599383"/>
              <a:gd name="connsiteX92" fmla="*/ 211818 w 608487"/>
              <a:gd name="connsiteY92" fmla="*/ 119419 h 599383"/>
              <a:gd name="connsiteX93" fmla="*/ 210478 w 608487"/>
              <a:gd name="connsiteY93" fmla="*/ 120842 h 599383"/>
              <a:gd name="connsiteX94" fmla="*/ 209221 w 608487"/>
              <a:gd name="connsiteY94" fmla="*/ 122515 h 599383"/>
              <a:gd name="connsiteX95" fmla="*/ 208215 w 608487"/>
              <a:gd name="connsiteY95" fmla="*/ 124273 h 599383"/>
              <a:gd name="connsiteX96" fmla="*/ 207125 w 608487"/>
              <a:gd name="connsiteY96" fmla="*/ 126197 h 599383"/>
              <a:gd name="connsiteX97" fmla="*/ 206371 w 608487"/>
              <a:gd name="connsiteY97" fmla="*/ 128373 h 599383"/>
              <a:gd name="connsiteX98" fmla="*/ 204527 w 608487"/>
              <a:gd name="connsiteY98" fmla="*/ 137830 h 599383"/>
              <a:gd name="connsiteX99" fmla="*/ 204360 w 608487"/>
              <a:gd name="connsiteY99" fmla="*/ 142516 h 599383"/>
              <a:gd name="connsiteX100" fmla="*/ 204444 w 608487"/>
              <a:gd name="connsiteY100" fmla="*/ 146784 h 599383"/>
              <a:gd name="connsiteX101" fmla="*/ 204946 w 608487"/>
              <a:gd name="connsiteY101" fmla="*/ 153311 h 599383"/>
              <a:gd name="connsiteX102" fmla="*/ 205282 w 608487"/>
              <a:gd name="connsiteY102" fmla="*/ 155738 h 599383"/>
              <a:gd name="connsiteX103" fmla="*/ 202768 w 608487"/>
              <a:gd name="connsiteY103" fmla="*/ 155320 h 599383"/>
              <a:gd name="connsiteX104" fmla="*/ 196147 w 608487"/>
              <a:gd name="connsiteY104" fmla="*/ 152893 h 599383"/>
              <a:gd name="connsiteX105" fmla="*/ 191705 w 608487"/>
              <a:gd name="connsiteY105" fmla="*/ 150382 h 599383"/>
              <a:gd name="connsiteX106" fmla="*/ 186761 w 608487"/>
              <a:gd name="connsiteY106" fmla="*/ 146784 h 599383"/>
              <a:gd name="connsiteX107" fmla="*/ 181816 w 608487"/>
              <a:gd name="connsiteY107" fmla="*/ 141595 h 599383"/>
              <a:gd name="connsiteX108" fmla="*/ 177291 w 608487"/>
              <a:gd name="connsiteY108" fmla="*/ 134566 h 599383"/>
              <a:gd name="connsiteX109" fmla="*/ 175363 w 608487"/>
              <a:gd name="connsiteY109" fmla="*/ 130382 h 599383"/>
              <a:gd name="connsiteX110" fmla="*/ 173855 w 608487"/>
              <a:gd name="connsiteY110" fmla="*/ 125695 h 599383"/>
              <a:gd name="connsiteX111" fmla="*/ 172263 w 608487"/>
              <a:gd name="connsiteY111" fmla="*/ 115067 h 599383"/>
              <a:gd name="connsiteX112" fmla="*/ 172179 w 608487"/>
              <a:gd name="connsiteY112" fmla="*/ 112222 h 599383"/>
              <a:gd name="connsiteX113" fmla="*/ 172514 w 608487"/>
              <a:gd name="connsiteY113" fmla="*/ 109377 h 599383"/>
              <a:gd name="connsiteX114" fmla="*/ 173268 w 608487"/>
              <a:gd name="connsiteY114" fmla="*/ 103519 h 599383"/>
              <a:gd name="connsiteX115" fmla="*/ 174861 w 608487"/>
              <a:gd name="connsiteY115" fmla="*/ 97828 h 599383"/>
              <a:gd name="connsiteX116" fmla="*/ 176872 w 608487"/>
              <a:gd name="connsiteY116" fmla="*/ 92221 h 599383"/>
              <a:gd name="connsiteX117" fmla="*/ 182571 w 608487"/>
              <a:gd name="connsiteY117" fmla="*/ 81928 h 599383"/>
              <a:gd name="connsiteX118" fmla="*/ 190616 w 608487"/>
              <a:gd name="connsiteY118" fmla="*/ 72304 h 599383"/>
              <a:gd name="connsiteX119" fmla="*/ 192376 w 608487"/>
              <a:gd name="connsiteY119" fmla="*/ 70463 h 599383"/>
              <a:gd name="connsiteX120" fmla="*/ 193884 w 608487"/>
              <a:gd name="connsiteY120" fmla="*/ 69040 h 599383"/>
              <a:gd name="connsiteX121" fmla="*/ 196985 w 608487"/>
              <a:gd name="connsiteY121" fmla="*/ 66279 h 599383"/>
              <a:gd name="connsiteX122" fmla="*/ 198577 w 608487"/>
              <a:gd name="connsiteY122" fmla="*/ 64856 h 599383"/>
              <a:gd name="connsiteX123" fmla="*/ 198996 w 608487"/>
              <a:gd name="connsiteY123" fmla="*/ 64521 h 599383"/>
              <a:gd name="connsiteX124" fmla="*/ 199080 w 608487"/>
              <a:gd name="connsiteY124" fmla="*/ 64438 h 599383"/>
              <a:gd name="connsiteX125" fmla="*/ 200337 w 608487"/>
              <a:gd name="connsiteY125" fmla="*/ 63434 h 599383"/>
              <a:gd name="connsiteX126" fmla="*/ 200505 w 608487"/>
              <a:gd name="connsiteY126" fmla="*/ 63266 h 599383"/>
              <a:gd name="connsiteX127" fmla="*/ 201008 w 608487"/>
              <a:gd name="connsiteY127" fmla="*/ 62848 h 599383"/>
              <a:gd name="connsiteX128" fmla="*/ 203354 w 608487"/>
              <a:gd name="connsiteY128" fmla="*/ 61007 h 599383"/>
              <a:gd name="connsiteX129" fmla="*/ 210897 w 608487"/>
              <a:gd name="connsiteY129" fmla="*/ 54061 h 599383"/>
              <a:gd name="connsiteX130" fmla="*/ 216679 w 608487"/>
              <a:gd name="connsiteY130" fmla="*/ 47282 h 599383"/>
              <a:gd name="connsiteX131" fmla="*/ 221288 w 608487"/>
              <a:gd name="connsiteY131" fmla="*/ 39081 h 599383"/>
              <a:gd name="connsiteX132" fmla="*/ 224473 w 608487"/>
              <a:gd name="connsiteY132" fmla="*/ 28872 h 599383"/>
              <a:gd name="connsiteX133" fmla="*/ 226903 w 608487"/>
              <a:gd name="connsiteY133" fmla="*/ 9038 h 599383"/>
              <a:gd name="connsiteX134" fmla="*/ 227239 w 608487"/>
              <a:gd name="connsiteY134" fmla="*/ 2427 h 599383"/>
              <a:gd name="connsiteX135" fmla="*/ 227322 w 608487"/>
              <a:gd name="connsiteY135" fmla="*/ 0 h 59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08487" h="599383">
                <a:moveTo>
                  <a:pt x="0" y="548152"/>
                </a:moveTo>
                <a:lnTo>
                  <a:pt x="605239" y="548152"/>
                </a:lnTo>
                <a:lnTo>
                  <a:pt x="605239" y="599383"/>
                </a:lnTo>
                <a:lnTo>
                  <a:pt x="0" y="599383"/>
                </a:lnTo>
                <a:close/>
                <a:moveTo>
                  <a:pt x="0" y="211908"/>
                </a:moveTo>
                <a:lnTo>
                  <a:pt x="349886" y="211908"/>
                </a:lnTo>
                <a:lnTo>
                  <a:pt x="394554" y="211908"/>
                </a:lnTo>
                <a:lnTo>
                  <a:pt x="605239" y="211908"/>
                </a:lnTo>
                <a:cubicBezTo>
                  <a:pt x="605239" y="378762"/>
                  <a:pt x="469727" y="514069"/>
                  <a:pt x="302620" y="514069"/>
                </a:cubicBezTo>
                <a:cubicBezTo>
                  <a:pt x="135512" y="514069"/>
                  <a:pt x="0" y="378762"/>
                  <a:pt x="0" y="211908"/>
                </a:cubicBezTo>
                <a:close/>
                <a:moveTo>
                  <a:pt x="596231" y="36105"/>
                </a:moveTo>
                <a:cubicBezTo>
                  <a:pt x="608637" y="41157"/>
                  <a:pt x="614656" y="59340"/>
                  <a:pt x="599507" y="65804"/>
                </a:cubicBezTo>
                <a:cubicBezTo>
                  <a:pt x="528438" y="96178"/>
                  <a:pt x="464157" y="140024"/>
                  <a:pt x="410520" y="194831"/>
                </a:cubicBezTo>
                <a:lnTo>
                  <a:pt x="364258" y="194831"/>
                </a:lnTo>
                <a:cubicBezTo>
                  <a:pt x="424097" y="126803"/>
                  <a:pt x="498351" y="72164"/>
                  <a:pt x="582243" y="36351"/>
                </a:cubicBezTo>
                <a:cubicBezTo>
                  <a:pt x="587251" y="34196"/>
                  <a:pt x="592096" y="34421"/>
                  <a:pt x="596231" y="36105"/>
                </a:cubicBezTo>
                <a:close/>
                <a:moveTo>
                  <a:pt x="325339" y="0"/>
                </a:moveTo>
                <a:cubicBezTo>
                  <a:pt x="325339" y="0"/>
                  <a:pt x="326261" y="168"/>
                  <a:pt x="327769" y="837"/>
                </a:cubicBezTo>
                <a:cubicBezTo>
                  <a:pt x="329194" y="1507"/>
                  <a:pt x="331457" y="2427"/>
                  <a:pt x="333971" y="4101"/>
                </a:cubicBezTo>
                <a:cubicBezTo>
                  <a:pt x="338999" y="7281"/>
                  <a:pt x="345703" y="12720"/>
                  <a:pt x="351235" y="22009"/>
                </a:cubicBezTo>
                <a:cubicBezTo>
                  <a:pt x="354000" y="26612"/>
                  <a:pt x="356514" y="32219"/>
                  <a:pt x="357855" y="38746"/>
                </a:cubicBezTo>
                <a:cubicBezTo>
                  <a:pt x="359196" y="45274"/>
                  <a:pt x="359531" y="52806"/>
                  <a:pt x="358190" y="60505"/>
                </a:cubicBezTo>
                <a:cubicBezTo>
                  <a:pt x="356849" y="68204"/>
                  <a:pt x="353833" y="75903"/>
                  <a:pt x="349558" y="82765"/>
                </a:cubicBezTo>
                <a:cubicBezTo>
                  <a:pt x="345368" y="89543"/>
                  <a:pt x="340005" y="95401"/>
                  <a:pt x="334306" y="100255"/>
                </a:cubicBezTo>
                <a:lnTo>
                  <a:pt x="329948" y="103602"/>
                </a:lnTo>
                <a:lnTo>
                  <a:pt x="327434" y="105527"/>
                </a:lnTo>
                <a:cubicBezTo>
                  <a:pt x="326345" y="106364"/>
                  <a:pt x="325171" y="107201"/>
                  <a:pt x="324082" y="107954"/>
                </a:cubicBezTo>
                <a:lnTo>
                  <a:pt x="322322" y="109209"/>
                </a:lnTo>
                <a:cubicBezTo>
                  <a:pt x="321819" y="109628"/>
                  <a:pt x="321065" y="110046"/>
                  <a:pt x="320981" y="110214"/>
                </a:cubicBezTo>
                <a:cubicBezTo>
                  <a:pt x="320059" y="111050"/>
                  <a:pt x="318970" y="111804"/>
                  <a:pt x="317713" y="112473"/>
                </a:cubicBezTo>
                <a:cubicBezTo>
                  <a:pt x="316707" y="113477"/>
                  <a:pt x="315534" y="114398"/>
                  <a:pt x="314193" y="115318"/>
                </a:cubicBezTo>
                <a:cubicBezTo>
                  <a:pt x="313355" y="116239"/>
                  <a:pt x="312181" y="117159"/>
                  <a:pt x="311176" y="118080"/>
                </a:cubicBezTo>
                <a:cubicBezTo>
                  <a:pt x="310757" y="118498"/>
                  <a:pt x="310338" y="118917"/>
                  <a:pt x="309835" y="119419"/>
                </a:cubicBezTo>
                <a:cubicBezTo>
                  <a:pt x="309332" y="119837"/>
                  <a:pt x="308829" y="120339"/>
                  <a:pt x="308578" y="120842"/>
                </a:cubicBezTo>
                <a:cubicBezTo>
                  <a:pt x="308159" y="121427"/>
                  <a:pt x="307824" y="121929"/>
                  <a:pt x="307321" y="122515"/>
                </a:cubicBezTo>
                <a:cubicBezTo>
                  <a:pt x="306734" y="123017"/>
                  <a:pt x="306650" y="123687"/>
                  <a:pt x="306231" y="124273"/>
                </a:cubicBezTo>
                <a:cubicBezTo>
                  <a:pt x="305896" y="124858"/>
                  <a:pt x="305477" y="125528"/>
                  <a:pt x="305142" y="126197"/>
                </a:cubicBezTo>
                <a:cubicBezTo>
                  <a:pt x="304974" y="126951"/>
                  <a:pt x="304723" y="127620"/>
                  <a:pt x="304388" y="128373"/>
                </a:cubicBezTo>
                <a:cubicBezTo>
                  <a:pt x="303298" y="131302"/>
                  <a:pt x="302879" y="134650"/>
                  <a:pt x="302544" y="137830"/>
                </a:cubicBezTo>
                <a:cubicBezTo>
                  <a:pt x="302544" y="139503"/>
                  <a:pt x="302460" y="141093"/>
                  <a:pt x="302376" y="142516"/>
                </a:cubicBezTo>
                <a:cubicBezTo>
                  <a:pt x="302460" y="144106"/>
                  <a:pt x="302460" y="145529"/>
                  <a:pt x="302544" y="146784"/>
                </a:cubicBezTo>
                <a:cubicBezTo>
                  <a:pt x="302712" y="149462"/>
                  <a:pt x="302795" y="151805"/>
                  <a:pt x="303047" y="153311"/>
                </a:cubicBezTo>
                <a:cubicBezTo>
                  <a:pt x="303214" y="154901"/>
                  <a:pt x="303298" y="155738"/>
                  <a:pt x="303298" y="155738"/>
                </a:cubicBezTo>
                <a:cubicBezTo>
                  <a:pt x="303298" y="155738"/>
                  <a:pt x="302460" y="155655"/>
                  <a:pt x="300868" y="155320"/>
                </a:cubicBezTo>
                <a:cubicBezTo>
                  <a:pt x="299359" y="154818"/>
                  <a:pt x="296929" y="154232"/>
                  <a:pt x="294163" y="152893"/>
                </a:cubicBezTo>
                <a:cubicBezTo>
                  <a:pt x="292739" y="152223"/>
                  <a:pt x="291398" y="151387"/>
                  <a:pt x="289722" y="150382"/>
                </a:cubicBezTo>
                <a:cubicBezTo>
                  <a:pt x="288129" y="149378"/>
                  <a:pt x="286621" y="148123"/>
                  <a:pt x="284861" y="146784"/>
                </a:cubicBezTo>
                <a:cubicBezTo>
                  <a:pt x="283269" y="145278"/>
                  <a:pt x="281593" y="143604"/>
                  <a:pt x="279917" y="141595"/>
                </a:cubicBezTo>
                <a:cubicBezTo>
                  <a:pt x="278408" y="139503"/>
                  <a:pt x="276648" y="137328"/>
                  <a:pt x="275391" y="134566"/>
                </a:cubicBezTo>
                <a:cubicBezTo>
                  <a:pt x="274637" y="133311"/>
                  <a:pt x="274050" y="131888"/>
                  <a:pt x="273380" y="130382"/>
                </a:cubicBezTo>
                <a:cubicBezTo>
                  <a:pt x="272793" y="128959"/>
                  <a:pt x="272374" y="127285"/>
                  <a:pt x="271871" y="125695"/>
                </a:cubicBezTo>
                <a:cubicBezTo>
                  <a:pt x="270866" y="122432"/>
                  <a:pt x="270530" y="118833"/>
                  <a:pt x="270363" y="115067"/>
                </a:cubicBezTo>
                <a:cubicBezTo>
                  <a:pt x="270279" y="114147"/>
                  <a:pt x="270195" y="113143"/>
                  <a:pt x="270279" y="112222"/>
                </a:cubicBezTo>
                <a:cubicBezTo>
                  <a:pt x="270363" y="111218"/>
                  <a:pt x="270447" y="110297"/>
                  <a:pt x="270530" y="109377"/>
                </a:cubicBezTo>
                <a:cubicBezTo>
                  <a:pt x="270698" y="107452"/>
                  <a:pt x="271033" y="105527"/>
                  <a:pt x="271369" y="103519"/>
                </a:cubicBezTo>
                <a:cubicBezTo>
                  <a:pt x="271620" y="101510"/>
                  <a:pt x="272374" y="99753"/>
                  <a:pt x="272961" y="97828"/>
                </a:cubicBezTo>
                <a:cubicBezTo>
                  <a:pt x="273547" y="95987"/>
                  <a:pt x="274218" y="94062"/>
                  <a:pt x="274972" y="92221"/>
                </a:cubicBezTo>
                <a:cubicBezTo>
                  <a:pt x="276648" y="88790"/>
                  <a:pt x="278492" y="85359"/>
                  <a:pt x="280587" y="81928"/>
                </a:cubicBezTo>
                <a:cubicBezTo>
                  <a:pt x="283101" y="78664"/>
                  <a:pt x="285783" y="75401"/>
                  <a:pt x="288716" y="72304"/>
                </a:cubicBezTo>
                <a:cubicBezTo>
                  <a:pt x="289470" y="71384"/>
                  <a:pt x="289889" y="70965"/>
                  <a:pt x="290392" y="70463"/>
                </a:cubicBezTo>
                <a:lnTo>
                  <a:pt x="291985" y="69040"/>
                </a:lnTo>
                <a:cubicBezTo>
                  <a:pt x="292990" y="68120"/>
                  <a:pt x="293996" y="67199"/>
                  <a:pt x="295085" y="66279"/>
                </a:cubicBezTo>
                <a:lnTo>
                  <a:pt x="296594" y="64856"/>
                </a:lnTo>
                <a:lnTo>
                  <a:pt x="297013" y="64521"/>
                </a:lnTo>
                <a:lnTo>
                  <a:pt x="297097" y="64438"/>
                </a:lnTo>
                <a:lnTo>
                  <a:pt x="298437" y="63434"/>
                </a:lnTo>
                <a:lnTo>
                  <a:pt x="298521" y="63266"/>
                </a:lnTo>
                <a:lnTo>
                  <a:pt x="299108" y="62848"/>
                </a:lnTo>
                <a:lnTo>
                  <a:pt x="301371" y="61007"/>
                </a:lnTo>
                <a:cubicBezTo>
                  <a:pt x="304220" y="58580"/>
                  <a:pt x="306734" y="56237"/>
                  <a:pt x="308913" y="54061"/>
                </a:cubicBezTo>
                <a:cubicBezTo>
                  <a:pt x="311092" y="51801"/>
                  <a:pt x="312936" y="49709"/>
                  <a:pt x="314696" y="47282"/>
                </a:cubicBezTo>
                <a:cubicBezTo>
                  <a:pt x="316456" y="44939"/>
                  <a:pt x="318048" y="42178"/>
                  <a:pt x="319305" y="39081"/>
                </a:cubicBezTo>
                <a:cubicBezTo>
                  <a:pt x="320646" y="35985"/>
                  <a:pt x="321735" y="32470"/>
                  <a:pt x="322489" y="28872"/>
                </a:cubicBezTo>
                <a:cubicBezTo>
                  <a:pt x="324082" y="21758"/>
                  <a:pt x="324668" y="14394"/>
                  <a:pt x="325004" y="9038"/>
                </a:cubicBezTo>
                <a:cubicBezTo>
                  <a:pt x="325087" y="6277"/>
                  <a:pt x="325339" y="4017"/>
                  <a:pt x="325255" y="2427"/>
                </a:cubicBezTo>
                <a:cubicBezTo>
                  <a:pt x="325339" y="837"/>
                  <a:pt x="325339" y="0"/>
                  <a:pt x="325339" y="0"/>
                </a:cubicBezTo>
                <a:close/>
                <a:moveTo>
                  <a:pt x="227322" y="0"/>
                </a:moveTo>
                <a:cubicBezTo>
                  <a:pt x="227322" y="0"/>
                  <a:pt x="228160" y="168"/>
                  <a:pt x="229669" y="837"/>
                </a:cubicBezTo>
                <a:cubicBezTo>
                  <a:pt x="231094" y="1507"/>
                  <a:pt x="233356" y="2427"/>
                  <a:pt x="235870" y="4101"/>
                </a:cubicBezTo>
                <a:cubicBezTo>
                  <a:pt x="240899" y="7281"/>
                  <a:pt x="247687" y="12720"/>
                  <a:pt x="253218" y="22009"/>
                </a:cubicBezTo>
                <a:cubicBezTo>
                  <a:pt x="255900" y="26612"/>
                  <a:pt x="258414" y="32219"/>
                  <a:pt x="259755" y="38746"/>
                </a:cubicBezTo>
                <a:cubicBezTo>
                  <a:pt x="261180" y="45274"/>
                  <a:pt x="261515" y="52806"/>
                  <a:pt x="260090" y="60505"/>
                </a:cubicBezTo>
                <a:cubicBezTo>
                  <a:pt x="258749" y="68204"/>
                  <a:pt x="255816" y="75903"/>
                  <a:pt x="251542" y="82765"/>
                </a:cubicBezTo>
                <a:cubicBezTo>
                  <a:pt x="247268" y="89543"/>
                  <a:pt x="241988" y="95401"/>
                  <a:pt x="236289" y="100255"/>
                </a:cubicBezTo>
                <a:lnTo>
                  <a:pt x="231848" y="103602"/>
                </a:lnTo>
                <a:lnTo>
                  <a:pt x="229417" y="105527"/>
                </a:lnTo>
                <a:cubicBezTo>
                  <a:pt x="228244" y="106364"/>
                  <a:pt x="227155" y="107201"/>
                  <a:pt x="225981" y="107954"/>
                </a:cubicBezTo>
                <a:lnTo>
                  <a:pt x="224305" y="109209"/>
                </a:lnTo>
                <a:cubicBezTo>
                  <a:pt x="223719" y="109628"/>
                  <a:pt x="223048" y="110046"/>
                  <a:pt x="222965" y="110214"/>
                </a:cubicBezTo>
                <a:cubicBezTo>
                  <a:pt x="222043" y="111050"/>
                  <a:pt x="220953" y="111804"/>
                  <a:pt x="219696" y="112473"/>
                </a:cubicBezTo>
                <a:cubicBezTo>
                  <a:pt x="218607" y="113477"/>
                  <a:pt x="217433" y="114398"/>
                  <a:pt x="216093" y="115318"/>
                </a:cubicBezTo>
                <a:cubicBezTo>
                  <a:pt x="215254" y="116239"/>
                  <a:pt x="214081" y="117159"/>
                  <a:pt x="213076" y="118080"/>
                </a:cubicBezTo>
                <a:cubicBezTo>
                  <a:pt x="212740" y="118498"/>
                  <a:pt x="212321" y="118917"/>
                  <a:pt x="211818" y="119419"/>
                </a:cubicBezTo>
                <a:cubicBezTo>
                  <a:pt x="211316" y="119837"/>
                  <a:pt x="210813" y="120339"/>
                  <a:pt x="210478" y="120842"/>
                </a:cubicBezTo>
                <a:cubicBezTo>
                  <a:pt x="210142" y="121427"/>
                  <a:pt x="209723" y="121929"/>
                  <a:pt x="209221" y="122515"/>
                </a:cubicBezTo>
                <a:cubicBezTo>
                  <a:pt x="208718" y="123017"/>
                  <a:pt x="208634" y="123687"/>
                  <a:pt x="208215" y="124273"/>
                </a:cubicBezTo>
                <a:cubicBezTo>
                  <a:pt x="207880" y="124858"/>
                  <a:pt x="207377" y="125528"/>
                  <a:pt x="207125" y="126197"/>
                </a:cubicBezTo>
                <a:cubicBezTo>
                  <a:pt x="206874" y="126951"/>
                  <a:pt x="206706" y="127620"/>
                  <a:pt x="206371" y="128373"/>
                </a:cubicBezTo>
                <a:cubicBezTo>
                  <a:pt x="205282" y="131302"/>
                  <a:pt x="204863" y="134650"/>
                  <a:pt x="204527" y="137830"/>
                </a:cubicBezTo>
                <a:cubicBezTo>
                  <a:pt x="204444" y="139503"/>
                  <a:pt x="204360" y="141093"/>
                  <a:pt x="204360" y="142516"/>
                </a:cubicBezTo>
                <a:cubicBezTo>
                  <a:pt x="204360" y="144106"/>
                  <a:pt x="204444" y="145529"/>
                  <a:pt x="204444" y="146784"/>
                </a:cubicBezTo>
                <a:cubicBezTo>
                  <a:pt x="204611" y="149462"/>
                  <a:pt x="204695" y="151805"/>
                  <a:pt x="204946" y="153311"/>
                </a:cubicBezTo>
                <a:cubicBezTo>
                  <a:pt x="205198" y="154901"/>
                  <a:pt x="205282" y="155738"/>
                  <a:pt x="205282" y="155738"/>
                </a:cubicBezTo>
                <a:cubicBezTo>
                  <a:pt x="205282" y="155738"/>
                  <a:pt x="204360" y="155655"/>
                  <a:pt x="202768" y="155320"/>
                </a:cubicBezTo>
                <a:cubicBezTo>
                  <a:pt x="201259" y="154818"/>
                  <a:pt x="198829" y="154232"/>
                  <a:pt x="196147" y="152893"/>
                </a:cubicBezTo>
                <a:cubicBezTo>
                  <a:pt x="194722" y="152223"/>
                  <a:pt x="193298" y="151387"/>
                  <a:pt x="191705" y="150382"/>
                </a:cubicBezTo>
                <a:cubicBezTo>
                  <a:pt x="190113" y="149378"/>
                  <a:pt x="188521" y="148123"/>
                  <a:pt x="186761" y="146784"/>
                </a:cubicBezTo>
                <a:cubicBezTo>
                  <a:pt x="185169" y="145278"/>
                  <a:pt x="183492" y="143604"/>
                  <a:pt x="181816" y="141595"/>
                </a:cubicBezTo>
                <a:cubicBezTo>
                  <a:pt x="180308" y="139503"/>
                  <a:pt x="178632" y="137328"/>
                  <a:pt x="177291" y="134566"/>
                </a:cubicBezTo>
                <a:cubicBezTo>
                  <a:pt x="176620" y="133311"/>
                  <a:pt x="175950" y="131888"/>
                  <a:pt x="175363" y="130382"/>
                </a:cubicBezTo>
                <a:cubicBezTo>
                  <a:pt x="174693" y="128959"/>
                  <a:pt x="174358" y="127285"/>
                  <a:pt x="173855" y="125695"/>
                </a:cubicBezTo>
                <a:cubicBezTo>
                  <a:pt x="172765" y="122432"/>
                  <a:pt x="172430" y="118833"/>
                  <a:pt x="172263" y="115067"/>
                </a:cubicBezTo>
                <a:cubicBezTo>
                  <a:pt x="172263" y="114147"/>
                  <a:pt x="172179" y="113143"/>
                  <a:pt x="172179" y="112222"/>
                </a:cubicBezTo>
                <a:cubicBezTo>
                  <a:pt x="172263" y="111218"/>
                  <a:pt x="172346" y="110297"/>
                  <a:pt x="172514" y="109377"/>
                </a:cubicBezTo>
                <a:cubicBezTo>
                  <a:pt x="172682" y="107452"/>
                  <a:pt x="172933" y="105527"/>
                  <a:pt x="173268" y="103519"/>
                </a:cubicBezTo>
                <a:cubicBezTo>
                  <a:pt x="173603" y="101510"/>
                  <a:pt x="174274" y="99753"/>
                  <a:pt x="174861" y="97828"/>
                </a:cubicBezTo>
                <a:cubicBezTo>
                  <a:pt x="175447" y="95987"/>
                  <a:pt x="176118" y="94062"/>
                  <a:pt x="176872" y="92221"/>
                </a:cubicBezTo>
                <a:cubicBezTo>
                  <a:pt x="178548" y="88790"/>
                  <a:pt x="180475" y="85359"/>
                  <a:pt x="182571" y="81928"/>
                </a:cubicBezTo>
                <a:cubicBezTo>
                  <a:pt x="185001" y="78664"/>
                  <a:pt x="187766" y="75401"/>
                  <a:pt x="190616" y="72304"/>
                </a:cubicBezTo>
                <a:cubicBezTo>
                  <a:pt x="191454" y="71384"/>
                  <a:pt x="191873" y="70965"/>
                  <a:pt x="192376" y="70463"/>
                </a:cubicBezTo>
                <a:lnTo>
                  <a:pt x="193884" y="69040"/>
                </a:lnTo>
                <a:cubicBezTo>
                  <a:pt x="194890" y="68120"/>
                  <a:pt x="195979" y="67199"/>
                  <a:pt x="196985" y="66279"/>
                </a:cubicBezTo>
                <a:lnTo>
                  <a:pt x="198577" y="64856"/>
                </a:lnTo>
                <a:lnTo>
                  <a:pt x="198996" y="64521"/>
                </a:lnTo>
                <a:lnTo>
                  <a:pt x="199080" y="64438"/>
                </a:lnTo>
                <a:lnTo>
                  <a:pt x="200337" y="63434"/>
                </a:lnTo>
                <a:lnTo>
                  <a:pt x="200505" y="63266"/>
                </a:lnTo>
                <a:lnTo>
                  <a:pt x="201008" y="62848"/>
                </a:lnTo>
                <a:lnTo>
                  <a:pt x="203354" y="61007"/>
                </a:lnTo>
                <a:cubicBezTo>
                  <a:pt x="206204" y="58580"/>
                  <a:pt x="208718" y="56237"/>
                  <a:pt x="210897" y="54061"/>
                </a:cubicBezTo>
                <a:cubicBezTo>
                  <a:pt x="212992" y="51801"/>
                  <a:pt x="214919" y="49709"/>
                  <a:pt x="216679" y="47282"/>
                </a:cubicBezTo>
                <a:cubicBezTo>
                  <a:pt x="218355" y="44939"/>
                  <a:pt x="219948" y="42178"/>
                  <a:pt x="221288" y="39081"/>
                </a:cubicBezTo>
                <a:cubicBezTo>
                  <a:pt x="222629" y="35985"/>
                  <a:pt x="223719" y="32470"/>
                  <a:pt x="224473" y="28872"/>
                </a:cubicBezTo>
                <a:cubicBezTo>
                  <a:pt x="225981" y="21758"/>
                  <a:pt x="226568" y="14394"/>
                  <a:pt x="226903" y="9038"/>
                </a:cubicBezTo>
                <a:cubicBezTo>
                  <a:pt x="226987" y="6277"/>
                  <a:pt x="227239" y="4017"/>
                  <a:pt x="227239" y="2427"/>
                </a:cubicBezTo>
                <a:cubicBezTo>
                  <a:pt x="227239" y="837"/>
                  <a:pt x="227322" y="0"/>
                  <a:pt x="2273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788516" y="120291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Annual work plan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36A4D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</a:rPr>
              <a:t>工作目标计划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36A4D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12271" y="2141430"/>
            <a:ext cx="2628079" cy="262808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69267" y="2141430"/>
            <a:ext cx="2628079" cy="2628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26264" y="2141430"/>
            <a:ext cx="5256676" cy="2628080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1103217" y="5143736"/>
            <a:ext cx="9985566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80722" y="2715947"/>
            <a:ext cx="142053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汇报小结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6767216" y="3250808"/>
            <a:ext cx="42440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88516" y="120291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Annual work plan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PA_文本框 2"/>
          <p:cNvSpPr txBox="1"/>
          <p:nvPr>
            <p:custDataLst>
              <p:tags r:id="rId3"/>
            </p:custDataLst>
          </p:nvPr>
        </p:nvSpPr>
        <p:spPr>
          <a:xfrm>
            <a:off x="4644816" y="644662"/>
            <a:ext cx="2902367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36A4D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</a:rPr>
              <a:t>工作目标计划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36A4D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1"/>
          <p:cNvSpPr txBox="1">
            <a:spLocks noChangeArrowheads="1"/>
          </p:cNvSpPr>
          <p:nvPr/>
        </p:nvSpPr>
        <p:spPr bwMode="auto">
          <a:xfrm>
            <a:off x="896369" y="4474223"/>
            <a:ext cx="41920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1"/>
          <p:cNvSpPr txBox="1">
            <a:spLocks noChangeArrowheads="1"/>
          </p:cNvSpPr>
          <p:nvPr/>
        </p:nvSpPr>
        <p:spPr bwMode="auto">
          <a:xfrm>
            <a:off x="896369" y="3740362"/>
            <a:ext cx="41920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680200" y="2591537"/>
            <a:ext cx="4936067" cy="1674925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680200" y="4392321"/>
            <a:ext cx="4936067" cy="1674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680199" y="790753"/>
            <a:ext cx="4936067" cy="1674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1"/>
          <p:cNvSpPr txBox="1">
            <a:spLocks noChangeArrowheads="1"/>
          </p:cNvSpPr>
          <p:nvPr/>
        </p:nvSpPr>
        <p:spPr bwMode="auto">
          <a:xfrm>
            <a:off x="7327968" y="1244451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1"/>
          <p:cNvSpPr txBox="1">
            <a:spLocks noChangeArrowheads="1"/>
          </p:cNvSpPr>
          <p:nvPr/>
        </p:nvSpPr>
        <p:spPr bwMode="auto">
          <a:xfrm>
            <a:off x="7327969" y="1507681"/>
            <a:ext cx="37040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1"/>
          <p:cNvSpPr txBox="1">
            <a:spLocks noChangeArrowheads="1"/>
          </p:cNvSpPr>
          <p:nvPr/>
        </p:nvSpPr>
        <p:spPr bwMode="auto">
          <a:xfrm>
            <a:off x="7327968" y="4842784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1"/>
          <p:cNvSpPr txBox="1">
            <a:spLocks noChangeArrowheads="1"/>
          </p:cNvSpPr>
          <p:nvPr/>
        </p:nvSpPr>
        <p:spPr bwMode="auto">
          <a:xfrm>
            <a:off x="7327969" y="5106014"/>
            <a:ext cx="37040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83782" y="1346846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Annual work plan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PA_文本框 2"/>
          <p:cNvSpPr txBox="1"/>
          <p:nvPr>
            <p:custDataLst>
              <p:tags r:id="rId2"/>
            </p:custDataLst>
          </p:nvPr>
        </p:nvSpPr>
        <p:spPr>
          <a:xfrm>
            <a:off x="758616" y="788596"/>
            <a:ext cx="2902367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</a:rPr>
              <a:t>工作目标计划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6222343" y="2429222"/>
            <a:ext cx="2408274" cy="3277773"/>
          </a:xfrm>
          <a:prstGeom prst="roundRect">
            <a:avLst/>
          </a:prstGeom>
          <a:solidFill>
            <a:srgbClr val="9C2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任意多边形: 形状 2"/>
          <p:cNvSpPr/>
          <p:nvPr/>
        </p:nvSpPr>
        <p:spPr>
          <a:xfrm>
            <a:off x="8883295" y="2429222"/>
            <a:ext cx="2408274" cy="3277773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900434" y="2429222"/>
            <a:ext cx="2408274" cy="3277773"/>
          </a:xfrm>
          <a:prstGeom prst="round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3561388" y="2429222"/>
            <a:ext cx="2408274" cy="3277773"/>
          </a:xfrm>
          <a:prstGeom prst="round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8963" y="3117001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39982" y="4937326"/>
            <a:ext cx="563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771568" y="3117001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1830" y="4937326"/>
            <a:ext cx="563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16680" y="3117001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819343" y="4937326"/>
            <a:ext cx="563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430412" y="3117001"/>
            <a:ext cx="62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70674" y="4937326"/>
            <a:ext cx="563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589875" y="3792709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市场状况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78966" y="4346861"/>
            <a:ext cx="1745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Market conditions</a:t>
            </a:r>
            <a:endParaRPr lang="en-US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50350" y="3792709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目标计划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96050" y="4346861"/>
            <a:ext cx="1032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work plan</a:t>
            </a:r>
            <a:endParaRPr lang="en-US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59287" y="3792708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内容回顾</a:t>
            </a:r>
            <a:endParaRPr lang="zh-CN" alt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52194" y="4346860"/>
            <a:ext cx="1537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0893" y="3792708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Heavy" panose="02020900000000000000" pitchFamily="18" charset="-122"/>
                <a:ea typeface="思源宋体 Heavy" panose="02020900000000000000" pitchFamily="18" charset="-122"/>
              </a:rPr>
              <a:t>难点分析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61325" y="4346860"/>
            <a:ext cx="1582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Work difficulties</a:t>
            </a:r>
            <a:endParaRPr lang="en-US" altLang="zh-CN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77001" y="746522"/>
            <a:ext cx="2037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C36A4D"/>
                </a:solidFill>
                <a:latin typeface="腾祥铭宋简-W8" pitchFamily="2" charset="0"/>
                <a:ea typeface="腾祥铭宋简-W8" pitchFamily="2" charset="0"/>
              </a:rPr>
              <a:t>目录</a:t>
            </a:r>
            <a:endParaRPr lang="zh-CN" altLang="en-US" sz="5400" dirty="0">
              <a:solidFill>
                <a:srgbClr val="C36A4D"/>
              </a:solidFill>
              <a:latin typeface="腾祥铭宋简-W8" pitchFamily="2" charset="0"/>
              <a:ea typeface="腾祥铭宋简-W8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84109" y="1607973"/>
            <a:ext cx="147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609600">
              <a:defRPr/>
            </a:pPr>
            <a:r>
              <a:rPr kumimoji="1" lang="en-US" altLang="zh-CN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CONTENT</a:t>
            </a:r>
            <a:endParaRPr kumimoji="1" lang="zh-CN" altLang="en-US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634" y="1991055"/>
            <a:ext cx="1881428" cy="19811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87" y="2098315"/>
            <a:ext cx="2752580" cy="2898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99" y="-1187969"/>
            <a:ext cx="1841060" cy="19386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8112" y="5765641"/>
            <a:ext cx="1576812" cy="1660366"/>
          </a:xfrm>
          <a:prstGeom prst="rect">
            <a:avLst/>
          </a:prstGeom>
        </p:spPr>
      </p:pic>
      <p:pic>
        <p:nvPicPr>
          <p:cNvPr id="348" name="图片 3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9534" y="4098170"/>
            <a:ext cx="924260" cy="973234"/>
          </a:xfrm>
          <a:prstGeom prst="rect">
            <a:avLst/>
          </a:prstGeom>
        </p:spPr>
      </p:pic>
      <p:sp>
        <p:nvSpPr>
          <p:cNvPr id="349" name="文本框 348"/>
          <p:cNvSpPr txBox="1"/>
          <p:nvPr/>
        </p:nvSpPr>
        <p:spPr>
          <a:xfrm>
            <a:off x="5059952" y="2275561"/>
            <a:ext cx="4473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REPORT TEMPLATE</a:t>
            </a: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0" name="文本框 349"/>
          <p:cNvSpPr txBox="1"/>
          <p:nvPr/>
        </p:nvSpPr>
        <p:spPr>
          <a:xfrm>
            <a:off x="5040702" y="3687624"/>
            <a:ext cx="644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1" name="PA_文本框 2"/>
          <p:cNvSpPr txBox="1"/>
          <p:nvPr>
            <p:custDataLst>
              <p:tags r:id="rId5"/>
            </p:custDataLst>
          </p:nvPr>
        </p:nvSpPr>
        <p:spPr>
          <a:xfrm>
            <a:off x="4992575" y="2646266"/>
            <a:ext cx="6494683" cy="11064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en-US" sz="6000" b="0" dirty="0">
                <a:solidFill>
                  <a:srgbClr val="C36A4D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MORIMOTO</a:t>
            </a:r>
            <a:endParaRPr lang="en-US" sz="6000" b="0" dirty="0">
              <a:solidFill>
                <a:srgbClr val="C36A4D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52" name="圆角矩形 351"/>
          <p:cNvSpPr/>
          <p:nvPr/>
        </p:nvSpPr>
        <p:spPr>
          <a:xfrm>
            <a:off x="5123451" y="4498179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C36A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3" name="矩形 352"/>
          <p:cNvSpPr/>
          <p:nvPr/>
        </p:nvSpPr>
        <p:spPr>
          <a:xfrm>
            <a:off x="5825993" y="4523549"/>
            <a:ext cx="6096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4" name="图片 3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21" y="5449356"/>
            <a:ext cx="407466" cy="429057"/>
          </a:xfrm>
          <a:prstGeom prst="rect">
            <a:avLst/>
          </a:prstGeom>
        </p:spPr>
      </p:pic>
      <p:pic>
        <p:nvPicPr>
          <p:cNvPr id="355" name="图片 3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8195" y="5847093"/>
            <a:ext cx="527009" cy="55493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278751" y="3382333"/>
            <a:ext cx="1231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LOGO -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634" y="1991055"/>
            <a:ext cx="1881428" cy="19811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87" y="2098315"/>
            <a:ext cx="2752580" cy="2898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99" y="-1187969"/>
            <a:ext cx="1841060" cy="19386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8112" y="5765641"/>
            <a:ext cx="1576812" cy="1660366"/>
          </a:xfrm>
          <a:prstGeom prst="rect">
            <a:avLst/>
          </a:prstGeom>
        </p:spPr>
      </p:pic>
      <p:pic>
        <p:nvPicPr>
          <p:cNvPr id="348" name="图片 3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9534" y="4098170"/>
            <a:ext cx="924260" cy="973234"/>
          </a:xfrm>
          <a:prstGeom prst="rect">
            <a:avLst/>
          </a:prstGeom>
        </p:spPr>
      </p:pic>
      <p:sp>
        <p:nvSpPr>
          <p:cNvPr id="349" name="文本框 348"/>
          <p:cNvSpPr txBox="1"/>
          <p:nvPr/>
        </p:nvSpPr>
        <p:spPr>
          <a:xfrm>
            <a:off x="5059952" y="2275561"/>
            <a:ext cx="4473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  <a:endParaRPr lang="en-US" altLang="zh-CN" sz="2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0" name="文本框 349"/>
          <p:cNvSpPr txBox="1"/>
          <p:nvPr/>
        </p:nvSpPr>
        <p:spPr>
          <a:xfrm>
            <a:off x="5040702" y="3687624"/>
            <a:ext cx="644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1" name="PA_文本框 2"/>
          <p:cNvSpPr txBox="1"/>
          <p:nvPr>
            <p:custDataLst>
              <p:tags r:id="rId5"/>
            </p:custDataLst>
          </p:nvPr>
        </p:nvSpPr>
        <p:spPr>
          <a:xfrm>
            <a:off x="4992575" y="2646266"/>
            <a:ext cx="53198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b="0" dirty="0">
                <a:solidFill>
                  <a:srgbClr val="C36A4D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年中工作概述</a:t>
            </a:r>
            <a:endParaRPr lang="en-US" sz="6000" b="0" dirty="0">
              <a:solidFill>
                <a:srgbClr val="C36A4D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52" name="圆角矩形 351"/>
          <p:cNvSpPr/>
          <p:nvPr/>
        </p:nvSpPr>
        <p:spPr>
          <a:xfrm>
            <a:off x="5123451" y="4498179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C36A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3" name="矩形 352"/>
          <p:cNvSpPr/>
          <p:nvPr/>
        </p:nvSpPr>
        <p:spPr>
          <a:xfrm>
            <a:off x="5493163" y="4532015"/>
            <a:ext cx="1220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4" name="图片 3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21" y="5449356"/>
            <a:ext cx="407466" cy="429057"/>
          </a:xfrm>
          <a:prstGeom prst="rect">
            <a:avLst/>
          </a:prstGeom>
        </p:spPr>
      </p:pic>
      <p:pic>
        <p:nvPicPr>
          <p:cNvPr id="355" name="图片 3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8195" y="5847093"/>
            <a:ext cx="527009" cy="5549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48833" y="2934307"/>
            <a:ext cx="14318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01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1" y="0"/>
            <a:ext cx="4191422" cy="6858000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191420" y="0"/>
            <a:ext cx="3758779" cy="685800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515477" y="1904925"/>
            <a:ext cx="709834" cy="709834"/>
          </a:xfrm>
          <a:prstGeom prst="ellipse">
            <a:avLst/>
          </a:prstGeom>
          <a:solidFill>
            <a:srgbClr val="9C2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9406719" y="1907602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1"/>
          <p:cNvSpPr txBox="1">
            <a:spLocks noChangeArrowheads="1"/>
          </p:cNvSpPr>
          <p:nvPr/>
        </p:nvSpPr>
        <p:spPr bwMode="auto">
          <a:xfrm>
            <a:off x="9406720" y="2170832"/>
            <a:ext cx="2281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515476" y="4185823"/>
            <a:ext cx="709834" cy="709834"/>
          </a:xfrm>
          <a:prstGeom prst="ellipse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9406718" y="4188500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9406719" y="4451730"/>
            <a:ext cx="2281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placeholder_286118"/>
          <p:cNvSpPr>
            <a:spLocks noChangeAspect="1"/>
          </p:cNvSpPr>
          <p:nvPr/>
        </p:nvSpPr>
        <p:spPr bwMode="auto">
          <a:xfrm>
            <a:off x="8682184" y="2031011"/>
            <a:ext cx="363653" cy="426620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24" name="Group 51"/>
          <p:cNvGrpSpPr/>
          <p:nvPr/>
        </p:nvGrpSpPr>
        <p:grpSpPr>
          <a:xfrm>
            <a:off x="8664085" y="4362254"/>
            <a:ext cx="397826" cy="344065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25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536444" y="3828014"/>
            <a:ext cx="323122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1"/>
          <p:cNvSpPr txBox="1">
            <a:spLocks noChangeArrowheads="1"/>
          </p:cNvSpPr>
          <p:nvPr/>
        </p:nvSpPr>
        <p:spPr bwMode="auto">
          <a:xfrm>
            <a:off x="536444" y="3170353"/>
            <a:ext cx="32312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4997" y="264275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文本框 2"/>
          <p:cNvSpPr txBox="1"/>
          <p:nvPr>
            <p:custDataLst>
              <p:tags r:id="rId2"/>
            </p:custDataLst>
          </p:nvPr>
        </p:nvSpPr>
        <p:spPr>
          <a:xfrm>
            <a:off x="466425" y="2074877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年中工作概述</a:t>
            </a:r>
            <a:endParaRPr lang="en-US" sz="3200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2407" y="1748844"/>
            <a:ext cx="2137742" cy="2137741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70868" y="1748844"/>
            <a:ext cx="7530807" cy="2137741"/>
          </a:xfrm>
          <a:prstGeom prst="rect">
            <a:avLst/>
          </a:pr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8863933" y="4025870"/>
            <a:ext cx="2137742" cy="2137741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1222407" y="4025868"/>
            <a:ext cx="7530806" cy="2137741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 flipH="1">
            <a:off x="4085625" y="2447507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 flipH="1">
            <a:off x="4085623" y="2744797"/>
            <a:ext cx="6280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 flipH="1">
            <a:off x="1899086" y="4671875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 flipH="1">
            <a:off x="1899084" y="4969165"/>
            <a:ext cx="63690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88516" y="120291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4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  <a:endParaRPr lang="en-US" altLang="zh-CN" sz="14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_文本框 2"/>
          <p:cNvSpPr txBox="1"/>
          <p:nvPr>
            <p:custDataLst>
              <p:tags r:id="rId3"/>
            </p:custDataLst>
          </p:nvPr>
        </p:nvSpPr>
        <p:spPr>
          <a:xfrm>
            <a:off x="4644816" y="644662"/>
            <a:ext cx="2902367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 algn="ctr">
              <a:defRPr/>
            </a:pPr>
            <a:r>
              <a:rPr lang="zh-CN" altLang="en-US" sz="3200" b="0" dirty="0">
                <a:solidFill>
                  <a:srgbClr val="C36A4D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年中工作概述</a:t>
            </a:r>
            <a:endParaRPr lang="zh-CN" altLang="en-US" sz="3200" b="0" dirty="0">
              <a:solidFill>
                <a:srgbClr val="C36A4D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158827" y="770734"/>
            <a:ext cx="3561347" cy="2550695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158827" y="3564467"/>
            <a:ext cx="3561347" cy="255069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988078" y="770734"/>
            <a:ext cx="3561347" cy="255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988078" y="3564467"/>
            <a:ext cx="3561347" cy="2550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74713" y="1297873"/>
            <a:ext cx="4118813" cy="4262253"/>
            <a:chOff x="1337912" y="1414914"/>
            <a:chExt cx="3869355" cy="4004109"/>
          </a:xfrm>
        </p:grpSpPr>
        <p:sp>
          <p:nvSpPr>
            <p:cNvPr id="34" name="矩形 33"/>
            <p:cNvSpPr/>
            <p:nvPr/>
          </p:nvSpPr>
          <p:spPr>
            <a:xfrm>
              <a:off x="1337912" y="1414914"/>
              <a:ext cx="3869355" cy="4004109"/>
            </a:xfrm>
            <a:prstGeom prst="rect">
              <a:avLst/>
            </a:prstGeom>
            <a:solidFill>
              <a:srgbClr val="C36A4D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337912" y="1414914"/>
              <a:ext cx="3869355" cy="211755"/>
            </a:xfrm>
            <a:prstGeom prst="rect">
              <a:avLst/>
            </a:prstGeom>
            <a:solidFill>
              <a:srgbClr val="DCA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1395695" y="3093306"/>
            <a:ext cx="323649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18109" y="265487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Review of work content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PA_文本框 2"/>
          <p:cNvSpPr txBox="1"/>
          <p:nvPr>
            <p:custDataLst>
              <p:tags r:id="rId5"/>
            </p:custDataLst>
          </p:nvPr>
        </p:nvSpPr>
        <p:spPr>
          <a:xfrm>
            <a:off x="1284476" y="2086997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sz="3200" b="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年中工作概述</a:t>
            </a:r>
            <a:endParaRPr lang="zh-CN" altLang="en-US" sz="3200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634" y="1991055"/>
            <a:ext cx="1881428" cy="19811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87" y="2098315"/>
            <a:ext cx="2752580" cy="2898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99" y="-1187969"/>
            <a:ext cx="1841060" cy="19386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8112" y="5765641"/>
            <a:ext cx="1576812" cy="1660366"/>
          </a:xfrm>
          <a:prstGeom prst="rect">
            <a:avLst/>
          </a:prstGeom>
        </p:spPr>
      </p:pic>
      <p:pic>
        <p:nvPicPr>
          <p:cNvPr id="348" name="图片 3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9534" y="4098170"/>
            <a:ext cx="924260" cy="973234"/>
          </a:xfrm>
          <a:prstGeom prst="rect">
            <a:avLst/>
          </a:prstGeom>
        </p:spPr>
      </p:pic>
      <p:sp>
        <p:nvSpPr>
          <p:cNvPr id="349" name="文本框 348"/>
          <p:cNvSpPr txBox="1"/>
          <p:nvPr/>
        </p:nvSpPr>
        <p:spPr>
          <a:xfrm>
            <a:off x="5059952" y="2275561"/>
            <a:ext cx="4473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work difficulties</a:t>
            </a:r>
            <a:endParaRPr lang="en-US" altLang="zh-CN" sz="2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0" name="文本框 349"/>
          <p:cNvSpPr txBox="1"/>
          <p:nvPr/>
        </p:nvSpPr>
        <p:spPr>
          <a:xfrm>
            <a:off x="5040702" y="3687624"/>
            <a:ext cx="644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1" name="PA_文本框 2"/>
          <p:cNvSpPr txBox="1"/>
          <p:nvPr>
            <p:custDataLst>
              <p:tags r:id="rId5"/>
            </p:custDataLst>
          </p:nvPr>
        </p:nvSpPr>
        <p:spPr>
          <a:xfrm>
            <a:off x="4992575" y="2646266"/>
            <a:ext cx="53198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0" b="0" dirty="0">
                <a:solidFill>
                  <a:srgbClr val="C36A4D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工作难点分析</a:t>
            </a:r>
            <a:endParaRPr lang="en-US" sz="6000" b="0" dirty="0">
              <a:solidFill>
                <a:srgbClr val="C36A4D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352" name="圆角矩形 351"/>
          <p:cNvSpPr/>
          <p:nvPr/>
        </p:nvSpPr>
        <p:spPr>
          <a:xfrm>
            <a:off x="5123451" y="4498179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C36A4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3" name="矩形 352"/>
          <p:cNvSpPr/>
          <p:nvPr/>
        </p:nvSpPr>
        <p:spPr>
          <a:xfrm>
            <a:off x="5493163" y="4532015"/>
            <a:ext cx="1220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4" name="图片 3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21" y="5449356"/>
            <a:ext cx="407466" cy="429057"/>
          </a:xfrm>
          <a:prstGeom prst="rect">
            <a:avLst/>
          </a:prstGeom>
        </p:spPr>
      </p:pic>
      <p:pic>
        <p:nvPicPr>
          <p:cNvPr id="355" name="图片 3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8195" y="5847093"/>
            <a:ext cx="527009" cy="5549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48833" y="2934307"/>
            <a:ext cx="14318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02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66788" y="0"/>
            <a:ext cx="7565456" cy="6858000"/>
          </a:xfrm>
          <a:prstGeom prst="rect">
            <a:avLst/>
          </a:pr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289175" y="1901373"/>
            <a:ext cx="5440772" cy="3497638"/>
            <a:chOff x="4777339" y="1072987"/>
            <a:chExt cx="7084905" cy="45545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77339" y="1072987"/>
              <a:ext cx="7084905" cy="455458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996539" y="1787090"/>
              <a:ext cx="4653280" cy="290576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quotation-mark_32371"/>
          <p:cNvSpPr>
            <a:spLocks noChangeAspect="1"/>
          </p:cNvSpPr>
          <p:nvPr/>
        </p:nvSpPr>
        <p:spPr bwMode="auto">
          <a:xfrm>
            <a:off x="1510197" y="937702"/>
            <a:ext cx="1158282" cy="1075027"/>
          </a:xfrm>
          <a:custGeom>
            <a:avLst/>
            <a:gdLst>
              <a:gd name="T0" fmla="*/ 2004 w 4654"/>
              <a:gd name="T1" fmla="*/ 191 h 4326"/>
              <a:gd name="T2" fmla="*/ 2004 w 4654"/>
              <a:gd name="T3" fmla="*/ 968 h 4326"/>
              <a:gd name="T4" fmla="*/ 1813 w 4654"/>
              <a:gd name="T5" fmla="*/ 1158 h 4326"/>
              <a:gd name="T6" fmla="*/ 1205 w 4654"/>
              <a:gd name="T7" fmla="*/ 2305 h 4326"/>
              <a:gd name="T8" fmla="*/ 1813 w 4654"/>
              <a:gd name="T9" fmla="*/ 2305 h 4326"/>
              <a:gd name="T10" fmla="*/ 2004 w 4654"/>
              <a:gd name="T11" fmla="*/ 2495 h 4326"/>
              <a:gd name="T12" fmla="*/ 2004 w 4654"/>
              <a:gd name="T13" fmla="*/ 4135 h 4326"/>
              <a:gd name="T14" fmla="*/ 1813 w 4654"/>
              <a:gd name="T15" fmla="*/ 4326 h 4326"/>
              <a:gd name="T16" fmla="*/ 191 w 4654"/>
              <a:gd name="T17" fmla="*/ 4326 h 4326"/>
              <a:gd name="T18" fmla="*/ 0 w 4654"/>
              <a:gd name="T19" fmla="*/ 4135 h 4326"/>
              <a:gd name="T20" fmla="*/ 0 w 4654"/>
              <a:gd name="T21" fmla="*/ 2495 h 4326"/>
              <a:gd name="T22" fmla="*/ 109 w 4654"/>
              <a:gd name="T23" fmla="*/ 1501 h 4326"/>
              <a:gd name="T24" fmla="*/ 448 w 4654"/>
              <a:gd name="T25" fmla="*/ 713 h 4326"/>
              <a:gd name="T26" fmla="*/ 1023 w 4654"/>
              <a:gd name="T27" fmla="*/ 187 h 4326"/>
              <a:gd name="T28" fmla="*/ 1813 w 4654"/>
              <a:gd name="T29" fmla="*/ 0 h 4326"/>
              <a:gd name="T30" fmla="*/ 2004 w 4654"/>
              <a:gd name="T31" fmla="*/ 191 h 4326"/>
              <a:gd name="T32" fmla="*/ 4464 w 4654"/>
              <a:gd name="T33" fmla="*/ 1158 h 4326"/>
              <a:gd name="T34" fmla="*/ 4654 w 4654"/>
              <a:gd name="T35" fmla="*/ 968 h 4326"/>
              <a:gd name="T36" fmla="*/ 4654 w 4654"/>
              <a:gd name="T37" fmla="*/ 191 h 4326"/>
              <a:gd name="T38" fmla="*/ 4464 w 4654"/>
              <a:gd name="T39" fmla="*/ 0 h 4326"/>
              <a:gd name="T40" fmla="*/ 3674 w 4654"/>
              <a:gd name="T41" fmla="*/ 187 h 4326"/>
              <a:gd name="T42" fmla="*/ 3098 w 4654"/>
              <a:gd name="T43" fmla="*/ 713 h 4326"/>
              <a:gd name="T44" fmla="*/ 2759 w 4654"/>
              <a:gd name="T45" fmla="*/ 1501 h 4326"/>
              <a:gd name="T46" fmla="*/ 2650 w 4654"/>
              <a:gd name="T47" fmla="*/ 2495 h 4326"/>
              <a:gd name="T48" fmla="*/ 2650 w 4654"/>
              <a:gd name="T49" fmla="*/ 4135 h 4326"/>
              <a:gd name="T50" fmla="*/ 2841 w 4654"/>
              <a:gd name="T51" fmla="*/ 4326 h 4326"/>
              <a:gd name="T52" fmla="*/ 4464 w 4654"/>
              <a:gd name="T53" fmla="*/ 4326 h 4326"/>
              <a:gd name="T54" fmla="*/ 4654 w 4654"/>
              <a:gd name="T55" fmla="*/ 4135 h 4326"/>
              <a:gd name="T56" fmla="*/ 4654 w 4654"/>
              <a:gd name="T57" fmla="*/ 2495 h 4326"/>
              <a:gd name="T58" fmla="*/ 4464 w 4654"/>
              <a:gd name="T59" fmla="*/ 2305 h 4326"/>
              <a:gd name="T60" fmla="*/ 3864 w 4654"/>
              <a:gd name="T61" fmla="*/ 2305 h 4326"/>
              <a:gd name="T62" fmla="*/ 4464 w 4654"/>
              <a:gd name="T63" fmla="*/ 115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004" y="191"/>
                </a:moveTo>
                <a:lnTo>
                  <a:pt x="2004" y="968"/>
                </a:lnTo>
                <a:cubicBezTo>
                  <a:pt x="2004" y="1073"/>
                  <a:pt x="1919" y="1158"/>
                  <a:pt x="1813" y="1158"/>
                </a:cubicBezTo>
                <a:cubicBezTo>
                  <a:pt x="1437" y="1158"/>
                  <a:pt x="1233" y="1544"/>
                  <a:pt x="1205" y="2305"/>
                </a:cubicBezTo>
                <a:lnTo>
                  <a:pt x="1813" y="2305"/>
                </a:lnTo>
                <a:cubicBezTo>
                  <a:pt x="1919" y="2305"/>
                  <a:pt x="2004" y="2390"/>
                  <a:pt x="2004" y="2495"/>
                </a:cubicBezTo>
                <a:lnTo>
                  <a:pt x="2004" y="4135"/>
                </a:lnTo>
                <a:cubicBezTo>
                  <a:pt x="2004" y="4241"/>
                  <a:pt x="1919" y="4326"/>
                  <a:pt x="1813" y="4326"/>
                </a:cubicBezTo>
                <a:lnTo>
                  <a:pt x="191" y="4326"/>
                </a:lnTo>
                <a:cubicBezTo>
                  <a:pt x="85" y="4326"/>
                  <a:pt x="0" y="4241"/>
                  <a:pt x="0" y="4135"/>
                </a:cubicBezTo>
                <a:lnTo>
                  <a:pt x="0" y="2495"/>
                </a:lnTo>
                <a:cubicBezTo>
                  <a:pt x="0" y="2131"/>
                  <a:pt x="37" y="1796"/>
                  <a:pt x="109" y="1501"/>
                </a:cubicBezTo>
                <a:cubicBezTo>
                  <a:pt x="183" y="1198"/>
                  <a:pt x="297" y="933"/>
                  <a:pt x="448" y="713"/>
                </a:cubicBezTo>
                <a:cubicBezTo>
                  <a:pt x="602" y="488"/>
                  <a:pt x="796" y="311"/>
                  <a:pt x="1023" y="187"/>
                </a:cubicBezTo>
                <a:cubicBezTo>
                  <a:pt x="1252" y="63"/>
                  <a:pt x="1518" y="0"/>
                  <a:pt x="1813" y="0"/>
                </a:cubicBezTo>
                <a:cubicBezTo>
                  <a:pt x="1919" y="0"/>
                  <a:pt x="2004" y="86"/>
                  <a:pt x="2004" y="191"/>
                </a:cubicBezTo>
                <a:close/>
                <a:moveTo>
                  <a:pt x="4464" y="1158"/>
                </a:moveTo>
                <a:cubicBezTo>
                  <a:pt x="4569" y="1158"/>
                  <a:pt x="4654" y="1073"/>
                  <a:pt x="4654" y="968"/>
                </a:cubicBezTo>
                <a:lnTo>
                  <a:pt x="4654" y="191"/>
                </a:lnTo>
                <a:cubicBezTo>
                  <a:pt x="4654" y="86"/>
                  <a:pt x="4569" y="0"/>
                  <a:pt x="4464" y="0"/>
                </a:cubicBezTo>
                <a:cubicBezTo>
                  <a:pt x="4168" y="0"/>
                  <a:pt x="3902" y="63"/>
                  <a:pt x="3674" y="187"/>
                </a:cubicBezTo>
                <a:cubicBezTo>
                  <a:pt x="3447" y="311"/>
                  <a:pt x="3253" y="488"/>
                  <a:pt x="3098" y="713"/>
                </a:cubicBezTo>
                <a:cubicBezTo>
                  <a:pt x="2948" y="933"/>
                  <a:pt x="2834" y="1198"/>
                  <a:pt x="2759" y="1501"/>
                </a:cubicBezTo>
                <a:cubicBezTo>
                  <a:pt x="2687" y="1796"/>
                  <a:pt x="2650" y="2131"/>
                  <a:pt x="2650" y="2495"/>
                </a:cubicBezTo>
                <a:lnTo>
                  <a:pt x="2650" y="4135"/>
                </a:lnTo>
                <a:cubicBezTo>
                  <a:pt x="2650" y="4241"/>
                  <a:pt x="2736" y="4326"/>
                  <a:pt x="2841" y="4326"/>
                </a:cubicBezTo>
                <a:lnTo>
                  <a:pt x="4464" y="4326"/>
                </a:lnTo>
                <a:cubicBezTo>
                  <a:pt x="4569" y="4326"/>
                  <a:pt x="4654" y="4241"/>
                  <a:pt x="4654" y="4135"/>
                </a:cubicBezTo>
                <a:lnTo>
                  <a:pt x="4654" y="2495"/>
                </a:lnTo>
                <a:cubicBezTo>
                  <a:pt x="4654" y="2390"/>
                  <a:pt x="4569" y="2305"/>
                  <a:pt x="4464" y="2305"/>
                </a:cubicBezTo>
                <a:lnTo>
                  <a:pt x="3864" y="2305"/>
                </a:lnTo>
                <a:cubicBezTo>
                  <a:pt x="3892" y="1544"/>
                  <a:pt x="4093" y="1158"/>
                  <a:pt x="4464" y="115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2089338" y="3758720"/>
            <a:ext cx="39360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2089338" y="3024859"/>
            <a:ext cx="393607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94516" y="2467046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work difficulties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PA_文本框 2"/>
          <p:cNvSpPr txBox="1"/>
          <p:nvPr>
            <p:custDataLst>
              <p:tags r:id="rId3"/>
            </p:custDataLst>
          </p:nvPr>
        </p:nvSpPr>
        <p:spPr>
          <a:xfrm>
            <a:off x="1994516" y="1871811"/>
            <a:ext cx="2902367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工作难点分析</a:t>
            </a:r>
            <a:endParaRPr lang="en-US" sz="3200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任意多边形 134"/>
          <p:cNvSpPr/>
          <p:nvPr/>
        </p:nvSpPr>
        <p:spPr>
          <a:xfrm>
            <a:off x="998063" y="1905771"/>
            <a:ext cx="2186715" cy="4154923"/>
          </a:xfrm>
          <a:custGeom>
            <a:avLst/>
            <a:gdLst>
              <a:gd name="connsiteX0" fmla="*/ 2 w 2186715"/>
              <a:gd name="connsiteY0" fmla="*/ 3117475 h 4154923"/>
              <a:gd name="connsiteX1" fmla="*/ 2186715 w 2186715"/>
              <a:gd name="connsiteY1" fmla="*/ 3117475 h 4154923"/>
              <a:gd name="connsiteX2" fmla="*/ 2186715 w 2186715"/>
              <a:gd name="connsiteY2" fmla="*/ 3636199 h 4154923"/>
              <a:gd name="connsiteX3" fmla="*/ 1093358 w 2186715"/>
              <a:gd name="connsiteY3" fmla="*/ 4154923 h 4154923"/>
              <a:gd name="connsiteX4" fmla="*/ 2 w 2186715"/>
              <a:gd name="connsiteY4" fmla="*/ 3636199 h 4154923"/>
              <a:gd name="connsiteX5" fmla="*/ 0 w 2186715"/>
              <a:gd name="connsiteY5" fmla="*/ 1933026 h 4154923"/>
              <a:gd name="connsiteX6" fmla="*/ 2186714 w 2186715"/>
              <a:gd name="connsiteY6" fmla="*/ 1933026 h 4154923"/>
              <a:gd name="connsiteX7" fmla="*/ 2186713 w 2186715"/>
              <a:gd name="connsiteY7" fmla="*/ 3117473 h 4154923"/>
              <a:gd name="connsiteX8" fmla="*/ 0 w 2186715"/>
              <a:gd name="connsiteY8" fmla="*/ 3117473 h 4154923"/>
              <a:gd name="connsiteX9" fmla="*/ 1093357 w 2186715"/>
              <a:gd name="connsiteY9" fmla="*/ 0 h 4154923"/>
              <a:gd name="connsiteX10" fmla="*/ 2186714 w 2186715"/>
              <a:gd name="connsiteY10" fmla="*/ 1093357 h 4154923"/>
              <a:gd name="connsiteX11" fmla="*/ 2186714 w 2186715"/>
              <a:gd name="connsiteY11" fmla="*/ 1695963 h 4154923"/>
              <a:gd name="connsiteX12" fmla="*/ 0 w 2186715"/>
              <a:gd name="connsiteY12" fmla="*/ 1695963 h 4154923"/>
              <a:gd name="connsiteX13" fmla="*/ 0 w 2186715"/>
              <a:gd name="connsiteY13" fmla="*/ 1093357 h 4154923"/>
              <a:gd name="connsiteX14" fmla="*/ 1093357 w 2186715"/>
              <a:gd name="connsiteY14" fmla="*/ 0 h 415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6715" h="4154923">
                <a:moveTo>
                  <a:pt x="2" y="3117475"/>
                </a:moveTo>
                <a:lnTo>
                  <a:pt x="2186715" y="3117475"/>
                </a:lnTo>
                <a:lnTo>
                  <a:pt x="2186715" y="3636199"/>
                </a:lnTo>
                <a:lnTo>
                  <a:pt x="1093358" y="4154923"/>
                </a:lnTo>
                <a:lnTo>
                  <a:pt x="2" y="3636199"/>
                </a:lnTo>
                <a:close/>
                <a:moveTo>
                  <a:pt x="0" y="1933026"/>
                </a:moveTo>
                <a:lnTo>
                  <a:pt x="2186714" y="1933026"/>
                </a:lnTo>
                <a:lnTo>
                  <a:pt x="2186713" y="3117473"/>
                </a:lnTo>
                <a:lnTo>
                  <a:pt x="0" y="3117473"/>
                </a:lnTo>
                <a:close/>
                <a:moveTo>
                  <a:pt x="1093357" y="0"/>
                </a:moveTo>
                <a:cubicBezTo>
                  <a:pt x="1697201" y="0"/>
                  <a:pt x="2186714" y="489513"/>
                  <a:pt x="2186714" y="1093357"/>
                </a:cubicBezTo>
                <a:lnTo>
                  <a:pt x="2186714" y="1695963"/>
                </a:lnTo>
                <a:lnTo>
                  <a:pt x="0" y="1695963"/>
                </a:lnTo>
                <a:lnTo>
                  <a:pt x="0" y="1093357"/>
                </a:lnTo>
                <a:cubicBezTo>
                  <a:pt x="0" y="489513"/>
                  <a:pt x="489513" y="0"/>
                  <a:pt x="1093357" y="0"/>
                </a:cubicBezTo>
                <a:close/>
              </a:path>
            </a:pathLst>
          </a:custGeom>
          <a:solidFill>
            <a:srgbClr val="C36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29"/>
          <p:cNvSpPr/>
          <p:nvPr/>
        </p:nvSpPr>
        <p:spPr>
          <a:xfrm>
            <a:off x="1585184" y="2247517"/>
            <a:ext cx="1012476" cy="1012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Group 58"/>
          <p:cNvGrpSpPr/>
          <p:nvPr/>
        </p:nvGrpSpPr>
        <p:grpSpPr>
          <a:xfrm>
            <a:off x="1934925" y="2523564"/>
            <a:ext cx="312990" cy="460376"/>
            <a:chOff x="9209088" y="5059363"/>
            <a:chExt cx="300038" cy="441324"/>
          </a:xfrm>
          <a:solidFill>
            <a:srgbClr val="7A7A7A"/>
          </a:solidFill>
        </p:grpSpPr>
        <p:sp>
          <p:nvSpPr>
            <p:cNvPr id="69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1" name="任意多边形 130"/>
          <p:cNvSpPr/>
          <p:nvPr/>
        </p:nvSpPr>
        <p:spPr>
          <a:xfrm>
            <a:off x="3670890" y="1905770"/>
            <a:ext cx="2186715" cy="4154922"/>
          </a:xfrm>
          <a:custGeom>
            <a:avLst/>
            <a:gdLst>
              <a:gd name="connsiteX0" fmla="*/ 2 w 2186715"/>
              <a:gd name="connsiteY0" fmla="*/ 3117474 h 4154922"/>
              <a:gd name="connsiteX1" fmla="*/ 2186715 w 2186715"/>
              <a:gd name="connsiteY1" fmla="*/ 3117474 h 4154922"/>
              <a:gd name="connsiteX2" fmla="*/ 2186715 w 2186715"/>
              <a:gd name="connsiteY2" fmla="*/ 3636198 h 4154922"/>
              <a:gd name="connsiteX3" fmla="*/ 1093358 w 2186715"/>
              <a:gd name="connsiteY3" fmla="*/ 4154922 h 4154922"/>
              <a:gd name="connsiteX4" fmla="*/ 2 w 2186715"/>
              <a:gd name="connsiteY4" fmla="*/ 3636198 h 4154922"/>
              <a:gd name="connsiteX5" fmla="*/ 1093357 w 2186715"/>
              <a:gd name="connsiteY5" fmla="*/ 0 h 4154922"/>
              <a:gd name="connsiteX6" fmla="*/ 2186714 w 2186715"/>
              <a:gd name="connsiteY6" fmla="*/ 1093357 h 4154922"/>
              <a:gd name="connsiteX7" fmla="*/ 2186713 w 2186715"/>
              <a:gd name="connsiteY7" fmla="*/ 3117473 h 4154922"/>
              <a:gd name="connsiteX8" fmla="*/ 0 w 2186715"/>
              <a:gd name="connsiteY8" fmla="*/ 3117473 h 4154922"/>
              <a:gd name="connsiteX9" fmla="*/ 0 w 2186715"/>
              <a:gd name="connsiteY9" fmla="*/ 1933026 h 4154922"/>
              <a:gd name="connsiteX10" fmla="*/ 2186713 w 2186715"/>
              <a:gd name="connsiteY10" fmla="*/ 1933026 h 4154922"/>
              <a:gd name="connsiteX11" fmla="*/ 2186713 w 2186715"/>
              <a:gd name="connsiteY11" fmla="*/ 1695963 h 4154922"/>
              <a:gd name="connsiteX12" fmla="*/ 0 w 2186715"/>
              <a:gd name="connsiteY12" fmla="*/ 1695963 h 4154922"/>
              <a:gd name="connsiteX13" fmla="*/ 0 w 2186715"/>
              <a:gd name="connsiteY13" fmla="*/ 1093357 h 4154922"/>
              <a:gd name="connsiteX14" fmla="*/ 1093357 w 2186715"/>
              <a:gd name="connsiteY14" fmla="*/ 0 h 41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6715" h="4154922">
                <a:moveTo>
                  <a:pt x="2" y="3117474"/>
                </a:moveTo>
                <a:lnTo>
                  <a:pt x="2186715" y="3117474"/>
                </a:lnTo>
                <a:lnTo>
                  <a:pt x="2186715" y="3636198"/>
                </a:lnTo>
                <a:lnTo>
                  <a:pt x="1093358" y="4154922"/>
                </a:lnTo>
                <a:lnTo>
                  <a:pt x="2" y="3636198"/>
                </a:lnTo>
                <a:close/>
                <a:moveTo>
                  <a:pt x="1093357" y="0"/>
                </a:moveTo>
                <a:cubicBezTo>
                  <a:pt x="1697201" y="0"/>
                  <a:pt x="2186714" y="489513"/>
                  <a:pt x="2186714" y="1093357"/>
                </a:cubicBezTo>
                <a:cubicBezTo>
                  <a:pt x="2186714" y="1768062"/>
                  <a:pt x="2186713" y="2442768"/>
                  <a:pt x="2186713" y="3117473"/>
                </a:cubicBezTo>
                <a:lnTo>
                  <a:pt x="0" y="3117473"/>
                </a:lnTo>
                <a:lnTo>
                  <a:pt x="0" y="1933026"/>
                </a:lnTo>
                <a:lnTo>
                  <a:pt x="2186713" y="1933026"/>
                </a:lnTo>
                <a:lnTo>
                  <a:pt x="2186713" y="1695963"/>
                </a:lnTo>
                <a:lnTo>
                  <a:pt x="0" y="1695963"/>
                </a:lnTo>
                <a:lnTo>
                  <a:pt x="0" y="1093357"/>
                </a:lnTo>
                <a:cubicBezTo>
                  <a:pt x="0" y="489513"/>
                  <a:pt x="489513" y="0"/>
                  <a:pt x="1093357" y="0"/>
                </a:cubicBezTo>
                <a:close/>
              </a:path>
            </a:pathLst>
          </a:custGeom>
          <a:solidFill>
            <a:srgbClr val="DCA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95"/>
          <p:cNvSpPr/>
          <p:nvPr/>
        </p:nvSpPr>
        <p:spPr>
          <a:xfrm>
            <a:off x="4258010" y="2247517"/>
            <a:ext cx="1012476" cy="1012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任意多边形 132"/>
          <p:cNvSpPr/>
          <p:nvPr/>
        </p:nvSpPr>
        <p:spPr>
          <a:xfrm>
            <a:off x="6343716" y="1905771"/>
            <a:ext cx="2186715" cy="4154923"/>
          </a:xfrm>
          <a:custGeom>
            <a:avLst/>
            <a:gdLst>
              <a:gd name="connsiteX0" fmla="*/ 2 w 2186715"/>
              <a:gd name="connsiteY0" fmla="*/ 3117475 h 4154923"/>
              <a:gd name="connsiteX1" fmla="*/ 2186715 w 2186715"/>
              <a:gd name="connsiteY1" fmla="*/ 3117475 h 4154923"/>
              <a:gd name="connsiteX2" fmla="*/ 2186715 w 2186715"/>
              <a:gd name="connsiteY2" fmla="*/ 3636199 h 4154923"/>
              <a:gd name="connsiteX3" fmla="*/ 1093358 w 2186715"/>
              <a:gd name="connsiteY3" fmla="*/ 4154923 h 4154923"/>
              <a:gd name="connsiteX4" fmla="*/ 2 w 2186715"/>
              <a:gd name="connsiteY4" fmla="*/ 3636199 h 4154923"/>
              <a:gd name="connsiteX5" fmla="*/ 0 w 2186715"/>
              <a:gd name="connsiteY5" fmla="*/ 1948593 h 4154923"/>
              <a:gd name="connsiteX6" fmla="*/ 2186714 w 2186715"/>
              <a:gd name="connsiteY6" fmla="*/ 1948593 h 4154923"/>
              <a:gd name="connsiteX7" fmla="*/ 2186713 w 2186715"/>
              <a:gd name="connsiteY7" fmla="*/ 3117473 h 4154923"/>
              <a:gd name="connsiteX8" fmla="*/ 0 w 2186715"/>
              <a:gd name="connsiteY8" fmla="*/ 3117473 h 4154923"/>
              <a:gd name="connsiteX9" fmla="*/ 1093357 w 2186715"/>
              <a:gd name="connsiteY9" fmla="*/ 0 h 4154923"/>
              <a:gd name="connsiteX10" fmla="*/ 2186714 w 2186715"/>
              <a:gd name="connsiteY10" fmla="*/ 1093357 h 4154923"/>
              <a:gd name="connsiteX11" fmla="*/ 2186714 w 2186715"/>
              <a:gd name="connsiteY11" fmla="*/ 1695963 h 4154923"/>
              <a:gd name="connsiteX12" fmla="*/ 0 w 2186715"/>
              <a:gd name="connsiteY12" fmla="*/ 1695963 h 4154923"/>
              <a:gd name="connsiteX13" fmla="*/ 0 w 2186715"/>
              <a:gd name="connsiteY13" fmla="*/ 1093357 h 4154923"/>
              <a:gd name="connsiteX14" fmla="*/ 1093357 w 2186715"/>
              <a:gd name="connsiteY14" fmla="*/ 0 h 415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6715" h="4154923">
                <a:moveTo>
                  <a:pt x="2" y="3117475"/>
                </a:moveTo>
                <a:lnTo>
                  <a:pt x="2186715" y="3117475"/>
                </a:lnTo>
                <a:lnTo>
                  <a:pt x="2186715" y="3636199"/>
                </a:lnTo>
                <a:lnTo>
                  <a:pt x="1093358" y="4154923"/>
                </a:lnTo>
                <a:lnTo>
                  <a:pt x="2" y="3636199"/>
                </a:lnTo>
                <a:close/>
                <a:moveTo>
                  <a:pt x="0" y="1948593"/>
                </a:moveTo>
                <a:lnTo>
                  <a:pt x="2186714" y="1948593"/>
                </a:lnTo>
                <a:lnTo>
                  <a:pt x="2186713" y="3117473"/>
                </a:lnTo>
                <a:lnTo>
                  <a:pt x="0" y="3117473"/>
                </a:lnTo>
                <a:close/>
                <a:moveTo>
                  <a:pt x="1093357" y="0"/>
                </a:moveTo>
                <a:cubicBezTo>
                  <a:pt x="1697201" y="0"/>
                  <a:pt x="2186714" y="489513"/>
                  <a:pt x="2186714" y="1093357"/>
                </a:cubicBezTo>
                <a:lnTo>
                  <a:pt x="2186714" y="1695963"/>
                </a:lnTo>
                <a:lnTo>
                  <a:pt x="0" y="1695963"/>
                </a:lnTo>
                <a:lnTo>
                  <a:pt x="0" y="1093357"/>
                </a:lnTo>
                <a:cubicBezTo>
                  <a:pt x="0" y="489513"/>
                  <a:pt x="489513" y="0"/>
                  <a:pt x="1093357" y="0"/>
                </a:cubicBezTo>
                <a:close/>
              </a:path>
            </a:pathLst>
          </a:custGeom>
          <a:solidFill>
            <a:srgbClr val="9C2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108"/>
          <p:cNvSpPr/>
          <p:nvPr/>
        </p:nvSpPr>
        <p:spPr>
          <a:xfrm>
            <a:off x="6930837" y="2247517"/>
            <a:ext cx="1012476" cy="1012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任意多边形 133"/>
          <p:cNvSpPr/>
          <p:nvPr/>
        </p:nvSpPr>
        <p:spPr>
          <a:xfrm>
            <a:off x="9016542" y="1905772"/>
            <a:ext cx="2186716" cy="4154922"/>
          </a:xfrm>
          <a:custGeom>
            <a:avLst/>
            <a:gdLst>
              <a:gd name="connsiteX0" fmla="*/ 2 w 2186716"/>
              <a:gd name="connsiteY0" fmla="*/ 3117474 h 4154922"/>
              <a:gd name="connsiteX1" fmla="*/ 2186714 w 2186716"/>
              <a:gd name="connsiteY1" fmla="*/ 3117474 h 4154922"/>
              <a:gd name="connsiteX2" fmla="*/ 2186714 w 2186716"/>
              <a:gd name="connsiteY2" fmla="*/ 3636198 h 4154922"/>
              <a:gd name="connsiteX3" fmla="*/ 1093358 w 2186716"/>
              <a:gd name="connsiteY3" fmla="*/ 4154922 h 4154922"/>
              <a:gd name="connsiteX4" fmla="*/ 2 w 2186716"/>
              <a:gd name="connsiteY4" fmla="*/ 3636198 h 4154922"/>
              <a:gd name="connsiteX5" fmla="*/ 1 w 2186716"/>
              <a:gd name="connsiteY5" fmla="*/ 1948592 h 4154922"/>
              <a:gd name="connsiteX6" fmla="*/ 2186716 w 2186716"/>
              <a:gd name="connsiteY6" fmla="*/ 1948592 h 4154922"/>
              <a:gd name="connsiteX7" fmla="*/ 2186715 w 2186716"/>
              <a:gd name="connsiteY7" fmla="*/ 3117472 h 4154922"/>
              <a:gd name="connsiteX8" fmla="*/ 1 w 2186716"/>
              <a:gd name="connsiteY8" fmla="*/ 3117472 h 4154922"/>
              <a:gd name="connsiteX9" fmla="*/ 1093358 w 2186716"/>
              <a:gd name="connsiteY9" fmla="*/ 0 h 4154922"/>
              <a:gd name="connsiteX10" fmla="*/ 2186716 w 2186716"/>
              <a:gd name="connsiteY10" fmla="*/ 1093356 h 4154922"/>
              <a:gd name="connsiteX11" fmla="*/ 2186715 w 2186716"/>
              <a:gd name="connsiteY11" fmla="*/ 1695962 h 4154922"/>
              <a:gd name="connsiteX12" fmla="*/ 0 w 2186716"/>
              <a:gd name="connsiteY12" fmla="*/ 1695962 h 4154922"/>
              <a:gd name="connsiteX13" fmla="*/ 0 w 2186716"/>
              <a:gd name="connsiteY13" fmla="*/ 1093356 h 4154922"/>
              <a:gd name="connsiteX14" fmla="*/ 1093358 w 2186716"/>
              <a:gd name="connsiteY14" fmla="*/ 0 h 41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6716" h="4154922">
                <a:moveTo>
                  <a:pt x="2" y="3117474"/>
                </a:moveTo>
                <a:lnTo>
                  <a:pt x="2186714" y="3117474"/>
                </a:lnTo>
                <a:lnTo>
                  <a:pt x="2186714" y="3636198"/>
                </a:lnTo>
                <a:lnTo>
                  <a:pt x="1093358" y="4154922"/>
                </a:lnTo>
                <a:lnTo>
                  <a:pt x="2" y="3636198"/>
                </a:lnTo>
                <a:close/>
                <a:moveTo>
                  <a:pt x="1" y="1948592"/>
                </a:moveTo>
                <a:lnTo>
                  <a:pt x="2186716" y="1948592"/>
                </a:lnTo>
                <a:lnTo>
                  <a:pt x="2186715" y="3117472"/>
                </a:lnTo>
                <a:lnTo>
                  <a:pt x="1" y="3117472"/>
                </a:lnTo>
                <a:close/>
                <a:moveTo>
                  <a:pt x="1093358" y="0"/>
                </a:moveTo>
                <a:cubicBezTo>
                  <a:pt x="1697202" y="0"/>
                  <a:pt x="2186716" y="489512"/>
                  <a:pt x="2186716" y="1093356"/>
                </a:cubicBezTo>
                <a:lnTo>
                  <a:pt x="2186715" y="1695962"/>
                </a:lnTo>
                <a:lnTo>
                  <a:pt x="0" y="1695962"/>
                </a:lnTo>
                <a:lnTo>
                  <a:pt x="0" y="1093356"/>
                </a:lnTo>
                <a:cubicBezTo>
                  <a:pt x="0" y="489512"/>
                  <a:pt x="489514" y="0"/>
                  <a:pt x="1093358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121"/>
          <p:cNvSpPr/>
          <p:nvPr/>
        </p:nvSpPr>
        <p:spPr>
          <a:xfrm>
            <a:off x="9603664" y="2247517"/>
            <a:ext cx="1012476" cy="1012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Group 142"/>
          <p:cNvGrpSpPr/>
          <p:nvPr/>
        </p:nvGrpSpPr>
        <p:grpSpPr>
          <a:xfrm>
            <a:off x="4562486" y="2583769"/>
            <a:ext cx="403524" cy="355156"/>
            <a:chOff x="10059988" y="2759075"/>
            <a:chExt cx="463550" cy="407988"/>
          </a:xfrm>
          <a:solidFill>
            <a:srgbClr val="7A7A7A"/>
          </a:solidFill>
        </p:grpSpPr>
        <p:sp>
          <p:nvSpPr>
            <p:cNvPr id="85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9898169" y="2557513"/>
            <a:ext cx="423466" cy="421940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rgbClr val="7A7A7A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Group 155"/>
          <p:cNvGrpSpPr/>
          <p:nvPr/>
        </p:nvGrpSpPr>
        <p:grpSpPr>
          <a:xfrm>
            <a:off x="7224704" y="2521737"/>
            <a:ext cx="424740" cy="493466"/>
            <a:chOff x="2593975" y="4225925"/>
            <a:chExt cx="490538" cy="569912"/>
          </a:xfrm>
          <a:solidFill>
            <a:srgbClr val="7A7A7A"/>
          </a:solidFill>
        </p:grpSpPr>
        <p:sp>
          <p:nvSpPr>
            <p:cNvPr id="91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3" name="1"/>
          <p:cNvSpPr txBox="1">
            <a:spLocks noChangeArrowheads="1"/>
          </p:cNvSpPr>
          <p:nvPr/>
        </p:nvSpPr>
        <p:spPr bwMode="auto">
          <a:xfrm flipH="1">
            <a:off x="1601246" y="4156994"/>
            <a:ext cx="9413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4" name="1"/>
          <p:cNvSpPr txBox="1">
            <a:spLocks noChangeArrowheads="1"/>
          </p:cNvSpPr>
          <p:nvPr/>
        </p:nvSpPr>
        <p:spPr bwMode="auto">
          <a:xfrm flipH="1">
            <a:off x="1130636" y="4460846"/>
            <a:ext cx="18827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1"/>
          <p:cNvSpPr txBox="1">
            <a:spLocks noChangeArrowheads="1"/>
          </p:cNvSpPr>
          <p:nvPr/>
        </p:nvSpPr>
        <p:spPr bwMode="auto">
          <a:xfrm flipH="1">
            <a:off x="4274673" y="4156994"/>
            <a:ext cx="9413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1"/>
          <p:cNvSpPr txBox="1">
            <a:spLocks noChangeArrowheads="1"/>
          </p:cNvSpPr>
          <p:nvPr/>
        </p:nvSpPr>
        <p:spPr bwMode="auto">
          <a:xfrm flipH="1">
            <a:off x="3804063" y="4460846"/>
            <a:ext cx="18827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7" name="1"/>
          <p:cNvSpPr txBox="1">
            <a:spLocks noChangeArrowheads="1"/>
          </p:cNvSpPr>
          <p:nvPr/>
        </p:nvSpPr>
        <p:spPr bwMode="auto">
          <a:xfrm flipH="1">
            <a:off x="6959404" y="4076834"/>
            <a:ext cx="9413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1"/>
          <p:cNvSpPr txBox="1">
            <a:spLocks noChangeArrowheads="1"/>
          </p:cNvSpPr>
          <p:nvPr/>
        </p:nvSpPr>
        <p:spPr bwMode="auto">
          <a:xfrm flipH="1">
            <a:off x="6488793" y="4380686"/>
            <a:ext cx="18827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9" name="1"/>
          <p:cNvSpPr txBox="1">
            <a:spLocks noChangeArrowheads="1"/>
          </p:cNvSpPr>
          <p:nvPr/>
        </p:nvSpPr>
        <p:spPr bwMode="auto">
          <a:xfrm flipH="1">
            <a:off x="9642682" y="4076834"/>
            <a:ext cx="9413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0" name="1"/>
          <p:cNvSpPr txBox="1">
            <a:spLocks noChangeArrowheads="1"/>
          </p:cNvSpPr>
          <p:nvPr/>
        </p:nvSpPr>
        <p:spPr bwMode="auto">
          <a:xfrm flipH="1">
            <a:off x="9172071" y="4380686"/>
            <a:ext cx="18827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88516" y="120291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Analysis of work difficulties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PA_文本框 2"/>
          <p:cNvSpPr txBox="1"/>
          <p:nvPr>
            <p:custDataLst>
              <p:tags r:id="rId1"/>
            </p:custDataLst>
          </p:nvPr>
        </p:nvSpPr>
        <p:spPr>
          <a:xfrm>
            <a:off x="4644816" y="644662"/>
            <a:ext cx="2902367" cy="6335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36A4D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</a:rPr>
              <a:t>工作难点分析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36A4D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PA" val="v4.1.3"/>
</p:tagLst>
</file>

<file path=ppt/tags/tag11.xml><?xml version="1.0" encoding="utf-8"?>
<p:tagLst xmlns:p="http://schemas.openxmlformats.org/presentationml/2006/main">
  <p:tag name="PA" val="v4.1.3"/>
</p:tagLst>
</file>

<file path=ppt/tags/tag12.xml><?xml version="1.0" encoding="utf-8"?>
<p:tagLst xmlns:p="http://schemas.openxmlformats.org/presentationml/2006/main">
  <p:tag name="PA" val="v4.1.3"/>
</p:tagLst>
</file>

<file path=ppt/tags/tag13.xml><?xml version="1.0" encoding="utf-8"?>
<p:tagLst xmlns:p="http://schemas.openxmlformats.org/presentationml/2006/main">
  <p:tag name="PA" val="v4.1.3"/>
</p:tagLst>
</file>

<file path=ppt/tags/tag14.xml><?xml version="1.0" encoding="utf-8"?>
<p:tagLst xmlns:p="http://schemas.openxmlformats.org/presentationml/2006/main">
  <p:tag name="PA" val="v4.1.3"/>
</p:tagLst>
</file>

<file path=ppt/tags/tag15.xml><?xml version="1.0" encoding="utf-8"?>
<p:tagLst xmlns:p="http://schemas.openxmlformats.org/presentationml/2006/main">
  <p:tag name="PA" val="v4.1.3"/>
</p:tagLst>
</file>

<file path=ppt/tags/tag16.xml><?xml version="1.0" encoding="utf-8"?>
<p:tagLst xmlns:p="http://schemas.openxmlformats.org/presentationml/2006/main">
  <p:tag name="PA" val="v4.1.3"/>
</p:tagLst>
</file>

<file path=ppt/tags/tag17.xml><?xml version="1.0" encoding="utf-8"?>
<p:tagLst xmlns:p="http://schemas.openxmlformats.org/presentationml/2006/main">
  <p:tag name="PA" val="v4.1.3"/>
</p:tagLst>
</file>

<file path=ppt/tags/tag18.xml><?xml version="1.0" encoding="utf-8"?>
<p:tagLst xmlns:p="http://schemas.openxmlformats.org/presentationml/2006/main">
  <p:tag name="PA" val="v4.1.3"/>
</p:tagLst>
</file>

<file path=ppt/tags/tag19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PA" val="v4.1.3"/>
</p:tagLst>
</file>

<file path=ppt/tags/tag9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母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4043</Words>
  <Application>WPS 演示</Application>
  <PresentationFormat>宽屏</PresentationFormat>
  <Paragraphs>306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</vt:lpstr>
      <vt:lpstr>思源宋体 Heavy</vt:lpstr>
      <vt:lpstr>腾祥铭宋简-W8</vt:lpstr>
      <vt:lpstr>Calibri</vt:lpstr>
      <vt:lpstr>等线</vt:lpstr>
      <vt:lpstr>Arial Unicode MS</vt:lpstr>
      <vt:lpstr>等线 Light</vt:lpstr>
      <vt:lpstr>母版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BMI</dc:creator>
  <cp:lastModifiedBy>Administrator</cp:lastModifiedBy>
  <cp:revision>72</cp:revision>
  <dcterms:created xsi:type="dcterms:W3CDTF">2020-05-29T06:43:00Z</dcterms:created>
  <dcterms:modified xsi:type="dcterms:W3CDTF">2021-09-10T03:37:15Z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999D87AF89284FCF9A689AB25ECEF075</vt:lpwstr>
  </property>
  <property fmtid="{D5CDD505-2E9C-101B-9397-08002B2CF9AE}" pid="3" name="KSOProductBuildVer">
    <vt:lpwstr>2052-11.1.0.10700</vt:lpwstr>
  </property>
</Properties>
</file>