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67" r:id="rId6"/>
    <p:sldId id="258" r:id="rId7"/>
    <p:sldId id="259" r:id="rId8"/>
    <p:sldId id="260" r:id="rId9"/>
    <p:sldId id="261" r:id="rId10"/>
    <p:sldId id="268" r:id="rId11"/>
    <p:sldId id="262" r:id="rId12"/>
    <p:sldId id="265" r:id="rId13"/>
    <p:sldId id="269" r:id="rId14"/>
    <p:sldId id="264" r:id="rId15"/>
    <p:sldId id="270" r:id="rId16"/>
  </p:sldIdLst>
  <p:sldSz cx="12192000" cy="6858000"/>
  <p:notesSz cx="6858000" cy="9144000"/>
  <p:custDataLst>
    <p:tags r:id="rId20"/>
  </p:custDataLst>
  <p:defaultTextStyle>
    <a:defPPr>
      <a:defRPr lang="zh-CN"/>
    </a:defPPr>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8653"/>
    <a:srgbClr val="FEB300"/>
    <a:srgbClr val="00A8FF"/>
    <a:srgbClr val="E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0" d="100"/>
          <a:sy n="70" d="100"/>
        </p:scale>
        <p:origin x="714" y="66"/>
      </p:cViewPr>
      <p:guideLst>
        <p:guide orient="horz" pos="2069"/>
        <p:guide orient="horz" pos="22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388" name="幻灯片图像占位符 3"/>
          <p:cNvSpPr>
            <a:spLocks noGrp="1" noRot="1" noChangeAspect="1"/>
          </p:cNvSpPr>
          <p:nvPr>
            <p:ph type="sldImg" idx="2"/>
          </p:nvPr>
        </p:nvSpPr>
        <p:spPr>
          <a:xfrm>
            <a:off x="685800" y="1143000"/>
            <a:ext cx="5486400" cy="3086100"/>
          </a:xfrm>
          <a:prstGeom prst="rect">
            <a:avLst/>
          </a:prstGeom>
          <a:noFill/>
          <a:ln w="12700">
            <a:noFill/>
          </a:ln>
        </p:spPr>
      </p:sp>
      <p:sp>
        <p:nvSpPr>
          <p:cNvPr id="2053"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zh-CN" dirty="0"/>
              <a:t>单击此处编辑母版标题样式</a:t>
            </a:r>
            <a:endParaRPr lang="zh-CN" altLang="zh-CN" dirty="0"/>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10"/>
          <p:cNvPicPr>
            <a:picLocks noChangeAspect="1"/>
          </p:cNvPicPr>
          <p:nvPr/>
        </p:nvPicPr>
        <p:blipFill>
          <a:blip r:embed="rId1"/>
          <a:srcRect l="16110" t="6505"/>
          <a:stretch>
            <a:fillRect/>
          </a:stretch>
        </p:blipFill>
        <p:spPr>
          <a:xfrm>
            <a:off x="0" y="0"/>
            <a:ext cx="12192000" cy="6858000"/>
          </a:xfrm>
          <a:prstGeom prst="rect">
            <a:avLst/>
          </a:prstGeom>
          <a:noFill/>
          <a:ln w="9525">
            <a:noFill/>
          </a:ln>
        </p:spPr>
      </p:pic>
      <p:sp>
        <p:nvSpPr>
          <p:cNvPr id="2051" name="矩形 5"/>
          <p:cNvSpPr/>
          <p:nvPr/>
        </p:nvSpPr>
        <p:spPr>
          <a:xfrm>
            <a:off x="0" y="3429000"/>
            <a:ext cx="12244388" cy="3429000"/>
          </a:xfrm>
          <a:prstGeom prst="rect">
            <a:avLst/>
          </a:prstGeom>
          <a:solidFill>
            <a:schemeClr val="bg1">
              <a:alpha val="20000"/>
            </a:schemeClr>
          </a:solidFill>
          <a:ln w="9525">
            <a:noFill/>
          </a:ln>
          <a:effectLst>
            <a:outerShdw dist="38100" dir="5400000" algn="ctr" rotWithShape="0">
              <a:srgbClr val="000000">
                <a:alpha val="39000"/>
              </a:srgbClr>
            </a:outerShdw>
          </a:effectLst>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4800" dirty="0">
              <a:solidFill>
                <a:srgbClr val="FFFFFF"/>
              </a:solidFill>
              <a:latin typeface="微软雅黑" panose="020B0503020204020204" pitchFamily="34" charset="-122"/>
              <a:ea typeface="微软雅黑" panose="020B0503020204020204" pitchFamily="34" charset="-122"/>
            </a:endParaRPr>
          </a:p>
        </p:txBody>
      </p:sp>
      <p:sp>
        <p:nvSpPr>
          <p:cNvPr id="2052" name="矩形 13"/>
          <p:cNvSpPr/>
          <p:nvPr/>
        </p:nvSpPr>
        <p:spPr>
          <a:xfrm rot="2727846">
            <a:off x="957263" y="2613025"/>
            <a:ext cx="757237" cy="71438"/>
          </a:xfrm>
          <a:prstGeom prst="rect">
            <a:avLst/>
          </a:prstGeom>
          <a:solidFill>
            <a:schemeClr val="bg1">
              <a:alpha val="59999"/>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53" name="矩形 14"/>
          <p:cNvSpPr/>
          <p:nvPr/>
        </p:nvSpPr>
        <p:spPr>
          <a:xfrm rot="-2375206">
            <a:off x="1384300" y="2420938"/>
            <a:ext cx="1439863" cy="71437"/>
          </a:xfrm>
          <a:prstGeom prst="rect">
            <a:avLst/>
          </a:prstGeom>
          <a:solidFill>
            <a:schemeClr val="bg1">
              <a:alpha val="59999"/>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54" name="矩形 15"/>
          <p:cNvSpPr/>
          <p:nvPr/>
        </p:nvSpPr>
        <p:spPr>
          <a:xfrm rot="3009868">
            <a:off x="2532063" y="2132013"/>
            <a:ext cx="455612" cy="71437"/>
          </a:xfrm>
          <a:prstGeom prst="rect">
            <a:avLst/>
          </a:prstGeom>
          <a:solidFill>
            <a:schemeClr val="bg1">
              <a:alpha val="59999"/>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55" name="矩形 17"/>
          <p:cNvSpPr/>
          <p:nvPr/>
        </p:nvSpPr>
        <p:spPr>
          <a:xfrm rot="10800000">
            <a:off x="123825" y="2354263"/>
            <a:ext cx="976313" cy="71437"/>
          </a:xfrm>
          <a:prstGeom prst="rect">
            <a:avLst/>
          </a:prstGeom>
          <a:solidFill>
            <a:schemeClr val="bg1">
              <a:alpha val="59999"/>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56" name="矩形 19"/>
          <p:cNvSpPr/>
          <p:nvPr/>
        </p:nvSpPr>
        <p:spPr>
          <a:xfrm rot="10800000">
            <a:off x="2876550" y="2292350"/>
            <a:ext cx="1276350" cy="71438"/>
          </a:xfrm>
          <a:prstGeom prst="rect">
            <a:avLst/>
          </a:prstGeom>
          <a:solidFill>
            <a:schemeClr val="bg1">
              <a:alpha val="59999"/>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57" name="矩形 29"/>
          <p:cNvSpPr/>
          <p:nvPr/>
        </p:nvSpPr>
        <p:spPr>
          <a:xfrm rot="2727846">
            <a:off x="8805863" y="2613025"/>
            <a:ext cx="757237" cy="71438"/>
          </a:xfrm>
          <a:prstGeom prst="rect">
            <a:avLst/>
          </a:prstGeom>
          <a:solidFill>
            <a:schemeClr val="bg1">
              <a:alpha val="59999"/>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58" name="矩形 30"/>
          <p:cNvSpPr/>
          <p:nvPr/>
        </p:nvSpPr>
        <p:spPr>
          <a:xfrm rot="-2375206">
            <a:off x="9232900" y="2420938"/>
            <a:ext cx="1439863" cy="71437"/>
          </a:xfrm>
          <a:prstGeom prst="rect">
            <a:avLst/>
          </a:prstGeom>
          <a:solidFill>
            <a:schemeClr val="bg1">
              <a:alpha val="59999"/>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59" name="矩形 31"/>
          <p:cNvSpPr/>
          <p:nvPr/>
        </p:nvSpPr>
        <p:spPr>
          <a:xfrm rot="3009868">
            <a:off x="10380663" y="2132013"/>
            <a:ext cx="455612" cy="71437"/>
          </a:xfrm>
          <a:prstGeom prst="rect">
            <a:avLst/>
          </a:prstGeom>
          <a:solidFill>
            <a:schemeClr val="bg1">
              <a:alpha val="59999"/>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60" name="矩形 32"/>
          <p:cNvSpPr/>
          <p:nvPr/>
        </p:nvSpPr>
        <p:spPr>
          <a:xfrm rot="10800000">
            <a:off x="7972425" y="2354263"/>
            <a:ext cx="976313" cy="71437"/>
          </a:xfrm>
          <a:prstGeom prst="rect">
            <a:avLst/>
          </a:prstGeom>
          <a:solidFill>
            <a:schemeClr val="bg1">
              <a:alpha val="59999"/>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61" name="矩形 33"/>
          <p:cNvSpPr/>
          <p:nvPr/>
        </p:nvSpPr>
        <p:spPr>
          <a:xfrm rot="10800000">
            <a:off x="10725150" y="2292350"/>
            <a:ext cx="1276350" cy="71438"/>
          </a:xfrm>
          <a:prstGeom prst="rect">
            <a:avLst/>
          </a:prstGeom>
          <a:solidFill>
            <a:schemeClr val="bg1">
              <a:alpha val="59999"/>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62" name="Oval 23"/>
          <p:cNvSpPr/>
          <p:nvPr/>
        </p:nvSpPr>
        <p:spPr>
          <a:xfrm>
            <a:off x="6532563" y="1150938"/>
            <a:ext cx="442912" cy="4413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2063" name="Oval 24"/>
          <p:cNvSpPr/>
          <p:nvPr/>
        </p:nvSpPr>
        <p:spPr>
          <a:xfrm>
            <a:off x="5175250" y="1150938"/>
            <a:ext cx="442913" cy="4413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2064" name="Oval 25"/>
          <p:cNvSpPr/>
          <p:nvPr/>
        </p:nvSpPr>
        <p:spPr>
          <a:xfrm>
            <a:off x="5811838" y="1341438"/>
            <a:ext cx="557212" cy="557212"/>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2065" name="Freeform 26"/>
          <p:cNvSpPr/>
          <p:nvPr/>
        </p:nvSpPr>
        <p:spPr>
          <a:xfrm>
            <a:off x="5487988" y="1976438"/>
            <a:ext cx="1206500" cy="965200"/>
          </a:xfrm>
          <a:custGeom>
            <a:avLst/>
            <a:gdLst/>
            <a:ahLst/>
            <a:cxnLst>
              <a:cxn ang="0">
                <a:pos x="1008028" y="0"/>
              </a:cxn>
              <a:cxn ang="0">
                <a:pos x="193249" y="0"/>
              </a:cxn>
              <a:cxn ang="0">
                <a:pos x="0" y="199335"/>
              </a:cxn>
              <a:cxn ang="0">
                <a:pos x="0" y="965200"/>
              </a:cxn>
              <a:cxn ang="0">
                <a:pos x="182803" y="965200"/>
              </a:cxn>
              <a:cxn ang="0">
                <a:pos x="182803" y="346213"/>
              </a:cxn>
              <a:cxn ang="0">
                <a:pos x="235032" y="283265"/>
              </a:cxn>
              <a:cxn ang="0">
                <a:pos x="282039" y="346213"/>
              </a:cxn>
              <a:cxn ang="0">
                <a:pos x="282039" y="965200"/>
              </a:cxn>
              <a:cxn ang="0">
                <a:pos x="924461" y="965200"/>
              </a:cxn>
              <a:cxn ang="0">
                <a:pos x="924461" y="346213"/>
              </a:cxn>
              <a:cxn ang="0">
                <a:pos x="971468" y="283265"/>
              </a:cxn>
              <a:cxn ang="0">
                <a:pos x="1023697" y="346213"/>
              </a:cxn>
              <a:cxn ang="0">
                <a:pos x="1023697" y="965200"/>
              </a:cxn>
              <a:cxn ang="0">
                <a:pos x="1206500" y="965200"/>
              </a:cxn>
              <a:cxn ang="0">
                <a:pos x="1206500" y="199335"/>
              </a:cxn>
              <a:cxn ang="0">
                <a:pos x="1008028" y="0"/>
              </a:cxn>
            </a:cxnLst>
            <a:rect l="0" t="0" r="0" b="0"/>
            <a:pathLst>
              <a:path w="231" h="184">
                <a:moveTo>
                  <a:pt x="193" y="0"/>
                </a:moveTo>
                <a:cubicBezTo>
                  <a:pt x="37" y="0"/>
                  <a:pt x="37" y="0"/>
                  <a:pt x="37" y="0"/>
                </a:cubicBezTo>
                <a:cubicBezTo>
                  <a:pt x="17" y="0"/>
                  <a:pt x="0" y="17"/>
                  <a:pt x="0" y="38"/>
                </a:cubicBezTo>
                <a:cubicBezTo>
                  <a:pt x="0" y="184"/>
                  <a:pt x="0" y="184"/>
                  <a:pt x="0" y="184"/>
                </a:cubicBezTo>
                <a:cubicBezTo>
                  <a:pt x="35" y="184"/>
                  <a:pt x="35" y="184"/>
                  <a:pt x="35" y="184"/>
                </a:cubicBezTo>
                <a:cubicBezTo>
                  <a:pt x="35" y="66"/>
                  <a:pt x="35" y="66"/>
                  <a:pt x="35" y="66"/>
                </a:cubicBezTo>
                <a:cubicBezTo>
                  <a:pt x="35" y="59"/>
                  <a:pt x="39" y="54"/>
                  <a:pt x="45" y="54"/>
                </a:cubicBezTo>
                <a:cubicBezTo>
                  <a:pt x="50" y="54"/>
                  <a:pt x="54" y="59"/>
                  <a:pt x="54" y="66"/>
                </a:cubicBezTo>
                <a:cubicBezTo>
                  <a:pt x="54" y="184"/>
                  <a:pt x="54" y="184"/>
                  <a:pt x="54" y="184"/>
                </a:cubicBezTo>
                <a:cubicBezTo>
                  <a:pt x="177" y="184"/>
                  <a:pt x="177" y="184"/>
                  <a:pt x="177" y="184"/>
                </a:cubicBezTo>
                <a:cubicBezTo>
                  <a:pt x="177" y="66"/>
                  <a:pt x="177" y="66"/>
                  <a:pt x="177" y="66"/>
                </a:cubicBezTo>
                <a:cubicBezTo>
                  <a:pt x="177" y="59"/>
                  <a:pt x="181" y="54"/>
                  <a:pt x="186" y="54"/>
                </a:cubicBezTo>
                <a:cubicBezTo>
                  <a:pt x="192" y="54"/>
                  <a:pt x="196" y="59"/>
                  <a:pt x="196" y="66"/>
                </a:cubicBezTo>
                <a:cubicBezTo>
                  <a:pt x="196" y="184"/>
                  <a:pt x="196" y="184"/>
                  <a:pt x="196" y="184"/>
                </a:cubicBezTo>
                <a:cubicBezTo>
                  <a:pt x="231" y="184"/>
                  <a:pt x="231" y="184"/>
                  <a:pt x="231" y="184"/>
                </a:cubicBezTo>
                <a:cubicBezTo>
                  <a:pt x="231" y="38"/>
                  <a:pt x="231" y="38"/>
                  <a:pt x="231" y="38"/>
                </a:cubicBezTo>
                <a:cubicBezTo>
                  <a:pt x="231" y="17"/>
                  <a:pt x="214" y="0"/>
                  <a:pt x="193" y="0"/>
                </a:cubicBezTo>
                <a:close/>
              </a:path>
            </a:pathLst>
          </a:custGeom>
          <a:solidFill>
            <a:schemeClr val="bg1">
              <a:alpha val="100000"/>
            </a:schemeClr>
          </a:solidFill>
          <a:ln w="9525">
            <a:noFill/>
          </a:ln>
        </p:spPr>
        <p:txBody>
          <a:bodyPr/>
          <a:lstStyle/>
          <a:p>
            <a:endParaRPr lang="zh-CN" altLang="en-US"/>
          </a:p>
        </p:txBody>
      </p:sp>
      <p:sp>
        <p:nvSpPr>
          <p:cNvPr id="2066" name="Freeform 27"/>
          <p:cNvSpPr/>
          <p:nvPr/>
        </p:nvSpPr>
        <p:spPr>
          <a:xfrm>
            <a:off x="6350000" y="1655763"/>
            <a:ext cx="881063" cy="798512"/>
          </a:xfrm>
          <a:custGeom>
            <a:avLst/>
            <a:gdLst/>
            <a:ahLst/>
            <a:cxnLst>
              <a:cxn ang="0">
                <a:pos x="724661" y="0"/>
              </a:cxn>
              <a:cxn ang="0">
                <a:pos x="109481" y="0"/>
              </a:cxn>
              <a:cxn ang="0">
                <a:pos x="0" y="225895"/>
              </a:cxn>
              <a:cxn ang="0">
                <a:pos x="145975" y="225895"/>
              </a:cxn>
              <a:cxn ang="0">
                <a:pos x="437925" y="520083"/>
              </a:cxn>
              <a:cxn ang="0">
                <a:pos x="437925" y="798512"/>
              </a:cxn>
              <a:cxn ang="0">
                <a:pos x="656887" y="798512"/>
              </a:cxn>
              <a:cxn ang="0">
                <a:pos x="656887" y="273175"/>
              </a:cxn>
              <a:cxn ang="0">
                <a:pos x="693381" y="220641"/>
              </a:cxn>
              <a:cxn ang="0">
                <a:pos x="735088" y="273175"/>
              </a:cxn>
              <a:cxn ang="0">
                <a:pos x="735088" y="798512"/>
              </a:cxn>
              <a:cxn ang="0">
                <a:pos x="881063" y="798512"/>
              </a:cxn>
              <a:cxn ang="0">
                <a:pos x="881063" y="157601"/>
              </a:cxn>
              <a:cxn ang="0">
                <a:pos x="724661" y="0"/>
              </a:cxn>
            </a:cxnLst>
            <a:rect l="0" t="0" r="0" b="0"/>
            <a:pathLst>
              <a:path w="169" h="152">
                <a:moveTo>
                  <a:pt x="139" y="0"/>
                </a:moveTo>
                <a:cubicBezTo>
                  <a:pt x="21" y="0"/>
                  <a:pt x="21" y="0"/>
                  <a:pt x="21" y="0"/>
                </a:cubicBezTo>
                <a:cubicBezTo>
                  <a:pt x="20" y="17"/>
                  <a:pt x="12" y="32"/>
                  <a:pt x="0" y="43"/>
                </a:cubicBezTo>
                <a:cubicBezTo>
                  <a:pt x="28" y="43"/>
                  <a:pt x="28" y="43"/>
                  <a:pt x="28" y="43"/>
                </a:cubicBezTo>
                <a:cubicBezTo>
                  <a:pt x="59" y="43"/>
                  <a:pt x="84" y="68"/>
                  <a:pt x="84" y="99"/>
                </a:cubicBezTo>
                <a:cubicBezTo>
                  <a:pt x="84" y="152"/>
                  <a:pt x="84" y="152"/>
                  <a:pt x="84" y="152"/>
                </a:cubicBezTo>
                <a:cubicBezTo>
                  <a:pt x="126" y="152"/>
                  <a:pt x="126" y="152"/>
                  <a:pt x="126" y="152"/>
                </a:cubicBezTo>
                <a:cubicBezTo>
                  <a:pt x="126" y="52"/>
                  <a:pt x="126" y="52"/>
                  <a:pt x="126" y="52"/>
                </a:cubicBezTo>
                <a:cubicBezTo>
                  <a:pt x="126" y="46"/>
                  <a:pt x="129" y="42"/>
                  <a:pt x="133" y="42"/>
                </a:cubicBezTo>
                <a:cubicBezTo>
                  <a:pt x="138" y="42"/>
                  <a:pt x="141" y="46"/>
                  <a:pt x="141" y="52"/>
                </a:cubicBezTo>
                <a:cubicBezTo>
                  <a:pt x="141" y="152"/>
                  <a:pt x="141" y="152"/>
                  <a:pt x="141" y="152"/>
                </a:cubicBezTo>
                <a:cubicBezTo>
                  <a:pt x="169" y="152"/>
                  <a:pt x="169" y="152"/>
                  <a:pt x="169" y="152"/>
                </a:cubicBezTo>
                <a:cubicBezTo>
                  <a:pt x="169" y="30"/>
                  <a:pt x="169" y="30"/>
                  <a:pt x="169" y="30"/>
                </a:cubicBezTo>
                <a:cubicBezTo>
                  <a:pt x="169" y="13"/>
                  <a:pt x="155" y="0"/>
                  <a:pt x="139" y="0"/>
                </a:cubicBezTo>
                <a:close/>
              </a:path>
            </a:pathLst>
          </a:custGeom>
          <a:solidFill>
            <a:schemeClr val="bg1">
              <a:alpha val="100000"/>
            </a:schemeClr>
          </a:solidFill>
          <a:ln w="9525">
            <a:noFill/>
          </a:ln>
        </p:spPr>
        <p:txBody>
          <a:bodyPr/>
          <a:lstStyle/>
          <a:p>
            <a:endParaRPr lang="zh-CN" altLang="en-US"/>
          </a:p>
        </p:txBody>
      </p:sp>
      <p:sp>
        <p:nvSpPr>
          <p:cNvPr id="2067" name="Freeform 28"/>
          <p:cNvSpPr/>
          <p:nvPr/>
        </p:nvSpPr>
        <p:spPr>
          <a:xfrm>
            <a:off x="4919663" y="1655763"/>
            <a:ext cx="908050" cy="798512"/>
          </a:xfrm>
          <a:custGeom>
            <a:avLst/>
            <a:gdLst/>
            <a:ahLst/>
            <a:cxnLst>
              <a:cxn ang="0">
                <a:pos x="908050" y="225895"/>
              </a:cxn>
              <a:cxn ang="0">
                <a:pos x="803676" y="0"/>
              </a:cxn>
              <a:cxn ang="0">
                <a:pos x="798458" y="0"/>
              </a:cxn>
              <a:cxn ang="0">
                <a:pos x="156560" y="0"/>
              </a:cxn>
              <a:cxn ang="0">
                <a:pos x="0" y="157601"/>
              </a:cxn>
              <a:cxn ang="0">
                <a:pos x="0" y="798512"/>
              </a:cxn>
              <a:cxn ang="0">
                <a:pos x="146123" y="798512"/>
              </a:cxn>
              <a:cxn ang="0">
                <a:pos x="146123" y="273175"/>
              </a:cxn>
              <a:cxn ang="0">
                <a:pos x="187872" y="220641"/>
              </a:cxn>
              <a:cxn ang="0">
                <a:pos x="224403" y="273175"/>
              </a:cxn>
              <a:cxn ang="0">
                <a:pos x="224403" y="798512"/>
              </a:cxn>
              <a:cxn ang="0">
                <a:pos x="474900" y="798512"/>
              </a:cxn>
              <a:cxn ang="0">
                <a:pos x="474900" y="520083"/>
              </a:cxn>
              <a:cxn ang="0">
                <a:pos x="761927" y="225895"/>
              </a:cxn>
              <a:cxn ang="0">
                <a:pos x="908050" y="225895"/>
              </a:cxn>
            </a:cxnLst>
            <a:rect l="0" t="0" r="0" b="0"/>
            <a:pathLst>
              <a:path w="174" h="152">
                <a:moveTo>
                  <a:pt x="174" y="43"/>
                </a:moveTo>
                <a:cubicBezTo>
                  <a:pt x="163" y="32"/>
                  <a:pt x="155" y="17"/>
                  <a:pt x="154" y="0"/>
                </a:cubicBezTo>
                <a:cubicBezTo>
                  <a:pt x="153" y="0"/>
                  <a:pt x="153" y="0"/>
                  <a:pt x="153" y="0"/>
                </a:cubicBezTo>
                <a:cubicBezTo>
                  <a:pt x="30" y="0"/>
                  <a:pt x="30" y="0"/>
                  <a:pt x="30" y="0"/>
                </a:cubicBezTo>
                <a:cubicBezTo>
                  <a:pt x="14" y="0"/>
                  <a:pt x="0" y="13"/>
                  <a:pt x="0" y="30"/>
                </a:cubicBezTo>
                <a:cubicBezTo>
                  <a:pt x="0" y="152"/>
                  <a:pt x="0" y="152"/>
                  <a:pt x="0" y="152"/>
                </a:cubicBezTo>
                <a:cubicBezTo>
                  <a:pt x="28" y="152"/>
                  <a:pt x="28" y="152"/>
                  <a:pt x="28" y="152"/>
                </a:cubicBezTo>
                <a:cubicBezTo>
                  <a:pt x="28" y="52"/>
                  <a:pt x="28" y="52"/>
                  <a:pt x="28" y="52"/>
                </a:cubicBezTo>
                <a:cubicBezTo>
                  <a:pt x="28" y="46"/>
                  <a:pt x="31" y="42"/>
                  <a:pt x="36" y="42"/>
                </a:cubicBezTo>
                <a:cubicBezTo>
                  <a:pt x="40" y="42"/>
                  <a:pt x="43" y="46"/>
                  <a:pt x="43" y="52"/>
                </a:cubicBezTo>
                <a:cubicBezTo>
                  <a:pt x="43" y="152"/>
                  <a:pt x="43" y="152"/>
                  <a:pt x="43" y="152"/>
                </a:cubicBezTo>
                <a:cubicBezTo>
                  <a:pt x="91" y="152"/>
                  <a:pt x="91" y="152"/>
                  <a:pt x="91" y="152"/>
                </a:cubicBezTo>
                <a:cubicBezTo>
                  <a:pt x="91" y="99"/>
                  <a:pt x="91" y="99"/>
                  <a:pt x="91" y="99"/>
                </a:cubicBezTo>
                <a:cubicBezTo>
                  <a:pt x="91" y="68"/>
                  <a:pt x="116" y="43"/>
                  <a:pt x="146" y="43"/>
                </a:cubicBezTo>
                <a:lnTo>
                  <a:pt x="174" y="43"/>
                </a:lnTo>
                <a:close/>
              </a:path>
            </a:pathLst>
          </a:custGeom>
          <a:solidFill>
            <a:schemeClr val="bg1">
              <a:alpha val="100000"/>
            </a:schemeClr>
          </a:solidFill>
          <a:ln w="9525">
            <a:noFill/>
          </a:ln>
        </p:spPr>
        <p:txBody>
          <a:bodyPr/>
          <a:lstStyle/>
          <a:p>
            <a:endParaRPr lang="zh-CN" altLang="en-US"/>
          </a:p>
        </p:txBody>
      </p:sp>
      <p:sp>
        <p:nvSpPr>
          <p:cNvPr id="2068" name="Oval 29"/>
          <p:cNvSpPr/>
          <p:nvPr/>
        </p:nvSpPr>
        <p:spPr>
          <a:xfrm>
            <a:off x="6532563" y="1150938"/>
            <a:ext cx="442912" cy="4413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2069" name="Oval 30"/>
          <p:cNvSpPr/>
          <p:nvPr/>
        </p:nvSpPr>
        <p:spPr>
          <a:xfrm>
            <a:off x="5175250" y="1150938"/>
            <a:ext cx="442913" cy="4413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2070" name="Oval 31"/>
          <p:cNvSpPr/>
          <p:nvPr/>
        </p:nvSpPr>
        <p:spPr>
          <a:xfrm>
            <a:off x="5811838" y="1341438"/>
            <a:ext cx="557212" cy="557212"/>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2071" name="Freeform 32"/>
          <p:cNvSpPr/>
          <p:nvPr/>
        </p:nvSpPr>
        <p:spPr>
          <a:xfrm>
            <a:off x="5487988" y="1976438"/>
            <a:ext cx="1206500" cy="965200"/>
          </a:xfrm>
          <a:custGeom>
            <a:avLst/>
            <a:gdLst/>
            <a:ahLst/>
            <a:cxnLst>
              <a:cxn ang="0">
                <a:pos x="1008028" y="0"/>
              </a:cxn>
              <a:cxn ang="0">
                <a:pos x="193249" y="0"/>
              </a:cxn>
              <a:cxn ang="0">
                <a:pos x="0" y="199335"/>
              </a:cxn>
              <a:cxn ang="0">
                <a:pos x="0" y="965200"/>
              </a:cxn>
              <a:cxn ang="0">
                <a:pos x="182803" y="965200"/>
              </a:cxn>
              <a:cxn ang="0">
                <a:pos x="182803" y="346213"/>
              </a:cxn>
              <a:cxn ang="0">
                <a:pos x="235032" y="283265"/>
              </a:cxn>
              <a:cxn ang="0">
                <a:pos x="282039" y="346213"/>
              </a:cxn>
              <a:cxn ang="0">
                <a:pos x="282039" y="965200"/>
              </a:cxn>
              <a:cxn ang="0">
                <a:pos x="924461" y="965200"/>
              </a:cxn>
              <a:cxn ang="0">
                <a:pos x="924461" y="346213"/>
              </a:cxn>
              <a:cxn ang="0">
                <a:pos x="971468" y="283265"/>
              </a:cxn>
              <a:cxn ang="0">
                <a:pos x="1023697" y="346213"/>
              </a:cxn>
              <a:cxn ang="0">
                <a:pos x="1023697" y="965200"/>
              </a:cxn>
              <a:cxn ang="0">
                <a:pos x="1206500" y="965200"/>
              </a:cxn>
              <a:cxn ang="0">
                <a:pos x="1206500" y="199335"/>
              </a:cxn>
              <a:cxn ang="0">
                <a:pos x="1008028" y="0"/>
              </a:cxn>
            </a:cxnLst>
            <a:rect l="0" t="0" r="0" b="0"/>
            <a:pathLst>
              <a:path w="231" h="184">
                <a:moveTo>
                  <a:pt x="193" y="0"/>
                </a:moveTo>
                <a:cubicBezTo>
                  <a:pt x="37" y="0"/>
                  <a:pt x="37" y="0"/>
                  <a:pt x="37" y="0"/>
                </a:cubicBezTo>
                <a:cubicBezTo>
                  <a:pt x="17" y="0"/>
                  <a:pt x="0" y="17"/>
                  <a:pt x="0" y="38"/>
                </a:cubicBezTo>
                <a:cubicBezTo>
                  <a:pt x="0" y="184"/>
                  <a:pt x="0" y="184"/>
                  <a:pt x="0" y="184"/>
                </a:cubicBezTo>
                <a:cubicBezTo>
                  <a:pt x="35" y="184"/>
                  <a:pt x="35" y="184"/>
                  <a:pt x="35" y="184"/>
                </a:cubicBezTo>
                <a:cubicBezTo>
                  <a:pt x="35" y="66"/>
                  <a:pt x="35" y="66"/>
                  <a:pt x="35" y="66"/>
                </a:cubicBezTo>
                <a:cubicBezTo>
                  <a:pt x="35" y="59"/>
                  <a:pt x="39" y="54"/>
                  <a:pt x="45" y="54"/>
                </a:cubicBezTo>
                <a:cubicBezTo>
                  <a:pt x="50" y="54"/>
                  <a:pt x="54" y="59"/>
                  <a:pt x="54" y="66"/>
                </a:cubicBezTo>
                <a:cubicBezTo>
                  <a:pt x="54" y="184"/>
                  <a:pt x="54" y="184"/>
                  <a:pt x="54" y="184"/>
                </a:cubicBezTo>
                <a:cubicBezTo>
                  <a:pt x="177" y="184"/>
                  <a:pt x="177" y="184"/>
                  <a:pt x="177" y="184"/>
                </a:cubicBezTo>
                <a:cubicBezTo>
                  <a:pt x="177" y="66"/>
                  <a:pt x="177" y="66"/>
                  <a:pt x="177" y="66"/>
                </a:cubicBezTo>
                <a:cubicBezTo>
                  <a:pt x="177" y="59"/>
                  <a:pt x="181" y="54"/>
                  <a:pt x="186" y="54"/>
                </a:cubicBezTo>
                <a:cubicBezTo>
                  <a:pt x="192" y="54"/>
                  <a:pt x="196" y="59"/>
                  <a:pt x="196" y="66"/>
                </a:cubicBezTo>
                <a:cubicBezTo>
                  <a:pt x="196" y="184"/>
                  <a:pt x="196" y="184"/>
                  <a:pt x="196" y="184"/>
                </a:cubicBezTo>
                <a:cubicBezTo>
                  <a:pt x="231" y="184"/>
                  <a:pt x="231" y="184"/>
                  <a:pt x="231" y="184"/>
                </a:cubicBezTo>
                <a:cubicBezTo>
                  <a:pt x="231" y="38"/>
                  <a:pt x="231" y="38"/>
                  <a:pt x="231" y="38"/>
                </a:cubicBezTo>
                <a:cubicBezTo>
                  <a:pt x="231" y="17"/>
                  <a:pt x="214" y="0"/>
                  <a:pt x="193" y="0"/>
                </a:cubicBezTo>
                <a:close/>
              </a:path>
            </a:pathLst>
          </a:custGeom>
          <a:solidFill>
            <a:schemeClr val="bg1">
              <a:alpha val="100000"/>
            </a:schemeClr>
          </a:solidFill>
          <a:ln w="9525">
            <a:noFill/>
          </a:ln>
        </p:spPr>
        <p:txBody>
          <a:bodyPr/>
          <a:lstStyle/>
          <a:p>
            <a:endParaRPr lang="zh-CN" altLang="en-US"/>
          </a:p>
        </p:txBody>
      </p:sp>
      <p:sp>
        <p:nvSpPr>
          <p:cNvPr id="2072" name="Freeform 33"/>
          <p:cNvSpPr/>
          <p:nvPr/>
        </p:nvSpPr>
        <p:spPr>
          <a:xfrm>
            <a:off x="6350000" y="1655763"/>
            <a:ext cx="881063" cy="798512"/>
          </a:xfrm>
          <a:custGeom>
            <a:avLst/>
            <a:gdLst/>
            <a:ahLst/>
            <a:cxnLst>
              <a:cxn ang="0">
                <a:pos x="724661" y="0"/>
              </a:cxn>
              <a:cxn ang="0">
                <a:pos x="109481" y="0"/>
              </a:cxn>
              <a:cxn ang="0">
                <a:pos x="0" y="225895"/>
              </a:cxn>
              <a:cxn ang="0">
                <a:pos x="145975" y="225895"/>
              </a:cxn>
              <a:cxn ang="0">
                <a:pos x="437925" y="520083"/>
              </a:cxn>
              <a:cxn ang="0">
                <a:pos x="437925" y="798512"/>
              </a:cxn>
              <a:cxn ang="0">
                <a:pos x="656887" y="798512"/>
              </a:cxn>
              <a:cxn ang="0">
                <a:pos x="656887" y="273175"/>
              </a:cxn>
              <a:cxn ang="0">
                <a:pos x="693381" y="220641"/>
              </a:cxn>
              <a:cxn ang="0">
                <a:pos x="735088" y="273175"/>
              </a:cxn>
              <a:cxn ang="0">
                <a:pos x="735088" y="798512"/>
              </a:cxn>
              <a:cxn ang="0">
                <a:pos x="881063" y="798512"/>
              </a:cxn>
              <a:cxn ang="0">
                <a:pos x="881063" y="157601"/>
              </a:cxn>
              <a:cxn ang="0">
                <a:pos x="724661" y="0"/>
              </a:cxn>
            </a:cxnLst>
            <a:rect l="0" t="0" r="0" b="0"/>
            <a:pathLst>
              <a:path w="169" h="152">
                <a:moveTo>
                  <a:pt x="139" y="0"/>
                </a:moveTo>
                <a:cubicBezTo>
                  <a:pt x="21" y="0"/>
                  <a:pt x="21" y="0"/>
                  <a:pt x="21" y="0"/>
                </a:cubicBezTo>
                <a:cubicBezTo>
                  <a:pt x="20" y="17"/>
                  <a:pt x="12" y="32"/>
                  <a:pt x="0" y="43"/>
                </a:cubicBezTo>
                <a:cubicBezTo>
                  <a:pt x="28" y="43"/>
                  <a:pt x="28" y="43"/>
                  <a:pt x="28" y="43"/>
                </a:cubicBezTo>
                <a:cubicBezTo>
                  <a:pt x="59" y="43"/>
                  <a:pt x="84" y="68"/>
                  <a:pt x="84" y="99"/>
                </a:cubicBezTo>
                <a:cubicBezTo>
                  <a:pt x="84" y="152"/>
                  <a:pt x="84" y="152"/>
                  <a:pt x="84" y="152"/>
                </a:cubicBezTo>
                <a:cubicBezTo>
                  <a:pt x="126" y="152"/>
                  <a:pt x="126" y="152"/>
                  <a:pt x="126" y="152"/>
                </a:cubicBezTo>
                <a:cubicBezTo>
                  <a:pt x="126" y="52"/>
                  <a:pt x="126" y="52"/>
                  <a:pt x="126" y="52"/>
                </a:cubicBezTo>
                <a:cubicBezTo>
                  <a:pt x="126" y="46"/>
                  <a:pt x="129" y="42"/>
                  <a:pt x="133" y="42"/>
                </a:cubicBezTo>
                <a:cubicBezTo>
                  <a:pt x="138" y="42"/>
                  <a:pt x="141" y="46"/>
                  <a:pt x="141" y="52"/>
                </a:cubicBezTo>
                <a:cubicBezTo>
                  <a:pt x="141" y="152"/>
                  <a:pt x="141" y="152"/>
                  <a:pt x="141" y="152"/>
                </a:cubicBezTo>
                <a:cubicBezTo>
                  <a:pt x="169" y="152"/>
                  <a:pt x="169" y="152"/>
                  <a:pt x="169" y="152"/>
                </a:cubicBezTo>
                <a:cubicBezTo>
                  <a:pt x="169" y="30"/>
                  <a:pt x="169" y="30"/>
                  <a:pt x="169" y="30"/>
                </a:cubicBezTo>
                <a:cubicBezTo>
                  <a:pt x="169" y="13"/>
                  <a:pt x="155" y="0"/>
                  <a:pt x="139" y="0"/>
                </a:cubicBezTo>
                <a:close/>
              </a:path>
            </a:pathLst>
          </a:custGeom>
          <a:solidFill>
            <a:schemeClr val="bg1">
              <a:alpha val="100000"/>
            </a:schemeClr>
          </a:solidFill>
          <a:ln w="9525">
            <a:noFill/>
          </a:ln>
        </p:spPr>
        <p:txBody>
          <a:bodyPr/>
          <a:lstStyle/>
          <a:p>
            <a:endParaRPr lang="zh-CN" altLang="en-US"/>
          </a:p>
        </p:txBody>
      </p:sp>
      <p:sp>
        <p:nvSpPr>
          <p:cNvPr id="2073" name="Freeform 34"/>
          <p:cNvSpPr/>
          <p:nvPr/>
        </p:nvSpPr>
        <p:spPr>
          <a:xfrm>
            <a:off x="4919663" y="1655763"/>
            <a:ext cx="908050" cy="798512"/>
          </a:xfrm>
          <a:custGeom>
            <a:avLst/>
            <a:gdLst/>
            <a:ahLst/>
            <a:cxnLst>
              <a:cxn ang="0">
                <a:pos x="908050" y="225895"/>
              </a:cxn>
              <a:cxn ang="0">
                <a:pos x="803676" y="0"/>
              </a:cxn>
              <a:cxn ang="0">
                <a:pos x="798458" y="0"/>
              </a:cxn>
              <a:cxn ang="0">
                <a:pos x="156560" y="0"/>
              </a:cxn>
              <a:cxn ang="0">
                <a:pos x="0" y="157601"/>
              </a:cxn>
              <a:cxn ang="0">
                <a:pos x="0" y="798512"/>
              </a:cxn>
              <a:cxn ang="0">
                <a:pos x="146123" y="798512"/>
              </a:cxn>
              <a:cxn ang="0">
                <a:pos x="146123" y="273175"/>
              </a:cxn>
              <a:cxn ang="0">
                <a:pos x="187872" y="220641"/>
              </a:cxn>
              <a:cxn ang="0">
                <a:pos x="224403" y="273175"/>
              </a:cxn>
              <a:cxn ang="0">
                <a:pos x="224403" y="798512"/>
              </a:cxn>
              <a:cxn ang="0">
                <a:pos x="474900" y="798512"/>
              </a:cxn>
              <a:cxn ang="0">
                <a:pos x="474900" y="520083"/>
              </a:cxn>
              <a:cxn ang="0">
                <a:pos x="761927" y="225895"/>
              </a:cxn>
              <a:cxn ang="0">
                <a:pos x="908050" y="225895"/>
              </a:cxn>
            </a:cxnLst>
            <a:rect l="0" t="0" r="0" b="0"/>
            <a:pathLst>
              <a:path w="174" h="152">
                <a:moveTo>
                  <a:pt x="174" y="43"/>
                </a:moveTo>
                <a:cubicBezTo>
                  <a:pt x="163" y="32"/>
                  <a:pt x="155" y="17"/>
                  <a:pt x="154" y="0"/>
                </a:cubicBezTo>
                <a:cubicBezTo>
                  <a:pt x="153" y="0"/>
                  <a:pt x="153" y="0"/>
                  <a:pt x="153" y="0"/>
                </a:cubicBezTo>
                <a:cubicBezTo>
                  <a:pt x="30" y="0"/>
                  <a:pt x="30" y="0"/>
                  <a:pt x="30" y="0"/>
                </a:cubicBezTo>
                <a:cubicBezTo>
                  <a:pt x="14" y="0"/>
                  <a:pt x="0" y="13"/>
                  <a:pt x="0" y="30"/>
                </a:cubicBezTo>
                <a:cubicBezTo>
                  <a:pt x="0" y="152"/>
                  <a:pt x="0" y="152"/>
                  <a:pt x="0" y="152"/>
                </a:cubicBezTo>
                <a:cubicBezTo>
                  <a:pt x="28" y="152"/>
                  <a:pt x="28" y="152"/>
                  <a:pt x="28" y="152"/>
                </a:cubicBezTo>
                <a:cubicBezTo>
                  <a:pt x="28" y="52"/>
                  <a:pt x="28" y="52"/>
                  <a:pt x="28" y="52"/>
                </a:cubicBezTo>
                <a:cubicBezTo>
                  <a:pt x="28" y="46"/>
                  <a:pt x="31" y="42"/>
                  <a:pt x="36" y="42"/>
                </a:cubicBezTo>
                <a:cubicBezTo>
                  <a:pt x="40" y="42"/>
                  <a:pt x="43" y="46"/>
                  <a:pt x="43" y="52"/>
                </a:cubicBezTo>
                <a:cubicBezTo>
                  <a:pt x="43" y="152"/>
                  <a:pt x="43" y="152"/>
                  <a:pt x="43" y="152"/>
                </a:cubicBezTo>
                <a:cubicBezTo>
                  <a:pt x="91" y="152"/>
                  <a:pt x="91" y="152"/>
                  <a:pt x="91" y="152"/>
                </a:cubicBezTo>
                <a:cubicBezTo>
                  <a:pt x="91" y="99"/>
                  <a:pt x="91" y="99"/>
                  <a:pt x="91" y="99"/>
                </a:cubicBezTo>
                <a:cubicBezTo>
                  <a:pt x="91" y="68"/>
                  <a:pt x="116" y="43"/>
                  <a:pt x="146" y="43"/>
                </a:cubicBezTo>
                <a:lnTo>
                  <a:pt x="174" y="43"/>
                </a:lnTo>
                <a:close/>
              </a:path>
            </a:pathLst>
          </a:custGeom>
          <a:solidFill>
            <a:schemeClr val="bg1">
              <a:alpha val="100000"/>
            </a:schemeClr>
          </a:solidFill>
          <a:ln w="9525">
            <a:noFill/>
          </a:ln>
        </p:spPr>
        <p:txBody>
          <a:bodyPr/>
          <a:lstStyle/>
          <a:p>
            <a:endParaRPr lang="zh-CN" altLang="en-US"/>
          </a:p>
        </p:txBody>
      </p:sp>
      <p:cxnSp>
        <p:nvCxnSpPr>
          <p:cNvPr id="2074" name="直接连接符 53"/>
          <p:cNvCxnSpPr/>
          <p:nvPr/>
        </p:nvCxnSpPr>
        <p:spPr>
          <a:xfrm>
            <a:off x="4459288" y="5295900"/>
            <a:ext cx="3348037" cy="0"/>
          </a:xfrm>
          <a:prstGeom prst="line">
            <a:avLst/>
          </a:prstGeom>
          <a:ln w="50800" cap="flat" cmpd="thickThin">
            <a:solidFill>
              <a:schemeClr val="bg1"/>
            </a:solidFill>
            <a:prstDash val="solid"/>
            <a:headEnd type="none" w="med" len="med"/>
            <a:tailEnd type="none" w="med" len="med"/>
          </a:ln>
        </p:spPr>
      </p:cxnSp>
      <p:grpSp>
        <p:nvGrpSpPr>
          <p:cNvPr id="2075" name="组合 1"/>
          <p:cNvGrpSpPr/>
          <p:nvPr/>
        </p:nvGrpSpPr>
        <p:grpSpPr>
          <a:xfrm>
            <a:off x="4284663" y="4319588"/>
            <a:ext cx="3622675" cy="1647825"/>
            <a:chOff x="0" y="0"/>
            <a:chExt cx="3622675" cy="1647825"/>
          </a:xfrm>
        </p:grpSpPr>
        <p:sp>
          <p:nvSpPr>
            <p:cNvPr id="2076" name="文本框 50"/>
            <p:cNvSpPr txBox="1"/>
            <p:nvPr/>
          </p:nvSpPr>
          <p:spPr>
            <a:xfrm>
              <a:off x="2052638" y="1001712"/>
              <a:ext cx="1570037" cy="64611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3600" dirty="0">
                  <a:solidFill>
                    <a:schemeClr val="bg1"/>
                  </a:solidFill>
                  <a:latin typeface="微软雅黑" panose="020B0503020204020204" pitchFamily="34" charset="-122"/>
                  <a:ea typeface="微软雅黑" panose="020B0503020204020204" pitchFamily="34" charset="-122"/>
                </a:rPr>
                <a:t>交流会</a:t>
              </a:r>
              <a:endParaRPr lang="zh-CN" altLang="zh-CN" sz="3600" dirty="0">
                <a:solidFill>
                  <a:schemeClr val="bg1"/>
                </a:solidFill>
                <a:latin typeface="微软雅黑" panose="020B0503020204020204" pitchFamily="34" charset="-122"/>
                <a:ea typeface="微软雅黑" panose="020B0503020204020204" pitchFamily="34" charset="-122"/>
              </a:endParaRPr>
            </a:p>
          </p:txBody>
        </p:sp>
        <p:sp>
          <p:nvSpPr>
            <p:cNvPr id="2077" name="文本框 56"/>
            <p:cNvSpPr txBox="1"/>
            <p:nvPr/>
          </p:nvSpPr>
          <p:spPr>
            <a:xfrm>
              <a:off x="0" y="0"/>
              <a:ext cx="2262188" cy="92392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5400" dirty="0">
                  <a:solidFill>
                    <a:srgbClr val="548235"/>
                  </a:solidFill>
                  <a:latin typeface="微软雅黑" panose="020B0503020204020204" pitchFamily="34" charset="-122"/>
                  <a:ea typeface="微软雅黑" panose="020B0503020204020204" pitchFamily="34" charset="-122"/>
                </a:rPr>
                <a:t>文学社</a:t>
              </a:r>
              <a:endParaRPr lang="zh-CN" altLang="en-US" sz="5400" dirty="0">
                <a:solidFill>
                  <a:srgbClr val="548235"/>
                </a:solidFill>
                <a:latin typeface="微软雅黑" panose="020B0503020204020204" pitchFamily="34" charset="-122"/>
                <a:ea typeface="微软雅黑" panose="020B0503020204020204" pitchFamily="34" charset="-122"/>
              </a:endParaRPr>
            </a:p>
          </p:txBody>
        </p:sp>
      </p:grpSp>
      <p:sp>
        <p:nvSpPr>
          <p:cNvPr id="2" name="文本框 1"/>
          <p:cNvSpPr txBox="1"/>
          <p:nvPr/>
        </p:nvSpPr>
        <p:spPr>
          <a:xfrm>
            <a:off x="6863872" y="6228040"/>
            <a:ext cx="3795395" cy="368300"/>
          </a:xfrm>
          <a:prstGeom prst="rect">
            <a:avLst/>
          </a:prstGeom>
          <a:noFill/>
        </p:spPr>
        <p:txBody>
          <a:bodyPr wrap="none" rtlCol="0">
            <a:spAutoFit/>
          </a:bodyPr>
          <a:lstStyle/>
          <a:p>
            <a:r>
              <a:rPr lang="zh-CN" altLang="en-US" dirty="0" smtClean="0"/>
              <a:t>汇报人：</a:t>
            </a:r>
            <a:r>
              <a:rPr lang="en-US" altLang="zh-CN" dirty="0" smtClean="0"/>
              <a:t>XXX</a:t>
            </a:r>
            <a:r>
              <a:rPr lang="zh-CN" altLang="en-US" dirty="0" smtClean="0"/>
              <a:t>   汇报时间：</a:t>
            </a:r>
            <a:r>
              <a:rPr lang="en-US" altLang="zh-CN" dirty="0" smtClean="0"/>
              <a:t>20XX</a:t>
            </a:r>
            <a:r>
              <a:rPr lang="zh-CN" altLang="en-US" dirty="0" smtClean="0"/>
              <a:t>年</a:t>
            </a:r>
            <a:r>
              <a:rPr lang="en-US" altLang="zh-CN" dirty="0" smtClean="0"/>
              <a:t>X</a:t>
            </a:r>
            <a:r>
              <a:rPr lang="zh-CN" altLang="en-US" dirty="0" smtClean="0"/>
              <a:t>月</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vert="horz" wrap="square" lIns="91440" tIns="45720" rIns="91440" bIns="45720" anchor="ctr"/>
          <a:lstStyle/>
          <a:p>
            <a:pPr eaLnBrk="1" hangingPunct="1"/>
            <a:endParaRPr lang="zh-CN" altLang="zh-CN" dirty="0"/>
          </a:p>
        </p:txBody>
      </p:sp>
      <p:sp>
        <p:nvSpPr>
          <p:cNvPr id="12291" name="内容占位符 2"/>
          <p:cNvSpPr>
            <a:spLocks noGrp="1"/>
          </p:cNvSpPr>
          <p:nvPr>
            <p:ph idx="1"/>
          </p:nvPr>
        </p:nvSpPr>
        <p:spPr/>
        <p:txBody>
          <a:bodyPr vert="horz" wrap="square" lIns="91440" tIns="45720" rIns="91440" bIns="45720" anchor="t"/>
          <a:lstStyle/>
          <a:p>
            <a:pPr eaLnBrk="1" hangingPunct="1"/>
            <a:endParaRPr lang="zh-CN" altLang="zh-CN" dirty="0"/>
          </a:p>
        </p:txBody>
      </p:sp>
      <p:pic>
        <p:nvPicPr>
          <p:cNvPr id="12292" name="图片 3"/>
          <p:cNvPicPr>
            <a:picLocks noChangeAspect="1"/>
          </p:cNvPicPr>
          <p:nvPr/>
        </p:nvPicPr>
        <p:blipFill>
          <a:blip r:embed="rId1"/>
          <a:srcRect l="16110" t="6505"/>
          <a:stretch>
            <a:fillRect/>
          </a:stretch>
        </p:blipFill>
        <p:spPr>
          <a:xfrm>
            <a:off x="0" y="0"/>
            <a:ext cx="12192000" cy="6858000"/>
          </a:xfrm>
          <a:prstGeom prst="rect">
            <a:avLst/>
          </a:prstGeom>
          <a:noFill/>
          <a:ln w="9525">
            <a:noFill/>
          </a:ln>
        </p:spPr>
      </p:pic>
      <p:sp>
        <p:nvSpPr>
          <p:cNvPr id="12293" name="矩形 4"/>
          <p:cNvSpPr/>
          <p:nvPr/>
        </p:nvSpPr>
        <p:spPr>
          <a:xfrm>
            <a:off x="0" y="0"/>
            <a:ext cx="12192000" cy="6858000"/>
          </a:xfrm>
          <a:prstGeom prst="rect">
            <a:avLst/>
          </a:prstGeom>
          <a:solidFill>
            <a:schemeClr val="bg1">
              <a:alpha val="20000"/>
            </a:schemeClr>
          </a:solidFill>
          <a:ln w="9525">
            <a:noFill/>
          </a:ln>
          <a:effectLst>
            <a:outerShdw dist="38100" dir="5400000" algn="ctr" rotWithShape="0">
              <a:srgbClr val="000000">
                <a:alpha val="39000"/>
              </a:srgbClr>
            </a:outerShdw>
          </a:effectLst>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4800" dirty="0">
              <a:solidFill>
                <a:srgbClr val="FFFFFF"/>
              </a:solidFill>
              <a:latin typeface="微软雅黑" panose="020B0503020204020204" pitchFamily="34" charset="-122"/>
              <a:ea typeface="微软雅黑" panose="020B0503020204020204" pitchFamily="34" charset="-122"/>
            </a:endParaRPr>
          </a:p>
        </p:txBody>
      </p:sp>
      <p:sp>
        <p:nvSpPr>
          <p:cNvPr id="12294" name="文本框 8"/>
          <p:cNvSpPr txBox="1"/>
          <p:nvPr/>
        </p:nvSpPr>
        <p:spPr>
          <a:xfrm>
            <a:off x="1176338" y="33338"/>
            <a:ext cx="2030412" cy="64611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3600" dirty="0">
                <a:solidFill>
                  <a:schemeClr val="bg1"/>
                </a:solidFill>
                <a:latin typeface="微软雅黑" panose="020B0503020204020204" pitchFamily="34" charset="-122"/>
                <a:ea typeface="微软雅黑" panose="020B0503020204020204" pitchFamily="34" charset="-122"/>
              </a:rPr>
              <a:t>新生介绍</a:t>
            </a:r>
            <a:endParaRPr lang="zh-CN" altLang="zh-CN" sz="3600" dirty="0">
              <a:solidFill>
                <a:schemeClr val="bg1"/>
              </a:solidFill>
              <a:latin typeface="微软雅黑" panose="020B0503020204020204" pitchFamily="34" charset="-122"/>
              <a:ea typeface="微软雅黑" panose="020B0503020204020204" pitchFamily="34" charset="-122"/>
            </a:endParaRPr>
          </a:p>
        </p:txBody>
      </p:sp>
      <p:sp>
        <p:nvSpPr>
          <p:cNvPr id="12295" name="文本框 10"/>
          <p:cNvSpPr txBox="1"/>
          <p:nvPr/>
        </p:nvSpPr>
        <p:spPr>
          <a:xfrm>
            <a:off x="1768475" y="3594100"/>
            <a:ext cx="1416050"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2400" dirty="0">
                <a:solidFill>
                  <a:srgbClr val="548235"/>
                </a:solidFill>
                <a:latin typeface="微软雅黑" panose="020B0503020204020204" pitchFamily="34" charset="-122"/>
                <a:ea typeface="微软雅黑" panose="020B0503020204020204" pitchFamily="34" charset="-122"/>
              </a:rPr>
              <a:t>新生图片</a:t>
            </a:r>
            <a:endParaRPr lang="zh-CN" altLang="en-US" sz="2400" dirty="0">
              <a:solidFill>
                <a:srgbClr val="548235"/>
              </a:solidFill>
              <a:latin typeface="微软雅黑" panose="020B0503020204020204" pitchFamily="34" charset="-122"/>
              <a:ea typeface="微软雅黑" panose="020B0503020204020204" pitchFamily="34" charset="-122"/>
            </a:endParaRPr>
          </a:p>
        </p:txBody>
      </p:sp>
      <p:sp>
        <p:nvSpPr>
          <p:cNvPr id="12296" name="椭圆 11"/>
          <p:cNvSpPr/>
          <p:nvPr/>
        </p:nvSpPr>
        <p:spPr>
          <a:xfrm>
            <a:off x="6130925" y="2281238"/>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12297" name="椭圆 12"/>
          <p:cNvSpPr/>
          <p:nvPr/>
        </p:nvSpPr>
        <p:spPr>
          <a:xfrm>
            <a:off x="6143625" y="2568575"/>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12298" name="椭圆 13"/>
          <p:cNvSpPr/>
          <p:nvPr/>
        </p:nvSpPr>
        <p:spPr>
          <a:xfrm>
            <a:off x="6143625" y="2846388"/>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12299" name="椭圆 14"/>
          <p:cNvSpPr/>
          <p:nvPr/>
        </p:nvSpPr>
        <p:spPr>
          <a:xfrm>
            <a:off x="6143625" y="3148013"/>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12300" name="文本框 15"/>
          <p:cNvSpPr txBox="1"/>
          <p:nvPr/>
        </p:nvSpPr>
        <p:spPr>
          <a:xfrm>
            <a:off x="6265863" y="2160588"/>
            <a:ext cx="1108075"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兴趣爱好</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12301" name="文本框 16"/>
          <p:cNvSpPr txBox="1"/>
          <p:nvPr/>
        </p:nvSpPr>
        <p:spPr>
          <a:xfrm>
            <a:off x="6265863" y="2451100"/>
            <a:ext cx="1108075" cy="369888"/>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是否单身</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12302" name="文本框 17"/>
          <p:cNvSpPr txBox="1"/>
          <p:nvPr/>
        </p:nvSpPr>
        <p:spPr>
          <a:xfrm>
            <a:off x="6265863" y="2725738"/>
            <a:ext cx="1568450"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情感生活曝光</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12303" name="文本框 18"/>
          <p:cNvSpPr txBox="1"/>
          <p:nvPr/>
        </p:nvSpPr>
        <p:spPr>
          <a:xfrm>
            <a:off x="6265863" y="3008313"/>
            <a:ext cx="1108075"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八卦新闻</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12304" name="文本框 19"/>
          <p:cNvSpPr txBox="1"/>
          <p:nvPr/>
        </p:nvSpPr>
        <p:spPr>
          <a:xfrm>
            <a:off x="5965825" y="1144588"/>
            <a:ext cx="4800600" cy="8302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2400" dirty="0">
                <a:solidFill>
                  <a:schemeClr val="bg1"/>
                </a:solidFill>
                <a:latin typeface="微软雅黑" panose="020B0503020204020204" pitchFamily="34" charset="-122"/>
                <a:ea typeface="微软雅黑" panose="020B0503020204020204" pitchFamily="34" charset="-122"/>
              </a:rPr>
              <a:t>口头禅，口头禅，口头禅，口头禅，口头禅，口头禅</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12305" name="文本框 20"/>
          <p:cNvSpPr txBox="1"/>
          <p:nvPr/>
        </p:nvSpPr>
        <p:spPr>
          <a:xfrm>
            <a:off x="6054725" y="4160838"/>
            <a:ext cx="5313363" cy="163195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个人简介，个人简介</a:t>
            </a:r>
            <a:endParaRPr lang="zh-CN" altLang="en-US" sz="2000" dirty="0">
              <a:solidFill>
                <a:schemeClr val="bg1"/>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个人简介个人简介个人简介个人简介个人简介</a:t>
            </a:r>
            <a:endParaRPr lang="zh-CN" altLang="en-US" sz="2000" dirty="0">
              <a:solidFill>
                <a:schemeClr val="bg1"/>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个人简介个人简介个人简介个人简介个人简介</a:t>
            </a:r>
            <a:endParaRPr lang="en-US" altLang="zh-CN" sz="2000" dirty="0">
              <a:solidFill>
                <a:schemeClr val="bg1"/>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个人简介个人简介个人简介个人简介个人简介</a:t>
            </a:r>
            <a:endParaRPr lang="en-US" altLang="zh-CN" sz="2000" dirty="0">
              <a:solidFill>
                <a:schemeClr val="bg1"/>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个人简介个人简介个人简介个人简介个人简介</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2306" name="矩形 19"/>
          <p:cNvSpPr/>
          <p:nvPr/>
        </p:nvSpPr>
        <p:spPr>
          <a:xfrm>
            <a:off x="0" y="0"/>
            <a:ext cx="1160463" cy="712788"/>
          </a:xfrm>
          <a:prstGeom prst="rect">
            <a:avLst/>
          </a:prstGeom>
          <a:solidFill>
            <a:schemeClr val="bg1">
              <a:alpha val="70195"/>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12307" name="文本框 6"/>
          <p:cNvSpPr txBox="1"/>
          <p:nvPr/>
        </p:nvSpPr>
        <p:spPr>
          <a:xfrm>
            <a:off x="169863" y="171450"/>
            <a:ext cx="8191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altLang="zh-CN" sz="1800" dirty="0"/>
              <a:t>LOGO</a:t>
            </a:r>
            <a:endParaRPr lang="zh-CN" altLang="en-US" sz="1800" dirty="0"/>
          </a:p>
        </p:txBody>
      </p:sp>
      <p:pic>
        <p:nvPicPr>
          <p:cNvPr id="12308" name="图片 23" descr="&#10;                        移动性"/>
          <p:cNvPicPr>
            <a:picLocks noChangeAspect="1"/>
          </p:cNvPicPr>
          <p:nvPr/>
        </p:nvPicPr>
        <p:blipFill>
          <a:blip r:embed="rId2"/>
          <a:stretch>
            <a:fillRect/>
          </a:stretch>
        </p:blipFill>
        <p:spPr>
          <a:xfrm>
            <a:off x="762000" y="1279525"/>
            <a:ext cx="4230688" cy="4627563"/>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vert="horz" wrap="square" lIns="91440" tIns="45720" rIns="91440" bIns="45720" anchor="ctr"/>
          <a:lstStyle/>
          <a:p>
            <a:pPr eaLnBrk="1" hangingPunct="1"/>
            <a:endParaRPr lang="zh-CN" altLang="zh-CN" dirty="0"/>
          </a:p>
        </p:txBody>
      </p:sp>
      <p:sp>
        <p:nvSpPr>
          <p:cNvPr id="14339" name="内容占位符 2"/>
          <p:cNvSpPr>
            <a:spLocks noGrp="1"/>
          </p:cNvSpPr>
          <p:nvPr>
            <p:ph idx="1"/>
          </p:nvPr>
        </p:nvSpPr>
        <p:spPr/>
        <p:txBody>
          <a:bodyPr vert="horz" wrap="square" lIns="91440" tIns="45720" rIns="91440" bIns="45720" anchor="t"/>
          <a:lstStyle/>
          <a:p>
            <a:pPr eaLnBrk="1" hangingPunct="1"/>
            <a:endParaRPr lang="zh-CN" altLang="zh-CN" dirty="0"/>
          </a:p>
        </p:txBody>
      </p:sp>
      <p:pic>
        <p:nvPicPr>
          <p:cNvPr id="14340" name="图片 3"/>
          <p:cNvPicPr>
            <a:picLocks noChangeAspect="1"/>
          </p:cNvPicPr>
          <p:nvPr/>
        </p:nvPicPr>
        <p:blipFill>
          <a:blip r:embed="rId1"/>
          <a:srcRect l="16110" t="6505"/>
          <a:stretch>
            <a:fillRect/>
          </a:stretch>
        </p:blipFill>
        <p:spPr>
          <a:xfrm>
            <a:off x="0" y="0"/>
            <a:ext cx="12192000" cy="6858000"/>
          </a:xfrm>
          <a:prstGeom prst="rect">
            <a:avLst/>
          </a:prstGeom>
          <a:noFill/>
          <a:ln w="9525">
            <a:noFill/>
          </a:ln>
        </p:spPr>
      </p:pic>
      <p:sp>
        <p:nvSpPr>
          <p:cNvPr id="14341" name="矩形 4"/>
          <p:cNvSpPr/>
          <p:nvPr/>
        </p:nvSpPr>
        <p:spPr>
          <a:xfrm>
            <a:off x="0" y="0"/>
            <a:ext cx="12192000" cy="6858000"/>
          </a:xfrm>
          <a:prstGeom prst="rect">
            <a:avLst/>
          </a:prstGeom>
          <a:solidFill>
            <a:schemeClr val="bg1">
              <a:alpha val="20000"/>
            </a:schemeClr>
          </a:solidFill>
          <a:ln w="9525">
            <a:noFill/>
          </a:ln>
          <a:effectLst>
            <a:outerShdw dist="38100" dir="5400000" algn="ctr" rotWithShape="0">
              <a:srgbClr val="000000">
                <a:alpha val="39000"/>
              </a:srgbClr>
            </a:outerShdw>
          </a:effectLst>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4800" dirty="0">
              <a:solidFill>
                <a:srgbClr val="FFFFFF"/>
              </a:solidFill>
              <a:latin typeface="微软雅黑" panose="020B0503020204020204" pitchFamily="34" charset="-122"/>
              <a:ea typeface="微软雅黑" panose="020B0503020204020204" pitchFamily="34" charset="-122"/>
            </a:endParaRPr>
          </a:p>
        </p:txBody>
      </p:sp>
      <p:sp>
        <p:nvSpPr>
          <p:cNvPr id="14342" name="文本框 6"/>
          <p:cNvSpPr txBox="1"/>
          <p:nvPr/>
        </p:nvSpPr>
        <p:spPr>
          <a:xfrm>
            <a:off x="1833563" y="3384550"/>
            <a:ext cx="1416050"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2400" dirty="0">
                <a:solidFill>
                  <a:schemeClr val="bg1"/>
                </a:solidFill>
                <a:latin typeface="微软雅黑" panose="020B0503020204020204" pitchFamily="34" charset="-122"/>
                <a:ea typeface="微软雅黑" panose="020B0503020204020204" pitchFamily="34" charset="-122"/>
              </a:rPr>
              <a:t>社团口号</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14343" name="矩形 7"/>
          <p:cNvSpPr/>
          <p:nvPr/>
        </p:nvSpPr>
        <p:spPr>
          <a:xfrm>
            <a:off x="1317625" y="3284538"/>
            <a:ext cx="9671050" cy="46037"/>
          </a:xfrm>
          <a:prstGeom prst="rect">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14344" name="文本框 8"/>
          <p:cNvSpPr txBox="1"/>
          <p:nvPr/>
        </p:nvSpPr>
        <p:spPr>
          <a:xfrm>
            <a:off x="3951288" y="1824038"/>
            <a:ext cx="4289425" cy="13239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zh-CN" altLang="zh-CN" sz="8000" dirty="0">
                <a:solidFill>
                  <a:schemeClr val="bg1"/>
                </a:solidFill>
                <a:latin typeface="微软雅黑" panose="020B0503020204020204" pitchFamily="34" charset="-122"/>
                <a:ea typeface="微软雅黑" panose="020B0503020204020204" pitchFamily="34" charset="-122"/>
              </a:rPr>
              <a:t>活动安排</a:t>
            </a:r>
            <a:endParaRPr lang="zh-CN" altLang="zh-CN" sz="8000" dirty="0">
              <a:solidFill>
                <a:schemeClr val="bg1"/>
              </a:solidFill>
              <a:latin typeface="微软雅黑" panose="020B0503020204020204" pitchFamily="34" charset="-122"/>
              <a:ea typeface="微软雅黑" panose="020B0503020204020204" pitchFamily="34" charset="-122"/>
            </a:endParaRPr>
          </a:p>
        </p:txBody>
      </p:sp>
      <p:sp>
        <p:nvSpPr>
          <p:cNvPr id="14345" name="文本框 9"/>
          <p:cNvSpPr txBox="1"/>
          <p:nvPr/>
        </p:nvSpPr>
        <p:spPr>
          <a:xfrm>
            <a:off x="3379788" y="3384550"/>
            <a:ext cx="1416050"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2400" dirty="0">
                <a:solidFill>
                  <a:schemeClr val="bg1"/>
                </a:solidFill>
                <a:latin typeface="微软雅黑" panose="020B0503020204020204" pitchFamily="34" charset="-122"/>
                <a:ea typeface="微软雅黑" panose="020B0503020204020204" pitchFamily="34" charset="-122"/>
              </a:rPr>
              <a:t>社团口号</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14346" name="文本框 11"/>
          <p:cNvSpPr txBox="1"/>
          <p:nvPr/>
        </p:nvSpPr>
        <p:spPr>
          <a:xfrm>
            <a:off x="4926013" y="3384550"/>
            <a:ext cx="1416050"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2400" dirty="0">
                <a:solidFill>
                  <a:schemeClr val="bg1"/>
                </a:solidFill>
                <a:latin typeface="微软雅黑" panose="020B0503020204020204" pitchFamily="34" charset="-122"/>
                <a:ea typeface="微软雅黑" panose="020B0503020204020204" pitchFamily="34" charset="-122"/>
              </a:rPr>
              <a:t>社团口号</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14347" name="文本框 12"/>
          <p:cNvSpPr txBox="1"/>
          <p:nvPr/>
        </p:nvSpPr>
        <p:spPr>
          <a:xfrm>
            <a:off x="6472238" y="3384550"/>
            <a:ext cx="1416050"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2400" dirty="0">
                <a:solidFill>
                  <a:schemeClr val="bg1"/>
                </a:solidFill>
                <a:latin typeface="微软雅黑" panose="020B0503020204020204" pitchFamily="34" charset="-122"/>
                <a:ea typeface="微软雅黑" panose="020B0503020204020204" pitchFamily="34" charset="-122"/>
              </a:rPr>
              <a:t>社团口号</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14348" name="文本框 13"/>
          <p:cNvSpPr txBox="1"/>
          <p:nvPr/>
        </p:nvSpPr>
        <p:spPr>
          <a:xfrm>
            <a:off x="8018463" y="3384550"/>
            <a:ext cx="1414462"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2400" dirty="0">
                <a:solidFill>
                  <a:schemeClr val="bg1"/>
                </a:solidFill>
                <a:latin typeface="微软雅黑" panose="020B0503020204020204" pitchFamily="34" charset="-122"/>
                <a:ea typeface="微软雅黑" panose="020B0503020204020204" pitchFamily="34" charset="-122"/>
              </a:rPr>
              <a:t>社团口号</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14349" name="文本框 14"/>
          <p:cNvSpPr txBox="1"/>
          <p:nvPr/>
        </p:nvSpPr>
        <p:spPr>
          <a:xfrm>
            <a:off x="9564688" y="3384550"/>
            <a:ext cx="1414462"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2400" dirty="0">
                <a:solidFill>
                  <a:schemeClr val="bg1"/>
                </a:solidFill>
                <a:latin typeface="微软雅黑" panose="020B0503020204020204" pitchFamily="34" charset="-122"/>
                <a:ea typeface="微软雅黑" panose="020B0503020204020204" pitchFamily="34" charset="-122"/>
              </a:rPr>
              <a:t>社团口号</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p:txBody>
          <a:bodyPr vert="horz" wrap="square" lIns="91440" tIns="45720" rIns="91440" bIns="45720" anchor="ctr"/>
          <a:lstStyle/>
          <a:p>
            <a:pPr eaLnBrk="1" hangingPunct="1"/>
            <a:endParaRPr lang="zh-CN" altLang="zh-CN" dirty="0"/>
          </a:p>
        </p:txBody>
      </p:sp>
      <p:sp>
        <p:nvSpPr>
          <p:cNvPr id="15363" name="内容占位符 2"/>
          <p:cNvSpPr>
            <a:spLocks noGrp="1"/>
          </p:cNvSpPr>
          <p:nvPr>
            <p:ph idx="1"/>
          </p:nvPr>
        </p:nvSpPr>
        <p:spPr/>
        <p:txBody>
          <a:bodyPr vert="horz" wrap="square" lIns="91440" tIns="45720" rIns="91440" bIns="45720" anchor="t"/>
          <a:lstStyle/>
          <a:p>
            <a:pPr eaLnBrk="1" hangingPunct="1"/>
            <a:endParaRPr lang="zh-CN" altLang="zh-CN" dirty="0"/>
          </a:p>
        </p:txBody>
      </p:sp>
      <p:pic>
        <p:nvPicPr>
          <p:cNvPr id="15364" name="图片 3"/>
          <p:cNvPicPr>
            <a:picLocks noChangeAspect="1"/>
          </p:cNvPicPr>
          <p:nvPr/>
        </p:nvPicPr>
        <p:blipFill>
          <a:blip r:embed="rId1"/>
          <a:srcRect l="16110" t="6505"/>
          <a:stretch>
            <a:fillRect/>
          </a:stretch>
        </p:blipFill>
        <p:spPr>
          <a:xfrm>
            <a:off x="0" y="0"/>
            <a:ext cx="12192000" cy="6858000"/>
          </a:xfrm>
          <a:prstGeom prst="rect">
            <a:avLst/>
          </a:prstGeom>
          <a:noFill/>
          <a:ln w="9525">
            <a:noFill/>
          </a:ln>
        </p:spPr>
      </p:pic>
      <p:sp>
        <p:nvSpPr>
          <p:cNvPr id="15365" name="矩形 4"/>
          <p:cNvSpPr/>
          <p:nvPr/>
        </p:nvSpPr>
        <p:spPr>
          <a:xfrm>
            <a:off x="0" y="0"/>
            <a:ext cx="12192000" cy="6858000"/>
          </a:xfrm>
          <a:prstGeom prst="rect">
            <a:avLst/>
          </a:prstGeom>
          <a:solidFill>
            <a:schemeClr val="bg1">
              <a:alpha val="20000"/>
            </a:schemeClr>
          </a:solidFill>
          <a:ln w="9525">
            <a:noFill/>
          </a:ln>
          <a:effectLst>
            <a:outerShdw dist="38100" dir="5400000" algn="ctr" rotWithShape="0">
              <a:srgbClr val="000000">
                <a:alpha val="39000"/>
              </a:srgbClr>
            </a:outerShdw>
          </a:effectLst>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4800" dirty="0">
              <a:solidFill>
                <a:srgbClr val="FFFFFF"/>
              </a:solidFill>
              <a:latin typeface="微软雅黑" panose="020B0503020204020204" pitchFamily="34" charset="-122"/>
              <a:ea typeface="微软雅黑" panose="020B0503020204020204" pitchFamily="34" charset="-122"/>
            </a:endParaRPr>
          </a:p>
        </p:txBody>
      </p:sp>
      <p:sp>
        <p:nvSpPr>
          <p:cNvPr id="15366" name="文本框 8"/>
          <p:cNvSpPr txBox="1"/>
          <p:nvPr/>
        </p:nvSpPr>
        <p:spPr>
          <a:xfrm>
            <a:off x="1158875" y="33338"/>
            <a:ext cx="2954338" cy="64611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3600" dirty="0">
                <a:solidFill>
                  <a:schemeClr val="bg1"/>
                </a:solidFill>
                <a:latin typeface="微软雅黑" panose="020B0503020204020204" pitchFamily="34" charset="-122"/>
                <a:ea typeface="微软雅黑" panose="020B0503020204020204" pitchFamily="34" charset="-122"/>
              </a:rPr>
              <a:t>近期活动安排</a:t>
            </a:r>
            <a:endParaRPr lang="zh-CN" altLang="zh-CN" sz="3600" dirty="0">
              <a:solidFill>
                <a:schemeClr val="bg1"/>
              </a:solidFill>
              <a:latin typeface="微软雅黑" panose="020B0503020204020204" pitchFamily="34" charset="-122"/>
              <a:ea typeface="微软雅黑" panose="020B0503020204020204" pitchFamily="34" charset="-122"/>
            </a:endParaRPr>
          </a:p>
        </p:txBody>
      </p:sp>
      <p:graphicFrame>
        <p:nvGraphicFramePr>
          <p:cNvPr id="16391" name="Group 7"/>
          <p:cNvGraphicFramePr>
            <a:graphicFrameLocks noGrp="1"/>
          </p:cNvGraphicFramePr>
          <p:nvPr/>
        </p:nvGraphicFramePr>
        <p:xfrm>
          <a:off x="684213" y="3167063"/>
          <a:ext cx="10906125" cy="2773364"/>
        </p:xfrm>
        <a:graphic>
          <a:graphicData uri="http://schemas.openxmlformats.org/drawingml/2006/table">
            <a:tbl>
              <a:tblPr/>
              <a:tblGrid>
                <a:gridCol w="2373312"/>
                <a:gridCol w="1989138"/>
                <a:gridCol w="2181225"/>
                <a:gridCol w="2181225"/>
                <a:gridCol w="2181225"/>
              </a:tblGrid>
              <a:tr h="554038">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136725" marR="136725" marT="68385" marB="68385" horzOverflow="overflow">
                    <a:lnL>
                      <a:noFill/>
                    </a:lnL>
                    <a:lnR>
                      <a:noFill/>
                    </a:lnR>
                    <a:lnT>
                      <a:noFill/>
                    </a:lnT>
                    <a:lnB>
                      <a:noFill/>
                    </a:lnB>
                    <a:lnTlToBr>
                      <a:noFill/>
                    </a:lnTlToBr>
                    <a:lnBlToTr>
                      <a:noFill/>
                    </a:lnBlToTr>
                    <a:solidFill>
                      <a:srgbClr val="385723"/>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2-3</a:t>
                      </a:r>
                      <a:r>
                        <a:rPr kumimoji="0" lang="zh-CN" altLang="en-US"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周</a:t>
                      </a:r>
                      <a:endParaRPr kumimoji="0" lang="zh-CN" altLang="en-US"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136725" marR="136725" marT="68385" marB="68385" horzOverflow="overflow">
                    <a:lnL>
                      <a:noFill/>
                    </a:lnL>
                    <a:lnR>
                      <a:noFill/>
                    </a:lnR>
                    <a:lnT>
                      <a:noFill/>
                    </a:lnT>
                    <a:lnB>
                      <a:noFill/>
                    </a:lnB>
                    <a:lnTlToBr>
                      <a:noFill/>
                    </a:lnTlToBr>
                    <a:lnBlToTr>
                      <a:noFill/>
                    </a:lnBlToTr>
                    <a:solidFill>
                      <a:srgbClr val="385723"/>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4-5</a:t>
                      </a:r>
                      <a:r>
                        <a:rPr kumimoji="0" lang="zh-CN" altLang="en-US"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周</a:t>
                      </a:r>
                      <a:endParaRPr kumimoji="0" lang="zh-CN" altLang="en-US"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136725" marR="136725" marT="68385" marB="68385" horzOverflow="overflow">
                    <a:lnL>
                      <a:noFill/>
                    </a:lnL>
                    <a:lnR>
                      <a:noFill/>
                    </a:lnR>
                    <a:lnT>
                      <a:noFill/>
                    </a:lnT>
                    <a:lnB>
                      <a:noFill/>
                    </a:lnB>
                    <a:lnTlToBr>
                      <a:noFill/>
                    </a:lnTlToBr>
                    <a:lnBlToTr>
                      <a:noFill/>
                    </a:lnBlToTr>
                    <a:solidFill>
                      <a:srgbClr val="385723"/>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5-6</a:t>
                      </a:r>
                      <a:r>
                        <a:rPr kumimoji="0" lang="zh-CN" altLang="en-US"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周</a:t>
                      </a:r>
                      <a:endParaRPr kumimoji="0" lang="zh-CN" altLang="en-US"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136725" marR="136725" marT="68385" marB="68385" horzOverflow="overflow">
                    <a:lnL>
                      <a:noFill/>
                    </a:lnL>
                    <a:lnR>
                      <a:noFill/>
                    </a:lnR>
                    <a:lnT>
                      <a:noFill/>
                    </a:lnT>
                    <a:lnB>
                      <a:noFill/>
                    </a:lnB>
                    <a:lnTlToBr>
                      <a:noFill/>
                    </a:lnTlToBr>
                    <a:lnBlToTr>
                      <a:noFill/>
                    </a:lnBlToTr>
                    <a:solidFill>
                      <a:srgbClr val="385723"/>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6-7</a:t>
                      </a:r>
                      <a:r>
                        <a:rPr kumimoji="0" lang="zh-CN" altLang="en-US"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周</a:t>
                      </a:r>
                      <a:endParaRPr kumimoji="0" lang="zh-CN" altLang="en-US"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136725" marR="136725" marT="68385" marB="68385" horzOverflow="overflow">
                    <a:lnL>
                      <a:noFill/>
                    </a:lnL>
                    <a:lnR>
                      <a:noFill/>
                    </a:lnR>
                    <a:lnT>
                      <a:noFill/>
                    </a:lnT>
                    <a:lnB>
                      <a:noFill/>
                    </a:lnB>
                    <a:lnTlToBr>
                      <a:noFill/>
                    </a:lnTlToBr>
                    <a:lnBlToTr>
                      <a:noFill/>
                    </a:lnBlToTr>
                    <a:solidFill>
                      <a:srgbClr val="385723"/>
                    </a:solidFill>
                  </a:tcPr>
                </a:tc>
              </a:tr>
              <a:tr h="555625">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活动一</a:t>
                      </a:r>
                      <a:endParaRPr kumimoji="0" lang="zh-CN"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136725" marR="136725" marT="68385" marB="68385" horzOverflow="overflow">
                    <a:lnL>
                      <a:noFill/>
                    </a:lnL>
                    <a:lnR>
                      <a:noFill/>
                    </a:lnR>
                    <a:lnT>
                      <a:noFill/>
                    </a:lnT>
                    <a:lnB>
                      <a:noFill/>
                    </a:lnB>
                    <a:lnTlToBr>
                      <a:noFill/>
                    </a:lnTlToBr>
                    <a:lnBlToTr>
                      <a:noFill/>
                    </a:lnBlToTr>
                    <a:solidFill>
                      <a:srgbClr val="385723"/>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txBody>
                  <a:tcPr marL="136725" marR="136725" marT="68385" marB="68385" horzOverflow="overflow">
                    <a:lnL>
                      <a:noFill/>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554038">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活动二</a:t>
                      </a:r>
                      <a:endParaRPr kumimoji="0" lang="zh-CN"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136725" marR="136725" marT="68385" marB="68385" horzOverflow="overflow">
                    <a:lnL>
                      <a:noFill/>
                    </a:lnL>
                    <a:lnR>
                      <a:noFill/>
                    </a:lnR>
                    <a:lnT>
                      <a:noFill/>
                    </a:lnT>
                    <a:lnB>
                      <a:noFill/>
                    </a:lnB>
                    <a:lnTlToBr>
                      <a:noFill/>
                    </a:lnTlToBr>
                    <a:lnBlToTr>
                      <a:noFill/>
                    </a:lnBlToTr>
                    <a:solidFill>
                      <a:srgbClr val="385723"/>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txBody>
                  <a:tcPr marL="136725" marR="136725" marT="68385" marB="68385" horzOverflow="overflow">
                    <a:lnL>
                      <a:noFill/>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555625">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活动三</a:t>
                      </a:r>
                      <a:endParaRPr kumimoji="0" lang="zh-CN"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136725" marR="136725" marT="68385" marB="68385" horzOverflow="overflow">
                    <a:lnL>
                      <a:noFill/>
                    </a:lnL>
                    <a:lnR>
                      <a:noFill/>
                    </a:lnR>
                    <a:lnT>
                      <a:noFill/>
                    </a:lnT>
                    <a:lnB>
                      <a:noFill/>
                    </a:lnB>
                    <a:lnTlToBr>
                      <a:noFill/>
                    </a:lnTlToBr>
                    <a:lnBlToTr>
                      <a:noFill/>
                    </a:lnBlToTr>
                    <a:solidFill>
                      <a:srgbClr val="385723"/>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txBody>
                  <a:tcPr marL="136725" marR="136725" marT="68385" marB="68385" horzOverflow="overflow">
                    <a:lnL>
                      <a:noFill/>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554038">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rPr>
                        <a:t>活动四</a:t>
                      </a:r>
                      <a:endParaRPr kumimoji="0" lang="zh-CN" altLang="zh-CN" sz="1600" b="0"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endParaRPr>
                    </a:p>
                  </a:txBody>
                  <a:tcPr marL="136725" marR="136725" marT="68385" marB="68385" horzOverflow="overflow">
                    <a:lnL>
                      <a:noFill/>
                    </a:lnL>
                    <a:lnR>
                      <a:noFill/>
                    </a:lnR>
                    <a:lnT>
                      <a:noFill/>
                    </a:lnT>
                    <a:lnB>
                      <a:noFill/>
                    </a:lnB>
                    <a:lnTlToBr>
                      <a:noFill/>
                    </a:lnTlToBr>
                    <a:lnBlToTr>
                      <a:noFill/>
                    </a:lnBlToTr>
                    <a:solidFill>
                      <a:srgbClr val="385723"/>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txBody>
                  <a:tcPr marL="136725" marR="136725" marT="68385" marB="68385" horzOverflow="overflow">
                    <a:lnL>
                      <a:noFill/>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defRPr sz="24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defRPr sz="20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defRPr>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7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txBody>
                  <a:tcPr marL="136725" marR="136725" marT="68385" marB="68385"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bl>
          </a:graphicData>
        </a:graphic>
      </p:graphicFrame>
      <p:sp>
        <p:nvSpPr>
          <p:cNvPr id="15401" name="文本框 10"/>
          <p:cNvSpPr txBox="1"/>
          <p:nvPr/>
        </p:nvSpPr>
        <p:spPr>
          <a:xfrm>
            <a:off x="207963" y="995363"/>
            <a:ext cx="11723687" cy="8731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5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点击输入内容点击输入内容点击输入内容点击输入内容点击输入内容点击输入内容点击输入内容点击输入内容点击输入内容点击输入内容点击输入内容点击输入内容点击输入内容点击输入内容</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15402" name="矩形 11"/>
          <p:cNvSpPr/>
          <p:nvPr/>
        </p:nvSpPr>
        <p:spPr>
          <a:xfrm>
            <a:off x="3162300" y="3833813"/>
            <a:ext cx="8321675" cy="334962"/>
          </a:xfrm>
          <a:prstGeom prst="rect">
            <a:avLst/>
          </a:prstGeom>
          <a:solidFill>
            <a:srgbClr val="548235"/>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zh-CN" sz="1800" dirty="0">
              <a:solidFill>
                <a:srgbClr val="FFFFFF"/>
              </a:solidFill>
            </a:endParaRPr>
          </a:p>
        </p:txBody>
      </p:sp>
      <p:sp>
        <p:nvSpPr>
          <p:cNvPr id="15403" name="矩形 15"/>
          <p:cNvSpPr/>
          <p:nvPr/>
        </p:nvSpPr>
        <p:spPr>
          <a:xfrm>
            <a:off x="4391025" y="4414838"/>
            <a:ext cx="4095750" cy="334962"/>
          </a:xfrm>
          <a:prstGeom prst="rect">
            <a:avLst/>
          </a:prstGeom>
          <a:solidFill>
            <a:srgbClr val="548235"/>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zh-CN" sz="1800" dirty="0">
              <a:solidFill>
                <a:srgbClr val="FFFFFF"/>
              </a:solidFill>
            </a:endParaRPr>
          </a:p>
        </p:txBody>
      </p:sp>
      <p:sp>
        <p:nvSpPr>
          <p:cNvPr id="15404" name="矩形 16"/>
          <p:cNvSpPr/>
          <p:nvPr/>
        </p:nvSpPr>
        <p:spPr>
          <a:xfrm>
            <a:off x="5772150" y="4951413"/>
            <a:ext cx="4095750" cy="334962"/>
          </a:xfrm>
          <a:prstGeom prst="rect">
            <a:avLst/>
          </a:prstGeom>
          <a:solidFill>
            <a:srgbClr val="548235"/>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zh-CN" sz="1800" dirty="0">
              <a:solidFill>
                <a:srgbClr val="FFFFFF"/>
              </a:solidFill>
            </a:endParaRPr>
          </a:p>
        </p:txBody>
      </p:sp>
      <p:sp>
        <p:nvSpPr>
          <p:cNvPr id="15405" name="矩形 17"/>
          <p:cNvSpPr/>
          <p:nvPr/>
        </p:nvSpPr>
        <p:spPr>
          <a:xfrm>
            <a:off x="7258050" y="5489575"/>
            <a:ext cx="4095750" cy="334963"/>
          </a:xfrm>
          <a:prstGeom prst="rect">
            <a:avLst/>
          </a:prstGeom>
          <a:solidFill>
            <a:srgbClr val="548235"/>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zh-CN" sz="1800" dirty="0">
              <a:solidFill>
                <a:srgbClr val="FFFFFF"/>
              </a:solidFill>
            </a:endParaRPr>
          </a:p>
        </p:txBody>
      </p:sp>
      <p:sp>
        <p:nvSpPr>
          <p:cNvPr id="15406" name="矩形 13"/>
          <p:cNvSpPr/>
          <p:nvPr/>
        </p:nvSpPr>
        <p:spPr>
          <a:xfrm>
            <a:off x="0" y="0"/>
            <a:ext cx="1160463" cy="712788"/>
          </a:xfrm>
          <a:prstGeom prst="rect">
            <a:avLst/>
          </a:prstGeom>
          <a:solidFill>
            <a:schemeClr val="bg1">
              <a:alpha val="70195"/>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15407" name="文本框 6"/>
          <p:cNvSpPr txBox="1"/>
          <p:nvPr/>
        </p:nvSpPr>
        <p:spPr>
          <a:xfrm>
            <a:off x="169863" y="171450"/>
            <a:ext cx="8191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altLang="zh-CN" sz="1800" dirty="0"/>
              <a:t>LOGO</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10"/>
          <p:cNvPicPr>
            <a:picLocks noChangeAspect="1"/>
          </p:cNvPicPr>
          <p:nvPr/>
        </p:nvPicPr>
        <p:blipFill>
          <a:blip r:embed="rId1"/>
          <a:srcRect l="16110" t="6505"/>
          <a:stretch>
            <a:fillRect/>
          </a:stretch>
        </p:blipFill>
        <p:spPr>
          <a:xfrm>
            <a:off x="0" y="0"/>
            <a:ext cx="12192000" cy="6858000"/>
          </a:xfrm>
          <a:prstGeom prst="rect">
            <a:avLst/>
          </a:prstGeom>
          <a:noFill/>
          <a:ln w="9525">
            <a:noFill/>
          </a:ln>
        </p:spPr>
      </p:pic>
      <p:sp>
        <p:nvSpPr>
          <p:cNvPr id="2051" name="矩形 5"/>
          <p:cNvSpPr/>
          <p:nvPr/>
        </p:nvSpPr>
        <p:spPr>
          <a:xfrm>
            <a:off x="0" y="3240088"/>
            <a:ext cx="12244388" cy="3429000"/>
          </a:xfrm>
          <a:prstGeom prst="rect">
            <a:avLst/>
          </a:prstGeom>
          <a:solidFill>
            <a:schemeClr val="bg1">
              <a:alpha val="20000"/>
            </a:schemeClr>
          </a:solidFill>
          <a:ln w="9525">
            <a:noFill/>
          </a:ln>
          <a:effectLst>
            <a:outerShdw dist="38100" dir="5400000" algn="ctr" rotWithShape="0">
              <a:srgbClr val="000000">
                <a:alpha val="39000"/>
              </a:srgbClr>
            </a:outerShdw>
          </a:effectLst>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zh-CN" altLang="en-US" sz="4800" dirty="0" smtClean="0">
                <a:solidFill>
                  <a:srgbClr val="FFFFFF"/>
                </a:solidFill>
                <a:latin typeface="微软雅黑" panose="020B0503020204020204" pitchFamily="34" charset="-122"/>
                <a:ea typeface="微软雅黑" panose="020B0503020204020204" pitchFamily="34" charset="-122"/>
              </a:rPr>
              <a:t>谢谢您的聆听</a:t>
            </a:r>
            <a:endParaRPr lang="zh-CN" altLang="en-US" sz="4800" dirty="0">
              <a:solidFill>
                <a:srgbClr val="FFFFFF"/>
              </a:solidFill>
              <a:latin typeface="微软雅黑" panose="020B0503020204020204" pitchFamily="34" charset="-122"/>
              <a:ea typeface="微软雅黑" panose="020B0503020204020204" pitchFamily="34" charset="-122"/>
            </a:endParaRPr>
          </a:p>
        </p:txBody>
      </p:sp>
      <p:sp>
        <p:nvSpPr>
          <p:cNvPr id="2052" name="矩形 13"/>
          <p:cNvSpPr/>
          <p:nvPr/>
        </p:nvSpPr>
        <p:spPr>
          <a:xfrm rot="2727846">
            <a:off x="957263" y="2613025"/>
            <a:ext cx="757237" cy="71438"/>
          </a:xfrm>
          <a:prstGeom prst="rect">
            <a:avLst/>
          </a:prstGeom>
          <a:solidFill>
            <a:schemeClr val="bg1">
              <a:alpha val="59999"/>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53" name="矩形 14"/>
          <p:cNvSpPr/>
          <p:nvPr/>
        </p:nvSpPr>
        <p:spPr>
          <a:xfrm rot="-2375206">
            <a:off x="1384300" y="2420938"/>
            <a:ext cx="1439863" cy="71437"/>
          </a:xfrm>
          <a:prstGeom prst="rect">
            <a:avLst/>
          </a:prstGeom>
          <a:solidFill>
            <a:schemeClr val="bg1">
              <a:alpha val="59999"/>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54" name="矩形 15"/>
          <p:cNvSpPr/>
          <p:nvPr/>
        </p:nvSpPr>
        <p:spPr>
          <a:xfrm rot="3009868">
            <a:off x="2532063" y="2132013"/>
            <a:ext cx="455612" cy="71437"/>
          </a:xfrm>
          <a:prstGeom prst="rect">
            <a:avLst/>
          </a:prstGeom>
          <a:solidFill>
            <a:schemeClr val="bg1">
              <a:alpha val="59999"/>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55" name="矩形 17"/>
          <p:cNvSpPr/>
          <p:nvPr/>
        </p:nvSpPr>
        <p:spPr>
          <a:xfrm rot="10800000">
            <a:off x="123825" y="2354263"/>
            <a:ext cx="976313" cy="71437"/>
          </a:xfrm>
          <a:prstGeom prst="rect">
            <a:avLst/>
          </a:prstGeom>
          <a:solidFill>
            <a:schemeClr val="bg1">
              <a:alpha val="59999"/>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56" name="矩形 19"/>
          <p:cNvSpPr/>
          <p:nvPr/>
        </p:nvSpPr>
        <p:spPr>
          <a:xfrm rot="10800000">
            <a:off x="2876550" y="2292350"/>
            <a:ext cx="1276350" cy="71438"/>
          </a:xfrm>
          <a:prstGeom prst="rect">
            <a:avLst/>
          </a:prstGeom>
          <a:solidFill>
            <a:schemeClr val="bg1">
              <a:alpha val="59999"/>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57" name="矩形 29"/>
          <p:cNvSpPr/>
          <p:nvPr/>
        </p:nvSpPr>
        <p:spPr>
          <a:xfrm rot="2727846">
            <a:off x="8805863" y="2613025"/>
            <a:ext cx="757237" cy="71438"/>
          </a:xfrm>
          <a:prstGeom prst="rect">
            <a:avLst/>
          </a:prstGeom>
          <a:solidFill>
            <a:schemeClr val="bg1">
              <a:alpha val="59999"/>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58" name="矩形 30"/>
          <p:cNvSpPr/>
          <p:nvPr/>
        </p:nvSpPr>
        <p:spPr>
          <a:xfrm rot="-2375206">
            <a:off x="9232900" y="2420938"/>
            <a:ext cx="1439863" cy="71437"/>
          </a:xfrm>
          <a:prstGeom prst="rect">
            <a:avLst/>
          </a:prstGeom>
          <a:solidFill>
            <a:schemeClr val="bg1">
              <a:alpha val="59999"/>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59" name="矩形 31"/>
          <p:cNvSpPr/>
          <p:nvPr/>
        </p:nvSpPr>
        <p:spPr>
          <a:xfrm rot="3009868">
            <a:off x="10380663" y="2132013"/>
            <a:ext cx="455612" cy="71437"/>
          </a:xfrm>
          <a:prstGeom prst="rect">
            <a:avLst/>
          </a:prstGeom>
          <a:solidFill>
            <a:schemeClr val="bg1">
              <a:alpha val="59999"/>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60" name="矩形 32"/>
          <p:cNvSpPr/>
          <p:nvPr/>
        </p:nvSpPr>
        <p:spPr>
          <a:xfrm rot="10800000">
            <a:off x="7972425" y="2354263"/>
            <a:ext cx="976313" cy="71437"/>
          </a:xfrm>
          <a:prstGeom prst="rect">
            <a:avLst/>
          </a:prstGeom>
          <a:solidFill>
            <a:schemeClr val="bg1">
              <a:alpha val="59999"/>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61" name="矩形 33"/>
          <p:cNvSpPr/>
          <p:nvPr/>
        </p:nvSpPr>
        <p:spPr>
          <a:xfrm rot="10800000">
            <a:off x="10725150" y="2292350"/>
            <a:ext cx="1276350" cy="71438"/>
          </a:xfrm>
          <a:prstGeom prst="rect">
            <a:avLst/>
          </a:prstGeom>
          <a:solidFill>
            <a:schemeClr val="bg1">
              <a:alpha val="59999"/>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2062" name="Oval 23"/>
          <p:cNvSpPr/>
          <p:nvPr/>
        </p:nvSpPr>
        <p:spPr>
          <a:xfrm>
            <a:off x="6532563" y="1150938"/>
            <a:ext cx="442912" cy="4413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2063" name="Oval 24"/>
          <p:cNvSpPr/>
          <p:nvPr/>
        </p:nvSpPr>
        <p:spPr>
          <a:xfrm>
            <a:off x="5175250" y="1150938"/>
            <a:ext cx="442913" cy="4413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2064" name="Oval 25"/>
          <p:cNvSpPr/>
          <p:nvPr/>
        </p:nvSpPr>
        <p:spPr>
          <a:xfrm>
            <a:off x="5811838" y="1341438"/>
            <a:ext cx="557212" cy="557212"/>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2065" name="Freeform 26"/>
          <p:cNvSpPr/>
          <p:nvPr/>
        </p:nvSpPr>
        <p:spPr>
          <a:xfrm>
            <a:off x="5487988" y="1976438"/>
            <a:ext cx="1206500" cy="965200"/>
          </a:xfrm>
          <a:custGeom>
            <a:avLst/>
            <a:gdLst/>
            <a:ahLst/>
            <a:cxnLst>
              <a:cxn ang="0">
                <a:pos x="1008028" y="0"/>
              </a:cxn>
              <a:cxn ang="0">
                <a:pos x="193249" y="0"/>
              </a:cxn>
              <a:cxn ang="0">
                <a:pos x="0" y="199335"/>
              </a:cxn>
              <a:cxn ang="0">
                <a:pos x="0" y="965200"/>
              </a:cxn>
              <a:cxn ang="0">
                <a:pos x="182803" y="965200"/>
              </a:cxn>
              <a:cxn ang="0">
                <a:pos x="182803" y="346213"/>
              </a:cxn>
              <a:cxn ang="0">
                <a:pos x="235032" y="283265"/>
              </a:cxn>
              <a:cxn ang="0">
                <a:pos x="282039" y="346213"/>
              </a:cxn>
              <a:cxn ang="0">
                <a:pos x="282039" y="965200"/>
              </a:cxn>
              <a:cxn ang="0">
                <a:pos x="924461" y="965200"/>
              </a:cxn>
              <a:cxn ang="0">
                <a:pos x="924461" y="346213"/>
              </a:cxn>
              <a:cxn ang="0">
                <a:pos x="971468" y="283265"/>
              </a:cxn>
              <a:cxn ang="0">
                <a:pos x="1023697" y="346213"/>
              </a:cxn>
              <a:cxn ang="0">
                <a:pos x="1023697" y="965200"/>
              </a:cxn>
              <a:cxn ang="0">
                <a:pos x="1206500" y="965200"/>
              </a:cxn>
              <a:cxn ang="0">
                <a:pos x="1206500" y="199335"/>
              </a:cxn>
              <a:cxn ang="0">
                <a:pos x="1008028" y="0"/>
              </a:cxn>
            </a:cxnLst>
            <a:rect l="0" t="0" r="0" b="0"/>
            <a:pathLst>
              <a:path w="231" h="184">
                <a:moveTo>
                  <a:pt x="193" y="0"/>
                </a:moveTo>
                <a:cubicBezTo>
                  <a:pt x="37" y="0"/>
                  <a:pt x="37" y="0"/>
                  <a:pt x="37" y="0"/>
                </a:cubicBezTo>
                <a:cubicBezTo>
                  <a:pt x="17" y="0"/>
                  <a:pt x="0" y="17"/>
                  <a:pt x="0" y="38"/>
                </a:cubicBezTo>
                <a:cubicBezTo>
                  <a:pt x="0" y="184"/>
                  <a:pt x="0" y="184"/>
                  <a:pt x="0" y="184"/>
                </a:cubicBezTo>
                <a:cubicBezTo>
                  <a:pt x="35" y="184"/>
                  <a:pt x="35" y="184"/>
                  <a:pt x="35" y="184"/>
                </a:cubicBezTo>
                <a:cubicBezTo>
                  <a:pt x="35" y="66"/>
                  <a:pt x="35" y="66"/>
                  <a:pt x="35" y="66"/>
                </a:cubicBezTo>
                <a:cubicBezTo>
                  <a:pt x="35" y="59"/>
                  <a:pt x="39" y="54"/>
                  <a:pt x="45" y="54"/>
                </a:cubicBezTo>
                <a:cubicBezTo>
                  <a:pt x="50" y="54"/>
                  <a:pt x="54" y="59"/>
                  <a:pt x="54" y="66"/>
                </a:cubicBezTo>
                <a:cubicBezTo>
                  <a:pt x="54" y="184"/>
                  <a:pt x="54" y="184"/>
                  <a:pt x="54" y="184"/>
                </a:cubicBezTo>
                <a:cubicBezTo>
                  <a:pt x="177" y="184"/>
                  <a:pt x="177" y="184"/>
                  <a:pt x="177" y="184"/>
                </a:cubicBezTo>
                <a:cubicBezTo>
                  <a:pt x="177" y="66"/>
                  <a:pt x="177" y="66"/>
                  <a:pt x="177" y="66"/>
                </a:cubicBezTo>
                <a:cubicBezTo>
                  <a:pt x="177" y="59"/>
                  <a:pt x="181" y="54"/>
                  <a:pt x="186" y="54"/>
                </a:cubicBezTo>
                <a:cubicBezTo>
                  <a:pt x="192" y="54"/>
                  <a:pt x="196" y="59"/>
                  <a:pt x="196" y="66"/>
                </a:cubicBezTo>
                <a:cubicBezTo>
                  <a:pt x="196" y="184"/>
                  <a:pt x="196" y="184"/>
                  <a:pt x="196" y="184"/>
                </a:cubicBezTo>
                <a:cubicBezTo>
                  <a:pt x="231" y="184"/>
                  <a:pt x="231" y="184"/>
                  <a:pt x="231" y="184"/>
                </a:cubicBezTo>
                <a:cubicBezTo>
                  <a:pt x="231" y="38"/>
                  <a:pt x="231" y="38"/>
                  <a:pt x="231" y="38"/>
                </a:cubicBezTo>
                <a:cubicBezTo>
                  <a:pt x="231" y="17"/>
                  <a:pt x="214" y="0"/>
                  <a:pt x="193" y="0"/>
                </a:cubicBezTo>
                <a:close/>
              </a:path>
            </a:pathLst>
          </a:custGeom>
          <a:solidFill>
            <a:schemeClr val="bg1">
              <a:alpha val="100000"/>
            </a:schemeClr>
          </a:solidFill>
          <a:ln w="9525">
            <a:noFill/>
          </a:ln>
        </p:spPr>
        <p:txBody>
          <a:bodyPr/>
          <a:lstStyle/>
          <a:p>
            <a:endParaRPr lang="zh-CN" altLang="en-US"/>
          </a:p>
        </p:txBody>
      </p:sp>
      <p:sp>
        <p:nvSpPr>
          <p:cNvPr id="2066" name="Freeform 27"/>
          <p:cNvSpPr/>
          <p:nvPr/>
        </p:nvSpPr>
        <p:spPr>
          <a:xfrm>
            <a:off x="6350000" y="1655763"/>
            <a:ext cx="881063" cy="798512"/>
          </a:xfrm>
          <a:custGeom>
            <a:avLst/>
            <a:gdLst/>
            <a:ahLst/>
            <a:cxnLst>
              <a:cxn ang="0">
                <a:pos x="724661" y="0"/>
              </a:cxn>
              <a:cxn ang="0">
                <a:pos x="109481" y="0"/>
              </a:cxn>
              <a:cxn ang="0">
                <a:pos x="0" y="225895"/>
              </a:cxn>
              <a:cxn ang="0">
                <a:pos x="145975" y="225895"/>
              </a:cxn>
              <a:cxn ang="0">
                <a:pos x="437925" y="520083"/>
              </a:cxn>
              <a:cxn ang="0">
                <a:pos x="437925" y="798512"/>
              </a:cxn>
              <a:cxn ang="0">
                <a:pos x="656887" y="798512"/>
              </a:cxn>
              <a:cxn ang="0">
                <a:pos x="656887" y="273175"/>
              </a:cxn>
              <a:cxn ang="0">
                <a:pos x="693381" y="220641"/>
              </a:cxn>
              <a:cxn ang="0">
                <a:pos x="735088" y="273175"/>
              </a:cxn>
              <a:cxn ang="0">
                <a:pos x="735088" y="798512"/>
              </a:cxn>
              <a:cxn ang="0">
                <a:pos x="881063" y="798512"/>
              </a:cxn>
              <a:cxn ang="0">
                <a:pos x="881063" y="157601"/>
              </a:cxn>
              <a:cxn ang="0">
                <a:pos x="724661" y="0"/>
              </a:cxn>
            </a:cxnLst>
            <a:rect l="0" t="0" r="0" b="0"/>
            <a:pathLst>
              <a:path w="169" h="152">
                <a:moveTo>
                  <a:pt x="139" y="0"/>
                </a:moveTo>
                <a:cubicBezTo>
                  <a:pt x="21" y="0"/>
                  <a:pt x="21" y="0"/>
                  <a:pt x="21" y="0"/>
                </a:cubicBezTo>
                <a:cubicBezTo>
                  <a:pt x="20" y="17"/>
                  <a:pt x="12" y="32"/>
                  <a:pt x="0" y="43"/>
                </a:cubicBezTo>
                <a:cubicBezTo>
                  <a:pt x="28" y="43"/>
                  <a:pt x="28" y="43"/>
                  <a:pt x="28" y="43"/>
                </a:cubicBezTo>
                <a:cubicBezTo>
                  <a:pt x="59" y="43"/>
                  <a:pt x="84" y="68"/>
                  <a:pt x="84" y="99"/>
                </a:cubicBezTo>
                <a:cubicBezTo>
                  <a:pt x="84" y="152"/>
                  <a:pt x="84" y="152"/>
                  <a:pt x="84" y="152"/>
                </a:cubicBezTo>
                <a:cubicBezTo>
                  <a:pt x="126" y="152"/>
                  <a:pt x="126" y="152"/>
                  <a:pt x="126" y="152"/>
                </a:cubicBezTo>
                <a:cubicBezTo>
                  <a:pt x="126" y="52"/>
                  <a:pt x="126" y="52"/>
                  <a:pt x="126" y="52"/>
                </a:cubicBezTo>
                <a:cubicBezTo>
                  <a:pt x="126" y="46"/>
                  <a:pt x="129" y="42"/>
                  <a:pt x="133" y="42"/>
                </a:cubicBezTo>
                <a:cubicBezTo>
                  <a:pt x="138" y="42"/>
                  <a:pt x="141" y="46"/>
                  <a:pt x="141" y="52"/>
                </a:cubicBezTo>
                <a:cubicBezTo>
                  <a:pt x="141" y="152"/>
                  <a:pt x="141" y="152"/>
                  <a:pt x="141" y="152"/>
                </a:cubicBezTo>
                <a:cubicBezTo>
                  <a:pt x="169" y="152"/>
                  <a:pt x="169" y="152"/>
                  <a:pt x="169" y="152"/>
                </a:cubicBezTo>
                <a:cubicBezTo>
                  <a:pt x="169" y="30"/>
                  <a:pt x="169" y="30"/>
                  <a:pt x="169" y="30"/>
                </a:cubicBezTo>
                <a:cubicBezTo>
                  <a:pt x="169" y="13"/>
                  <a:pt x="155" y="0"/>
                  <a:pt x="139" y="0"/>
                </a:cubicBezTo>
                <a:close/>
              </a:path>
            </a:pathLst>
          </a:custGeom>
          <a:solidFill>
            <a:schemeClr val="bg1">
              <a:alpha val="100000"/>
            </a:schemeClr>
          </a:solidFill>
          <a:ln w="9525">
            <a:noFill/>
          </a:ln>
        </p:spPr>
        <p:txBody>
          <a:bodyPr/>
          <a:lstStyle/>
          <a:p>
            <a:endParaRPr lang="zh-CN" altLang="en-US"/>
          </a:p>
        </p:txBody>
      </p:sp>
      <p:sp>
        <p:nvSpPr>
          <p:cNvPr id="2067" name="Freeform 28"/>
          <p:cNvSpPr/>
          <p:nvPr/>
        </p:nvSpPr>
        <p:spPr>
          <a:xfrm>
            <a:off x="4919663" y="1655763"/>
            <a:ext cx="908050" cy="798512"/>
          </a:xfrm>
          <a:custGeom>
            <a:avLst/>
            <a:gdLst/>
            <a:ahLst/>
            <a:cxnLst>
              <a:cxn ang="0">
                <a:pos x="908050" y="225895"/>
              </a:cxn>
              <a:cxn ang="0">
                <a:pos x="803676" y="0"/>
              </a:cxn>
              <a:cxn ang="0">
                <a:pos x="798458" y="0"/>
              </a:cxn>
              <a:cxn ang="0">
                <a:pos x="156560" y="0"/>
              </a:cxn>
              <a:cxn ang="0">
                <a:pos x="0" y="157601"/>
              </a:cxn>
              <a:cxn ang="0">
                <a:pos x="0" y="798512"/>
              </a:cxn>
              <a:cxn ang="0">
                <a:pos x="146123" y="798512"/>
              </a:cxn>
              <a:cxn ang="0">
                <a:pos x="146123" y="273175"/>
              </a:cxn>
              <a:cxn ang="0">
                <a:pos x="187872" y="220641"/>
              </a:cxn>
              <a:cxn ang="0">
                <a:pos x="224403" y="273175"/>
              </a:cxn>
              <a:cxn ang="0">
                <a:pos x="224403" y="798512"/>
              </a:cxn>
              <a:cxn ang="0">
                <a:pos x="474900" y="798512"/>
              </a:cxn>
              <a:cxn ang="0">
                <a:pos x="474900" y="520083"/>
              </a:cxn>
              <a:cxn ang="0">
                <a:pos x="761927" y="225895"/>
              </a:cxn>
              <a:cxn ang="0">
                <a:pos x="908050" y="225895"/>
              </a:cxn>
            </a:cxnLst>
            <a:rect l="0" t="0" r="0" b="0"/>
            <a:pathLst>
              <a:path w="174" h="152">
                <a:moveTo>
                  <a:pt x="174" y="43"/>
                </a:moveTo>
                <a:cubicBezTo>
                  <a:pt x="163" y="32"/>
                  <a:pt x="155" y="17"/>
                  <a:pt x="154" y="0"/>
                </a:cubicBezTo>
                <a:cubicBezTo>
                  <a:pt x="153" y="0"/>
                  <a:pt x="153" y="0"/>
                  <a:pt x="153" y="0"/>
                </a:cubicBezTo>
                <a:cubicBezTo>
                  <a:pt x="30" y="0"/>
                  <a:pt x="30" y="0"/>
                  <a:pt x="30" y="0"/>
                </a:cubicBezTo>
                <a:cubicBezTo>
                  <a:pt x="14" y="0"/>
                  <a:pt x="0" y="13"/>
                  <a:pt x="0" y="30"/>
                </a:cubicBezTo>
                <a:cubicBezTo>
                  <a:pt x="0" y="152"/>
                  <a:pt x="0" y="152"/>
                  <a:pt x="0" y="152"/>
                </a:cubicBezTo>
                <a:cubicBezTo>
                  <a:pt x="28" y="152"/>
                  <a:pt x="28" y="152"/>
                  <a:pt x="28" y="152"/>
                </a:cubicBezTo>
                <a:cubicBezTo>
                  <a:pt x="28" y="52"/>
                  <a:pt x="28" y="52"/>
                  <a:pt x="28" y="52"/>
                </a:cubicBezTo>
                <a:cubicBezTo>
                  <a:pt x="28" y="46"/>
                  <a:pt x="31" y="42"/>
                  <a:pt x="36" y="42"/>
                </a:cubicBezTo>
                <a:cubicBezTo>
                  <a:pt x="40" y="42"/>
                  <a:pt x="43" y="46"/>
                  <a:pt x="43" y="52"/>
                </a:cubicBezTo>
                <a:cubicBezTo>
                  <a:pt x="43" y="152"/>
                  <a:pt x="43" y="152"/>
                  <a:pt x="43" y="152"/>
                </a:cubicBezTo>
                <a:cubicBezTo>
                  <a:pt x="91" y="152"/>
                  <a:pt x="91" y="152"/>
                  <a:pt x="91" y="152"/>
                </a:cubicBezTo>
                <a:cubicBezTo>
                  <a:pt x="91" y="99"/>
                  <a:pt x="91" y="99"/>
                  <a:pt x="91" y="99"/>
                </a:cubicBezTo>
                <a:cubicBezTo>
                  <a:pt x="91" y="68"/>
                  <a:pt x="116" y="43"/>
                  <a:pt x="146" y="43"/>
                </a:cubicBezTo>
                <a:lnTo>
                  <a:pt x="174" y="43"/>
                </a:lnTo>
                <a:close/>
              </a:path>
            </a:pathLst>
          </a:custGeom>
          <a:solidFill>
            <a:schemeClr val="bg1">
              <a:alpha val="100000"/>
            </a:schemeClr>
          </a:solidFill>
          <a:ln w="9525">
            <a:noFill/>
          </a:ln>
        </p:spPr>
        <p:txBody>
          <a:bodyPr/>
          <a:lstStyle/>
          <a:p>
            <a:endParaRPr lang="zh-CN" altLang="en-US"/>
          </a:p>
        </p:txBody>
      </p:sp>
      <p:sp>
        <p:nvSpPr>
          <p:cNvPr id="2068" name="Oval 29"/>
          <p:cNvSpPr/>
          <p:nvPr/>
        </p:nvSpPr>
        <p:spPr>
          <a:xfrm>
            <a:off x="6532563" y="1150938"/>
            <a:ext cx="442912" cy="4413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2069" name="Oval 30"/>
          <p:cNvSpPr/>
          <p:nvPr/>
        </p:nvSpPr>
        <p:spPr>
          <a:xfrm>
            <a:off x="5175250" y="1150938"/>
            <a:ext cx="442913" cy="4413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2070" name="Oval 31"/>
          <p:cNvSpPr/>
          <p:nvPr/>
        </p:nvSpPr>
        <p:spPr>
          <a:xfrm>
            <a:off x="5811838" y="1341438"/>
            <a:ext cx="557212" cy="557212"/>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2071" name="Freeform 32"/>
          <p:cNvSpPr/>
          <p:nvPr/>
        </p:nvSpPr>
        <p:spPr>
          <a:xfrm>
            <a:off x="5487988" y="1976438"/>
            <a:ext cx="1206500" cy="965200"/>
          </a:xfrm>
          <a:custGeom>
            <a:avLst/>
            <a:gdLst/>
            <a:ahLst/>
            <a:cxnLst>
              <a:cxn ang="0">
                <a:pos x="1008028" y="0"/>
              </a:cxn>
              <a:cxn ang="0">
                <a:pos x="193249" y="0"/>
              </a:cxn>
              <a:cxn ang="0">
                <a:pos x="0" y="199335"/>
              </a:cxn>
              <a:cxn ang="0">
                <a:pos x="0" y="965200"/>
              </a:cxn>
              <a:cxn ang="0">
                <a:pos x="182803" y="965200"/>
              </a:cxn>
              <a:cxn ang="0">
                <a:pos x="182803" y="346213"/>
              </a:cxn>
              <a:cxn ang="0">
                <a:pos x="235032" y="283265"/>
              </a:cxn>
              <a:cxn ang="0">
                <a:pos x="282039" y="346213"/>
              </a:cxn>
              <a:cxn ang="0">
                <a:pos x="282039" y="965200"/>
              </a:cxn>
              <a:cxn ang="0">
                <a:pos x="924461" y="965200"/>
              </a:cxn>
              <a:cxn ang="0">
                <a:pos x="924461" y="346213"/>
              </a:cxn>
              <a:cxn ang="0">
                <a:pos x="971468" y="283265"/>
              </a:cxn>
              <a:cxn ang="0">
                <a:pos x="1023697" y="346213"/>
              </a:cxn>
              <a:cxn ang="0">
                <a:pos x="1023697" y="965200"/>
              </a:cxn>
              <a:cxn ang="0">
                <a:pos x="1206500" y="965200"/>
              </a:cxn>
              <a:cxn ang="0">
                <a:pos x="1206500" y="199335"/>
              </a:cxn>
              <a:cxn ang="0">
                <a:pos x="1008028" y="0"/>
              </a:cxn>
            </a:cxnLst>
            <a:rect l="0" t="0" r="0" b="0"/>
            <a:pathLst>
              <a:path w="231" h="184">
                <a:moveTo>
                  <a:pt x="193" y="0"/>
                </a:moveTo>
                <a:cubicBezTo>
                  <a:pt x="37" y="0"/>
                  <a:pt x="37" y="0"/>
                  <a:pt x="37" y="0"/>
                </a:cubicBezTo>
                <a:cubicBezTo>
                  <a:pt x="17" y="0"/>
                  <a:pt x="0" y="17"/>
                  <a:pt x="0" y="38"/>
                </a:cubicBezTo>
                <a:cubicBezTo>
                  <a:pt x="0" y="184"/>
                  <a:pt x="0" y="184"/>
                  <a:pt x="0" y="184"/>
                </a:cubicBezTo>
                <a:cubicBezTo>
                  <a:pt x="35" y="184"/>
                  <a:pt x="35" y="184"/>
                  <a:pt x="35" y="184"/>
                </a:cubicBezTo>
                <a:cubicBezTo>
                  <a:pt x="35" y="66"/>
                  <a:pt x="35" y="66"/>
                  <a:pt x="35" y="66"/>
                </a:cubicBezTo>
                <a:cubicBezTo>
                  <a:pt x="35" y="59"/>
                  <a:pt x="39" y="54"/>
                  <a:pt x="45" y="54"/>
                </a:cubicBezTo>
                <a:cubicBezTo>
                  <a:pt x="50" y="54"/>
                  <a:pt x="54" y="59"/>
                  <a:pt x="54" y="66"/>
                </a:cubicBezTo>
                <a:cubicBezTo>
                  <a:pt x="54" y="184"/>
                  <a:pt x="54" y="184"/>
                  <a:pt x="54" y="184"/>
                </a:cubicBezTo>
                <a:cubicBezTo>
                  <a:pt x="177" y="184"/>
                  <a:pt x="177" y="184"/>
                  <a:pt x="177" y="184"/>
                </a:cubicBezTo>
                <a:cubicBezTo>
                  <a:pt x="177" y="66"/>
                  <a:pt x="177" y="66"/>
                  <a:pt x="177" y="66"/>
                </a:cubicBezTo>
                <a:cubicBezTo>
                  <a:pt x="177" y="59"/>
                  <a:pt x="181" y="54"/>
                  <a:pt x="186" y="54"/>
                </a:cubicBezTo>
                <a:cubicBezTo>
                  <a:pt x="192" y="54"/>
                  <a:pt x="196" y="59"/>
                  <a:pt x="196" y="66"/>
                </a:cubicBezTo>
                <a:cubicBezTo>
                  <a:pt x="196" y="184"/>
                  <a:pt x="196" y="184"/>
                  <a:pt x="196" y="184"/>
                </a:cubicBezTo>
                <a:cubicBezTo>
                  <a:pt x="231" y="184"/>
                  <a:pt x="231" y="184"/>
                  <a:pt x="231" y="184"/>
                </a:cubicBezTo>
                <a:cubicBezTo>
                  <a:pt x="231" y="38"/>
                  <a:pt x="231" y="38"/>
                  <a:pt x="231" y="38"/>
                </a:cubicBezTo>
                <a:cubicBezTo>
                  <a:pt x="231" y="17"/>
                  <a:pt x="214" y="0"/>
                  <a:pt x="193" y="0"/>
                </a:cubicBezTo>
                <a:close/>
              </a:path>
            </a:pathLst>
          </a:custGeom>
          <a:solidFill>
            <a:schemeClr val="bg1">
              <a:alpha val="100000"/>
            </a:schemeClr>
          </a:solidFill>
          <a:ln w="9525">
            <a:noFill/>
          </a:ln>
        </p:spPr>
        <p:txBody>
          <a:bodyPr/>
          <a:lstStyle/>
          <a:p>
            <a:endParaRPr lang="zh-CN" altLang="en-US"/>
          </a:p>
        </p:txBody>
      </p:sp>
      <p:sp>
        <p:nvSpPr>
          <p:cNvPr id="2072" name="Freeform 33"/>
          <p:cNvSpPr/>
          <p:nvPr/>
        </p:nvSpPr>
        <p:spPr>
          <a:xfrm>
            <a:off x="6350000" y="1655763"/>
            <a:ext cx="881063" cy="798512"/>
          </a:xfrm>
          <a:custGeom>
            <a:avLst/>
            <a:gdLst/>
            <a:ahLst/>
            <a:cxnLst>
              <a:cxn ang="0">
                <a:pos x="724661" y="0"/>
              </a:cxn>
              <a:cxn ang="0">
                <a:pos x="109481" y="0"/>
              </a:cxn>
              <a:cxn ang="0">
                <a:pos x="0" y="225895"/>
              </a:cxn>
              <a:cxn ang="0">
                <a:pos x="145975" y="225895"/>
              </a:cxn>
              <a:cxn ang="0">
                <a:pos x="437925" y="520083"/>
              </a:cxn>
              <a:cxn ang="0">
                <a:pos x="437925" y="798512"/>
              </a:cxn>
              <a:cxn ang="0">
                <a:pos x="656887" y="798512"/>
              </a:cxn>
              <a:cxn ang="0">
                <a:pos x="656887" y="273175"/>
              </a:cxn>
              <a:cxn ang="0">
                <a:pos x="693381" y="220641"/>
              </a:cxn>
              <a:cxn ang="0">
                <a:pos x="735088" y="273175"/>
              </a:cxn>
              <a:cxn ang="0">
                <a:pos x="735088" y="798512"/>
              </a:cxn>
              <a:cxn ang="0">
                <a:pos x="881063" y="798512"/>
              </a:cxn>
              <a:cxn ang="0">
                <a:pos x="881063" y="157601"/>
              </a:cxn>
              <a:cxn ang="0">
                <a:pos x="724661" y="0"/>
              </a:cxn>
            </a:cxnLst>
            <a:rect l="0" t="0" r="0" b="0"/>
            <a:pathLst>
              <a:path w="169" h="152">
                <a:moveTo>
                  <a:pt x="139" y="0"/>
                </a:moveTo>
                <a:cubicBezTo>
                  <a:pt x="21" y="0"/>
                  <a:pt x="21" y="0"/>
                  <a:pt x="21" y="0"/>
                </a:cubicBezTo>
                <a:cubicBezTo>
                  <a:pt x="20" y="17"/>
                  <a:pt x="12" y="32"/>
                  <a:pt x="0" y="43"/>
                </a:cubicBezTo>
                <a:cubicBezTo>
                  <a:pt x="28" y="43"/>
                  <a:pt x="28" y="43"/>
                  <a:pt x="28" y="43"/>
                </a:cubicBezTo>
                <a:cubicBezTo>
                  <a:pt x="59" y="43"/>
                  <a:pt x="84" y="68"/>
                  <a:pt x="84" y="99"/>
                </a:cubicBezTo>
                <a:cubicBezTo>
                  <a:pt x="84" y="152"/>
                  <a:pt x="84" y="152"/>
                  <a:pt x="84" y="152"/>
                </a:cubicBezTo>
                <a:cubicBezTo>
                  <a:pt x="126" y="152"/>
                  <a:pt x="126" y="152"/>
                  <a:pt x="126" y="152"/>
                </a:cubicBezTo>
                <a:cubicBezTo>
                  <a:pt x="126" y="52"/>
                  <a:pt x="126" y="52"/>
                  <a:pt x="126" y="52"/>
                </a:cubicBezTo>
                <a:cubicBezTo>
                  <a:pt x="126" y="46"/>
                  <a:pt x="129" y="42"/>
                  <a:pt x="133" y="42"/>
                </a:cubicBezTo>
                <a:cubicBezTo>
                  <a:pt x="138" y="42"/>
                  <a:pt x="141" y="46"/>
                  <a:pt x="141" y="52"/>
                </a:cubicBezTo>
                <a:cubicBezTo>
                  <a:pt x="141" y="152"/>
                  <a:pt x="141" y="152"/>
                  <a:pt x="141" y="152"/>
                </a:cubicBezTo>
                <a:cubicBezTo>
                  <a:pt x="169" y="152"/>
                  <a:pt x="169" y="152"/>
                  <a:pt x="169" y="152"/>
                </a:cubicBezTo>
                <a:cubicBezTo>
                  <a:pt x="169" y="30"/>
                  <a:pt x="169" y="30"/>
                  <a:pt x="169" y="30"/>
                </a:cubicBezTo>
                <a:cubicBezTo>
                  <a:pt x="169" y="13"/>
                  <a:pt x="155" y="0"/>
                  <a:pt x="139" y="0"/>
                </a:cubicBezTo>
                <a:close/>
              </a:path>
            </a:pathLst>
          </a:custGeom>
          <a:solidFill>
            <a:schemeClr val="bg1">
              <a:alpha val="100000"/>
            </a:schemeClr>
          </a:solidFill>
          <a:ln w="9525">
            <a:noFill/>
          </a:ln>
        </p:spPr>
        <p:txBody>
          <a:bodyPr/>
          <a:lstStyle/>
          <a:p>
            <a:endParaRPr lang="zh-CN" altLang="en-US"/>
          </a:p>
        </p:txBody>
      </p:sp>
      <p:sp>
        <p:nvSpPr>
          <p:cNvPr id="2073" name="Freeform 34"/>
          <p:cNvSpPr/>
          <p:nvPr/>
        </p:nvSpPr>
        <p:spPr>
          <a:xfrm>
            <a:off x="4919663" y="1655763"/>
            <a:ext cx="908050" cy="798512"/>
          </a:xfrm>
          <a:custGeom>
            <a:avLst/>
            <a:gdLst/>
            <a:ahLst/>
            <a:cxnLst>
              <a:cxn ang="0">
                <a:pos x="908050" y="225895"/>
              </a:cxn>
              <a:cxn ang="0">
                <a:pos x="803676" y="0"/>
              </a:cxn>
              <a:cxn ang="0">
                <a:pos x="798458" y="0"/>
              </a:cxn>
              <a:cxn ang="0">
                <a:pos x="156560" y="0"/>
              </a:cxn>
              <a:cxn ang="0">
                <a:pos x="0" y="157601"/>
              </a:cxn>
              <a:cxn ang="0">
                <a:pos x="0" y="798512"/>
              </a:cxn>
              <a:cxn ang="0">
                <a:pos x="146123" y="798512"/>
              </a:cxn>
              <a:cxn ang="0">
                <a:pos x="146123" y="273175"/>
              </a:cxn>
              <a:cxn ang="0">
                <a:pos x="187872" y="220641"/>
              </a:cxn>
              <a:cxn ang="0">
                <a:pos x="224403" y="273175"/>
              </a:cxn>
              <a:cxn ang="0">
                <a:pos x="224403" y="798512"/>
              </a:cxn>
              <a:cxn ang="0">
                <a:pos x="474900" y="798512"/>
              </a:cxn>
              <a:cxn ang="0">
                <a:pos x="474900" y="520083"/>
              </a:cxn>
              <a:cxn ang="0">
                <a:pos x="761927" y="225895"/>
              </a:cxn>
              <a:cxn ang="0">
                <a:pos x="908050" y="225895"/>
              </a:cxn>
            </a:cxnLst>
            <a:rect l="0" t="0" r="0" b="0"/>
            <a:pathLst>
              <a:path w="174" h="152">
                <a:moveTo>
                  <a:pt x="174" y="43"/>
                </a:moveTo>
                <a:cubicBezTo>
                  <a:pt x="163" y="32"/>
                  <a:pt x="155" y="17"/>
                  <a:pt x="154" y="0"/>
                </a:cubicBezTo>
                <a:cubicBezTo>
                  <a:pt x="153" y="0"/>
                  <a:pt x="153" y="0"/>
                  <a:pt x="153" y="0"/>
                </a:cubicBezTo>
                <a:cubicBezTo>
                  <a:pt x="30" y="0"/>
                  <a:pt x="30" y="0"/>
                  <a:pt x="30" y="0"/>
                </a:cubicBezTo>
                <a:cubicBezTo>
                  <a:pt x="14" y="0"/>
                  <a:pt x="0" y="13"/>
                  <a:pt x="0" y="30"/>
                </a:cubicBezTo>
                <a:cubicBezTo>
                  <a:pt x="0" y="152"/>
                  <a:pt x="0" y="152"/>
                  <a:pt x="0" y="152"/>
                </a:cubicBezTo>
                <a:cubicBezTo>
                  <a:pt x="28" y="152"/>
                  <a:pt x="28" y="152"/>
                  <a:pt x="28" y="152"/>
                </a:cubicBezTo>
                <a:cubicBezTo>
                  <a:pt x="28" y="52"/>
                  <a:pt x="28" y="52"/>
                  <a:pt x="28" y="52"/>
                </a:cubicBezTo>
                <a:cubicBezTo>
                  <a:pt x="28" y="46"/>
                  <a:pt x="31" y="42"/>
                  <a:pt x="36" y="42"/>
                </a:cubicBezTo>
                <a:cubicBezTo>
                  <a:pt x="40" y="42"/>
                  <a:pt x="43" y="46"/>
                  <a:pt x="43" y="52"/>
                </a:cubicBezTo>
                <a:cubicBezTo>
                  <a:pt x="43" y="152"/>
                  <a:pt x="43" y="152"/>
                  <a:pt x="43" y="152"/>
                </a:cubicBezTo>
                <a:cubicBezTo>
                  <a:pt x="91" y="152"/>
                  <a:pt x="91" y="152"/>
                  <a:pt x="91" y="152"/>
                </a:cubicBezTo>
                <a:cubicBezTo>
                  <a:pt x="91" y="99"/>
                  <a:pt x="91" y="99"/>
                  <a:pt x="91" y="99"/>
                </a:cubicBezTo>
                <a:cubicBezTo>
                  <a:pt x="91" y="68"/>
                  <a:pt x="116" y="43"/>
                  <a:pt x="146" y="43"/>
                </a:cubicBezTo>
                <a:lnTo>
                  <a:pt x="174" y="43"/>
                </a:lnTo>
                <a:close/>
              </a:path>
            </a:pathLst>
          </a:custGeom>
          <a:solidFill>
            <a:schemeClr val="bg1">
              <a:alpha val="100000"/>
            </a:schemeClr>
          </a:solidFill>
          <a:ln w="9525">
            <a:noFill/>
          </a:ln>
        </p:spPr>
        <p:txBody>
          <a:bodyPr/>
          <a:lstStyle/>
          <a:p>
            <a:endParaRPr lang="zh-CN" altLang="en-US"/>
          </a:p>
        </p:txBody>
      </p:sp>
      <p:cxnSp>
        <p:nvCxnSpPr>
          <p:cNvPr id="2074" name="直接连接符 53"/>
          <p:cNvCxnSpPr/>
          <p:nvPr/>
        </p:nvCxnSpPr>
        <p:spPr>
          <a:xfrm>
            <a:off x="4459288" y="5295900"/>
            <a:ext cx="3348037" cy="0"/>
          </a:xfrm>
          <a:prstGeom prst="line">
            <a:avLst/>
          </a:prstGeom>
          <a:ln w="50800" cap="flat" cmpd="thickThin">
            <a:solidFill>
              <a:schemeClr val="bg1"/>
            </a:solidFill>
            <a:prstDash val="solid"/>
            <a:headEnd type="none" w="med" len="med"/>
            <a:tailEnd type="none" w="med" len="med"/>
          </a:ln>
        </p:spPr>
      </p:cxnSp>
      <p:grpSp>
        <p:nvGrpSpPr>
          <p:cNvPr id="2075" name="组合 1"/>
          <p:cNvGrpSpPr/>
          <p:nvPr/>
        </p:nvGrpSpPr>
        <p:grpSpPr>
          <a:xfrm>
            <a:off x="4284663" y="4319588"/>
            <a:ext cx="2237369" cy="1648043"/>
            <a:chOff x="0" y="0"/>
            <a:chExt cx="2237369" cy="1648043"/>
          </a:xfrm>
        </p:grpSpPr>
        <p:sp>
          <p:nvSpPr>
            <p:cNvPr id="2076" name="文本框 50"/>
            <p:cNvSpPr txBox="1"/>
            <p:nvPr/>
          </p:nvSpPr>
          <p:spPr>
            <a:xfrm>
              <a:off x="2052638" y="1001712"/>
              <a:ext cx="184731" cy="646331"/>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3600" dirty="0">
                <a:solidFill>
                  <a:schemeClr val="bg1"/>
                </a:solidFill>
                <a:latin typeface="微软雅黑" panose="020B0503020204020204" pitchFamily="34" charset="-122"/>
                <a:ea typeface="微软雅黑" panose="020B0503020204020204" pitchFamily="34" charset="-122"/>
              </a:endParaRPr>
            </a:p>
          </p:txBody>
        </p:sp>
        <p:sp>
          <p:nvSpPr>
            <p:cNvPr id="2077" name="文本框 56"/>
            <p:cNvSpPr txBox="1"/>
            <p:nvPr/>
          </p:nvSpPr>
          <p:spPr>
            <a:xfrm>
              <a:off x="0" y="0"/>
              <a:ext cx="184731" cy="92333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en-US" sz="5400" dirty="0">
                <a:solidFill>
                  <a:srgbClr val="548235"/>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9"/>
          <p:cNvPicPr>
            <a:picLocks noChangeAspect="1"/>
          </p:cNvPicPr>
          <p:nvPr/>
        </p:nvPicPr>
        <p:blipFill>
          <a:blip r:embed="rId1"/>
          <a:srcRect l="16110" t="6505"/>
          <a:stretch>
            <a:fillRect/>
          </a:stretch>
        </p:blipFill>
        <p:spPr>
          <a:xfrm>
            <a:off x="0" y="0"/>
            <a:ext cx="12192000" cy="6858000"/>
          </a:xfrm>
          <a:prstGeom prst="rect">
            <a:avLst/>
          </a:prstGeom>
          <a:noFill/>
          <a:ln w="9525">
            <a:noFill/>
          </a:ln>
        </p:spPr>
      </p:pic>
      <p:sp>
        <p:nvSpPr>
          <p:cNvPr id="4099" name="矩形 10"/>
          <p:cNvSpPr/>
          <p:nvPr/>
        </p:nvSpPr>
        <p:spPr>
          <a:xfrm>
            <a:off x="0" y="0"/>
            <a:ext cx="12192000" cy="6858000"/>
          </a:xfrm>
          <a:prstGeom prst="rect">
            <a:avLst/>
          </a:prstGeom>
          <a:solidFill>
            <a:schemeClr val="bg1">
              <a:alpha val="20000"/>
            </a:schemeClr>
          </a:solidFill>
          <a:ln w="9525">
            <a:noFill/>
          </a:ln>
          <a:effectLst>
            <a:outerShdw dist="38100" dir="5400000" algn="ctr" rotWithShape="0">
              <a:srgbClr val="000000">
                <a:alpha val="39000"/>
              </a:srgbClr>
            </a:outerShdw>
          </a:effectLst>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4800" dirty="0">
              <a:solidFill>
                <a:srgbClr val="FFFFFF"/>
              </a:solidFill>
              <a:latin typeface="微软雅黑" panose="020B0503020204020204" pitchFamily="34" charset="-122"/>
              <a:ea typeface="微软雅黑" panose="020B0503020204020204" pitchFamily="34" charset="-122"/>
            </a:endParaRPr>
          </a:p>
        </p:txBody>
      </p:sp>
      <p:sp>
        <p:nvSpPr>
          <p:cNvPr id="4100" name="任意多边形 22"/>
          <p:cNvSpPr/>
          <p:nvPr/>
        </p:nvSpPr>
        <p:spPr>
          <a:xfrm>
            <a:off x="0" y="3009900"/>
            <a:ext cx="1574800" cy="663575"/>
          </a:xfrm>
          <a:custGeom>
            <a:avLst/>
            <a:gdLst/>
            <a:ahLst/>
            <a:cxnLst>
              <a:cxn ang="0">
                <a:pos x="0" y="0"/>
              </a:cxn>
              <a:cxn ang="0">
                <a:pos x="1574800" y="0"/>
              </a:cxn>
              <a:cxn ang="0">
                <a:pos x="1412895" y="663575"/>
              </a:cxn>
              <a:cxn ang="0">
                <a:pos x="0" y="663575"/>
              </a:cxn>
              <a:cxn ang="0">
                <a:pos x="0" y="0"/>
              </a:cxn>
            </a:cxnLst>
            <a:rect l="0" t="0" r="0" b="0"/>
            <a:pathLst>
              <a:path w="1574991" h="647700">
                <a:moveTo>
                  <a:pt x="0" y="0"/>
                </a:moveTo>
                <a:lnTo>
                  <a:pt x="1574991" y="0"/>
                </a:lnTo>
                <a:lnTo>
                  <a:pt x="1413066" y="647700"/>
                </a:lnTo>
                <a:lnTo>
                  <a:pt x="0" y="647700"/>
                </a:lnTo>
                <a:lnTo>
                  <a:pt x="0" y="0"/>
                </a:lnTo>
                <a:close/>
              </a:path>
            </a:pathLst>
          </a:custGeom>
          <a:solidFill>
            <a:srgbClr val="7F7F7F">
              <a:alpha val="70195"/>
            </a:srgbClr>
          </a:solidFill>
          <a:ln w="9525">
            <a:noFill/>
          </a:ln>
        </p:spPr>
        <p:txBody>
          <a:bodyPr/>
          <a:lstStyle/>
          <a:p>
            <a:endParaRPr lang="zh-CN" altLang="en-US"/>
          </a:p>
        </p:txBody>
      </p:sp>
      <p:sp>
        <p:nvSpPr>
          <p:cNvPr id="4101" name="任意多边形 24"/>
          <p:cNvSpPr/>
          <p:nvPr/>
        </p:nvSpPr>
        <p:spPr>
          <a:xfrm>
            <a:off x="1390650" y="3009900"/>
            <a:ext cx="2519363" cy="666750"/>
          </a:xfrm>
          <a:custGeom>
            <a:avLst/>
            <a:gdLst/>
            <a:ahLst/>
            <a:cxnLst>
              <a:cxn ang="0">
                <a:pos x="166688" y="0"/>
              </a:cxn>
              <a:cxn ang="0">
                <a:pos x="2519363" y="0"/>
              </a:cxn>
              <a:cxn ang="0">
                <a:pos x="2352675" y="666750"/>
              </a:cxn>
              <a:cxn ang="0">
                <a:pos x="0" y="666750"/>
              </a:cxn>
              <a:cxn ang="0">
                <a:pos x="166688" y="0"/>
              </a:cxn>
            </a:cxnLst>
            <a:rect l="0" t="0" r="0" b="0"/>
            <a:pathLst>
              <a:path w="2519363" h="666750">
                <a:moveTo>
                  <a:pt x="166688" y="0"/>
                </a:moveTo>
                <a:lnTo>
                  <a:pt x="2519363" y="0"/>
                </a:lnTo>
                <a:lnTo>
                  <a:pt x="2352675" y="666750"/>
                </a:lnTo>
                <a:lnTo>
                  <a:pt x="0" y="666750"/>
                </a:lnTo>
                <a:lnTo>
                  <a:pt x="166688" y="0"/>
                </a:lnTo>
                <a:close/>
              </a:path>
            </a:pathLst>
          </a:custGeom>
          <a:solidFill>
            <a:schemeClr val="bg1">
              <a:alpha val="70195"/>
            </a:schemeClr>
          </a:solidFill>
          <a:ln w="9525">
            <a:noFill/>
          </a:ln>
        </p:spPr>
        <p:txBody>
          <a:bodyPr/>
          <a:lstStyle/>
          <a:p>
            <a:endParaRPr lang="zh-CN" altLang="en-US"/>
          </a:p>
        </p:txBody>
      </p:sp>
      <p:sp>
        <p:nvSpPr>
          <p:cNvPr id="4102" name="任意多边形 26"/>
          <p:cNvSpPr/>
          <p:nvPr/>
        </p:nvSpPr>
        <p:spPr>
          <a:xfrm>
            <a:off x="3743325" y="3009900"/>
            <a:ext cx="2527300" cy="666750"/>
          </a:xfrm>
          <a:custGeom>
            <a:avLst/>
            <a:gdLst/>
            <a:ahLst/>
            <a:cxnLst>
              <a:cxn ang="0">
                <a:pos x="166740" y="0"/>
              </a:cxn>
              <a:cxn ang="0">
                <a:pos x="2527300" y="0"/>
              </a:cxn>
              <a:cxn ang="0">
                <a:pos x="2360560" y="666750"/>
              </a:cxn>
              <a:cxn ang="0">
                <a:pos x="0" y="666750"/>
              </a:cxn>
              <a:cxn ang="0">
                <a:pos x="166740" y="0"/>
              </a:cxn>
            </a:cxnLst>
            <a:rect l="0" t="0" r="0" b="0"/>
            <a:pathLst>
              <a:path w="2526507" h="666750">
                <a:moveTo>
                  <a:pt x="166688" y="0"/>
                </a:moveTo>
                <a:lnTo>
                  <a:pt x="2526507" y="0"/>
                </a:lnTo>
                <a:lnTo>
                  <a:pt x="2359819" y="666750"/>
                </a:lnTo>
                <a:lnTo>
                  <a:pt x="0" y="666750"/>
                </a:lnTo>
                <a:lnTo>
                  <a:pt x="166688" y="0"/>
                </a:lnTo>
                <a:close/>
              </a:path>
            </a:pathLst>
          </a:custGeom>
          <a:solidFill>
            <a:schemeClr val="bg1">
              <a:alpha val="89803"/>
            </a:schemeClr>
          </a:solidFill>
          <a:ln w="9525">
            <a:noFill/>
          </a:ln>
        </p:spPr>
        <p:txBody>
          <a:bodyPr/>
          <a:lstStyle/>
          <a:p>
            <a:endParaRPr lang="zh-CN" altLang="en-US"/>
          </a:p>
        </p:txBody>
      </p:sp>
      <p:sp>
        <p:nvSpPr>
          <p:cNvPr id="4103" name="任意多边形 28"/>
          <p:cNvSpPr/>
          <p:nvPr/>
        </p:nvSpPr>
        <p:spPr>
          <a:xfrm>
            <a:off x="6096000" y="3009900"/>
            <a:ext cx="2533650" cy="666750"/>
          </a:xfrm>
          <a:custGeom>
            <a:avLst/>
            <a:gdLst/>
            <a:ahLst/>
            <a:cxnLst>
              <a:cxn ang="0">
                <a:pos x="166688" y="0"/>
              </a:cxn>
              <a:cxn ang="0">
                <a:pos x="2533650" y="0"/>
              </a:cxn>
              <a:cxn ang="0">
                <a:pos x="2366962" y="666750"/>
              </a:cxn>
              <a:cxn ang="0">
                <a:pos x="0" y="666750"/>
              </a:cxn>
              <a:cxn ang="0">
                <a:pos x="166688" y="0"/>
              </a:cxn>
            </a:cxnLst>
            <a:rect l="0" t="0" r="0" b="0"/>
            <a:pathLst>
              <a:path w="2533651" h="666750">
                <a:moveTo>
                  <a:pt x="166688" y="0"/>
                </a:moveTo>
                <a:lnTo>
                  <a:pt x="2533651" y="0"/>
                </a:lnTo>
                <a:lnTo>
                  <a:pt x="2366963" y="666750"/>
                </a:lnTo>
                <a:lnTo>
                  <a:pt x="0" y="666750"/>
                </a:lnTo>
                <a:lnTo>
                  <a:pt x="166688" y="0"/>
                </a:lnTo>
                <a:close/>
              </a:path>
            </a:pathLst>
          </a:custGeom>
          <a:solidFill>
            <a:schemeClr val="bg1">
              <a:alpha val="70195"/>
            </a:schemeClr>
          </a:solidFill>
          <a:ln w="9525">
            <a:noFill/>
          </a:ln>
        </p:spPr>
        <p:txBody>
          <a:bodyPr/>
          <a:lstStyle/>
          <a:p>
            <a:endParaRPr lang="zh-CN" altLang="en-US"/>
          </a:p>
        </p:txBody>
      </p:sp>
      <p:sp>
        <p:nvSpPr>
          <p:cNvPr id="4104" name="任意多边形 20"/>
          <p:cNvSpPr/>
          <p:nvPr/>
        </p:nvSpPr>
        <p:spPr>
          <a:xfrm>
            <a:off x="10809288" y="3008313"/>
            <a:ext cx="1376362" cy="666750"/>
          </a:xfrm>
          <a:custGeom>
            <a:avLst/>
            <a:gdLst/>
            <a:ahLst/>
            <a:cxnLst>
              <a:cxn ang="0">
                <a:pos x="0" y="0"/>
              </a:cxn>
              <a:cxn ang="0">
                <a:pos x="1376362" y="0"/>
              </a:cxn>
              <a:cxn ang="0">
                <a:pos x="1376362" y="666750"/>
              </a:cxn>
              <a:cxn ang="0">
                <a:pos x="59532" y="666750"/>
              </a:cxn>
              <a:cxn ang="0">
                <a:pos x="219075" y="9805"/>
              </a:cxn>
              <a:cxn ang="0">
                <a:pos x="0" y="9805"/>
              </a:cxn>
              <a:cxn ang="0">
                <a:pos x="0" y="0"/>
              </a:cxn>
            </a:cxnLst>
            <a:rect l="0" t="0" r="0" b="0"/>
            <a:pathLst>
              <a:path w="1376362" h="647700">
                <a:moveTo>
                  <a:pt x="0" y="0"/>
                </a:moveTo>
                <a:lnTo>
                  <a:pt x="1376362" y="0"/>
                </a:lnTo>
                <a:lnTo>
                  <a:pt x="1376362" y="647700"/>
                </a:lnTo>
                <a:lnTo>
                  <a:pt x="59532" y="647700"/>
                </a:lnTo>
                <a:lnTo>
                  <a:pt x="219075" y="9525"/>
                </a:lnTo>
                <a:lnTo>
                  <a:pt x="0" y="9525"/>
                </a:lnTo>
                <a:lnTo>
                  <a:pt x="0" y="0"/>
                </a:lnTo>
                <a:close/>
              </a:path>
            </a:pathLst>
          </a:custGeom>
          <a:solidFill>
            <a:srgbClr val="7F7F7F">
              <a:alpha val="70195"/>
            </a:srgbClr>
          </a:solidFill>
          <a:ln w="9525">
            <a:noFill/>
          </a:ln>
        </p:spPr>
        <p:txBody>
          <a:bodyPr/>
          <a:lstStyle/>
          <a:p>
            <a:endParaRPr lang="zh-CN" altLang="en-US"/>
          </a:p>
        </p:txBody>
      </p:sp>
      <p:sp>
        <p:nvSpPr>
          <p:cNvPr id="4105" name="平行四边形 17"/>
          <p:cNvSpPr/>
          <p:nvPr/>
        </p:nvSpPr>
        <p:spPr>
          <a:xfrm>
            <a:off x="8459788" y="3009900"/>
            <a:ext cx="2571750" cy="666750"/>
          </a:xfrm>
          <a:prstGeom prst="parallelogram">
            <a:avLst>
              <a:gd name="adj" fmla="val 24998"/>
            </a:avLst>
          </a:prstGeom>
          <a:solidFill>
            <a:schemeClr val="bg1">
              <a:alpha val="89803"/>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106" name="等腰三角形 29"/>
          <p:cNvSpPr/>
          <p:nvPr/>
        </p:nvSpPr>
        <p:spPr>
          <a:xfrm>
            <a:off x="1558925" y="2398713"/>
            <a:ext cx="541338" cy="612775"/>
          </a:xfrm>
          <a:prstGeom prst="triangle">
            <a:avLst>
              <a:gd name="adj" fmla="val 50000"/>
            </a:avLst>
          </a:prstGeom>
          <a:solidFill>
            <a:schemeClr val="bg1">
              <a:alpha val="70195"/>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107" name="等腰三角形 30"/>
          <p:cNvSpPr/>
          <p:nvPr/>
        </p:nvSpPr>
        <p:spPr>
          <a:xfrm>
            <a:off x="6272213" y="2397125"/>
            <a:ext cx="541337" cy="612775"/>
          </a:xfrm>
          <a:prstGeom prst="triangle">
            <a:avLst>
              <a:gd name="adj" fmla="val 50000"/>
            </a:avLst>
          </a:prstGeom>
          <a:solidFill>
            <a:schemeClr val="bg1">
              <a:alpha val="70195"/>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108" name="等腰三角形 31"/>
          <p:cNvSpPr/>
          <p:nvPr/>
        </p:nvSpPr>
        <p:spPr>
          <a:xfrm flipH="1" flipV="1">
            <a:off x="3743325" y="3675063"/>
            <a:ext cx="542925" cy="611187"/>
          </a:xfrm>
          <a:prstGeom prst="triangle">
            <a:avLst>
              <a:gd name="adj" fmla="val 50000"/>
            </a:avLst>
          </a:prstGeom>
          <a:solidFill>
            <a:schemeClr val="bg1">
              <a:alpha val="70195"/>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109" name="等腰三角形 32"/>
          <p:cNvSpPr/>
          <p:nvPr/>
        </p:nvSpPr>
        <p:spPr>
          <a:xfrm flipH="1" flipV="1">
            <a:off x="8458200" y="3675063"/>
            <a:ext cx="542925" cy="611187"/>
          </a:xfrm>
          <a:prstGeom prst="triangle">
            <a:avLst>
              <a:gd name="adj" fmla="val 50000"/>
            </a:avLst>
          </a:prstGeom>
          <a:solidFill>
            <a:schemeClr val="bg1">
              <a:alpha val="70195"/>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110" name="文本框 33"/>
          <p:cNvSpPr txBox="1"/>
          <p:nvPr/>
        </p:nvSpPr>
        <p:spPr>
          <a:xfrm>
            <a:off x="4921250" y="2967038"/>
            <a:ext cx="2528888"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4000" dirty="0" smtClean="0">
                <a:solidFill>
                  <a:srgbClr val="548235"/>
                </a:solidFill>
              </a:rPr>
              <a:t>标题</a:t>
            </a:r>
            <a:endParaRPr lang="zh-CN" altLang="en-US" sz="4000" dirty="0">
              <a:solidFill>
                <a:srgbClr val="548235"/>
              </a:solidFill>
            </a:endParaRPr>
          </a:p>
        </p:txBody>
      </p:sp>
      <p:cxnSp>
        <p:nvCxnSpPr>
          <p:cNvPr id="4111" name="直接连接符 35"/>
          <p:cNvCxnSpPr/>
          <p:nvPr/>
        </p:nvCxnSpPr>
        <p:spPr>
          <a:xfrm>
            <a:off x="1830388" y="812800"/>
            <a:ext cx="0" cy="1597025"/>
          </a:xfrm>
          <a:prstGeom prst="line">
            <a:avLst/>
          </a:prstGeom>
          <a:ln w="6350" cap="flat" cmpd="sng">
            <a:solidFill>
              <a:schemeClr val="bg1"/>
            </a:solidFill>
            <a:prstDash val="lgDash"/>
            <a:headEnd type="none" w="med" len="med"/>
            <a:tailEnd type="none" w="med" len="med"/>
          </a:ln>
        </p:spPr>
      </p:cxnSp>
      <p:cxnSp>
        <p:nvCxnSpPr>
          <p:cNvPr id="4112" name="直接连接符 36"/>
          <p:cNvCxnSpPr/>
          <p:nvPr/>
        </p:nvCxnSpPr>
        <p:spPr>
          <a:xfrm>
            <a:off x="6534150" y="812800"/>
            <a:ext cx="0" cy="1597025"/>
          </a:xfrm>
          <a:prstGeom prst="line">
            <a:avLst/>
          </a:prstGeom>
          <a:ln w="6350" cap="flat" cmpd="sng">
            <a:solidFill>
              <a:schemeClr val="bg1"/>
            </a:solidFill>
            <a:prstDash val="lgDash"/>
            <a:headEnd type="none" w="med" len="med"/>
            <a:tailEnd type="none" w="med" len="med"/>
          </a:ln>
        </p:spPr>
      </p:cxnSp>
      <p:cxnSp>
        <p:nvCxnSpPr>
          <p:cNvPr id="4113" name="直接连接符 37"/>
          <p:cNvCxnSpPr/>
          <p:nvPr/>
        </p:nvCxnSpPr>
        <p:spPr>
          <a:xfrm>
            <a:off x="8724900" y="4286250"/>
            <a:ext cx="0" cy="1595438"/>
          </a:xfrm>
          <a:prstGeom prst="line">
            <a:avLst/>
          </a:prstGeom>
          <a:ln w="6350" cap="flat" cmpd="sng">
            <a:solidFill>
              <a:schemeClr val="bg1"/>
            </a:solidFill>
            <a:prstDash val="lgDash"/>
            <a:headEnd type="none" w="med" len="med"/>
            <a:tailEnd type="none" w="med" len="med"/>
          </a:ln>
        </p:spPr>
      </p:cxnSp>
      <p:cxnSp>
        <p:nvCxnSpPr>
          <p:cNvPr id="4114" name="直接连接符 38"/>
          <p:cNvCxnSpPr/>
          <p:nvPr/>
        </p:nvCxnSpPr>
        <p:spPr>
          <a:xfrm>
            <a:off x="4010025" y="4271963"/>
            <a:ext cx="0" cy="1595437"/>
          </a:xfrm>
          <a:prstGeom prst="line">
            <a:avLst/>
          </a:prstGeom>
          <a:ln w="6350" cap="flat" cmpd="sng">
            <a:solidFill>
              <a:schemeClr val="bg1"/>
            </a:solidFill>
            <a:prstDash val="lgDash"/>
            <a:headEnd type="none" w="med" len="med"/>
            <a:tailEnd type="none" w="med" len="med"/>
          </a:ln>
        </p:spPr>
      </p:cxnSp>
      <p:sp>
        <p:nvSpPr>
          <p:cNvPr id="4115" name="文本框 39"/>
          <p:cNvSpPr txBox="1"/>
          <p:nvPr/>
        </p:nvSpPr>
        <p:spPr>
          <a:xfrm>
            <a:off x="1830388" y="736600"/>
            <a:ext cx="2030412" cy="64611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3600" dirty="0">
                <a:solidFill>
                  <a:schemeClr val="bg1"/>
                </a:solidFill>
                <a:latin typeface="微软雅黑" panose="020B0503020204020204" pitchFamily="34" charset="-122"/>
                <a:ea typeface="微软雅黑" panose="020B0503020204020204" pitchFamily="34" charset="-122"/>
              </a:rPr>
              <a:t>社团历史</a:t>
            </a:r>
            <a:endParaRPr lang="zh-CN" altLang="zh-CN" sz="3600" dirty="0">
              <a:solidFill>
                <a:schemeClr val="bg1"/>
              </a:solidFill>
              <a:latin typeface="微软雅黑" panose="020B0503020204020204" pitchFamily="34" charset="-122"/>
              <a:ea typeface="微软雅黑" panose="020B0503020204020204" pitchFamily="34" charset="-122"/>
            </a:endParaRPr>
          </a:p>
        </p:txBody>
      </p:sp>
      <p:sp>
        <p:nvSpPr>
          <p:cNvPr id="4116" name="椭圆 40"/>
          <p:cNvSpPr/>
          <p:nvPr/>
        </p:nvSpPr>
        <p:spPr>
          <a:xfrm>
            <a:off x="1962150" y="1400175"/>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117" name="椭圆 41"/>
          <p:cNvSpPr/>
          <p:nvPr/>
        </p:nvSpPr>
        <p:spPr>
          <a:xfrm>
            <a:off x="1973263" y="1687513"/>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118" name="椭圆 42"/>
          <p:cNvSpPr/>
          <p:nvPr/>
        </p:nvSpPr>
        <p:spPr>
          <a:xfrm>
            <a:off x="1973263" y="1965325"/>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119" name="椭圆 43"/>
          <p:cNvSpPr/>
          <p:nvPr/>
        </p:nvSpPr>
        <p:spPr>
          <a:xfrm>
            <a:off x="1973263" y="2266950"/>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120" name="文本框 44"/>
          <p:cNvSpPr txBox="1"/>
          <p:nvPr/>
        </p:nvSpPr>
        <p:spPr>
          <a:xfrm>
            <a:off x="2097088" y="1279525"/>
            <a:ext cx="1106487"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社团创建</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4121" name="文本框 45"/>
          <p:cNvSpPr txBox="1"/>
          <p:nvPr/>
        </p:nvSpPr>
        <p:spPr>
          <a:xfrm>
            <a:off x="2097088" y="1570038"/>
            <a:ext cx="1106487"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社团发展</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4122" name="文本框 46"/>
          <p:cNvSpPr txBox="1"/>
          <p:nvPr/>
        </p:nvSpPr>
        <p:spPr>
          <a:xfrm>
            <a:off x="2097088" y="1844675"/>
            <a:ext cx="1106487"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历届活动</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4123" name="文本框 47"/>
          <p:cNvSpPr txBox="1"/>
          <p:nvPr/>
        </p:nvSpPr>
        <p:spPr>
          <a:xfrm>
            <a:off x="2097088" y="2125663"/>
            <a:ext cx="1106487" cy="3698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社团理念</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4124" name="文本框 57"/>
          <p:cNvSpPr txBox="1"/>
          <p:nvPr/>
        </p:nvSpPr>
        <p:spPr>
          <a:xfrm>
            <a:off x="6546850" y="736600"/>
            <a:ext cx="2032000" cy="64611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3600" dirty="0">
                <a:solidFill>
                  <a:schemeClr val="bg1"/>
                </a:solidFill>
                <a:latin typeface="微软雅黑" panose="020B0503020204020204" pitchFamily="34" charset="-122"/>
                <a:ea typeface="微软雅黑" panose="020B0503020204020204" pitchFamily="34" charset="-122"/>
              </a:rPr>
              <a:t>活动计划</a:t>
            </a:r>
            <a:endParaRPr lang="zh-CN" altLang="zh-CN" sz="3600" dirty="0">
              <a:solidFill>
                <a:schemeClr val="bg1"/>
              </a:solidFill>
              <a:latin typeface="微软雅黑" panose="020B0503020204020204" pitchFamily="34" charset="-122"/>
              <a:ea typeface="微软雅黑" panose="020B0503020204020204" pitchFamily="34" charset="-122"/>
            </a:endParaRPr>
          </a:p>
        </p:txBody>
      </p:sp>
      <p:sp>
        <p:nvSpPr>
          <p:cNvPr id="4125" name="椭圆 58"/>
          <p:cNvSpPr/>
          <p:nvPr/>
        </p:nvSpPr>
        <p:spPr>
          <a:xfrm>
            <a:off x="6678613" y="1400175"/>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126" name="椭圆 59"/>
          <p:cNvSpPr/>
          <p:nvPr/>
        </p:nvSpPr>
        <p:spPr>
          <a:xfrm>
            <a:off x="6691313" y="1687513"/>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127" name="椭圆 60"/>
          <p:cNvSpPr/>
          <p:nvPr/>
        </p:nvSpPr>
        <p:spPr>
          <a:xfrm>
            <a:off x="6691313" y="1965325"/>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128" name="椭圆 61"/>
          <p:cNvSpPr/>
          <p:nvPr/>
        </p:nvSpPr>
        <p:spPr>
          <a:xfrm>
            <a:off x="6691313" y="2266950"/>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129" name="文本框 62"/>
          <p:cNvSpPr txBox="1"/>
          <p:nvPr/>
        </p:nvSpPr>
        <p:spPr>
          <a:xfrm>
            <a:off x="6813550" y="1279525"/>
            <a:ext cx="1338263"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社团周活动</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4130" name="文本框 63"/>
          <p:cNvSpPr txBox="1"/>
          <p:nvPr/>
        </p:nvSpPr>
        <p:spPr>
          <a:xfrm>
            <a:off x="6813550" y="1570038"/>
            <a:ext cx="1108075"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社团会议</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4131" name="文本框 64"/>
          <p:cNvSpPr txBox="1"/>
          <p:nvPr/>
        </p:nvSpPr>
        <p:spPr>
          <a:xfrm>
            <a:off x="6813550" y="1844675"/>
            <a:ext cx="1108075"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社团拓展</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4132" name="文本框 65"/>
          <p:cNvSpPr txBox="1"/>
          <p:nvPr/>
        </p:nvSpPr>
        <p:spPr>
          <a:xfrm>
            <a:off x="6813550" y="2125663"/>
            <a:ext cx="1108075" cy="3698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社团招新</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4133" name="文本框 66"/>
          <p:cNvSpPr txBox="1"/>
          <p:nvPr/>
        </p:nvSpPr>
        <p:spPr>
          <a:xfrm>
            <a:off x="6546850" y="4129088"/>
            <a:ext cx="2032000" cy="6477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3600" dirty="0">
                <a:solidFill>
                  <a:schemeClr val="bg1"/>
                </a:solidFill>
                <a:latin typeface="微软雅黑" panose="020B0503020204020204" pitchFamily="34" charset="-122"/>
                <a:ea typeface="微软雅黑" panose="020B0503020204020204" pitchFamily="34" charset="-122"/>
              </a:rPr>
              <a:t>新生介绍</a:t>
            </a:r>
            <a:endParaRPr lang="zh-CN" altLang="zh-CN" sz="3600" dirty="0">
              <a:solidFill>
                <a:schemeClr val="bg1"/>
              </a:solidFill>
              <a:latin typeface="微软雅黑" panose="020B0503020204020204" pitchFamily="34" charset="-122"/>
              <a:ea typeface="微软雅黑" panose="020B0503020204020204" pitchFamily="34" charset="-122"/>
            </a:endParaRPr>
          </a:p>
        </p:txBody>
      </p:sp>
      <p:sp>
        <p:nvSpPr>
          <p:cNvPr id="4134" name="椭圆 67"/>
          <p:cNvSpPr/>
          <p:nvPr/>
        </p:nvSpPr>
        <p:spPr>
          <a:xfrm>
            <a:off x="8318500" y="4794250"/>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135" name="椭圆 68"/>
          <p:cNvSpPr/>
          <p:nvPr/>
        </p:nvSpPr>
        <p:spPr>
          <a:xfrm>
            <a:off x="8331200" y="5081588"/>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136" name="椭圆 69"/>
          <p:cNvSpPr/>
          <p:nvPr/>
        </p:nvSpPr>
        <p:spPr>
          <a:xfrm>
            <a:off x="8331200" y="5359400"/>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137" name="椭圆 70"/>
          <p:cNvSpPr/>
          <p:nvPr/>
        </p:nvSpPr>
        <p:spPr>
          <a:xfrm>
            <a:off x="8331200" y="5661025"/>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138" name="文本框 71"/>
          <p:cNvSpPr txBox="1"/>
          <p:nvPr/>
        </p:nvSpPr>
        <p:spPr>
          <a:xfrm>
            <a:off x="7223125" y="4672013"/>
            <a:ext cx="1108075" cy="3698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新生介绍</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4139" name="文本框 72"/>
          <p:cNvSpPr txBox="1"/>
          <p:nvPr/>
        </p:nvSpPr>
        <p:spPr>
          <a:xfrm>
            <a:off x="7223125" y="5216525"/>
            <a:ext cx="1108075" cy="369888"/>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部门招新</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4140" name="文本框 74"/>
          <p:cNvSpPr txBox="1"/>
          <p:nvPr/>
        </p:nvSpPr>
        <p:spPr>
          <a:xfrm>
            <a:off x="7585075" y="5519738"/>
            <a:ext cx="733425" cy="3698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altLang="zh-CN" sz="1800" dirty="0">
                <a:solidFill>
                  <a:schemeClr val="bg1"/>
                </a:solidFill>
                <a:latin typeface="微软雅黑" panose="020B0503020204020204" pitchFamily="34" charset="-122"/>
                <a:ea typeface="微软雅黑" panose="020B0503020204020204" pitchFamily="34" charset="-122"/>
              </a:rPr>
              <a:t>Q&amp;A</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141" name="文本框 75"/>
          <p:cNvSpPr txBox="1"/>
          <p:nvPr/>
        </p:nvSpPr>
        <p:spPr>
          <a:xfrm>
            <a:off x="1973263" y="4129088"/>
            <a:ext cx="2032000" cy="6477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3600" dirty="0">
                <a:solidFill>
                  <a:schemeClr val="bg1"/>
                </a:solidFill>
                <a:latin typeface="微软雅黑" panose="020B0503020204020204" pitchFamily="34" charset="-122"/>
                <a:ea typeface="微软雅黑" panose="020B0503020204020204" pitchFamily="34" charset="-122"/>
              </a:rPr>
              <a:t>成员介绍</a:t>
            </a:r>
            <a:endParaRPr lang="zh-CN" altLang="zh-CN" sz="3600" dirty="0">
              <a:solidFill>
                <a:schemeClr val="bg1"/>
              </a:solidFill>
              <a:latin typeface="微软雅黑" panose="020B0503020204020204" pitchFamily="34" charset="-122"/>
              <a:ea typeface="微软雅黑" panose="020B0503020204020204" pitchFamily="34" charset="-122"/>
            </a:endParaRPr>
          </a:p>
        </p:txBody>
      </p:sp>
      <p:sp>
        <p:nvSpPr>
          <p:cNvPr id="4142" name="椭圆 76"/>
          <p:cNvSpPr/>
          <p:nvPr/>
        </p:nvSpPr>
        <p:spPr>
          <a:xfrm>
            <a:off x="3746500" y="4794250"/>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143" name="椭圆 77"/>
          <p:cNvSpPr/>
          <p:nvPr/>
        </p:nvSpPr>
        <p:spPr>
          <a:xfrm>
            <a:off x="3757613" y="5081588"/>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144" name="椭圆 78"/>
          <p:cNvSpPr/>
          <p:nvPr/>
        </p:nvSpPr>
        <p:spPr>
          <a:xfrm>
            <a:off x="3757613" y="5359400"/>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145" name="椭圆 79"/>
          <p:cNvSpPr/>
          <p:nvPr/>
        </p:nvSpPr>
        <p:spPr>
          <a:xfrm>
            <a:off x="3757613" y="5661025"/>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4146" name="文本框 80"/>
          <p:cNvSpPr txBox="1"/>
          <p:nvPr/>
        </p:nvSpPr>
        <p:spPr>
          <a:xfrm>
            <a:off x="2649538" y="4672013"/>
            <a:ext cx="1108075" cy="3698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部门介绍</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4147" name="文本框 81"/>
          <p:cNvSpPr txBox="1"/>
          <p:nvPr/>
        </p:nvSpPr>
        <p:spPr>
          <a:xfrm>
            <a:off x="2649538" y="4962525"/>
            <a:ext cx="1108075" cy="369888"/>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部门工作</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4148" name="文本框 82"/>
          <p:cNvSpPr txBox="1"/>
          <p:nvPr/>
        </p:nvSpPr>
        <p:spPr>
          <a:xfrm>
            <a:off x="2649538" y="5237163"/>
            <a:ext cx="1108075" cy="3698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申请加入</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4149" name="文本框 83"/>
          <p:cNvSpPr txBox="1"/>
          <p:nvPr/>
        </p:nvSpPr>
        <p:spPr>
          <a:xfrm>
            <a:off x="2649538" y="5519738"/>
            <a:ext cx="1108075" cy="3698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社长总结</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4150" name="文本框 84"/>
          <p:cNvSpPr txBox="1"/>
          <p:nvPr/>
        </p:nvSpPr>
        <p:spPr>
          <a:xfrm>
            <a:off x="7223125" y="4945063"/>
            <a:ext cx="1108075" cy="3698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拓展活动</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vert="horz" wrap="square" lIns="91440" tIns="45720" rIns="91440" bIns="45720" anchor="ctr"/>
          <a:lstStyle/>
          <a:p>
            <a:pPr eaLnBrk="1" hangingPunct="1"/>
            <a:endParaRPr lang="zh-CN" altLang="zh-CN" dirty="0"/>
          </a:p>
        </p:txBody>
      </p:sp>
      <p:sp>
        <p:nvSpPr>
          <p:cNvPr id="5123" name="内容占位符 2"/>
          <p:cNvSpPr>
            <a:spLocks noGrp="1"/>
          </p:cNvSpPr>
          <p:nvPr>
            <p:ph idx="1"/>
          </p:nvPr>
        </p:nvSpPr>
        <p:spPr/>
        <p:txBody>
          <a:bodyPr vert="horz" wrap="square" lIns="91440" tIns="45720" rIns="91440" bIns="45720" anchor="t"/>
          <a:lstStyle/>
          <a:p>
            <a:pPr eaLnBrk="1" hangingPunct="1"/>
            <a:endParaRPr lang="zh-CN" altLang="zh-CN" dirty="0"/>
          </a:p>
        </p:txBody>
      </p:sp>
      <p:pic>
        <p:nvPicPr>
          <p:cNvPr id="5124" name="图片 3"/>
          <p:cNvPicPr>
            <a:picLocks noChangeAspect="1"/>
          </p:cNvPicPr>
          <p:nvPr/>
        </p:nvPicPr>
        <p:blipFill>
          <a:blip r:embed="rId1"/>
          <a:srcRect l="16110" t="6505"/>
          <a:stretch>
            <a:fillRect/>
          </a:stretch>
        </p:blipFill>
        <p:spPr>
          <a:xfrm>
            <a:off x="0" y="0"/>
            <a:ext cx="12192000" cy="6858000"/>
          </a:xfrm>
          <a:prstGeom prst="rect">
            <a:avLst/>
          </a:prstGeom>
          <a:noFill/>
          <a:ln w="9525">
            <a:noFill/>
          </a:ln>
        </p:spPr>
      </p:pic>
      <p:sp>
        <p:nvSpPr>
          <p:cNvPr id="5125" name="矩形 4"/>
          <p:cNvSpPr/>
          <p:nvPr/>
        </p:nvSpPr>
        <p:spPr>
          <a:xfrm>
            <a:off x="0" y="0"/>
            <a:ext cx="12192000" cy="6858000"/>
          </a:xfrm>
          <a:prstGeom prst="rect">
            <a:avLst/>
          </a:prstGeom>
          <a:solidFill>
            <a:schemeClr val="bg1">
              <a:alpha val="20000"/>
            </a:schemeClr>
          </a:solidFill>
          <a:ln w="9525">
            <a:noFill/>
          </a:ln>
          <a:effectLst>
            <a:outerShdw dist="38100" dir="5400000" algn="ctr" rotWithShape="0">
              <a:srgbClr val="000000">
                <a:alpha val="39000"/>
              </a:srgbClr>
            </a:outerShdw>
          </a:effectLst>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4800" dirty="0">
              <a:solidFill>
                <a:srgbClr val="FFFFFF"/>
              </a:solidFill>
              <a:latin typeface="微软雅黑" panose="020B0503020204020204" pitchFamily="34" charset="-122"/>
              <a:ea typeface="微软雅黑" panose="020B0503020204020204" pitchFamily="34" charset="-122"/>
            </a:endParaRPr>
          </a:p>
        </p:txBody>
      </p:sp>
      <p:sp>
        <p:nvSpPr>
          <p:cNvPr id="5126" name="文本框 6"/>
          <p:cNvSpPr txBox="1"/>
          <p:nvPr/>
        </p:nvSpPr>
        <p:spPr>
          <a:xfrm>
            <a:off x="1833563" y="3384550"/>
            <a:ext cx="1416050"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2400" dirty="0">
                <a:solidFill>
                  <a:schemeClr val="bg1"/>
                </a:solidFill>
                <a:latin typeface="微软雅黑" panose="020B0503020204020204" pitchFamily="34" charset="-122"/>
                <a:ea typeface="微软雅黑" panose="020B0503020204020204" pitchFamily="34" charset="-122"/>
              </a:rPr>
              <a:t>社团口号</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5127" name="矩形 7"/>
          <p:cNvSpPr/>
          <p:nvPr/>
        </p:nvSpPr>
        <p:spPr>
          <a:xfrm>
            <a:off x="1317625" y="3284538"/>
            <a:ext cx="9671050" cy="46037"/>
          </a:xfrm>
          <a:prstGeom prst="rect">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5128" name="文本框 8"/>
          <p:cNvSpPr txBox="1"/>
          <p:nvPr/>
        </p:nvSpPr>
        <p:spPr>
          <a:xfrm>
            <a:off x="3951288" y="1824038"/>
            <a:ext cx="4289425" cy="13239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zh-CN" altLang="zh-CN" sz="8000" dirty="0">
                <a:solidFill>
                  <a:schemeClr val="bg1"/>
                </a:solidFill>
                <a:latin typeface="微软雅黑" panose="020B0503020204020204" pitchFamily="34" charset="-122"/>
                <a:ea typeface="微软雅黑" panose="020B0503020204020204" pitchFamily="34" charset="-122"/>
              </a:rPr>
              <a:t>社团历史</a:t>
            </a:r>
            <a:endParaRPr lang="zh-CN" altLang="zh-CN" sz="8000" dirty="0">
              <a:solidFill>
                <a:schemeClr val="bg1"/>
              </a:solidFill>
              <a:latin typeface="微软雅黑" panose="020B0503020204020204" pitchFamily="34" charset="-122"/>
              <a:ea typeface="微软雅黑" panose="020B0503020204020204" pitchFamily="34" charset="-122"/>
            </a:endParaRPr>
          </a:p>
        </p:txBody>
      </p:sp>
      <p:sp>
        <p:nvSpPr>
          <p:cNvPr id="5129" name="文本框 9"/>
          <p:cNvSpPr txBox="1"/>
          <p:nvPr/>
        </p:nvSpPr>
        <p:spPr>
          <a:xfrm>
            <a:off x="3379788" y="3384550"/>
            <a:ext cx="1416050"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2400" dirty="0">
                <a:solidFill>
                  <a:schemeClr val="bg1"/>
                </a:solidFill>
                <a:latin typeface="微软雅黑" panose="020B0503020204020204" pitchFamily="34" charset="-122"/>
                <a:ea typeface="微软雅黑" panose="020B0503020204020204" pitchFamily="34" charset="-122"/>
              </a:rPr>
              <a:t>社团口号</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5130" name="文本框 11"/>
          <p:cNvSpPr txBox="1"/>
          <p:nvPr/>
        </p:nvSpPr>
        <p:spPr>
          <a:xfrm>
            <a:off x="4926013" y="3384550"/>
            <a:ext cx="1416050"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2400" dirty="0">
                <a:solidFill>
                  <a:schemeClr val="bg1"/>
                </a:solidFill>
                <a:latin typeface="微软雅黑" panose="020B0503020204020204" pitchFamily="34" charset="-122"/>
                <a:ea typeface="微软雅黑" panose="020B0503020204020204" pitchFamily="34" charset="-122"/>
              </a:rPr>
              <a:t>社团口号</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5131" name="文本框 12"/>
          <p:cNvSpPr txBox="1"/>
          <p:nvPr/>
        </p:nvSpPr>
        <p:spPr>
          <a:xfrm>
            <a:off x="6472238" y="3384550"/>
            <a:ext cx="1416050"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2400" dirty="0">
                <a:solidFill>
                  <a:schemeClr val="bg1"/>
                </a:solidFill>
                <a:latin typeface="微软雅黑" panose="020B0503020204020204" pitchFamily="34" charset="-122"/>
                <a:ea typeface="微软雅黑" panose="020B0503020204020204" pitchFamily="34" charset="-122"/>
              </a:rPr>
              <a:t>社团口号</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5132" name="文本框 13"/>
          <p:cNvSpPr txBox="1"/>
          <p:nvPr/>
        </p:nvSpPr>
        <p:spPr>
          <a:xfrm>
            <a:off x="8018463" y="3384550"/>
            <a:ext cx="1414462"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2400" dirty="0">
                <a:solidFill>
                  <a:schemeClr val="bg1"/>
                </a:solidFill>
                <a:latin typeface="微软雅黑" panose="020B0503020204020204" pitchFamily="34" charset="-122"/>
                <a:ea typeface="微软雅黑" panose="020B0503020204020204" pitchFamily="34" charset="-122"/>
              </a:rPr>
              <a:t>社团口号</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5133" name="文本框 14"/>
          <p:cNvSpPr txBox="1"/>
          <p:nvPr/>
        </p:nvSpPr>
        <p:spPr>
          <a:xfrm>
            <a:off x="9564688" y="3384550"/>
            <a:ext cx="1414462"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2400" dirty="0">
                <a:solidFill>
                  <a:schemeClr val="bg1"/>
                </a:solidFill>
                <a:latin typeface="微软雅黑" panose="020B0503020204020204" pitchFamily="34" charset="-122"/>
                <a:ea typeface="微软雅黑" panose="020B0503020204020204" pitchFamily="34" charset="-122"/>
              </a:rPr>
              <a:t>社团口号</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4"/>
          <p:cNvPicPr>
            <a:picLocks noChangeAspect="1"/>
          </p:cNvPicPr>
          <p:nvPr/>
        </p:nvPicPr>
        <p:blipFill>
          <a:blip r:embed="rId1"/>
          <a:srcRect l="16110" t="6505"/>
          <a:stretch>
            <a:fillRect/>
          </a:stretch>
        </p:blipFill>
        <p:spPr>
          <a:xfrm>
            <a:off x="0" y="0"/>
            <a:ext cx="12192000" cy="6858000"/>
          </a:xfrm>
          <a:prstGeom prst="rect">
            <a:avLst/>
          </a:prstGeom>
          <a:noFill/>
          <a:ln w="9525">
            <a:noFill/>
          </a:ln>
        </p:spPr>
      </p:pic>
      <p:sp>
        <p:nvSpPr>
          <p:cNvPr id="6147" name="矩形 3"/>
          <p:cNvSpPr/>
          <p:nvPr/>
        </p:nvSpPr>
        <p:spPr>
          <a:xfrm>
            <a:off x="0" y="0"/>
            <a:ext cx="12192000" cy="6858000"/>
          </a:xfrm>
          <a:prstGeom prst="rect">
            <a:avLst/>
          </a:prstGeom>
          <a:solidFill>
            <a:schemeClr val="bg1">
              <a:alpha val="20000"/>
            </a:schemeClr>
          </a:solidFill>
          <a:ln w="9525">
            <a:noFill/>
          </a:ln>
          <a:effectLst>
            <a:outerShdw dist="38100" dir="5400000" algn="ctr" rotWithShape="0">
              <a:srgbClr val="000000">
                <a:alpha val="39000"/>
              </a:srgbClr>
            </a:outerShdw>
          </a:effectLst>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4800" dirty="0">
              <a:solidFill>
                <a:srgbClr val="FFFFFF"/>
              </a:solidFill>
              <a:latin typeface="微软雅黑" panose="020B0503020204020204" pitchFamily="34" charset="-122"/>
              <a:ea typeface="微软雅黑" panose="020B0503020204020204" pitchFamily="34" charset="-122"/>
            </a:endParaRPr>
          </a:p>
        </p:txBody>
      </p:sp>
      <p:sp>
        <p:nvSpPr>
          <p:cNvPr id="6148" name="矩形 5"/>
          <p:cNvSpPr/>
          <p:nvPr/>
        </p:nvSpPr>
        <p:spPr>
          <a:xfrm>
            <a:off x="0" y="0"/>
            <a:ext cx="1160463" cy="712788"/>
          </a:xfrm>
          <a:prstGeom prst="rect">
            <a:avLst/>
          </a:prstGeom>
          <a:solidFill>
            <a:schemeClr val="bg1">
              <a:alpha val="70195"/>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6149" name="文本框 6"/>
          <p:cNvSpPr txBox="1"/>
          <p:nvPr/>
        </p:nvSpPr>
        <p:spPr>
          <a:xfrm>
            <a:off x="169863" y="171450"/>
            <a:ext cx="8191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altLang="zh-CN" sz="1800" dirty="0"/>
              <a:t>LOGO</a:t>
            </a:r>
            <a:endParaRPr lang="zh-CN" altLang="en-US" sz="1800" dirty="0"/>
          </a:p>
        </p:txBody>
      </p:sp>
      <p:sp>
        <p:nvSpPr>
          <p:cNvPr id="6150" name="文本框 8"/>
          <p:cNvSpPr txBox="1"/>
          <p:nvPr/>
        </p:nvSpPr>
        <p:spPr>
          <a:xfrm>
            <a:off x="1160463" y="33338"/>
            <a:ext cx="2030412" cy="64611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3600" dirty="0">
                <a:solidFill>
                  <a:schemeClr val="bg1"/>
                </a:solidFill>
                <a:latin typeface="微软雅黑" panose="020B0503020204020204" pitchFamily="34" charset="-122"/>
                <a:ea typeface="微软雅黑" panose="020B0503020204020204" pitchFamily="34" charset="-122"/>
              </a:rPr>
              <a:t>社团历史</a:t>
            </a:r>
            <a:endParaRPr lang="zh-CN" altLang="zh-CN" sz="3600" dirty="0">
              <a:solidFill>
                <a:schemeClr val="bg1"/>
              </a:solidFill>
              <a:latin typeface="微软雅黑" panose="020B0503020204020204" pitchFamily="34" charset="-122"/>
              <a:ea typeface="微软雅黑" panose="020B0503020204020204" pitchFamily="34" charset="-122"/>
            </a:endParaRPr>
          </a:p>
        </p:txBody>
      </p:sp>
      <p:pic>
        <p:nvPicPr>
          <p:cNvPr id="6151" name="Picture 2" descr="&#10;                        露齿微笑"/>
          <p:cNvPicPr>
            <a:picLocks noChangeAspect="1"/>
          </p:cNvPicPr>
          <p:nvPr/>
        </p:nvPicPr>
        <p:blipFill>
          <a:blip r:embed="rId2"/>
          <a:stretch>
            <a:fillRect/>
          </a:stretch>
        </p:blipFill>
        <p:spPr>
          <a:xfrm>
            <a:off x="2452688" y="835025"/>
            <a:ext cx="2538412" cy="2543175"/>
          </a:xfrm>
          <a:prstGeom prst="rect">
            <a:avLst/>
          </a:prstGeom>
          <a:noFill/>
          <a:ln w="9525">
            <a:noFill/>
          </a:ln>
        </p:spPr>
      </p:pic>
      <p:cxnSp>
        <p:nvCxnSpPr>
          <p:cNvPr id="6152" name="直接箭头连接符 11"/>
          <p:cNvCxnSpPr/>
          <p:nvPr/>
        </p:nvCxnSpPr>
        <p:spPr>
          <a:xfrm>
            <a:off x="6100763" y="33338"/>
            <a:ext cx="0" cy="6659562"/>
          </a:xfrm>
          <a:prstGeom prst="straightConnector1">
            <a:avLst/>
          </a:prstGeom>
          <a:ln w="25400" cap="flat" cmpd="sng">
            <a:solidFill>
              <a:schemeClr val="bg1"/>
            </a:solidFill>
            <a:prstDash val="dashDot"/>
            <a:headEnd type="none" w="med" len="med"/>
            <a:tailEnd type="triangle" w="med" len="med"/>
          </a:ln>
        </p:spPr>
      </p:cxnSp>
      <p:sp>
        <p:nvSpPr>
          <p:cNvPr id="6153" name="椭圆 12"/>
          <p:cNvSpPr/>
          <p:nvPr/>
        </p:nvSpPr>
        <p:spPr>
          <a:xfrm flipV="1">
            <a:off x="5945188" y="679450"/>
            <a:ext cx="301625" cy="300038"/>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6154" name="椭圆 14"/>
          <p:cNvSpPr/>
          <p:nvPr/>
        </p:nvSpPr>
        <p:spPr>
          <a:xfrm flipV="1">
            <a:off x="6026150" y="760413"/>
            <a:ext cx="139700" cy="139700"/>
          </a:xfrm>
          <a:prstGeom prst="ellipse">
            <a:avLst/>
          </a:prstGeom>
          <a:solidFill>
            <a:srgbClr val="00B05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cxnSp>
        <p:nvCxnSpPr>
          <p:cNvPr id="6155" name="直接连接符 16"/>
          <p:cNvCxnSpPr/>
          <p:nvPr/>
        </p:nvCxnSpPr>
        <p:spPr>
          <a:xfrm>
            <a:off x="2452688" y="835025"/>
            <a:ext cx="3573462" cy="0"/>
          </a:xfrm>
          <a:prstGeom prst="line">
            <a:avLst/>
          </a:prstGeom>
          <a:ln w="25400" cap="flat" cmpd="sng">
            <a:solidFill>
              <a:schemeClr val="bg1"/>
            </a:solidFill>
            <a:prstDash val="solid"/>
            <a:headEnd type="none" w="med" len="med"/>
            <a:tailEnd type="none" w="med" len="med"/>
          </a:ln>
        </p:spPr>
      </p:cxnSp>
      <p:sp>
        <p:nvSpPr>
          <p:cNvPr id="6156" name="椭圆 19"/>
          <p:cNvSpPr/>
          <p:nvPr/>
        </p:nvSpPr>
        <p:spPr>
          <a:xfrm flipV="1">
            <a:off x="5945188" y="3994150"/>
            <a:ext cx="301625" cy="300038"/>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6157" name="椭圆 20"/>
          <p:cNvSpPr/>
          <p:nvPr/>
        </p:nvSpPr>
        <p:spPr>
          <a:xfrm flipV="1">
            <a:off x="6026150" y="4075113"/>
            <a:ext cx="139700" cy="139700"/>
          </a:xfrm>
          <a:prstGeom prst="ellipse">
            <a:avLst/>
          </a:prstGeom>
          <a:solidFill>
            <a:srgbClr val="00B05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cxnSp>
        <p:nvCxnSpPr>
          <p:cNvPr id="6158" name="直接连接符 21"/>
          <p:cNvCxnSpPr/>
          <p:nvPr/>
        </p:nvCxnSpPr>
        <p:spPr>
          <a:xfrm>
            <a:off x="2452688" y="4149725"/>
            <a:ext cx="3573462" cy="0"/>
          </a:xfrm>
          <a:prstGeom prst="line">
            <a:avLst/>
          </a:prstGeom>
          <a:ln w="25400" cap="flat" cmpd="sng">
            <a:solidFill>
              <a:schemeClr val="bg1"/>
            </a:solidFill>
            <a:prstDash val="solid"/>
            <a:headEnd type="none" w="med" len="med"/>
            <a:tailEnd type="none" w="med" len="med"/>
          </a:ln>
        </p:spPr>
      </p:cxnSp>
      <p:grpSp>
        <p:nvGrpSpPr>
          <p:cNvPr id="6159" name="组合 23"/>
          <p:cNvGrpSpPr/>
          <p:nvPr/>
        </p:nvGrpSpPr>
        <p:grpSpPr>
          <a:xfrm flipH="1">
            <a:off x="5945188" y="3440113"/>
            <a:ext cx="3794125" cy="300037"/>
            <a:chOff x="0" y="0"/>
            <a:chExt cx="3793141" cy="300110"/>
          </a:xfrm>
        </p:grpSpPr>
        <p:sp>
          <p:nvSpPr>
            <p:cNvPr id="6199" name="椭圆 24"/>
            <p:cNvSpPr/>
            <p:nvPr/>
          </p:nvSpPr>
          <p:spPr>
            <a:xfrm flipV="1">
              <a:off x="3493182" y="0"/>
              <a:ext cx="299959" cy="30011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6200" name="椭圆 25"/>
            <p:cNvSpPr/>
            <p:nvPr/>
          </p:nvSpPr>
          <p:spPr>
            <a:xfrm flipV="1">
              <a:off x="3572536" y="80982"/>
              <a:ext cx="139664" cy="138147"/>
            </a:xfrm>
            <a:prstGeom prst="ellipse">
              <a:avLst/>
            </a:prstGeom>
            <a:solidFill>
              <a:srgbClr val="00B05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cxnSp>
          <p:nvCxnSpPr>
            <p:cNvPr id="6201" name="直接连接符 26"/>
            <p:cNvCxnSpPr/>
            <p:nvPr/>
          </p:nvCxnSpPr>
          <p:spPr>
            <a:xfrm>
              <a:off x="0" y="155613"/>
              <a:ext cx="3572536" cy="0"/>
            </a:xfrm>
            <a:prstGeom prst="line">
              <a:avLst/>
            </a:prstGeom>
            <a:ln w="25400" cap="flat" cmpd="sng">
              <a:solidFill>
                <a:schemeClr val="bg1"/>
              </a:solidFill>
              <a:prstDash val="solid"/>
              <a:headEnd type="none" w="med" len="med"/>
              <a:tailEnd type="none" w="med" len="med"/>
            </a:ln>
          </p:spPr>
        </p:cxnSp>
      </p:grpSp>
      <p:grpSp>
        <p:nvGrpSpPr>
          <p:cNvPr id="6160" name="组合 27"/>
          <p:cNvGrpSpPr/>
          <p:nvPr/>
        </p:nvGrpSpPr>
        <p:grpSpPr>
          <a:xfrm flipH="1">
            <a:off x="5945188" y="6092825"/>
            <a:ext cx="3794125" cy="300038"/>
            <a:chOff x="0" y="0"/>
            <a:chExt cx="3793141" cy="300110"/>
          </a:xfrm>
        </p:grpSpPr>
        <p:sp>
          <p:nvSpPr>
            <p:cNvPr id="6196" name="椭圆 28"/>
            <p:cNvSpPr/>
            <p:nvPr/>
          </p:nvSpPr>
          <p:spPr>
            <a:xfrm flipV="1">
              <a:off x="3493182" y="0"/>
              <a:ext cx="299959" cy="30011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6197" name="椭圆 29"/>
            <p:cNvSpPr/>
            <p:nvPr/>
          </p:nvSpPr>
          <p:spPr>
            <a:xfrm flipV="1">
              <a:off x="3572536" y="80982"/>
              <a:ext cx="139664" cy="138145"/>
            </a:xfrm>
            <a:prstGeom prst="ellipse">
              <a:avLst/>
            </a:prstGeom>
            <a:solidFill>
              <a:srgbClr val="00B05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cxnSp>
          <p:nvCxnSpPr>
            <p:cNvPr id="6198" name="直接连接符 30"/>
            <p:cNvCxnSpPr/>
            <p:nvPr/>
          </p:nvCxnSpPr>
          <p:spPr>
            <a:xfrm>
              <a:off x="0" y="155612"/>
              <a:ext cx="3572536" cy="0"/>
            </a:xfrm>
            <a:prstGeom prst="line">
              <a:avLst/>
            </a:prstGeom>
            <a:ln w="25400" cap="flat" cmpd="sng">
              <a:solidFill>
                <a:schemeClr val="bg1"/>
              </a:solidFill>
              <a:prstDash val="solid"/>
              <a:headEnd type="none" w="med" len="med"/>
              <a:tailEnd type="none" w="med" len="med"/>
            </a:ln>
          </p:spPr>
        </p:cxnSp>
      </p:grpSp>
      <p:pic>
        <p:nvPicPr>
          <p:cNvPr id="6161" name="Picture 2" descr="&#10;                        露齿微笑"/>
          <p:cNvPicPr>
            <a:picLocks noChangeAspect="1"/>
          </p:cNvPicPr>
          <p:nvPr/>
        </p:nvPicPr>
        <p:blipFill>
          <a:blip r:embed="rId2"/>
          <a:stretch>
            <a:fillRect/>
          </a:stretch>
        </p:blipFill>
        <p:spPr>
          <a:xfrm>
            <a:off x="7200900" y="1047750"/>
            <a:ext cx="2538413" cy="2543175"/>
          </a:xfrm>
          <a:prstGeom prst="rect">
            <a:avLst/>
          </a:prstGeom>
          <a:noFill/>
          <a:ln w="9525">
            <a:noFill/>
          </a:ln>
        </p:spPr>
      </p:pic>
      <p:pic>
        <p:nvPicPr>
          <p:cNvPr id="6162" name="Picture 2" descr="&#10;                        露齿微笑"/>
          <p:cNvPicPr>
            <a:picLocks noChangeAspect="1"/>
          </p:cNvPicPr>
          <p:nvPr/>
        </p:nvPicPr>
        <p:blipFill>
          <a:blip r:embed="rId2"/>
          <a:stretch>
            <a:fillRect/>
          </a:stretch>
        </p:blipFill>
        <p:spPr>
          <a:xfrm>
            <a:off x="7200900" y="3695700"/>
            <a:ext cx="2538413" cy="2543175"/>
          </a:xfrm>
          <a:prstGeom prst="rect">
            <a:avLst/>
          </a:prstGeom>
          <a:noFill/>
          <a:ln w="9525">
            <a:noFill/>
          </a:ln>
        </p:spPr>
      </p:pic>
      <p:pic>
        <p:nvPicPr>
          <p:cNvPr id="6163" name="Picture 2" descr="&#10;                        露齿微笑"/>
          <p:cNvPicPr>
            <a:picLocks noChangeAspect="1"/>
          </p:cNvPicPr>
          <p:nvPr/>
        </p:nvPicPr>
        <p:blipFill>
          <a:blip r:embed="rId2"/>
          <a:stretch>
            <a:fillRect/>
          </a:stretch>
        </p:blipFill>
        <p:spPr>
          <a:xfrm>
            <a:off x="2452688" y="4149725"/>
            <a:ext cx="2538412" cy="2543175"/>
          </a:xfrm>
          <a:prstGeom prst="rect">
            <a:avLst/>
          </a:prstGeom>
          <a:noFill/>
          <a:ln w="9525">
            <a:noFill/>
          </a:ln>
        </p:spPr>
      </p:pic>
      <p:sp>
        <p:nvSpPr>
          <p:cNvPr id="6164" name="椭圆 34"/>
          <p:cNvSpPr/>
          <p:nvPr/>
        </p:nvSpPr>
        <p:spPr>
          <a:xfrm>
            <a:off x="1025525" y="1666875"/>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6165" name="椭圆 35"/>
          <p:cNvSpPr/>
          <p:nvPr/>
        </p:nvSpPr>
        <p:spPr>
          <a:xfrm>
            <a:off x="1038225" y="1954213"/>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6166" name="椭圆 36"/>
          <p:cNvSpPr/>
          <p:nvPr/>
        </p:nvSpPr>
        <p:spPr>
          <a:xfrm>
            <a:off x="1038225" y="2232025"/>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6167" name="椭圆 37"/>
          <p:cNvSpPr/>
          <p:nvPr/>
        </p:nvSpPr>
        <p:spPr>
          <a:xfrm>
            <a:off x="1038225" y="2533650"/>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6168" name="文本框 38"/>
          <p:cNvSpPr txBox="1"/>
          <p:nvPr/>
        </p:nvSpPr>
        <p:spPr>
          <a:xfrm>
            <a:off x="1160463" y="1546225"/>
            <a:ext cx="1108075"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社团创建</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6169" name="文本框 39"/>
          <p:cNvSpPr txBox="1"/>
          <p:nvPr/>
        </p:nvSpPr>
        <p:spPr>
          <a:xfrm>
            <a:off x="1160463" y="1836738"/>
            <a:ext cx="1108075"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社团发展</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6170" name="文本框 40"/>
          <p:cNvSpPr txBox="1"/>
          <p:nvPr/>
        </p:nvSpPr>
        <p:spPr>
          <a:xfrm>
            <a:off x="1160463" y="2111375"/>
            <a:ext cx="1108075"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历届活动</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6171" name="文本框 41"/>
          <p:cNvSpPr txBox="1"/>
          <p:nvPr/>
        </p:nvSpPr>
        <p:spPr>
          <a:xfrm>
            <a:off x="1160463" y="2392363"/>
            <a:ext cx="1108075" cy="3698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社团理念</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6172" name="椭圆 42"/>
          <p:cNvSpPr/>
          <p:nvPr/>
        </p:nvSpPr>
        <p:spPr>
          <a:xfrm>
            <a:off x="1025525" y="5037138"/>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6173" name="椭圆 43"/>
          <p:cNvSpPr/>
          <p:nvPr/>
        </p:nvSpPr>
        <p:spPr>
          <a:xfrm>
            <a:off x="1038225" y="5324475"/>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6174" name="椭圆 44"/>
          <p:cNvSpPr/>
          <p:nvPr/>
        </p:nvSpPr>
        <p:spPr>
          <a:xfrm>
            <a:off x="1038225" y="5602288"/>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6175" name="椭圆 45"/>
          <p:cNvSpPr/>
          <p:nvPr/>
        </p:nvSpPr>
        <p:spPr>
          <a:xfrm>
            <a:off x="1038225" y="5903913"/>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6176" name="文本框 46"/>
          <p:cNvSpPr txBox="1"/>
          <p:nvPr/>
        </p:nvSpPr>
        <p:spPr>
          <a:xfrm>
            <a:off x="1160463" y="4916488"/>
            <a:ext cx="1108075"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社团创建</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6177" name="文本框 47"/>
          <p:cNvSpPr txBox="1"/>
          <p:nvPr/>
        </p:nvSpPr>
        <p:spPr>
          <a:xfrm>
            <a:off x="1160463" y="5207000"/>
            <a:ext cx="1108075"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社团发展</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6178" name="文本框 48"/>
          <p:cNvSpPr txBox="1"/>
          <p:nvPr/>
        </p:nvSpPr>
        <p:spPr>
          <a:xfrm>
            <a:off x="1160463" y="5481638"/>
            <a:ext cx="1108075"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历届活动</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6179" name="文本框 49"/>
          <p:cNvSpPr txBox="1"/>
          <p:nvPr/>
        </p:nvSpPr>
        <p:spPr>
          <a:xfrm>
            <a:off x="1160463" y="5762625"/>
            <a:ext cx="1108075" cy="369888"/>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社团理念</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6180" name="椭圆 50"/>
          <p:cNvSpPr/>
          <p:nvPr/>
        </p:nvSpPr>
        <p:spPr>
          <a:xfrm>
            <a:off x="10401300" y="4471988"/>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6181" name="椭圆 51"/>
          <p:cNvSpPr/>
          <p:nvPr/>
        </p:nvSpPr>
        <p:spPr>
          <a:xfrm>
            <a:off x="10412413" y="4759325"/>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6182" name="椭圆 52"/>
          <p:cNvSpPr/>
          <p:nvPr/>
        </p:nvSpPr>
        <p:spPr>
          <a:xfrm>
            <a:off x="10412413" y="5037138"/>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6183" name="椭圆 53"/>
          <p:cNvSpPr/>
          <p:nvPr/>
        </p:nvSpPr>
        <p:spPr>
          <a:xfrm>
            <a:off x="10412413" y="5338763"/>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6184" name="文本框 54"/>
          <p:cNvSpPr txBox="1"/>
          <p:nvPr/>
        </p:nvSpPr>
        <p:spPr>
          <a:xfrm>
            <a:off x="10536238" y="4351338"/>
            <a:ext cx="1108075"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社团创建</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6185" name="文本框 55"/>
          <p:cNvSpPr txBox="1"/>
          <p:nvPr/>
        </p:nvSpPr>
        <p:spPr>
          <a:xfrm>
            <a:off x="10536238" y="4641850"/>
            <a:ext cx="1108075"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社团发展</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6186" name="文本框 56"/>
          <p:cNvSpPr txBox="1"/>
          <p:nvPr/>
        </p:nvSpPr>
        <p:spPr>
          <a:xfrm>
            <a:off x="10536238" y="4916488"/>
            <a:ext cx="1108075"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历届活动</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6187" name="文本框 57"/>
          <p:cNvSpPr txBox="1"/>
          <p:nvPr/>
        </p:nvSpPr>
        <p:spPr>
          <a:xfrm>
            <a:off x="10536238" y="5197475"/>
            <a:ext cx="1108075" cy="369888"/>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社团理念</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6188" name="椭圆 58"/>
          <p:cNvSpPr/>
          <p:nvPr/>
        </p:nvSpPr>
        <p:spPr>
          <a:xfrm>
            <a:off x="10401300" y="1784350"/>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6189" name="椭圆 59"/>
          <p:cNvSpPr/>
          <p:nvPr/>
        </p:nvSpPr>
        <p:spPr>
          <a:xfrm>
            <a:off x="10412413" y="2071688"/>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6190" name="椭圆 60"/>
          <p:cNvSpPr/>
          <p:nvPr/>
        </p:nvSpPr>
        <p:spPr>
          <a:xfrm>
            <a:off x="10412413" y="2349500"/>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6191" name="椭圆 61"/>
          <p:cNvSpPr/>
          <p:nvPr/>
        </p:nvSpPr>
        <p:spPr>
          <a:xfrm>
            <a:off x="10412413" y="2651125"/>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6192" name="文本框 62"/>
          <p:cNvSpPr txBox="1"/>
          <p:nvPr/>
        </p:nvSpPr>
        <p:spPr>
          <a:xfrm>
            <a:off x="10536238" y="1663700"/>
            <a:ext cx="1108075"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社团创建</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6193" name="文本框 63"/>
          <p:cNvSpPr txBox="1"/>
          <p:nvPr/>
        </p:nvSpPr>
        <p:spPr>
          <a:xfrm>
            <a:off x="10536238" y="1954213"/>
            <a:ext cx="1108075" cy="3698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社团发展</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6194" name="文本框 64"/>
          <p:cNvSpPr txBox="1"/>
          <p:nvPr/>
        </p:nvSpPr>
        <p:spPr>
          <a:xfrm>
            <a:off x="10536238" y="2228850"/>
            <a:ext cx="1108075"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历届活动</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6195" name="文本框 65"/>
          <p:cNvSpPr txBox="1"/>
          <p:nvPr/>
        </p:nvSpPr>
        <p:spPr>
          <a:xfrm>
            <a:off x="10536238" y="2511425"/>
            <a:ext cx="1108075"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社团理念</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p:cNvPicPr>
          <p:nvPr/>
        </p:nvPicPr>
        <p:blipFill>
          <a:blip r:embed="rId1"/>
          <a:srcRect l="16110" t="6505"/>
          <a:stretch>
            <a:fillRect/>
          </a:stretch>
        </p:blipFill>
        <p:spPr>
          <a:xfrm>
            <a:off x="0" y="0"/>
            <a:ext cx="12192000" cy="6858000"/>
          </a:xfrm>
          <a:prstGeom prst="rect">
            <a:avLst/>
          </a:prstGeom>
          <a:noFill/>
          <a:ln w="9525">
            <a:noFill/>
          </a:ln>
        </p:spPr>
      </p:pic>
      <p:sp>
        <p:nvSpPr>
          <p:cNvPr id="7171" name="矩形 3"/>
          <p:cNvSpPr/>
          <p:nvPr/>
        </p:nvSpPr>
        <p:spPr>
          <a:xfrm>
            <a:off x="0" y="0"/>
            <a:ext cx="12192000" cy="6858000"/>
          </a:xfrm>
          <a:prstGeom prst="rect">
            <a:avLst/>
          </a:prstGeom>
          <a:solidFill>
            <a:schemeClr val="bg1">
              <a:alpha val="20000"/>
            </a:schemeClr>
          </a:solidFill>
          <a:ln w="9525">
            <a:noFill/>
          </a:ln>
          <a:effectLst>
            <a:outerShdw dist="38100" dir="5400000" algn="ctr" rotWithShape="0">
              <a:srgbClr val="000000">
                <a:alpha val="39000"/>
              </a:srgbClr>
            </a:outerShdw>
          </a:effectLst>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4800" dirty="0">
              <a:solidFill>
                <a:srgbClr val="FFFFFF"/>
              </a:solidFill>
              <a:latin typeface="微软雅黑" panose="020B0503020204020204" pitchFamily="34" charset="-122"/>
              <a:ea typeface="微软雅黑" panose="020B0503020204020204" pitchFamily="34" charset="-122"/>
            </a:endParaRPr>
          </a:p>
        </p:txBody>
      </p:sp>
      <p:cxnSp>
        <p:nvCxnSpPr>
          <p:cNvPr id="7172" name="直接箭头连接符 2"/>
          <p:cNvCxnSpPr>
            <a:stCxn id="7171" idx="1"/>
            <a:endCxn id="7171" idx="3"/>
          </p:cNvCxnSpPr>
          <p:nvPr/>
        </p:nvCxnSpPr>
        <p:spPr>
          <a:xfrm>
            <a:off x="0" y="3429000"/>
            <a:ext cx="12192000" cy="0"/>
          </a:xfrm>
          <a:prstGeom prst="straightConnector1">
            <a:avLst/>
          </a:prstGeom>
          <a:ln w="25400" cap="flat" cmpd="sng">
            <a:solidFill>
              <a:schemeClr val="bg1"/>
            </a:solidFill>
            <a:prstDash val="solid"/>
            <a:headEnd type="none" w="med" len="med"/>
            <a:tailEnd type="triangle" w="med" len="med"/>
          </a:ln>
        </p:spPr>
      </p:cxnSp>
      <p:sp>
        <p:nvSpPr>
          <p:cNvPr id="7173" name="等腰三角形 5"/>
          <p:cNvSpPr/>
          <p:nvPr/>
        </p:nvSpPr>
        <p:spPr>
          <a:xfrm>
            <a:off x="604838" y="2871788"/>
            <a:ext cx="331787" cy="557212"/>
          </a:xfrm>
          <a:prstGeom prst="triangle">
            <a:avLst>
              <a:gd name="adj" fmla="val 57046"/>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7174" name="等腰三角形 6"/>
          <p:cNvSpPr/>
          <p:nvPr/>
        </p:nvSpPr>
        <p:spPr>
          <a:xfrm>
            <a:off x="4152900" y="2871788"/>
            <a:ext cx="333375" cy="557212"/>
          </a:xfrm>
          <a:prstGeom prst="triangle">
            <a:avLst>
              <a:gd name="adj" fmla="val 57046"/>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7175" name="等腰三角形 7"/>
          <p:cNvSpPr/>
          <p:nvPr/>
        </p:nvSpPr>
        <p:spPr>
          <a:xfrm>
            <a:off x="7702550" y="2871788"/>
            <a:ext cx="333375" cy="557212"/>
          </a:xfrm>
          <a:prstGeom prst="triangle">
            <a:avLst>
              <a:gd name="adj" fmla="val 57046"/>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7176" name="等腰三角形 9"/>
          <p:cNvSpPr/>
          <p:nvPr/>
        </p:nvSpPr>
        <p:spPr>
          <a:xfrm flipV="1">
            <a:off x="2212975" y="3429000"/>
            <a:ext cx="331788" cy="557213"/>
          </a:xfrm>
          <a:prstGeom prst="triangle">
            <a:avLst>
              <a:gd name="adj" fmla="val 57046"/>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7177" name="等腰三角形 10"/>
          <p:cNvSpPr/>
          <p:nvPr/>
        </p:nvSpPr>
        <p:spPr>
          <a:xfrm flipV="1">
            <a:off x="5929313" y="3429000"/>
            <a:ext cx="333375" cy="557213"/>
          </a:xfrm>
          <a:prstGeom prst="triangle">
            <a:avLst>
              <a:gd name="adj" fmla="val 57046"/>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7178" name="等腰三角形 11"/>
          <p:cNvSpPr/>
          <p:nvPr/>
        </p:nvSpPr>
        <p:spPr>
          <a:xfrm flipV="1">
            <a:off x="9480550" y="3429000"/>
            <a:ext cx="331788" cy="557213"/>
          </a:xfrm>
          <a:prstGeom prst="triangle">
            <a:avLst>
              <a:gd name="adj" fmla="val 57046"/>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7179" name="任意多边形 19"/>
          <p:cNvSpPr/>
          <p:nvPr/>
        </p:nvSpPr>
        <p:spPr>
          <a:xfrm>
            <a:off x="819150" y="261938"/>
            <a:ext cx="3313113" cy="2481262"/>
          </a:xfrm>
          <a:custGeom>
            <a:avLst/>
            <a:gdLst/>
            <a:ahLst/>
            <a:cxnLst>
              <a:cxn ang="0">
                <a:pos x="254888" y="0"/>
              </a:cxn>
              <a:cxn ang="0">
                <a:pos x="3313113" y="0"/>
              </a:cxn>
              <a:cxn ang="0">
                <a:pos x="3313113" y="2107725"/>
              </a:cxn>
              <a:cxn ang="0">
                <a:pos x="559417" y="2107725"/>
              </a:cxn>
              <a:cxn ang="0">
                <a:pos x="0" y="2481262"/>
              </a:cxn>
              <a:cxn ang="0">
                <a:pos x="254888" y="1997240"/>
              </a:cxn>
              <a:cxn ang="0">
                <a:pos x="254888" y="0"/>
              </a:cxn>
            </a:cxnLst>
            <a:rect l="0" t="0" r="0" b="0"/>
            <a:pathLst>
              <a:path w="3312119" h="2481314">
                <a:moveTo>
                  <a:pt x="254812" y="0"/>
                </a:moveTo>
                <a:lnTo>
                  <a:pt x="3312119" y="0"/>
                </a:lnTo>
                <a:lnTo>
                  <a:pt x="3312119" y="2107769"/>
                </a:lnTo>
                <a:lnTo>
                  <a:pt x="559249" y="2107769"/>
                </a:lnTo>
                <a:lnTo>
                  <a:pt x="0" y="2481314"/>
                </a:lnTo>
                <a:lnTo>
                  <a:pt x="254812" y="1997282"/>
                </a:lnTo>
                <a:lnTo>
                  <a:pt x="254812" y="0"/>
                </a:lnTo>
                <a:close/>
              </a:path>
            </a:pathLst>
          </a:custGeom>
          <a:solidFill>
            <a:schemeClr val="bg1">
              <a:alpha val="100000"/>
            </a:schemeClr>
          </a:solidFill>
          <a:ln w="9525">
            <a:noFill/>
          </a:ln>
        </p:spPr>
        <p:txBody>
          <a:bodyPr/>
          <a:lstStyle/>
          <a:p>
            <a:endParaRPr lang="zh-CN" altLang="en-US"/>
          </a:p>
        </p:txBody>
      </p:sp>
      <p:sp>
        <p:nvSpPr>
          <p:cNvPr id="7180" name="任意多边形 20"/>
          <p:cNvSpPr/>
          <p:nvPr/>
        </p:nvSpPr>
        <p:spPr>
          <a:xfrm>
            <a:off x="4392613" y="261938"/>
            <a:ext cx="3311525" cy="2481262"/>
          </a:xfrm>
          <a:custGeom>
            <a:avLst/>
            <a:gdLst/>
            <a:ahLst/>
            <a:cxnLst>
              <a:cxn ang="0">
                <a:pos x="254766" y="0"/>
              </a:cxn>
              <a:cxn ang="0">
                <a:pos x="3311525" y="0"/>
              </a:cxn>
              <a:cxn ang="0">
                <a:pos x="3311525" y="2107725"/>
              </a:cxn>
              <a:cxn ang="0">
                <a:pos x="559149" y="2107725"/>
              </a:cxn>
              <a:cxn ang="0">
                <a:pos x="0" y="2481262"/>
              </a:cxn>
              <a:cxn ang="0">
                <a:pos x="254766" y="1997240"/>
              </a:cxn>
              <a:cxn ang="0">
                <a:pos x="254766" y="0"/>
              </a:cxn>
            </a:cxnLst>
            <a:rect l="0" t="0" r="0" b="0"/>
            <a:pathLst>
              <a:path w="3312119" h="2481314">
                <a:moveTo>
                  <a:pt x="254812" y="0"/>
                </a:moveTo>
                <a:lnTo>
                  <a:pt x="3312119" y="0"/>
                </a:lnTo>
                <a:lnTo>
                  <a:pt x="3312119" y="2107769"/>
                </a:lnTo>
                <a:lnTo>
                  <a:pt x="559249" y="2107769"/>
                </a:lnTo>
                <a:lnTo>
                  <a:pt x="0" y="2481314"/>
                </a:lnTo>
                <a:lnTo>
                  <a:pt x="254812" y="1997282"/>
                </a:lnTo>
                <a:lnTo>
                  <a:pt x="254812" y="0"/>
                </a:lnTo>
                <a:close/>
              </a:path>
            </a:pathLst>
          </a:custGeom>
          <a:solidFill>
            <a:schemeClr val="bg1">
              <a:alpha val="100000"/>
            </a:schemeClr>
          </a:solidFill>
          <a:ln w="9525">
            <a:noFill/>
          </a:ln>
        </p:spPr>
        <p:txBody>
          <a:bodyPr/>
          <a:lstStyle/>
          <a:p>
            <a:endParaRPr lang="zh-CN" altLang="en-US"/>
          </a:p>
        </p:txBody>
      </p:sp>
      <p:sp>
        <p:nvSpPr>
          <p:cNvPr id="7181" name="任意多边形 21"/>
          <p:cNvSpPr/>
          <p:nvPr/>
        </p:nvSpPr>
        <p:spPr>
          <a:xfrm>
            <a:off x="7964488" y="261938"/>
            <a:ext cx="3313112" cy="2481262"/>
          </a:xfrm>
          <a:custGeom>
            <a:avLst/>
            <a:gdLst/>
            <a:ahLst/>
            <a:cxnLst>
              <a:cxn ang="0">
                <a:pos x="254888" y="0"/>
              </a:cxn>
              <a:cxn ang="0">
                <a:pos x="3313112" y="0"/>
              </a:cxn>
              <a:cxn ang="0">
                <a:pos x="3313112" y="2107725"/>
              </a:cxn>
              <a:cxn ang="0">
                <a:pos x="559417" y="2107725"/>
              </a:cxn>
              <a:cxn ang="0">
                <a:pos x="0" y="2481262"/>
              </a:cxn>
              <a:cxn ang="0">
                <a:pos x="254888" y="1997240"/>
              </a:cxn>
              <a:cxn ang="0">
                <a:pos x="254888" y="0"/>
              </a:cxn>
            </a:cxnLst>
            <a:rect l="0" t="0" r="0" b="0"/>
            <a:pathLst>
              <a:path w="3312119" h="2481314">
                <a:moveTo>
                  <a:pt x="254812" y="0"/>
                </a:moveTo>
                <a:lnTo>
                  <a:pt x="3312119" y="0"/>
                </a:lnTo>
                <a:lnTo>
                  <a:pt x="3312119" y="2107769"/>
                </a:lnTo>
                <a:lnTo>
                  <a:pt x="559249" y="2107769"/>
                </a:lnTo>
                <a:lnTo>
                  <a:pt x="0" y="2481314"/>
                </a:lnTo>
                <a:lnTo>
                  <a:pt x="254812" y="1997282"/>
                </a:lnTo>
                <a:lnTo>
                  <a:pt x="254812" y="0"/>
                </a:lnTo>
                <a:close/>
              </a:path>
            </a:pathLst>
          </a:custGeom>
          <a:solidFill>
            <a:schemeClr val="bg1">
              <a:alpha val="100000"/>
            </a:schemeClr>
          </a:solidFill>
          <a:ln w="9525">
            <a:noFill/>
          </a:ln>
        </p:spPr>
        <p:txBody>
          <a:bodyPr/>
          <a:lstStyle/>
          <a:p>
            <a:endParaRPr lang="zh-CN" altLang="en-US"/>
          </a:p>
        </p:txBody>
      </p:sp>
      <p:sp>
        <p:nvSpPr>
          <p:cNvPr id="7182" name="任意多边形 22"/>
          <p:cNvSpPr/>
          <p:nvPr/>
        </p:nvSpPr>
        <p:spPr>
          <a:xfrm flipV="1">
            <a:off x="2379663" y="4100513"/>
            <a:ext cx="3311525" cy="2481262"/>
          </a:xfrm>
          <a:custGeom>
            <a:avLst/>
            <a:gdLst/>
            <a:ahLst/>
            <a:cxnLst>
              <a:cxn ang="0">
                <a:pos x="254766" y="0"/>
              </a:cxn>
              <a:cxn ang="0">
                <a:pos x="3311525" y="0"/>
              </a:cxn>
              <a:cxn ang="0">
                <a:pos x="3311525" y="2107725"/>
              </a:cxn>
              <a:cxn ang="0">
                <a:pos x="559149" y="2107725"/>
              </a:cxn>
              <a:cxn ang="0">
                <a:pos x="0" y="2481262"/>
              </a:cxn>
              <a:cxn ang="0">
                <a:pos x="254766" y="1997240"/>
              </a:cxn>
              <a:cxn ang="0">
                <a:pos x="254766" y="0"/>
              </a:cxn>
            </a:cxnLst>
            <a:rect l="0" t="0" r="0" b="0"/>
            <a:pathLst>
              <a:path w="3312119" h="2481314">
                <a:moveTo>
                  <a:pt x="254812" y="0"/>
                </a:moveTo>
                <a:lnTo>
                  <a:pt x="3312119" y="0"/>
                </a:lnTo>
                <a:lnTo>
                  <a:pt x="3312119" y="2107769"/>
                </a:lnTo>
                <a:lnTo>
                  <a:pt x="559249" y="2107769"/>
                </a:lnTo>
                <a:lnTo>
                  <a:pt x="0" y="2481314"/>
                </a:lnTo>
                <a:lnTo>
                  <a:pt x="254812" y="1997282"/>
                </a:lnTo>
                <a:lnTo>
                  <a:pt x="254812" y="0"/>
                </a:lnTo>
                <a:close/>
              </a:path>
            </a:pathLst>
          </a:custGeom>
          <a:solidFill>
            <a:schemeClr val="bg1">
              <a:alpha val="100000"/>
            </a:schemeClr>
          </a:solidFill>
          <a:ln w="9525">
            <a:noFill/>
          </a:ln>
        </p:spPr>
        <p:txBody>
          <a:bodyPr/>
          <a:lstStyle/>
          <a:p>
            <a:endParaRPr lang="zh-CN" altLang="en-US"/>
          </a:p>
        </p:txBody>
      </p:sp>
      <p:sp>
        <p:nvSpPr>
          <p:cNvPr id="7183" name="任意多边形 23"/>
          <p:cNvSpPr/>
          <p:nvPr/>
        </p:nvSpPr>
        <p:spPr>
          <a:xfrm flipV="1">
            <a:off x="6183313" y="4100513"/>
            <a:ext cx="3311525" cy="2481262"/>
          </a:xfrm>
          <a:custGeom>
            <a:avLst/>
            <a:gdLst/>
            <a:ahLst/>
            <a:cxnLst>
              <a:cxn ang="0">
                <a:pos x="254766" y="0"/>
              </a:cxn>
              <a:cxn ang="0">
                <a:pos x="3311525" y="0"/>
              </a:cxn>
              <a:cxn ang="0">
                <a:pos x="3311525" y="2107725"/>
              </a:cxn>
              <a:cxn ang="0">
                <a:pos x="559149" y="2107725"/>
              </a:cxn>
              <a:cxn ang="0">
                <a:pos x="0" y="2481262"/>
              </a:cxn>
              <a:cxn ang="0">
                <a:pos x="254766" y="1997240"/>
              </a:cxn>
              <a:cxn ang="0">
                <a:pos x="254766" y="0"/>
              </a:cxn>
            </a:cxnLst>
            <a:rect l="0" t="0" r="0" b="0"/>
            <a:pathLst>
              <a:path w="3312119" h="2481314">
                <a:moveTo>
                  <a:pt x="254812" y="0"/>
                </a:moveTo>
                <a:lnTo>
                  <a:pt x="3312119" y="0"/>
                </a:lnTo>
                <a:lnTo>
                  <a:pt x="3312119" y="2107769"/>
                </a:lnTo>
                <a:lnTo>
                  <a:pt x="559249" y="2107769"/>
                </a:lnTo>
                <a:lnTo>
                  <a:pt x="0" y="2481314"/>
                </a:lnTo>
                <a:lnTo>
                  <a:pt x="254812" y="1997282"/>
                </a:lnTo>
                <a:lnTo>
                  <a:pt x="254812" y="0"/>
                </a:lnTo>
                <a:close/>
              </a:path>
            </a:pathLst>
          </a:custGeom>
          <a:solidFill>
            <a:schemeClr val="bg1">
              <a:alpha val="100000"/>
            </a:schemeClr>
          </a:solidFill>
          <a:ln w="9525">
            <a:noFill/>
          </a:ln>
        </p:spPr>
        <p:txBody>
          <a:bodyPr/>
          <a:lstStyle/>
          <a:p>
            <a:endParaRPr lang="zh-CN" altLang="en-US"/>
          </a:p>
        </p:txBody>
      </p:sp>
      <p:sp>
        <p:nvSpPr>
          <p:cNvPr id="7184" name="文本框 25"/>
          <p:cNvSpPr txBox="1"/>
          <p:nvPr/>
        </p:nvSpPr>
        <p:spPr>
          <a:xfrm>
            <a:off x="1590675" y="1022350"/>
            <a:ext cx="2030413"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2400" dirty="0">
                <a:solidFill>
                  <a:srgbClr val="548235"/>
                </a:solidFill>
                <a:latin typeface="微软雅黑" panose="020B0503020204020204" pitchFamily="34" charset="-122"/>
                <a:ea typeface="微软雅黑" panose="020B0503020204020204" pitchFamily="34" charset="-122"/>
              </a:rPr>
              <a:t>活动图片展示</a:t>
            </a:r>
            <a:endParaRPr lang="zh-CN" altLang="en-US" sz="2400" dirty="0">
              <a:solidFill>
                <a:srgbClr val="548235"/>
              </a:solidFill>
              <a:latin typeface="微软雅黑" panose="020B0503020204020204" pitchFamily="34" charset="-122"/>
              <a:ea typeface="微软雅黑" panose="020B0503020204020204" pitchFamily="34" charset="-122"/>
            </a:endParaRPr>
          </a:p>
        </p:txBody>
      </p:sp>
      <p:sp>
        <p:nvSpPr>
          <p:cNvPr id="7185" name="文本框 26"/>
          <p:cNvSpPr txBox="1"/>
          <p:nvPr/>
        </p:nvSpPr>
        <p:spPr>
          <a:xfrm>
            <a:off x="5257800" y="1041400"/>
            <a:ext cx="2032000" cy="4603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2400" dirty="0">
                <a:solidFill>
                  <a:srgbClr val="548235"/>
                </a:solidFill>
                <a:latin typeface="微软雅黑" panose="020B0503020204020204" pitchFamily="34" charset="-122"/>
                <a:ea typeface="微软雅黑" panose="020B0503020204020204" pitchFamily="34" charset="-122"/>
              </a:rPr>
              <a:t>活动图片展示</a:t>
            </a:r>
            <a:endParaRPr lang="zh-CN" altLang="en-US" sz="2400" dirty="0">
              <a:solidFill>
                <a:srgbClr val="548235"/>
              </a:solidFill>
              <a:latin typeface="微软雅黑" panose="020B0503020204020204" pitchFamily="34" charset="-122"/>
              <a:ea typeface="微软雅黑" panose="020B0503020204020204" pitchFamily="34" charset="-122"/>
            </a:endParaRPr>
          </a:p>
        </p:txBody>
      </p:sp>
      <p:sp>
        <p:nvSpPr>
          <p:cNvPr id="7186" name="文本框 27"/>
          <p:cNvSpPr txBox="1"/>
          <p:nvPr/>
        </p:nvSpPr>
        <p:spPr>
          <a:xfrm>
            <a:off x="8726488" y="1041400"/>
            <a:ext cx="2032000" cy="4603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2400" dirty="0">
                <a:solidFill>
                  <a:srgbClr val="548235"/>
                </a:solidFill>
                <a:latin typeface="微软雅黑" panose="020B0503020204020204" pitchFamily="34" charset="-122"/>
                <a:ea typeface="微软雅黑" panose="020B0503020204020204" pitchFamily="34" charset="-122"/>
              </a:rPr>
              <a:t>活动图片展示</a:t>
            </a:r>
            <a:endParaRPr lang="zh-CN" altLang="en-US" sz="2400" dirty="0">
              <a:solidFill>
                <a:srgbClr val="548235"/>
              </a:solidFill>
              <a:latin typeface="微软雅黑" panose="020B0503020204020204" pitchFamily="34" charset="-122"/>
              <a:ea typeface="微软雅黑" panose="020B0503020204020204" pitchFamily="34" charset="-122"/>
            </a:endParaRPr>
          </a:p>
        </p:txBody>
      </p:sp>
      <p:sp>
        <p:nvSpPr>
          <p:cNvPr id="7187" name="文本框 28"/>
          <p:cNvSpPr txBox="1"/>
          <p:nvPr/>
        </p:nvSpPr>
        <p:spPr>
          <a:xfrm>
            <a:off x="3138488" y="5337175"/>
            <a:ext cx="2030412"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2400" dirty="0">
                <a:solidFill>
                  <a:srgbClr val="548235"/>
                </a:solidFill>
                <a:latin typeface="微软雅黑" panose="020B0503020204020204" pitchFamily="34" charset="-122"/>
                <a:ea typeface="微软雅黑" panose="020B0503020204020204" pitchFamily="34" charset="-122"/>
              </a:rPr>
              <a:t>活动图片展示</a:t>
            </a:r>
            <a:endParaRPr lang="zh-CN" altLang="en-US" sz="2400" dirty="0">
              <a:solidFill>
                <a:srgbClr val="548235"/>
              </a:solidFill>
              <a:latin typeface="微软雅黑" panose="020B0503020204020204" pitchFamily="34" charset="-122"/>
              <a:ea typeface="微软雅黑" panose="020B0503020204020204" pitchFamily="34" charset="-122"/>
            </a:endParaRPr>
          </a:p>
        </p:txBody>
      </p:sp>
      <p:sp>
        <p:nvSpPr>
          <p:cNvPr id="7188" name="文本框 29"/>
          <p:cNvSpPr txBox="1"/>
          <p:nvPr/>
        </p:nvSpPr>
        <p:spPr>
          <a:xfrm>
            <a:off x="6989763" y="5337175"/>
            <a:ext cx="2032000"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2400" dirty="0">
                <a:solidFill>
                  <a:srgbClr val="548235"/>
                </a:solidFill>
                <a:latin typeface="微软雅黑" panose="020B0503020204020204" pitchFamily="34" charset="-122"/>
                <a:ea typeface="微软雅黑" panose="020B0503020204020204" pitchFamily="34" charset="-122"/>
              </a:rPr>
              <a:t>活动图片展示</a:t>
            </a:r>
            <a:endParaRPr lang="zh-CN" altLang="en-US" sz="2400" dirty="0">
              <a:solidFill>
                <a:srgbClr val="548235"/>
              </a:solidFill>
              <a:latin typeface="微软雅黑" panose="020B0503020204020204" pitchFamily="34" charset="-122"/>
              <a:ea typeface="微软雅黑" panose="020B0503020204020204" pitchFamily="34" charset="-122"/>
            </a:endParaRPr>
          </a:p>
        </p:txBody>
      </p:sp>
      <p:pic>
        <p:nvPicPr>
          <p:cNvPr id="7189" name="Picture 22" descr="&#10;                        只有一个年轻女人"/>
          <p:cNvPicPr>
            <a:picLocks noChangeAspect="1"/>
          </p:cNvPicPr>
          <p:nvPr/>
        </p:nvPicPr>
        <p:blipFill>
          <a:blip r:embed="rId2"/>
          <a:stretch>
            <a:fillRect/>
          </a:stretch>
        </p:blipFill>
        <p:spPr>
          <a:xfrm>
            <a:off x="1116013" y="333375"/>
            <a:ext cx="2960687" cy="1933575"/>
          </a:xfrm>
          <a:prstGeom prst="rect">
            <a:avLst/>
          </a:prstGeom>
          <a:noFill/>
          <a:ln w="9525" cap="flat" cmpd="sng">
            <a:solidFill>
              <a:srgbClr val="728653"/>
            </a:solidFill>
            <a:prstDash val="solid"/>
            <a:miter/>
            <a:headEnd type="none" w="med" len="med"/>
            <a:tailEnd type="none" w="med" len="med"/>
          </a:ln>
        </p:spPr>
      </p:pic>
      <p:pic>
        <p:nvPicPr>
          <p:cNvPr id="7190" name="Picture 22" descr="&#10;                        只有一个年轻女人"/>
          <p:cNvPicPr>
            <a:picLocks noChangeAspect="1"/>
          </p:cNvPicPr>
          <p:nvPr/>
        </p:nvPicPr>
        <p:blipFill>
          <a:blip r:embed="rId2"/>
          <a:stretch>
            <a:fillRect/>
          </a:stretch>
        </p:blipFill>
        <p:spPr>
          <a:xfrm>
            <a:off x="4703763" y="333375"/>
            <a:ext cx="2959100" cy="1933575"/>
          </a:xfrm>
          <a:prstGeom prst="rect">
            <a:avLst/>
          </a:prstGeom>
          <a:noFill/>
          <a:ln w="9525" cap="flat" cmpd="sng">
            <a:solidFill>
              <a:srgbClr val="728653"/>
            </a:solidFill>
            <a:prstDash val="solid"/>
            <a:miter/>
            <a:headEnd type="none" w="med" len="med"/>
            <a:tailEnd type="none" w="med" len="med"/>
          </a:ln>
        </p:spPr>
      </p:pic>
      <p:pic>
        <p:nvPicPr>
          <p:cNvPr id="7191" name="Picture 22" descr="&#10;                        只有一个年轻女人"/>
          <p:cNvPicPr>
            <a:picLocks noChangeAspect="1"/>
          </p:cNvPicPr>
          <p:nvPr/>
        </p:nvPicPr>
        <p:blipFill>
          <a:blip r:embed="rId2"/>
          <a:stretch>
            <a:fillRect/>
          </a:stretch>
        </p:blipFill>
        <p:spPr>
          <a:xfrm>
            <a:off x="8281988" y="333375"/>
            <a:ext cx="2960687" cy="1933575"/>
          </a:xfrm>
          <a:prstGeom prst="rect">
            <a:avLst/>
          </a:prstGeom>
          <a:noFill/>
          <a:ln w="9525" cap="flat" cmpd="sng">
            <a:solidFill>
              <a:srgbClr val="728653"/>
            </a:solidFill>
            <a:prstDash val="solid"/>
            <a:miter/>
            <a:headEnd type="none" w="med" len="med"/>
            <a:tailEnd type="none" w="med" len="med"/>
          </a:ln>
        </p:spPr>
      </p:pic>
      <p:pic>
        <p:nvPicPr>
          <p:cNvPr id="7192" name="Picture 22" descr="&#10;                        只有一个年轻女人"/>
          <p:cNvPicPr>
            <a:picLocks noChangeAspect="1"/>
          </p:cNvPicPr>
          <p:nvPr/>
        </p:nvPicPr>
        <p:blipFill>
          <a:blip r:embed="rId2"/>
          <a:stretch>
            <a:fillRect/>
          </a:stretch>
        </p:blipFill>
        <p:spPr>
          <a:xfrm>
            <a:off x="6499225" y="4587875"/>
            <a:ext cx="2959100" cy="1931988"/>
          </a:xfrm>
          <a:prstGeom prst="rect">
            <a:avLst/>
          </a:prstGeom>
          <a:noFill/>
          <a:ln w="9525" cap="flat" cmpd="sng">
            <a:solidFill>
              <a:srgbClr val="728653"/>
            </a:solidFill>
            <a:prstDash val="solid"/>
            <a:miter/>
            <a:headEnd type="none" w="med" len="med"/>
            <a:tailEnd type="none" w="med" len="med"/>
          </a:ln>
        </p:spPr>
      </p:pic>
      <p:pic>
        <p:nvPicPr>
          <p:cNvPr id="7193" name="Picture 22" descr="&#10;                        只有一个年轻女人"/>
          <p:cNvPicPr>
            <a:picLocks noChangeAspect="1"/>
          </p:cNvPicPr>
          <p:nvPr/>
        </p:nvPicPr>
        <p:blipFill>
          <a:blip r:embed="rId2"/>
          <a:stretch>
            <a:fillRect/>
          </a:stretch>
        </p:blipFill>
        <p:spPr>
          <a:xfrm>
            <a:off x="2687638" y="4573588"/>
            <a:ext cx="2959100" cy="1933575"/>
          </a:xfrm>
          <a:prstGeom prst="rect">
            <a:avLst/>
          </a:prstGeom>
          <a:noFill/>
          <a:ln w="9525" cap="flat" cmpd="sng">
            <a:solidFill>
              <a:srgbClr val="728653"/>
            </a:solidFill>
            <a:prstDash val="solid"/>
            <a:miter/>
            <a:headEnd type="none" w="med" len="med"/>
            <a:tailEnd type="none" w="med" len="med"/>
          </a:ln>
        </p:spPr>
      </p:pic>
      <p:sp>
        <p:nvSpPr>
          <p:cNvPr id="7194" name="文本框 1"/>
          <p:cNvSpPr txBox="1"/>
          <p:nvPr/>
        </p:nvSpPr>
        <p:spPr>
          <a:xfrm>
            <a:off x="1022350" y="4265613"/>
            <a:ext cx="800100" cy="2143125"/>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nSpc>
                <a:spcPct val="100000"/>
              </a:lnSpc>
              <a:spcBef>
                <a:spcPct val="0"/>
              </a:spcBef>
              <a:buNone/>
            </a:pPr>
            <a:r>
              <a:rPr lang="zh-CN" altLang="zh-CN" sz="4000" dirty="0">
                <a:solidFill>
                  <a:schemeClr val="bg1"/>
                </a:solidFill>
                <a:latin typeface="黑体" panose="02010609060101010101" pitchFamily="49" charset="-122"/>
                <a:ea typeface="黑体" panose="02010609060101010101" pitchFamily="49" charset="-122"/>
              </a:rPr>
              <a:t>活动组图</a:t>
            </a:r>
            <a:endParaRPr lang="zh-CN" altLang="zh-CN" sz="4000" dirty="0">
              <a:solidFill>
                <a:schemeClr val="bg1"/>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vert="horz" wrap="square" lIns="91440" tIns="45720" rIns="91440" bIns="45720" anchor="ctr"/>
          <a:lstStyle/>
          <a:p>
            <a:pPr eaLnBrk="1" hangingPunct="1"/>
            <a:endParaRPr lang="zh-CN" altLang="zh-CN" dirty="0"/>
          </a:p>
        </p:txBody>
      </p:sp>
      <p:sp>
        <p:nvSpPr>
          <p:cNvPr id="8195" name="内容占位符 2"/>
          <p:cNvSpPr>
            <a:spLocks noGrp="1"/>
          </p:cNvSpPr>
          <p:nvPr>
            <p:ph idx="1"/>
          </p:nvPr>
        </p:nvSpPr>
        <p:spPr/>
        <p:txBody>
          <a:bodyPr vert="horz" wrap="square" lIns="91440" tIns="45720" rIns="91440" bIns="45720" anchor="t"/>
          <a:lstStyle/>
          <a:p>
            <a:pPr eaLnBrk="1" hangingPunct="1"/>
            <a:endParaRPr lang="zh-CN" altLang="zh-CN" dirty="0"/>
          </a:p>
        </p:txBody>
      </p:sp>
      <p:pic>
        <p:nvPicPr>
          <p:cNvPr id="8196" name="图片 3"/>
          <p:cNvPicPr>
            <a:picLocks noChangeAspect="1"/>
          </p:cNvPicPr>
          <p:nvPr/>
        </p:nvPicPr>
        <p:blipFill>
          <a:blip r:embed="rId1"/>
          <a:srcRect l="16110" t="6505"/>
          <a:stretch>
            <a:fillRect/>
          </a:stretch>
        </p:blipFill>
        <p:spPr>
          <a:xfrm>
            <a:off x="0" y="0"/>
            <a:ext cx="12192000" cy="6858000"/>
          </a:xfrm>
          <a:prstGeom prst="rect">
            <a:avLst/>
          </a:prstGeom>
          <a:noFill/>
          <a:ln w="9525">
            <a:noFill/>
          </a:ln>
        </p:spPr>
      </p:pic>
      <p:sp>
        <p:nvSpPr>
          <p:cNvPr id="8197" name="矩形 4"/>
          <p:cNvSpPr/>
          <p:nvPr/>
        </p:nvSpPr>
        <p:spPr>
          <a:xfrm>
            <a:off x="0" y="0"/>
            <a:ext cx="12192000" cy="6858000"/>
          </a:xfrm>
          <a:prstGeom prst="rect">
            <a:avLst/>
          </a:prstGeom>
          <a:solidFill>
            <a:schemeClr val="bg1">
              <a:alpha val="20000"/>
            </a:schemeClr>
          </a:solidFill>
          <a:ln w="9525">
            <a:noFill/>
          </a:ln>
          <a:effectLst>
            <a:outerShdw dist="38100" dir="5400000" algn="ctr" rotWithShape="0">
              <a:srgbClr val="000000">
                <a:alpha val="39000"/>
              </a:srgbClr>
            </a:outerShdw>
          </a:effectLst>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4800" dirty="0">
              <a:solidFill>
                <a:srgbClr val="FFFFFF"/>
              </a:solidFill>
              <a:latin typeface="微软雅黑" panose="020B0503020204020204" pitchFamily="34" charset="-122"/>
              <a:ea typeface="微软雅黑" panose="020B0503020204020204" pitchFamily="34" charset="-122"/>
            </a:endParaRPr>
          </a:p>
        </p:txBody>
      </p:sp>
      <p:sp>
        <p:nvSpPr>
          <p:cNvPr id="8198" name="文本框 5"/>
          <p:cNvSpPr txBox="1"/>
          <p:nvPr/>
        </p:nvSpPr>
        <p:spPr>
          <a:xfrm>
            <a:off x="1620838" y="1824038"/>
            <a:ext cx="4287837" cy="13239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8000" dirty="0">
                <a:solidFill>
                  <a:schemeClr val="bg1"/>
                </a:solidFill>
                <a:latin typeface="微软雅黑" panose="020B0503020204020204" pitchFamily="34" charset="-122"/>
                <a:ea typeface="微软雅黑" panose="020B0503020204020204" pitchFamily="34" charset="-122"/>
              </a:rPr>
              <a:t>社团理念</a:t>
            </a:r>
            <a:endParaRPr lang="zh-CN" altLang="zh-CN" sz="8000" dirty="0">
              <a:solidFill>
                <a:schemeClr val="bg1"/>
              </a:solidFill>
              <a:latin typeface="微软雅黑" panose="020B0503020204020204" pitchFamily="34" charset="-122"/>
              <a:ea typeface="微软雅黑" panose="020B0503020204020204" pitchFamily="34" charset="-122"/>
            </a:endParaRPr>
          </a:p>
        </p:txBody>
      </p:sp>
      <p:sp>
        <p:nvSpPr>
          <p:cNvPr id="8199" name="文本框 6"/>
          <p:cNvSpPr txBox="1"/>
          <p:nvPr/>
        </p:nvSpPr>
        <p:spPr>
          <a:xfrm>
            <a:off x="1833563" y="3384550"/>
            <a:ext cx="1416050"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2400" dirty="0">
                <a:solidFill>
                  <a:schemeClr val="bg1"/>
                </a:solidFill>
                <a:latin typeface="微软雅黑" panose="020B0503020204020204" pitchFamily="34" charset="-122"/>
                <a:ea typeface="微软雅黑" panose="020B0503020204020204" pitchFamily="34" charset="-122"/>
              </a:rPr>
              <a:t>社团口号</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8200" name="矩形 7"/>
          <p:cNvSpPr/>
          <p:nvPr/>
        </p:nvSpPr>
        <p:spPr>
          <a:xfrm>
            <a:off x="1317625" y="3284538"/>
            <a:ext cx="9671050" cy="46037"/>
          </a:xfrm>
          <a:prstGeom prst="rect">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8201" name="文本框 8"/>
          <p:cNvSpPr txBox="1"/>
          <p:nvPr/>
        </p:nvSpPr>
        <p:spPr>
          <a:xfrm>
            <a:off x="6178550" y="1824038"/>
            <a:ext cx="4287838" cy="13239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8000" dirty="0">
                <a:solidFill>
                  <a:schemeClr val="bg1"/>
                </a:solidFill>
                <a:latin typeface="微软雅黑" panose="020B0503020204020204" pitchFamily="34" charset="-122"/>
                <a:ea typeface="微软雅黑" panose="020B0503020204020204" pitchFamily="34" charset="-122"/>
              </a:rPr>
              <a:t>社团理念</a:t>
            </a:r>
            <a:endParaRPr lang="zh-CN" altLang="zh-CN" sz="8000" dirty="0">
              <a:solidFill>
                <a:schemeClr val="bg1"/>
              </a:solidFill>
              <a:latin typeface="微软雅黑" panose="020B0503020204020204" pitchFamily="34" charset="-122"/>
              <a:ea typeface="微软雅黑" panose="020B0503020204020204" pitchFamily="34" charset="-122"/>
            </a:endParaRPr>
          </a:p>
        </p:txBody>
      </p:sp>
      <p:sp>
        <p:nvSpPr>
          <p:cNvPr id="8202" name="文本框 9"/>
          <p:cNvSpPr txBox="1"/>
          <p:nvPr/>
        </p:nvSpPr>
        <p:spPr>
          <a:xfrm>
            <a:off x="3379788" y="3384550"/>
            <a:ext cx="1416050"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2400" dirty="0">
                <a:solidFill>
                  <a:schemeClr val="bg1"/>
                </a:solidFill>
                <a:latin typeface="微软雅黑" panose="020B0503020204020204" pitchFamily="34" charset="-122"/>
                <a:ea typeface="微软雅黑" panose="020B0503020204020204" pitchFamily="34" charset="-122"/>
              </a:rPr>
              <a:t>社团口号</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8203" name="文本框 11"/>
          <p:cNvSpPr txBox="1"/>
          <p:nvPr/>
        </p:nvSpPr>
        <p:spPr>
          <a:xfrm>
            <a:off x="4926013" y="3384550"/>
            <a:ext cx="1416050"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2400" dirty="0">
                <a:solidFill>
                  <a:schemeClr val="bg1"/>
                </a:solidFill>
                <a:latin typeface="微软雅黑" panose="020B0503020204020204" pitchFamily="34" charset="-122"/>
                <a:ea typeface="微软雅黑" panose="020B0503020204020204" pitchFamily="34" charset="-122"/>
              </a:rPr>
              <a:t>社团口号</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8204" name="文本框 12"/>
          <p:cNvSpPr txBox="1"/>
          <p:nvPr/>
        </p:nvSpPr>
        <p:spPr>
          <a:xfrm>
            <a:off x="6472238" y="3384550"/>
            <a:ext cx="1416050"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2400" dirty="0">
                <a:solidFill>
                  <a:schemeClr val="bg1"/>
                </a:solidFill>
                <a:latin typeface="微软雅黑" panose="020B0503020204020204" pitchFamily="34" charset="-122"/>
                <a:ea typeface="微软雅黑" panose="020B0503020204020204" pitchFamily="34" charset="-122"/>
              </a:rPr>
              <a:t>社团口号</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8205" name="文本框 13"/>
          <p:cNvSpPr txBox="1"/>
          <p:nvPr/>
        </p:nvSpPr>
        <p:spPr>
          <a:xfrm>
            <a:off x="8018463" y="3384550"/>
            <a:ext cx="1414462"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2400" dirty="0">
                <a:solidFill>
                  <a:schemeClr val="bg1"/>
                </a:solidFill>
                <a:latin typeface="微软雅黑" panose="020B0503020204020204" pitchFamily="34" charset="-122"/>
                <a:ea typeface="微软雅黑" panose="020B0503020204020204" pitchFamily="34" charset="-122"/>
              </a:rPr>
              <a:t>社团口号</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8206" name="文本框 14"/>
          <p:cNvSpPr txBox="1"/>
          <p:nvPr/>
        </p:nvSpPr>
        <p:spPr>
          <a:xfrm>
            <a:off x="9564688" y="3384550"/>
            <a:ext cx="1414462"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2400" dirty="0">
                <a:solidFill>
                  <a:schemeClr val="bg1"/>
                </a:solidFill>
                <a:latin typeface="微软雅黑" panose="020B0503020204020204" pitchFamily="34" charset="-122"/>
                <a:ea typeface="微软雅黑" panose="020B0503020204020204" pitchFamily="34" charset="-122"/>
              </a:rPr>
              <a:t>社团口号</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vert="horz" wrap="square" lIns="91440" tIns="45720" rIns="91440" bIns="45720" anchor="ctr"/>
          <a:lstStyle/>
          <a:p>
            <a:pPr eaLnBrk="1" hangingPunct="1"/>
            <a:endParaRPr lang="zh-CN" altLang="zh-CN" dirty="0"/>
          </a:p>
        </p:txBody>
      </p:sp>
      <p:sp>
        <p:nvSpPr>
          <p:cNvPr id="9219" name="内容占位符 2"/>
          <p:cNvSpPr>
            <a:spLocks noGrp="1"/>
          </p:cNvSpPr>
          <p:nvPr>
            <p:ph idx="1"/>
          </p:nvPr>
        </p:nvSpPr>
        <p:spPr/>
        <p:txBody>
          <a:bodyPr vert="horz" wrap="square" lIns="91440" tIns="45720" rIns="91440" bIns="45720" anchor="t"/>
          <a:lstStyle/>
          <a:p>
            <a:pPr eaLnBrk="1" hangingPunct="1"/>
            <a:endParaRPr lang="zh-CN" altLang="zh-CN" dirty="0"/>
          </a:p>
        </p:txBody>
      </p:sp>
      <p:pic>
        <p:nvPicPr>
          <p:cNvPr id="9220" name="图片 3"/>
          <p:cNvPicPr>
            <a:picLocks noChangeAspect="1"/>
          </p:cNvPicPr>
          <p:nvPr/>
        </p:nvPicPr>
        <p:blipFill>
          <a:blip r:embed="rId1"/>
          <a:srcRect l="16110" t="6505"/>
          <a:stretch>
            <a:fillRect/>
          </a:stretch>
        </p:blipFill>
        <p:spPr>
          <a:xfrm>
            <a:off x="0" y="0"/>
            <a:ext cx="12192000" cy="6858000"/>
          </a:xfrm>
          <a:prstGeom prst="rect">
            <a:avLst/>
          </a:prstGeom>
          <a:noFill/>
          <a:ln w="9525">
            <a:noFill/>
          </a:ln>
        </p:spPr>
      </p:pic>
      <p:sp>
        <p:nvSpPr>
          <p:cNvPr id="9221" name="矩形 4"/>
          <p:cNvSpPr/>
          <p:nvPr/>
        </p:nvSpPr>
        <p:spPr>
          <a:xfrm>
            <a:off x="9525" y="0"/>
            <a:ext cx="12192000" cy="6858000"/>
          </a:xfrm>
          <a:prstGeom prst="rect">
            <a:avLst/>
          </a:prstGeom>
          <a:solidFill>
            <a:schemeClr val="bg1">
              <a:alpha val="20000"/>
            </a:schemeClr>
          </a:solidFill>
          <a:ln w="9525">
            <a:noFill/>
          </a:ln>
          <a:effectLst>
            <a:outerShdw dist="38100" dir="5400000" algn="ctr" rotWithShape="0">
              <a:srgbClr val="000000">
                <a:alpha val="39000"/>
              </a:srgbClr>
            </a:outerShdw>
          </a:effectLst>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4800" dirty="0">
              <a:solidFill>
                <a:srgbClr val="FFFFFF"/>
              </a:solidFill>
              <a:latin typeface="微软雅黑" panose="020B0503020204020204" pitchFamily="34" charset="-122"/>
              <a:ea typeface="微软雅黑" panose="020B0503020204020204" pitchFamily="34" charset="-122"/>
            </a:endParaRPr>
          </a:p>
        </p:txBody>
      </p:sp>
      <p:sp>
        <p:nvSpPr>
          <p:cNvPr id="9222" name="矩形 10"/>
          <p:cNvSpPr/>
          <p:nvPr/>
        </p:nvSpPr>
        <p:spPr>
          <a:xfrm>
            <a:off x="1219200" y="1312863"/>
            <a:ext cx="3203575" cy="4648200"/>
          </a:xfrm>
          <a:prstGeom prst="rect">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9223" name="文本框 15"/>
          <p:cNvSpPr txBox="1"/>
          <p:nvPr/>
        </p:nvSpPr>
        <p:spPr>
          <a:xfrm>
            <a:off x="2165350" y="3871913"/>
            <a:ext cx="1416050" cy="46196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2400" dirty="0">
                <a:solidFill>
                  <a:srgbClr val="548235"/>
                </a:solidFill>
                <a:latin typeface="微软雅黑" panose="020B0503020204020204" pitchFamily="34" charset="-122"/>
                <a:ea typeface="微软雅黑" panose="020B0503020204020204" pitchFamily="34" charset="-122"/>
              </a:rPr>
              <a:t>社长图片</a:t>
            </a:r>
            <a:endParaRPr lang="zh-CN" altLang="en-US" sz="2400" dirty="0">
              <a:solidFill>
                <a:srgbClr val="548235"/>
              </a:solidFill>
              <a:latin typeface="微软雅黑" panose="020B0503020204020204" pitchFamily="34" charset="-122"/>
              <a:ea typeface="微软雅黑" panose="020B0503020204020204" pitchFamily="34" charset="-122"/>
            </a:endParaRPr>
          </a:p>
        </p:txBody>
      </p:sp>
      <p:sp>
        <p:nvSpPr>
          <p:cNvPr id="9224" name="椭圆 16"/>
          <p:cNvSpPr/>
          <p:nvPr/>
        </p:nvSpPr>
        <p:spPr>
          <a:xfrm>
            <a:off x="6527800" y="2009775"/>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9225" name="椭圆 17"/>
          <p:cNvSpPr/>
          <p:nvPr/>
        </p:nvSpPr>
        <p:spPr>
          <a:xfrm>
            <a:off x="6540500" y="2297113"/>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9226" name="椭圆 18"/>
          <p:cNvSpPr/>
          <p:nvPr/>
        </p:nvSpPr>
        <p:spPr>
          <a:xfrm>
            <a:off x="6540500" y="2574925"/>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9227" name="椭圆 19"/>
          <p:cNvSpPr/>
          <p:nvPr/>
        </p:nvSpPr>
        <p:spPr>
          <a:xfrm>
            <a:off x="6540500" y="2876550"/>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9228" name="文本框 20"/>
          <p:cNvSpPr txBox="1"/>
          <p:nvPr/>
        </p:nvSpPr>
        <p:spPr>
          <a:xfrm>
            <a:off x="6662738" y="1889125"/>
            <a:ext cx="1108075"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兴趣爱好</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9229" name="文本框 21"/>
          <p:cNvSpPr txBox="1"/>
          <p:nvPr/>
        </p:nvSpPr>
        <p:spPr>
          <a:xfrm>
            <a:off x="6662738" y="2179638"/>
            <a:ext cx="1108075"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是否单身</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9230" name="文本框 22"/>
          <p:cNvSpPr txBox="1"/>
          <p:nvPr/>
        </p:nvSpPr>
        <p:spPr>
          <a:xfrm>
            <a:off x="6662738" y="2454275"/>
            <a:ext cx="1568450"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情感生活曝光</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9231" name="文本框 23"/>
          <p:cNvSpPr txBox="1"/>
          <p:nvPr/>
        </p:nvSpPr>
        <p:spPr>
          <a:xfrm>
            <a:off x="6662738" y="2735263"/>
            <a:ext cx="1108075" cy="3698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八卦新闻</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9232" name="文本框 24"/>
          <p:cNvSpPr txBox="1"/>
          <p:nvPr/>
        </p:nvSpPr>
        <p:spPr>
          <a:xfrm>
            <a:off x="6362700" y="873125"/>
            <a:ext cx="4800600" cy="8302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2400" dirty="0">
                <a:solidFill>
                  <a:schemeClr val="bg1"/>
                </a:solidFill>
                <a:latin typeface="微软雅黑" panose="020B0503020204020204" pitchFamily="34" charset="-122"/>
                <a:ea typeface="微软雅黑" panose="020B0503020204020204" pitchFamily="34" charset="-122"/>
              </a:rPr>
              <a:t>口头禅，口头禅，口头禅，口头禅，口头禅，口头禅</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9233" name="文本框 25"/>
          <p:cNvSpPr txBox="1"/>
          <p:nvPr/>
        </p:nvSpPr>
        <p:spPr>
          <a:xfrm>
            <a:off x="6451600" y="3889375"/>
            <a:ext cx="5313363" cy="2401888"/>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5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个人简介，个人简介</a:t>
            </a:r>
            <a:endParaRPr lang="zh-CN" altLang="en-US" sz="2000" dirty="0">
              <a:solidFill>
                <a:schemeClr val="bg1"/>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个人简介个人简介个人简介个人简介个人简介</a:t>
            </a:r>
            <a:endParaRPr lang="zh-CN" altLang="en-US" sz="2000" dirty="0">
              <a:solidFill>
                <a:schemeClr val="bg1"/>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个人简介个人简介个人简介个人简介个人简介</a:t>
            </a:r>
            <a:endParaRPr lang="en-US" altLang="zh-CN" sz="2000" dirty="0">
              <a:solidFill>
                <a:schemeClr val="bg1"/>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个人简介个人简介个人简介个人简介个人简介</a:t>
            </a:r>
            <a:endParaRPr lang="en-US" altLang="zh-CN" sz="2000" dirty="0">
              <a:solidFill>
                <a:schemeClr val="bg1"/>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个人简介个人简介个人简介个人简介个人简介</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9234" name="文本框 8"/>
          <p:cNvSpPr txBox="1"/>
          <p:nvPr/>
        </p:nvSpPr>
        <p:spPr>
          <a:xfrm>
            <a:off x="1149350" y="33338"/>
            <a:ext cx="2032000" cy="64611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3600" dirty="0">
                <a:solidFill>
                  <a:schemeClr val="bg1"/>
                </a:solidFill>
                <a:latin typeface="微软雅黑" panose="020B0503020204020204" pitchFamily="34" charset="-122"/>
                <a:ea typeface="微软雅黑" panose="020B0503020204020204" pitchFamily="34" charset="-122"/>
              </a:rPr>
              <a:t>成员介绍</a:t>
            </a:r>
            <a:endParaRPr lang="zh-CN" altLang="zh-CN" sz="3600" dirty="0">
              <a:solidFill>
                <a:schemeClr val="bg1"/>
              </a:solidFill>
              <a:latin typeface="微软雅黑" panose="020B0503020204020204" pitchFamily="34" charset="-122"/>
              <a:ea typeface="微软雅黑" panose="020B0503020204020204" pitchFamily="34" charset="-122"/>
            </a:endParaRPr>
          </a:p>
        </p:txBody>
      </p:sp>
      <p:sp>
        <p:nvSpPr>
          <p:cNvPr id="9235" name="矩形 21"/>
          <p:cNvSpPr/>
          <p:nvPr/>
        </p:nvSpPr>
        <p:spPr>
          <a:xfrm>
            <a:off x="0" y="0"/>
            <a:ext cx="1160463" cy="712788"/>
          </a:xfrm>
          <a:prstGeom prst="rect">
            <a:avLst/>
          </a:prstGeom>
          <a:solidFill>
            <a:schemeClr val="bg1">
              <a:alpha val="70195"/>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9236" name="文本框 6"/>
          <p:cNvSpPr txBox="1"/>
          <p:nvPr/>
        </p:nvSpPr>
        <p:spPr>
          <a:xfrm>
            <a:off x="169863" y="171450"/>
            <a:ext cx="8191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altLang="zh-CN" sz="1800" dirty="0"/>
              <a:t>LOGO</a:t>
            </a:r>
            <a:endParaRPr lang="zh-CN" altLang="en-US" sz="1800" dirty="0"/>
          </a:p>
        </p:txBody>
      </p:sp>
      <p:pic>
        <p:nvPicPr>
          <p:cNvPr id="9237" name="Picture 19" descr="&#10;                        学识"/>
          <p:cNvPicPr>
            <a:picLocks noChangeAspect="1"/>
          </p:cNvPicPr>
          <p:nvPr/>
        </p:nvPicPr>
        <p:blipFill>
          <a:blip r:embed="rId2"/>
          <a:stretch>
            <a:fillRect/>
          </a:stretch>
        </p:blipFill>
        <p:spPr>
          <a:xfrm>
            <a:off x="1211263" y="1144588"/>
            <a:ext cx="3211512" cy="4816475"/>
          </a:xfrm>
          <a:prstGeom prst="rect">
            <a:avLst/>
          </a:prstGeom>
          <a:noFill/>
          <a:ln w="9525">
            <a:noFill/>
          </a:ln>
        </p:spPr>
      </p:pic>
      <p:sp>
        <p:nvSpPr>
          <p:cNvPr id="9238" name="椭圆 1"/>
          <p:cNvSpPr/>
          <p:nvPr/>
        </p:nvSpPr>
        <p:spPr>
          <a:xfrm>
            <a:off x="3240088" y="4418013"/>
            <a:ext cx="1882775" cy="1882775"/>
          </a:xfrm>
          <a:prstGeom prst="ellipse">
            <a:avLst/>
          </a:prstGeom>
          <a:solidFill>
            <a:schemeClr val="bg1"/>
          </a:solidFill>
          <a:ln w="127000" cap="flat" cmpd="sng">
            <a:solidFill>
              <a:schemeClr val="bg1"/>
            </a:solidFill>
            <a:prstDash val="solid"/>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a:lnSpc>
                <a:spcPct val="100000"/>
              </a:lnSpc>
              <a:spcBef>
                <a:spcPct val="0"/>
              </a:spcBef>
              <a:buNone/>
            </a:pPr>
            <a:endParaRPr lang="zh-CN" altLang="en-US" sz="1800" dirty="0">
              <a:solidFill>
                <a:srgbClr val="FFFFFF"/>
              </a:solidFill>
            </a:endParaRPr>
          </a:p>
        </p:txBody>
      </p:sp>
      <p:sp>
        <p:nvSpPr>
          <p:cNvPr id="9239" name="文本框 2"/>
          <p:cNvSpPr txBox="1"/>
          <p:nvPr/>
        </p:nvSpPr>
        <p:spPr>
          <a:xfrm>
            <a:off x="3403918" y="4762183"/>
            <a:ext cx="1554480" cy="119888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nSpc>
                <a:spcPct val="100000"/>
              </a:lnSpc>
              <a:spcBef>
                <a:spcPct val="0"/>
              </a:spcBef>
              <a:buNone/>
            </a:pPr>
            <a:r>
              <a:rPr lang="en-US" altLang="zh-CN" sz="7200" dirty="0">
                <a:solidFill>
                  <a:srgbClr val="728653"/>
                </a:solidFill>
                <a:latin typeface="方正剪纸简体" panose="03000509000000000000" pitchFamily="65" charset="-122"/>
                <a:ea typeface="方正剪纸简体" panose="03000509000000000000" pitchFamily="65" charset="-122"/>
              </a:rPr>
              <a:t>XXX</a:t>
            </a:r>
            <a:endParaRPr lang="en-US" altLang="zh-CN" sz="7200" dirty="0">
              <a:solidFill>
                <a:srgbClr val="728653"/>
              </a:solidFill>
              <a:latin typeface="方正剪纸简体" panose="03000509000000000000" pitchFamily="65" charset="-122"/>
              <a:ea typeface="方正剪纸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vert="horz" wrap="square" lIns="91440" tIns="45720" rIns="91440" bIns="45720" anchor="ctr"/>
          <a:lstStyle/>
          <a:p>
            <a:pPr eaLnBrk="1" hangingPunct="1"/>
            <a:endParaRPr lang="zh-CN" altLang="zh-CN" dirty="0"/>
          </a:p>
        </p:txBody>
      </p:sp>
      <p:sp>
        <p:nvSpPr>
          <p:cNvPr id="10243" name="内容占位符 2"/>
          <p:cNvSpPr>
            <a:spLocks noGrp="1"/>
          </p:cNvSpPr>
          <p:nvPr>
            <p:ph idx="1"/>
          </p:nvPr>
        </p:nvSpPr>
        <p:spPr/>
        <p:txBody>
          <a:bodyPr vert="horz" wrap="square" lIns="91440" tIns="45720" rIns="91440" bIns="45720" anchor="t"/>
          <a:lstStyle/>
          <a:p>
            <a:pPr eaLnBrk="1" hangingPunct="1"/>
            <a:endParaRPr lang="zh-CN" altLang="zh-CN" dirty="0"/>
          </a:p>
        </p:txBody>
      </p:sp>
      <p:pic>
        <p:nvPicPr>
          <p:cNvPr id="10244" name="图片 3"/>
          <p:cNvPicPr>
            <a:picLocks noChangeAspect="1"/>
          </p:cNvPicPr>
          <p:nvPr/>
        </p:nvPicPr>
        <p:blipFill>
          <a:blip r:embed="rId1"/>
          <a:srcRect l="16110" t="6505"/>
          <a:stretch>
            <a:fillRect/>
          </a:stretch>
        </p:blipFill>
        <p:spPr>
          <a:xfrm>
            <a:off x="0" y="0"/>
            <a:ext cx="12192000" cy="6858000"/>
          </a:xfrm>
          <a:prstGeom prst="rect">
            <a:avLst/>
          </a:prstGeom>
          <a:noFill/>
          <a:ln w="9525">
            <a:noFill/>
          </a:ln>
        </p:spPr>
      </p:pic>
      <p:sp>
        <p:nvSpPr>
          <p:cNvPr id="10245" name="矩形 4"/>
          <p:cNvSpPr/>
          <p:nvPr/>
        </p:nvSpPr>
        <p:spPr>
          <a:xfrm>
            <a:off x="0" y="0"/>
            <a:ext cx="12192000" cy="6858000"/>
          </a:xfrm>
          <a:prstGeom prst="rect">
            <a:avLst/>
          </a:prstGeom>
          <a:solidFill>
            <a:schemeClr val="bg1">
              <a:alpha val="20000"/>
            </a:schemeClr>
          </a:solidFill>
          <a:ln w="9525">
            <a:noFill/>
          </a:ln>
          <a:effectLst>
            <a:outerShdw dist="38100" dir="5400000" algn="ctr" rotWithShape="0">
              <a:srgbClr val="000000">
                <a:alpha val="39000"/>
              </a:srgbClr>
            </a:outerShdw>
          </a:effectLst>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4800" dirty="0">
              <a:solidFill>
                <a:srgbClr val="FFFFFF"/>
              </a:solidFill>
              <a:latin typeface="微软雅黑" panose="020B0503020204020204" pitchFamily="34" charset="-122"/>
              <a:ea typeface="微软雅黑" panose="020B0503020204020204" pitchFamily="34" charset="-122"/>
            </a:endParaRPr>
          </a:p>
        </p:txBody>
      </p:sp>
      <p:sp>
        <p:nvSpPr>
          <p:cNvPr id="10246" name="矩形 10"/>
          <p:cNvSpPr/>
          <p:nvPr/>
        </p:nvSpPr>
        <p:spPr>
          <a:xfrm>
            <a:off x="1219200" y="1365250"/>
            <a:ext cx="3295650" cy="4648200"/>
          </a:xfrm>
          <a:prstGeom prst="rect">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10247" name="文本框 15"/>
          <p:cNvSpPr txBox="1"/>
          <p:nvPr/>
        </p:nvSpPr>
        <p:spPr>
          <a:xfrm>
            <a:off x="2165350" y="3814763"/>
            <a:ext cx="1416050" cy="46196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2400" dirty="0">
                <a:solidFill>
                  <a:srgbClr val="548235"/>
                </a:solidFill>
                <a:latin typeface="微软雅黑" panose="020B0503020204020204" pitchFamily="34" charset="-122"/>
                <a:ea typeface="微软雅黑" panose="020B0503020204020204" pitchFamily="34" charset="-122"/>
              </a:rPr>
              <a:t>部长图片</a:t>
            </a:r>
            <a:endParaRPr lang="zh-CN" altLang="en-US" sz="2400" dirty="0">
              <a:solidFill>
                <a:srgbClr val="548235"/>
              </a:solidFill>
              <a:latin typeface="微软雅黑" panose="020B0503020204020204" pitchFamily="34" charset="-122"/>
              <a:ea typeface="微软雅黑" panose="020B0503020204020204" pitchFamily="34" charset="-122"/>
            </a:endParaRPr>
          </a:p>
        </p:txBody>
      </p:sp>
      <p:sp>
        <p:nvSpPr>
          <p:cNvPr id="10248" name="椭圆 16"/>
          <p:cNvSpPr/>
          <p:nvPr/>
        </p:nvSpPr>
        <p:spPr>
          <a:xfrm>
            <a:off x="6527800" y="2009775"/>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10249" name="椭圆 17"/>
          <p:cNvSpPr/>
          <p:nvPr/>
        </p:nvSpPr>
        <p:spPr>
          <a:xfrm>
            <a:off x="6540500" y="2297113"/>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10250" name="椭圆 18"/>
          <p:cNvSpPr/>
          <p:nvPr/>
        </p:nvSpPr>
        <p:spPr>
          <a:xfrm>
            <a:off x="6540500" y="2574925"/>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10251" name="椭圆 19"/>
          <p:cNvSpPr/>
          <p:nvPr/>
        </p:nvSpPr>
        <p:spPr>
          <a:xfrm>
            <a:off x="6540500" y="2876550"/>
            <a:ext cx="127000" cy="127000"/>
          </a:xfrm>
          <a:prstGeom prst="ellipse">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10252" name="文本框 20"/>
          <p:cNvSpPr txBox="1"/>
          <p:nvPr/>
        </p:nvSpPr>
        <p:spPr>
          <a:xfrm>
            <a:off x="6662738" y="1889125"/>
            <a:ext cx="1108075"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兴趣爱好</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10253" name="文本框 21"/>
          <p:cNvSpPr txBox="1"/>
          <p:nvPr/>
        </p:nvSpPr>
        <p:spPr>
          <a:xfrm>
            <a:off x="6662738" y="2179638"/>
            <a:ext cx="1108075"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是否单身</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10254" name="文本框 22"/>
          <p:cNvSpPr txBox="1"/>
          <p:nvPr/>
        </p:nvSpPr>
        <p:spPr>
          <a:xfrm>
            <a:off x="6662738" y="2454275"/>
            <a:ext cx="1568450"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情感生活曝光</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10255" name="文本框 23"/>
          <p:cNvSpPr txBox="1"/>
          <p:nvPr/>
        </p:nvSpPr>
        <p:spPr>
          <a:xfrm>
            <a:off x="6662738" y="2735263"/>
            <a:ext cx="1108075" cy="3698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1800" dirty="0">
                <a:solidFill>
                  <a:schemeClr val="bg1"/>
                </a:solidFill>
                <a:latin typeface="微软雅黑" panose="020B0503020204020204" pitchFamily="34" charset="-122"/>
                <a:ea typeface="微软雅黑" panose="020B0503020204020204" pitchFamily="34" charset="-122"/>
              </a:rPr>
              <a:t>八卦新闻</a:t>
            </a:r>
            <a:endParaRPr lang="zh-CN" altLang="zh-CN" sz="1800" dirty="0">
              <a:solidFill>
                <a:schemeClr val="bg1"/>
              </a:solidFill>
              <a:latin typeface="微软雅黑" panose="020B0503020204020204" pitchFamily="34" charset="-122"/>
              <a:ea typeface="微软雅黑" panose="020B0503020204020204" pitchFamily="34" charset="-122"/>
            </a:endParaRPr>
          </a:p>
        </p:txBody>
      </p:sp>
      <p:sp>
        <p:nvSpPr>
          <p:cNvPr id="10256" name="文本框 24"/>
          <p:cNvSpPr txBox="1"/>
          <p:nvPr/>
        </p:nvSpPr>
        <p:spPr>
          <a:xfrm>
            <a:off x="6362700" y="873125"/>
            <a:ext cx="4800600" cy="8302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2400" dirty="0">
                <a:solidFill>
                  <a:schemeClr val="bg1"/>
                </a:solidFill>
                <a:latin typeface="微软雅黑" panose="020B0503020204020204" pitchFamily="34" charset="-122"/>
                <a:ea typeface="微软雅黑" panose="020B0503020204020204" pitchFamily="34" charset="-122"/>
              </a:rPr>
              <a:t>口头禅，口头禅，口头禅，口头禅，口头禅，口头禅</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10257" name="文本框 25"/>
          <p:cNvSpPr txBox="1"/>
          <p:nvPr/>
        </p:nvSpPr>
        <p:spPr>
          <a:xfrm>
            <a:off x="6451600" y="3889375"/>
            <a:ext cx="5313363" cy="2401888"/>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5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个人简介，个人简介</a:t>
            </a:r>
            <a:endParaRPr lang="zh-CN" altLang="en-US" sz="2000" dirty="0">
              <a:solidFill>
                <a:schemeClr val="bg1"/>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个人简介个人简介个人简介个人简介个人简介</a:t>
            </a:r>
            <a:endParaRPr lang="zh-CN" altLang="en-US" sz="2000" dirty="0">
              <a:solidFill>
                <a:schemeClr val="bg1"/>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个人简介个人简介个人简介个人简介个人简介</a:t>
            </a:r>
            <a:endParaRPr lang="en-US" altLang="zh-CN" sz="2000" dirty="0">
              <a:solidFill>
                <a:schemeClr val="bg1"/>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个人简介个人简介个人简介个人简介个人简介</a:t>
            </a:r>
            <a:endParaRPr lang="en-US" altLang="zh-CN" sz="2000" dirty="0">
              <a:solidFill>
                <a:schemeClr val="bg1"/>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个人简介个人简介个人简介个人简介个人简介</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258" name="文本框 8"/>
          <p:cNvSpPr txBox="1"/>
          <p:nvPr/>
        </p:nvSpPr>
        <p:spPr>
          <a:xfrm>
            <a:off x="1149350" y="33338"/>
            <a:ext cx="2032000" cy="64611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3600" dirty="0">
                <a:solidFill>
                  <a:schemeClr val="bg1"/>
                </a:solidFill>
                <a:latin typeface="微软雅黑" panose="020B0503020204020204" pitchFamily="34" charset="-122"/>
                <a:ea typeface="微软雅黑" panose="020B0503020204020204" pitchFamily="34" charset="-122"/>
              </a:rPr>
              <a:t>成员介绍</a:t>
            </a:r>
            <a:endParaRPr lang="zh-CN" altLang="zh-CN" sz="3600" dirty="0">
              <a:solidFill>
                <a:schemeClr val="bg1"/>
              </a:solidFill>
              <a:latin typeface="微软雅黑" panose="020B0503020204020204" pitchFamily="34" charset="-122"/>
              <a:ea typeface="微软雅黑" panose="020B0503020204020204" pitchFamily="34" charset="-122"/>
            </a:endParaRPr>
          </a:p>
        </p:txBody>
      </p:sp>
      <p:sp>
        <p:nvSpPr>
          <p:cNvPr id="10259" name="矩形 21"/>
          <p:cNvSpPr/>
          <p:nvPr/>
        </p:nvSpPr>
        <p:spPr>
          <a:xfrm>
            <a:off x="0" y="0"/>
            <a:ext cx="1160463" cy="712788"/>
          </a:xfrm>
          <a:prstGeom prst="rect">
            <a:avLst/>
          </a:prstGeom>
          <a:solidFill>
            <a:schemeClr val="bg1">
              <a:alpha val="70195"/>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10260" name="文本框 6"/>
          <p:cNvSpPr txBox="1"/>
          <p:nvPr/>
        </p:nvSpPr>
        <p:spPr>
          <a:xfrm>
            <a:off x="169863" y="171450"/>
            <a:ext cx="8191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altLang="zh-CN" sz="1800" dirty="0"/>
              <a:t>LOGO</a:t>
            </a:r>
            <a:endParaRPr lang="zh-CN" altLang="en-US" sz="1800" dirty="0"/>
          </a:p>
        </p:txBody>
      </p:sp>
      <p:pic>
        <p:nvPicPr>
          <p:cNvPr id="10261" name="Picture 19" descr="&#10;                        学识"/>
          <p:cNvPicPr>
            <a:picLocks noChangeAspect="1"/>
          </p:cNvPicPr>
          <p:nvPr/>
        </p:nvPicPr>
        <p:blipFill>
          <a:blip r:embed="rId2"/>
          <a:stretch>
            <a:fillRect/>
          </a:stretch>
        </p:blipFill>
        <p:spPr>
          <a:xfrm>
            <a:off x="1211263" y="1144588"/>
            <a:ext cx="3303587" cy="4956175"/>
          </a:xfrm>
          <a:prstGeom prst="rect">
            <a:avLst/>
          </a:prstGeom>
          <a:noFill/>
          <a:ln w="9525">
            <a:noFill/>
          </a:ln>
        </p:spPr>
      </p:pic>
      <p:sp>
        <p:nvSpPr>
          <p:cNvPr id="10262" name="椭圆 24"/>
          <p:cNvSpPr/>
          <p:nvPr/>
        </p:nvSpPr>
        <p:spPr>
          <a:xfrm>
            <a:off x="3632200" y="414338"/>
            <a:ext cx="1882775" cy="1882775"/>
          </a:xfrm>
          <a:prstGeom prst="ellipse">
            <a:avLst/>
          </a:prstGeom>
          <a:solidFill>
            <a:schemeClr val="bg1"/>
          </a:solidFill>
          <a:ln w="127000" cap="flat" cmpd="sng">
            <a:solidFill>
              <a:schemeClr val="bg1"/>
            </a:solidFill>
            <a:prstDash val="solid"/>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a:lnSpc>
                <a:spcPct val="100000"/>
              </a:lnSpc>
              <a:spcBef>
                <a:spcPct val="0"/>
              </a:spcBef>
              <a:buNone/>
            </a:pPr>
            <a:endParaRPr lang="zh-CN" altLang="en-US" sz="1800" dirty="0">
              <a:solidFill>
                <a:srgbClr val="FFFFFF"/>
              </a:solidFill>
            </a:endParaRPr>
          </a:p>
        </p:txBody>
      </p:sp>
      <p:sp>
        <p:nvSpPr>
          <p:cNvPr id="10263" name="文本框 25"/>
          <p:cNvSpPr txBox="1"/>
          <p:nvPr/>
        </p:nvSpPr>
        <p:spPr>
          <a:xfrm>
            <a:off x="3796030" y="810895"/>
            <a:ext cx="1554480" cy="119888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nSpc>
                <a:spcPct val="100000"/>
              </a:lnSpc>
              <a:spcBef>
                <a:spcPct val="0"/>
              </a:spcBef>
              <a:buNone/>
            </a:pPr>
            <a:r>
              <a:rPr lang="en-US" altLang="zh-CN" sz="7200" dirty="0">
                <a:solidFill>
                  <a:srgbClr val="728653"/>
                </a:solidFill>
                <a:latin typeface="方正剪纸简体" panose="03000509000000000000" pitchFamily="65" charset="-122"/>
                <a:ea typeface="方正剪纸简体" panose="03000509000000000000" pitchFamily="65" charset="-122"/>
              </a:rPr>
              <a:t>XXX</a:t>
            </a:r>
            <a:endParaRPr lang="en-US" altLang="zh-CN" sz="7200" dirty="0">
              <a:solidFill>
                <a:srgbClr val="728653"/>
              </a:solidFill>
              <a:latin typeface="方正剪纸简体" panose="03000509000000000000" pitchFamily="65" charset="-122"/>
              <a:ea typeface="方正剪纸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vert="horz" wrap="square" lIns="91440" tIns="45720" rIns="91440" bIns="45720" anchor="ctr"/>
          <a:lstStyle/>
          <a:p>
            <a:pPr eaLnBrk="1" hangingPunct="1"/>
            <a:endParaRPr lang="zh-CN" altLang="zh-CN" dirty="0"/>
          </a:p>
        </p:txBody>
      </p:sp>
      <p:sp>
        <p:nvSpPr>
          <p:cNvPr id="11267" name="内容占位符 2"/>
          <p:cNvSpPr>
            <a:spLocks noGrp="1"/>
          </p:cNvSpPr>
          <p:nvPr>
            <p:ph idx="1"/>
          </p:nvPr>
        </p:nvSpPr>
        <p:spPr>
          <a:xfrm>
            <a:off x="838200" y="2540000"/>
            <a:ext cx="10515600" cy="4351338"/>
          </a:xfrm>
        </p:spPr>
        <p:txBody>
          <a:bodyPr vert="horz" wrap="square" lIns="91440" tIns="45720" rIns="91440" bIns="45720" anchor="t"/>
          <a:lstStyle/>
          <a:p>
            <a:pPr eaLnBrk="1" hangingPunct="1"/>
            <a:endParaRPr lang="zh-CN" altLang="zh-CN" dirty="0"/>
          </a:p>
        </p:txBody>
      </p:sp>
      <p:pic>
        <p:nvPicPr>
          <p:cNvPr id="11268" name="图片 3"/>
          <p:cNvPicPr>
            <a:picLocks noChangeAspect="1"/>
          </p:cNvPicPr>
          <p:nvPr/>
        </p:nvPicPr>
        <p:blipFill>
          <a:blip r:embed="rId1"/>
          <a:srcRect l="16110" t="6505"/>
          <a:stretch>
            <a:fillRect/>
          </a:stretch>
        </p:blipFill>
        <p:spPr>
          <a:xfrm>
            <a:off x="0" y="0"/>
            <a:ext cx="12192000" cy="6858000"/>
          </a:xfrm>
          <a:prstGeom prst="rect">
            <a:avLst/>
          </a:prstGeom>
          <a:noFill/>
          <a:ln w="9525">
            <a:noFill/>
          </a:ln>
        </p:spPr>
      </p:pic>
      <p:sp>
        <p:nvSpPr>
          <p:cNvPr id="11269" name="矩形 4"/>
          <p:cNvSpPr/>
          <p:nvPr/>
        </p:nvSpPr>
        <p:spPr>
          <a:xfrm>
            <a:off x="-1587" y="0"/>
            <a:ext cx="12190412" cy="6858000"/>
          </a:xfrm>
          <a:prstGeom prst="rect">
            <a:avLst/>
          </a:prstGeom>
          <a:solidFill>
            <a:schemeClr val="bg1">
              <a:alpha val="20000"/>
            </a:schemeClr>
          </a:solidFill>
          <a:ln w="9525">
            <a:noFill/>
          </a:ln>
          <a:effectLst>
            <a:outerShdw dist="38100" dir="5400000" algn="ctr" rotWithShape="0">
              <a:srgbClr val="000000">
                <a:alpha val="39000"/>
              </a:srgbClr>
            </a:outerShdw>
          </a:effectLst>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4800" dirty="0">
              <a:solidFill>
                <a:srgbClr val="FFFFFF"/>
              </a:solidFill>
              <a:latin typeface="微软雅黑" panose="020B0503020204020204" pitchFamily="34" charset="-122"/>
              <a:ea typeface="微软雅黑" panose="020B0503020204020204" pitchFamily="34" charset="-122"/>
            </a:endParaRPr>
          </a:p>
        </p:txBody>
      </p:sp>
      <p:sp>
        <p:nvSpPr>
          <p:cNvPr id="11270" name="文本框 8"/>
          <p:cNvSpPr txBox="1"/>
          <p:nvPr/>
        </p:nvSpPr>
        <p:spPr>
          <a:xfrm>
            <a:off x="1149350" y="33338"/>
            <a:ext cx="2030413" cy="64611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zh-CN" sz="3600" dirty="0">
                <a:solidFill>
                  <a:schemeClr val="bg1"/>
                </a:solidFill>
                <a:latin typeface="微软雅黑" panose="020B0503020204020204" pitchFamily="34" charset="-122"/>
                <a:ea typeface="微软雅黑" panose="020B0503020204020204" pitchFamily="34" charset="-122"/>
              </a:rPr>
              <a:t>招新成果</a:t>
            </a:r>
            <a:endParaRPr lang="zh-CN" altLang="zh-CN" sz="3600" dirty="0">
              <a:solidFill>
                <a:schemeClr val="bg1"/>
              </a:solidFill>
              <a:latin typeface="微软雅黑" panose="020B0503020204020204" pitchFamily="34" charset="-122"/>
              <a:ea typeface="微软雅黑" panose="020B0503020204020204" pitchFamily="34" charset="-122"/>
            </a:endParaRPr>
          </a:p>
        </p:txBody>
      </p:sp>
      <p:sp>
        <p:nvSpPr>
          <p:cNvPr id="11271" name="Freeform 90"/>
          <p:cNvSpPr/>
          <p:nvPr/>
        </p:nvSpPr>
        <p:spPr>
          <a:xfrm>
            <a:off x="804863" y="2093913"/>
            <a:ext cx="273050" cy="619125"/>
          </a:xfrm>
          <a:custGeom>
            <a:avLst/>
            <a:gdLst/>
            <a:ahLst/>
            <a:cxnLst>
              <a:cxn ang="0">
                <a:pos x="212372" y="0"/>
              </a:cxn>
              <a:cxn ang="0">
                <a:pos x="64470" y="0"/>
              </a:cxn>
              <a:cxn ang="0">
                <a:pos x="0" y="56975"/>
              </a:cxn>
              <a:cxn ang="0">
                <a:pos x="0" y="277277"/>
              </a:cxn>
              <a:cxn ang="0">
                <a:pos x="22754" y="300067"/>
              </a:cxn>
              <a:cxn ang="0">
                <a:pos x="45508" y="277277"/>
              </a:cxn>
              <a:cxn ang="0">
                <a:pos x="45508" y="98756"/>
              </a:cxn>
              <a:cxn ang="0">
                <a:pos x="60678" y="98756"/>
              </a:cxn>
              <a:cxn ang="0">
                <a:pos x="60678" y="588738"/>
              </a:cxn>
              <a:cxn ang="0">
                <a:pos x="94809" y="619125"/>
              </a:cxn>
              <a:cxn ang="0">
                <a:pos x="125148" y="588738"/>
              </a:cxn>
              <a:cxn ang="0">
                <a:pos x="125148" y="300067"/>
              </a:cxn>
              <a:cxn ang="0">
                <a:pos x="151694" y="300067"/>
              </a:cxn>
              <a:cxn ang="0">
                <a:pos x="151694" y="588738"/>
              </a:cxn>
              <a:cxn ang="0">
                <a:pos x="182033" y="619125"/>
              </a:cxn>
              <a:cxn ang="0">
                <a:pos x="212372" y="588738"/>
              </a:cxn>
              <a:cxn ang="0">
                <a:pos x="212372" y="98756"/>
              </a:cxn>
              <a:cxn ang="0">
                <a:pos x="227542" y="98756"/>
              </a:cxn>
              <a:cxn ang="0">
                <a:pos x="227542" y="277277"/>
              </a:cxn>
              <a:cxn ang="0">
                <a:pos x="250296" y="300067"/>
              </a:cxn>
              <a:cxn ang="0">
                <a:pos x="273050" y="277277"/>
              </a:cxn>
              <a:cxn ang="0">
                <a:pos x="273050" y="56975"/>
              </a:cxn>
              <a:cxn ang="0">
                <a:pos x="212372" y="0"/>
              </a:cxn>
            </a:cxnLst>
            <a:rect l="0" t="0" r="0" b="0"/>
            <a:pathLst>
              <a:path w="72" h="163">
                <a:moveTo>
                  <a:pt x="56" y="0"/>
                </a:moveTo>
                <a:cubicBezTo>
                  <a:pt x="17" y="0"/>
                  <a:pt x="17" y="0"/>
                  <a:pt x="17" y="0"/>
                </a:cubicBezTo>
                <a:cubicBezTo>
                  <a:pt x="6" y="0"/>
                  <a:pt x="0" y="5"/>
                  <a:pt x="0" y="15"/>
                </a:cubicBezTo>
                <a:cubicBezTo>
                  <a:pt x="0" y="73"/>
                  <a:pt x="0" y="73"/>
                  <a:pt x="0" y="73"/>
                </a:cubicBezTo>
                <a:cubicBezTo>
                  <a:pt x="0" y="76"/>
                  <a:pt x="3" y="79"/>
                  <a:pt x="6" y="79"/>
                </a:cubicBezTo>
                <a:cubicBezTo>
                  <a:pt x="10" y="79"/>
                  <a:pt x="12" y="76"/>
                  <a:pt x="12" y="73"/>
                </a:cubicBezTo>
                <a:cubicBezTo>
                  <a:pt x="12" y="26"/>
                  <a:pt x="12" y="26"/>
                  <a:pt x="12" y="26"/>
                </a:cubicBezTo>
                <a:cubicBezTo>
                  <a:pt x="16" y="26"/>
                  <a:pt x="16" y="26"/>
                  <a:pt x="16" y="26"/>
                </a:cubicBezTo>
                <a:cubicBezTo>
                  <a:pt x="16" y="155"/>
                  <a:pt x="16" y="155"/>
                  <a:pt x="16" y="155"/>
                </a:cubicBezTo>
                <a:cubicBezTo>
                  <a:pt x="16" y="159"/>
                  <a:pt x="20" y="163"/>
                  <a:pt x="25" y="163"/>
                </a:cubicBezTo>
                <a:cubicBezTo>
                  <a:pt x="29" y="163"/>
                  <a:pt x="33" y="159"/>
                  <a:pt x="33" y="155"/>
                </a:cubicBezTo>
                <a:cubicBezTo>
                  <a:pt x="33" y="79"/>
                  <a:pt x="33" y="79"/>
                  <a:pt x="33" y="79"/>
                </a:cubicBezTo>
                <a:cubicBezTo>
                  <a:pt x="40" y="79"/>
                  <a:pt x="40" y="79"/>
                  <a:pt x="40" y="79"/>
                </a:cubicBezTo>
                <a:cubicBezTo>
                  <a:pt x="40" y="155"/>
                  <a:pt x="40" y="155"/>
                  <a:pt x="40" y="155"/>
                </a:cubicBezTo>
                <a:cubicBezTo>
                  <a:pt x="40" y="159"/>
                  <a:pt x="43" y="163"/>
                  <a:pt x="48" y="163"/>
                </a:cubicBezTo>
                <a:cubicBezTo>
                  <a:pt x="53" y="163"/>
                  <a:pt x="56" y="159"/>
                  <a:pt x="56" y="155"/>
                </a:cubicBezTo>
                <a:cubicBezTo>
                  <a:pt x="56" y="26"/>
                  <a:pt x="56" y="26"/>
                  <a:pt x="56" y="26"/>
                </a:cubicBezTo>
                <a:cubicBezTo>
                  <a:pt x="60" y="26"/>
                  <a:pt x="60" y="26"/>
                  <a:pt x="60" y="26"/>
                </a:cubicBezTo>
                <a:cubicBezTo>
                  <a:pt x="60" y="73"/>
                  <a:pt x="60" y="73"/>
                  <a:pt x="60" y="73"/>
                </a:cubicBezTo>
                <a:cubicBezTo>
                  <a:pt x="60" y="76"/>
                  <a:pt x="63" y="79"/>
                  <a:pt x="66" y="79"/>
                </a:cubicBezTo>
                <a:cubicBezTo>
                  <a:pt x="70" y="79"/>
                  <a:pt x="72" y="76"/>
                  <a:pt x="72" y="73"/>
                </a:cubicBezTo>
                <a:cubicBezTo>
                  <a:pt x="72" y="15"/>
                  <a:pt x="72" y="15"/>
                  <a:pt x="72" y="15"/>
                </a:cubicBezTo>
                <a:cubicBezTo>
                  <a:pt x="72" y="5"/>
                  <a:pt x="67" y="0"/>
                  <a:pt x="56" y="0"/>
                </a:cubicBezTo>
                <a:close/>
              </a:path>
            </a:pathLst>
          </a:custGeom>
          <a:solidFill>
            <a:schemeClr val="bg1">
              <a:alpha val="100000"/>
            </a:schemeClr>
          </a:solidFill>
          <a:ln w="9525">
            <a:noFill/>
          </a:ln>
        </p:spPr>
        <p:txBody>
          <a:bodyPr/>
          <a:lstStyle/>
          <a:p>
            <a:endParaRPr lang="zh-CN" altLang="en-US"/>
          </a:p>
        </p:txBody>
      </p:sp>
      <p:sp>
        <p:nvSpPr>
          <p:cNvPr id="11272" name="Oval 91"/>
          <p:cNvSpPr/>
          <p:nvPr/>
        </p:nvSpPr>
        <p:spPr>
          <a:xfrm>
            <a:off x="874713" y="1946275"/>
            <a:ext cx="131762" cy="1365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273" name="Freeform 90"/>
          <p:cNvSpPr/>
          <p:nvPr/>
        </p:nvSpPr>
        <p:spPr>
          <a:xfrm>
            <a:off x="1239838" y="2093913"/>
            <a:ext cx="273050" cy="619125"/>
          </a:xfrm>
          <a:custGeom>
            <a:avLst/>
            <a:gdLst/>
            <a:ahLst/>
            <a:cxnLst>
              <a:cxn ang="0">
                <a:pos x="212372" y="0"/>
              </a:cxn>
              <a:cxn ang="0">
                <a:pos x="64470" y="0"/>
              </a:cxn>
              <a:cxn ang="0">
                <a:pos x="0" y="56975"/>
              </a:cxn>
              <a:cxn ang="0">
                <a:pos x="0" y="277277"/>
              </a:cxn>
              <a:cxn ang="0">
                <a:pos x="22754" y="300067"/>
              </a:cxn>
              <a:cxn ang="0">
                <a:pos x="45508" y="277277"/>
              </a:cxn>
              <a:cxn ang="0">
                <a:pos x="45508" y="98756"/>
              </a:cxn>
              <a:cxn ang="0">
                <a:pos x="60678" y="98756"/>
              </a:cxn>
              <a:cxn ang="0">
                <a:pos x="60678" y="588738"/>
              </a:cxn>
              <a:cxn ang="0">
                <a:pos x="94809" y="619125"/>
              </a:cxn>
              <a:cxn ang="0">
                <a:pos x="125148" y="588738"/>
              </a:cxn>
              <a:cxn ang="0">
                <a:pos x="125148" y="300067"/>
              </a:cxn>
              <a:cxn ang="0">
                <a:pos x="151694" y="300067"/>
              </a:cxn>
              <a:cxn ang="0">
                <a:pos x="151694" y="588738"/>
              </a:cxn>
              <a:cxn ang="0">
                <a:pos x="182033" y="619125"/>
              </a:cxn>
              <a:cxn ang="0">
                <a:pos x="212372" y="588738"/>
              </a:cxn>
              <a:cxn ang="0">
                <a:pos x="212372" y="98756"/>
              </a:cxn>
              <a:cxn ang="0">
                <a:pos x="227542" y="98756"/>
              </a:cxn>
              <a:cxn ang="0">
                <a:pos x="227542" y="277277"/>
              </a:cxn>
              <a:cxn ang="0">
                <a:pos x="250296" y="300067"/>
              </a:cxn>
              <a:cxn ang="0">
                <a:pos x="273050" y="277277"/>
              </a:cxn>
              <a:cxn ang="0">
                <a:pos x="273050" y="56975"/>
              </a:cxn>
              <a:cxn ang="0">
                <a:pos x="212372" y="0"/>
              </a:cxn>
            </a:cxnLst>
            <a:rect l="0" t="0" r="0" b="0"/>
            <a:pathLst>
              <a:path w="72" h="163">
                <a:moveTo>
                  <a:pt x="56" y="0"/>
                </a:moveTo>
                <a:cubicBezTo>
                  <a:pt x="17" y="0"/>
                  <a:pt x="17" y="0"/>
                  <a:pt x="17" y="0"/>
                </a:cubicBezTo>
                <a:cubicBezTo>
                  <a:pt x="6" y="0"/>
                  <a:pt x="0" y="5"/>
                  <a:pt x="0" y="15"/>
                </a:cubicBezTo>
                <a:cubicBezTo>
                  <a:pt x="0" y="73"/>
                  <a:pt x="0" y="73"/>
                  <a:pt x="0" y="73"/>
                </a:cubicBezTo>
                <a:cubicBezTo>
                  <a:pt x="0" y="76"/>
                  <a:pt x="3" y="79"/>
                  <a:pt x="6" y="79"/>
                </a:cubicBezTo>
                <a:cubicBezTo>
                  <a:pt x="10" y="79"/>
                  <a:pt x="12" y="76"/>
                  <a:pt x="12" y="73"/>
                </a:cubicBezTo>
                <a:cubicBezTo>
                  <a:pt x="12" y="26"/>
                  <a:pt x="12" y="26"/>
                  <a:pt x="12" y="26"/>
                </a:cubicBezTo>
                <a:cubicBezTo>
                  <a:pt x="16" y="26"/>
                  <a:pt x="16" y="26"/>
                  <a:pt x="16" y="26"/>
                </a:cubicBezTo>
                <a:cubicBezTo>
                  <a:pt x="16" y="155"/>
                  <a:pt x="16" y="155"/>
                  <a:pt x="16" y="155"/>
                </a:cubicBezTo>
                <a:cubicBezTo>
                  <a:pt x="16" y="159"/>
                  <a:pt x="20" y="163"/>
                  <a:pt x="25" y="163"/>
                </a:cubicBezTo>
                <a:cubicBezTo>
                  <a:pt x="29" y="163"/>
                  <a:pt x="33" y="159"/>
                  <a:pt x="33" y="155"/>
                </a:cubicBezTo>
                <a:cubicBezTo>
                  <a:pt x="33" y="79"/>
                  <a:pt x="33" y="79"/>
                  <a:pt x="33" y="79"/>
                </a:cubicBezTo>
                <a:cubicBezTo>
                  <a:pt x="40" y="79"/>
                  <a:pt x="40" y="79"/>
                  <a:pt x="40" y="79"/>
                </a:cubicBezTo>
                <a:cubicBezTo>
                  <a:pt x="40" y="155"/>
                  <a:pt x="40" y="155"/>
                  <a:pt x="40" y="155"/>
                </a:cubicBezTo>
                <a:cubicBezTo>
                  <a:pt x="40" y="159"/>
                  <a:pt x="43" y="163"/>
                  <a:pt x="48" y="163"/>
                </a:cubicBezTo>
                <a:cubicBezTo>
                  <a:pt x="53" y="163"/>
                  <a:pt x="56" y="159"/>
                  <a:pt x="56" y="155"/>
                </a:cubicBezTo>
                <a:cubicBezTo>
                  <a:pt x="56" y="26"/>
                  <a:pt x="56" y="26"/>
                  <a:pt x="56" y="26"/>
                </a:cubicBezTo>
                <a:cubicBezTo>
                  <a:pt x="60" y="26"/>
                  <a:pt x="60" y="26"/>
                  <a:pt x="60" y="26"/>
                </a:cubicBezTo>
                <a:cubicBezTo>
                  <a:pt x="60" y="73"/>
                  <a:pt x="60" y="73"/>
                  <a:pt x="60" y="73"/>
                </a:cubicBezTo>
                <a:cubicBezTo>
                  <a:pt x="60" y="76"/>
                  <a:pt x="63" y="79"/>
                  <a:pt x="66" y="79"/>
                </a:cubicBezTo>
                <a:cubicBezTo>
                  <a:pt x="70" y="79"/>
                  <a:pt x="72" y="76"/>
                  <a:pt x="72" y="73"/>
                </a:cubicBezTo>
                <a:cubicBezTo>
                  <a:pt x="72" y="15"/>
                  <a:pt x="72" y="15"/>
                  <a:pt x="72" y="15"/>
                </a:cubicBezTo>
                <a:cubicBezTo>
                  <a:pt x="72" y="5"/>
                  <a:pt x="67" y="0"/>
                  <a:pt x="56" y="0"/>
                </a:cubicBezTo>
                <a:close/>
              </a:path>
            </a:pathLst>
          </a:custGeom>
          <a:solidFill>
            <a:schemeClr val="bg1">
              <a:alpha val="100000"/>
            </a:schemeClr>
          </a:solidFill>
          <a:ln w="9525">
            <a:noFill/>
          </a:ln>
        </p:spPr>
        <p:txBody>
          <a:bodyPr/>
          <a:lstStyle/>
          <a:p>
            <a:endParaRPr lang="zh-CN" altLang="en-US"/>
          </a:p>
        </p:txBody>
      </p:sp>
      <p:sp>
        <p:nvSpPr>
          <p:cNvPr id="11274" name="Oval 91"/>
          <p:cNvSpPr/>
          <p:nvPr/>
        </p:nvSpPr>
        <p:spPr>
          <a:xfrm>
            <a:off x="1316038" y="1946275"/>
            <a:ext cx="131762" cy="1365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275" name="Freeform 90"/>
          <p:cNvSpPr/>
          <p:nvPr/>
        </p:nvSpPr>
        <p:spPr>
          <a:xfrm>
            <a:off x="1674813" y="2093913"/>
            <a:ext cx="273050" cy="619125"/>
          </a:xfrm>
          <a:custGeom>
            <a:avLst/>
            <a:gdLst/>
            <a:ahLst/>
            <a:cxnLst>
              <a:cxn ang="0">
                <a:pos x="212372" y="0"/>
              </a:cxn>
              <a:cxn ang="0">
                <a:pos x="64470" y="0"/>
              </a:cxn>
              <a:cxn ang="0">
                <a:pos x="0" y="56975"/>
              </a:cxn>
              <a:cxn ang="0">
                <a:pos x="0" y="277277"/>
              </a:cxn>
              <a:cxn ang="0">
                <a:pos x="22754" y="300067"/>
              </a:cxn>
              <a:cxn ang="0">
                <a:pos x="45508" y="277277"/>
              </a:cxn>
              <a:cxn ang="0">
                <a:pos x="45508" y="98756"/>
              </a:cxn>
              <a:cxn ang="0">
                <a:pos x="60678" y="98756"/>
              </a:cxn>
              <a:cxn ang="0">
                <a:pos x="60678" y="588738"/>
              </a:cxn>
              <a:cxn ang="0">
                <a:pos x="94809" y="619125"/>
              </a:cxn>
              <a:cxn ang="0">
                <a:pos x="125148" y="588738"/>
              </a:cxn>
              <a:cxn ang="0">
                <a:pos x="125148" y="300067"/>
              </a:cxn>
              <a:cxn ang="0">
                <a:pos x="151694" y="300067"/>
              </a:cxn>
              <a:cxn ang="0">
                <a:pos x="151694" y="588738"/>
              </a:cxn>
              <a:cxn ang="0">
                <a:pos x="182033" y="619125"/>
              </a:cxn>
              <a:cxn ang="0">
                <a:pos x="212372" y="588738"/>
              </a:cxn>
              <a:cxn ang="0">
                <a:pos x="212372" y="98756"/>
              </a:cxn>
              <a:cxn ang="0">
                <a:pos x="227542" y="98756"/>
              </a:cxn>
              <a:cxn ang="0">
                <a:pos x="227542" y="277277"/>
              </a:cxn>
              <a:cxn ang="0">
                <a:pos x="250296" y="300067"/>
              </a:cxn>
              <a:cxn ang="0">
                <a:pos x="273050" y="277277"/>
              </a:cxn>
              <a:cxn ang="0">
                <a:pos x="273050" y="56975"/>
              </a:cxn>
              <a:cxn ang="0">
                <a:pos x="212372" y="0"/>
              </a:cxn>
            </a:cxnLst>
            <a:rect l="0" t="0" r="0" b="0"/>
            <a:pathLst>
              <a:path w="72" h="163">
                <a:moveTo>
                  <a:pt x="56" y="0"/>
                </a:moveTo>
                <a:cubicBezTo>
                  <a:pt x="17" y="0"/>
                  <a:pt x="17" y="0"/>
                  <a:pt x="17" y="0"/>
                </a:cubicBezTo>
                <a:cubicBezTo>
                  <a:pt x="6" y="0"/>
                  <a:pt x="0" y="5"/>
                  <a:pt x="0" y="15"/>
                </a:cubicBezTo>
                <a:cubicBezTo>
                  <a:pt x="0" y="73"/>
                  <a:pt x="0" y="73"/>
                  <a:pt x="0" y="73"/>
                </a:cubicBezTo>
                <a:cubicBezTo>
                  <a:pt x="0" y="76"/>
                  <a:pt x="3" y="79"/>
                  <a:pt x="6" y="79"/>
                </a:cubicBezTo>
                <a:cubicBezTo>
                  <a:pt x="10" y="79"/>
                  <a:pt x="12" y="76"/>
                  <a:pt x="12" y="73"/>
                </a:cubicBezTo>
                <a:cubicBezTo>
                  <a:pt x="12" y="26"/>
                  <a:pt x="12" y="26"/>
                  <a:pt x="12" y="26"/>
                </a:cubicBezTo>
                <a:cubicBezTo>
                  <a:pt x="16" y="26"/>
                  <a:pt x="16" y="26"/>
                  <a:pt x="16" y="26"/>
                </a:cubicBezTo>
                <a:cubicBezTo>
                  <a:pt x="16" y="155"/>
                  <a:pt x="16" y="155"/>
                  <a:pt x="16" y="155"/>
                </a:cubicBezTo>
                <a:cubicBezTo>
                  <a:pt x="16" y="159"/>
                  <a:pt x="20" y="163"/>
                  <a:pt x="25" y="163"/>
                </a:cubicBezTo>
                <a:cubicBezTo>
                  <a:pt x="29" y="163"/>
                  <a:pt x="33" y="159"/>
                  <a:pt x="33" y="155"/>
                </a:cubicBezTo>
                <a:cubicBezTo>
                  <a:pt x="33" y="79"/>
                  <a:pt x="33" y="79"/>
                  <a:pt x="33" y="79"/>
                </a:cubicBezTo>
                <a:cubicBezTo>
                  <a:pt x="40" y="79"/>
                  <a:pt x="40" y="79"/>
                  <a:pt x="40" y="79"/>
                </a:cubicBezTo>
                <a:cubicBezTo>
                  <a:pt x="40" y="155"/>
                  <a:pt x="40" y="155"/>
                  <a:pt x="40" y="155"/>
                </a:cubicBezTo>
                <a:cubicBezTo>
                  <a:pt x="40" y="159"/>
                  <a:pt x="43" y="163"/>
                  <a:pt x="48" y="163"/>
                </a:cubicBezTo>
                <a:cubicBezTo>
                  <a:pt x="53" y="163"/>
                  <a:pt x="56" y="159"/>
                  <a:pt x="56" y="155"/>
                </a:cubicBezTo>
                <a:cubicBezTo>
                  <a:pt x="56" y="26"/>
                  <a:pt x="56" y="26"/>
                  <a:pt x="56" y="26"/>
                </a:cubicBezTo>
                <a:cubicBezTo>
                  <a:pt x="60" y="26"/>
                  <a:pt x="60" y="26"/>
                  <a:pt x="60" y="26"/>
                </a:cubicBezTo>
                <a:cubicBezTo>
                  <a:pt x="60" y="73"/>
                  <a:pt x="60" y="73"/>
                  <a:pt x="60" y="73"/>
                </a:cubicBezTo>
                <a:cubicBezTo>
                  <a:pt x="60" y="76"/>
                  <a:pt x="63" y="79"/>
                  <a:pt x="66" y="79"/>
                </a:cubicBezTo>
                <a:cubicBezTo>
                  <a:pt x="70" y="79"/>
                  <a:pt x="72" y="76"/>
                  <a:pt x="72" y="73"/>
                </a:cubicBezTo>
                <a:cubicBezTo>
                  <a:pt x="72" y="15"/>
                  <a:pt x="72" y="15"/>
                  <a:pt x="72" y="15"/>
                </a:cubicBezTo>
                <a:cubicBezTo>
                  <a:pt x="72" y="5"/>
                  <a:pt x="67" y="0"/>
                  <a:pt x="56" y="0"/>
                </a:cubicBezTo>
                <a:close/>
              </a:path>
            </a:pathLst>
          </a:custGeom>
          <a:solidFill>
            <a:schemeClr val="bg1">
              <a:alpha val="100000"/>
            </a:schemeClr>
          </a:solidFill>
          <a:ln w="9525">
            <a:noFill/>
          </a:ln>
        </p:spPr>
        <p:txBody>
          <a:bodyPr/>
          <a:lstStyle/>
          <a:p>
            <a:endParaRPr lang="zh-CN" altLang="en-US"/>
          </a:p>
        </p:txBody>
      </p:sp>
      <p:sp>
        <p:nvSpPr>
          <p:cNvPr id="11276" name="Oval 91"/>
          <p:cNvSpPr/>
          <p:nvPr/>
        </p:nvSpPr>
        <p:spPr>
          <a:xfrm>
            <a:off x="1754188" y="1946275"/>
            <a:ext cx="131762" cy="1365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277" name="Freeform 90"/>
          <p:cNvSpPr/>
          <p:nvPr/>
        </p:nvSpPr>
        <p:spPr>
          <a:xfrm>
            <a:off x="2109788" y="2093913"/>
            <a:ext cx="273050" cy="619125"/>
          </a:xfrm>
          <a:custGeom>
            <a:avLst/>
            <a:gdLst/>
            <a:ahLst/>
            <a:cxnLst>
              <a:cxn ang="0">
                <a:pos x="212372" y="0"/>
              </a:cxn>
              <a:cxn ang="0">
                <a:pos x="64470" y="0"/>
              </a:cxn>
              <a:cxn ang="0">
                <a:pos x="0" y="56975"/>
              </a:cxn>
              <a:cxn ang="0">
                <a:pos x="0" y="277277"/>
              </a:cxn>
              <a:cxn ang="0">
                <a:pos x="22754" y="300067"/>
              </a:cxn>
              <a:cxn ang="0">
                <a:pos x="45508" y="277277"/>
              </a:cxn>
              <a:cxn ang="0">
                <a:pos x="45508" y="98756"/>
              </a:cxn>
              <a:cxn ang="0">
                <a:pos x="60678" y="98756"/>
              </a:cxn>
              <a:cxn ang="0">
                <a:pos x="60678" y="588738"/>
              </a:cxn>
              <a:cxn ang="0">
                <a:pos x="94809" y="619125"/>
              </a:cxn>
              <a:cxn ang="0">
                <a:pos x="125148" y="588738"/>
              </a:cxn>
              <a:cxn ang="0">
                <a:pos x="125148" y="300067"/>
              </a:cxn>
              <a:cxn ang="0">
                <a:pos x="151694" y="300067"/>
              </a:cxn>
              <a:cxn ang="0">
                <a:pos x="151694" y="588738"/>
              </a:cxn>
              <a:cxn ang="0">
                <a:pos x="182033" y="619125"/>
              </a:cxn>
              <a:cxn ang="0">
                <a:pos x="212372" y="588738"/>
              </a:cxn>
              <a:cxn ang="0">
                <a:pos x="212372" y="98756"/>
              </a:cxn>
              <a:cxn ang="0">
                <a:pos x="227542" y="98756"/>
              </a:cxn>
              <a:cxn ang="0">
                <a:pos x="227542" y="277277"/>
              </a:cxn>
              <a:cxn ang="0">
                <a:pos x="250296" y="300067"/>
              </a:cxn>
              <a:cxn ang="0">
                <a:pos x="273050" y="277277"/>
              </a:cxn>
              <a:cxn ang="0">
                <a:pos x="273050" y="56975"/>
              </a:cxn>
              <a:cxn ang="0">
                <a:pos x="212372" y="0"/>
              </a:cxn>
            </a:cxnLst>
            <a:rect l="0" t="0" r="0" b="0"/>
            <a:pathLst>
              <a:path w="72" h="163">
                <a:moveTo>
                  <a:pt x="56" y="0"/>
                </a:moveTo>
                <a:cubicBezTo>
                  <a:pt x="17" y="0"/>
                  <a:pt x="17" y="0"/>
                  <a:pt x="17" y="0"/>
                </a:cubicBezTo>
                <a:cubicBezTo>
                  <a:pt x="6" y="0"/>
                  <a:pt x="0" y="5"/>
                  <a:pt x="0" y="15"/>
                </a:cubicBezTo>
                <a:cubicBezTo>
                  <a:pt x="0" y="73"/>
                  <a:pt x="0" y="73"/>
                  <a:pt x="0" y="73"/>
                </a:cubicBezTo>
                <a:cubicBezTo>
                  <a:pt x="0" y="76"/>
                  <a:pt x="3" y="79"/>
                  <a:pt x="6" y="79"/>
                </a:cubicBezTo>
                <a:cubicBezTo>
                  <a:pt x="10" y="79"/>
                  <a:pt x="12" y="76"/>
                  <a:pt x="12" y="73"/>
                </a:cubicBezTo>
                <a:cubicBezTo>
                  <a:pt x="12" y="26"/>
                  <a:pt x="12" y="26"/>
                  <a:pt x="12" y="26"/>
                </a:cubicBezTo>
                <a:cubicBezTo>
                  <a:pt x="16" y="26"/>
                  <a:pt x="16" y="26"/>
                  <a:pt x="16" y="26"/>
                </a:cubicBezTo>
                <a:cubicBezTo>
                  <a:pt x="16" y="155"/>
                  <a:pt x="16" y="155"/>
                  <a:pt x="16" y="155"/>
                </a:cubicBezTo>
                <a:cubicBezTo>
                  <a:pt x="16" y="159"/>
                  <a:pt x="20" y="163"/>
                  <a:pt x="25" y="163"/>
                </a:cubicBezTo>
                <a:cubicBezTo>
                  <a:pt x="29" y="163"/>
                  <a:pt x="33" y="159"/>
                  <a:pt x="33" y="155"/>
                </a:cubicBezTo>
                <a:cubicBezTo>
                  <a:pt x="33" y="79"/>
                  <a:pt x="33" y="79"/>
                  <a:pt x="33" y="79"/>
                </a:cubicBezTo>
                <a:cubicBezTo>
                  <a:pt x="40" y="79"/>
                  <a:pt x="40" y="79"/>
                  <a:pt x="40" y="79"/>
                </a:cubicBezTo>
                <a:cubicBezTo>
                  <a:pt x="40" y="155"/>
                  <a:pt x="40" y="155"/>
                  <a:pt x="40" y="155"/>
                </a:cubicBezTo>
                <a:cubicBezTo>
                  <a:pt x="40" y="159"/>
                  <a:pt x="43" y="163"/>
                  <a:pt x="48" y="163"/>
                </a:cubicBezTo>
                <a:cubicBezTo>
                  <a:pt x="53" y="163"/>
                  <a:pt x="56" y="159"/>
                  <a:pt x="56" y="155"/>
                </a:cubicBezTo>
                <a:cubicBezTo>
                  <a:pt x="56" y="26"/>
                  <a:pt x="56" y="26"/>
                  <a:pt x="56" y="26"/>
                </a:cubicBezTo>
                <a:cubicBezTo>
                  <a:pt x="60" y="26"/>
                  <a:pt x="60" y="26"/>
                  <a:pt x="60" y="26"/>
                </a:cubicBezTo>
                <a:cubicBezTo>
                  <a:pt x="60" y="73"/>
                  <a:pt x="60" y="73"/>
                  <a:pt x="60" y="73"/>
                </a:cubicBezTo>
                <a:cubicBezTo>
                  <a:pt x="60" y="76"/>
                  <a:pt x="63" y="79"/>
                  <a:pt x="66" y="79"/>
                </a:cubicBezTo>
                <a:cubicBezTo>
                  <a:pt x="70" y="79"/>
                  <a:pt x="72" y="76"/>
                  <a:pt x="72" y="73"/>
                </a:cubicBezTo>
                <a:cubicBezTo>
                  <a:pt x="72" y="15"/>
                  <a:pt x="72" y="15"/>
                  <a:pt x="72" y="15"/>
                </a:cubicBezTo>
                <a:cubicBezTo>
                  <a:pt x="72" y="5"/>
                  <a:pt x="67" y="0"/>
                  <a:pt x="56" y="0"/>
                </a:cubicBezTo>
                <a:close/>
              </a:path>
            </a:pathLst>
          </a:custGeom>
          <a:solidFill>
            <a:schemeClr val="bg1">
              <a:alpha val="100000"/>
            </a:schemeClr>
          </a:solidFill>
          <a:ln w="9525">
            <a:noFill/>
          </a:ln>
        </p:spPr>
        <p:txBody>
          <a:bodyPr/>
          <a:lstStyle/>
          <a:p>
            <a:endParaRPr lang="zh-CN" altLang="en-US"/>
          </a:p>
        </p:txBody>
      </p:sp>
      <p:sp>
        <p:nvSpPr>
          <p:cNvPr id="11278" name="Oval 91"/>
          <p:cNvSpPr/>
          <p:nvPr/>
        </p:nvSpPr>
        <p:spPr>
          <a:xfrm>
            <a:off x="2189163" y="1946275"/>
            <a:ext cx="131762" cy="1365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279" name="Freeform 90"/>
          <p:cNvSpPr/>
          <p:nvPr/>
        </p:nvSpPr>
        <p:spPr>
          <a:xfrm>
            <a:off x="2544763" y="2093913"/>
            <a:ext cx="273050" cy="619125"/>
          </a:xfrm>
          <a:custGeom>
            <a:avLst/>
            <a:gdLst/>
            <a:ahLst/>
            <a:cxnLst>
              <a:cxn ang="0">
                <a:pos x="212372" y="0"/>
              </a:cxn>
              <a:cxn ang="0">
                <a:pos x="64470" y="0"/>
              </a:cxn>
              <a:cxn ang="0">
                <a:pos x="0" y="56975"/>
              </a:cxn>
              <a:cxn ang="0">
                <a:pos x="0" y="277277"/>
              </a:cxn>
              <a:cxn ang="0">
                <a:pos x="22754" y="300067"/>
              </a:cxn>
              <a:cxn ang="0">
                <a:pos x="45508" y="277277"/>
              </a:cxn>
              <a:cxn ang="0">
                <a:pos x="45508" y="98756"/>
              </a:cxn>
              <a:cxn ang="0">
                <a:pos x="60678" y="98756"/>
              </a:cxn>
              <a:cxn ang="0">
                <a:pos x="60678" y="588738"/>
              </a:cxn>
              <a:cxn ang="0">
                <a:pos x="94809" y="619125"/>
              </a:cxn>
              <a:cxn ang="0">
                <a:pos x="125148" y="588738"/>
              </a:cxn>
              <a:cxn ang="0">
                <a:pos x="125148" y="300067"/>
              </a:cxn>
              <a:cxn ang="0">
                <a:pos x="151694" y="300067"/>
              </a:cxn>
              <a:cxn ang="0">
                <a:pos x="151694" y="588738"/>
              </a:cxn>
              <a:cxn ang="0">
                <a:pos x="182033" y="619125"/>
              </a:cxn>
              <a:cxn ang="0">
                <a:pos x="212372" y="588738"/>
              </a:cxn>
              <a:cxn ang="0">
                <a:pos x="212372" y="98756"/>
              </a:cxn>
              <a:cxn ang="0">
                <a:pos x="227542" y="98756"/>
              </a:cxn>
              <a:cxn ang="0">
                <a:pos x="227542" y="277277"/>
              </a:cxn>
              <a:cxn ang="0">
                <a:pos x="250296" y="300067"/>
              </a:cxn>
              <a:cxn ang="0">
                <a:pos x="273050" y="277277"/>
              </a:cxn>
              <a:cxn ang="0">
                <a:pos x="273050" y="56975"/>
              </a:cxn>
              <a:cxn ang="0">
                <a:pos x="212372" y="0"/>
              </a:cxn>
            </a:cxnLst>
            <a:rect l="0" t="0" r="0" b="0"/>
            <a:pathLst>
              <a:path w="72" h="163">
                <a:moveTo>
                  <a:pt x="56" y="0"/>
                </a:moveTo>
                <a:cubicBezTo>
                  <a:pt x="17" y="0"/>
                  <a:pt x="17" y="0"/>
                  <a:pt x="17" y="0"/>
                </a:cubicBezTo>
                <a:cubicBezTo>
                  <a:pt x="6" y="0"/>
                  <a:pt x="0" y="5"/>
                  <a:pt x="0" y="15"/>
                </a:cubicBezTo>
                <a:cubicBezTo>
                  <a:pt x="0" y="73"/>
                  <a:pt x="0" y="73"/>
                  <a:pt x="0" y="73"/>
                </a:cubicBezTo>
                <a:cubicBezTo>
                  <a:pt x="0" y="76"/>
                  <a:pt x="3" y="79"/>
                  <a:pt x="6" y="79"/>
                </a:cubicBezTo>
                <a:cubicBezTo>
                  <a:pt x="10" y="79"/>
                  <a:pt x="12" y="76"/>
                  <a:pt x="12" y="73"/>
                </a:cubicBezTo>
                <a:cubicBezTo>
                  <a:pt x="12" y="26"/>
                  <a:pt x="12" y="26"/>
                  <a:pt x="12" y="26"/>
                </a:cubicBezTo>
                <a:cubicBezTo>
                  <a:pt x="16" y="26"/>
                  <a:pt x="16" y="26"/>
                  <a:pt x="16" y="26"/>
                </a:cubicBezTo>
                <a:cubicBezTo>
                  <a:pt x="16" y="155"/>
                  <a:pt x="16" y="155"/>
                  <a:pt x="16" y="155"/>
                </a:cubicBezTo>
                <a:cubicBezTo>
                  <a:pt x="16" y="159"/>
                  <a:pt x="20" y="163"/>
                  <a:pt x="25" y="163"/>
                </a:cubicBezTo>
                <a:cubicBezTo>
                  <a:pt x="29" y="163"/>
                  <a:pt x="33" y="159"/>
                  <a:pt x="33" y="155"/>
                </a:cubicBezTo>
                <a:cubicBezTo>
                  <a:pt x="33" y="79"/>
                  <a:pt x="33" y="79"/>
                  <a:pt x="33" y="79"/>
                </a:cubicBezTo>
                <a:cubicBezTo>
                  <a:pt x="40" y="79"/>
                  <a:pt x="40" y="79"/>
                  <a:pt x="40" y="79"/>
                </a:cubicBezTo>
                <a:cubicBezTo>
                  <a:pt x="40" y="155"/>
                  <a:pt x="40" y="155"/>
                  <a:pt x="40" y="155"/>
                </a:cubicBezTo>
                <a:cubicBezTo>
                  <a:pt x="40" y="159"/>
                  <a:pt x="43" y="163"/>
                  <a:pt x="48" y="163"/>
                </a:cubicBezTo>
                <a:cubicBezTo>
                  <a:pt x="53" y="163"/>
                  <a:pt x="56" y="159"/>
                  <a:pt x="56" y="155"/>
                </a:cubicBezTo>
                <a:cubicBezTo>
                  <a:pt x="56" y="26"/>
                  <a:pt x="56" y="26"/>
                  <a:pt x="56" y="26"/>
                </a:cubicBezTo>
                <a:cubicBezTo>
                  <a:pt x="60" y="26"/>
                  <a:pt x="60" y="26"/>
                  <a:pt x="60" y="26"/>
                </a:cubicBezTo>
                <a:cubicBezTo>
                  <a:pt x="60" y="73"/>
                  <a:pt x="60" y="73"/>
                  <a:pt x="60" y="73"/>
                </a:cubicBezTo>
                <a:cubicBezTo>
                  <a:pt x="60" y="76"/>
                  <a:pt x="63" y="79"/>
                  <a:pt x="66" y="79"/>
                </a:cubicBezTo>
                <a:cubicBezTo>
                  <a:pt x="70" y="79"/>
                  <a:pt x="72" y="76"/>
                  <a:pt x="72" y="73"/>
                </a:cubicBezTo>
                <a:cubicBezTo>
                  <a:pt x="72" y="15"/>
                  <a:pt x="72" y="15"/>
                  <a:pt x="72" y="15"/>
                </a:cubicBezTo>
                <a:cubicBezTo>
                  <a:pt x="72" y="5"/>
                  <a:pt x="67" y="0"/>
                  <a:pt x="56" y="0"/>
                </a:cubicBezTo>
                <a:close/>
              </a:path>
            </a:pathLst>
          </a:custGeom>
          <a:solidFill>
            <a:schemeClr val="bg1">
              <a:alpha val="100000"/>
            </a:schemeClr>
          </a:solidFill>
          <a:ln w="9525">
            <a:noFill/>
          </a:ln>
        </p:spPr>
        <p:txBody>
          <a:bodyPr/>
          <a:lstStyle/>
          <a:p>
            <a:endParaRPr lang="zh-CN" altLang="en-US"/>
          </a:p>
        </p:txBody>
      </p:sp>
      <p:sp>
        <p:nvSpPr>
          <p:cNvPr id="11280" name="Oval 91"/>
          <p:cNvSpPr/>
          <p:nvPr/>
        </p:nvSpPr>
        <p:spPr>
          <a:xfrm>
            <a:off x="2614613" y="1939925"/>
            <a:ext cx="131762" cy="1365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281" name="Freeform 90"/>
          <p:cNvSpPr/>
          <p:nvPr/>
        </p:nvSpPr>
        <p:spPr>
          <a:xfrm>
            <a:off x="2979738" y="2093913"/>
            <a:ext cx="273050" cy="619125"/>
          </a:xfrm>
          <a:custGeom>
            <a:avLst/>
            <a:gdLst/>
            <a:ahLst/>
            <a:cxnLst>
              <a:cxn ang="0">
                <a:pos x="212372" y="0"/>
              </a:cxn>
              <a:cxn ang="0">
                <a:pos x="64470" y="0"/>
              </a:cxn>
              <a:cxn ang="0">
                <a:pos x="0" y="56975"/>
              </a:cxn>
              <a:cxn ang="0">
                <a:pos x="0" y="277277"/>
              </a:cxn>
              <a:cxn ang="0">
                <a:pos x="22754" y="300067"/>
              </a:cxn>
              <a:cxn ang="0">
                <a:pos x="45508" y="277277"/>
              </a:cxn>
              <a:cxn ang="0">
                <a:pos x="45508" y="98756"/>
              </a:cxn>
              <a:cxn ang="0">
                <a:pos x="60678" y="98756"/>
              </a:cxn>
              <a:cxn ang="0">
                <a:pos x="60678" y="588738"/>
              </a:cxn>
              <a:cxn ang="0">
                <a:pos x="94809" y="619125"/>
              </a:cxn>
              <a:cxn ang="0">
                <a:pos x="125148" y="588738"/>
              </a:cxn>
              <a:cxn ang="0">
                <a:pos x="125148" y="300067"/>
              </a:cxn>
              <a:cxn ang="0">
                <a:pos x="151694" y="300067"/>
              </a:cxn>
              <a:cxn ang="0">
                <a:pos x="151694" y="588738"/>
              </a:cxn>
              <a:cxn ang="0">
                <a:pos x="182033" y="619125"/>
              </a:cxn>
              <a:cxn ang="0">
                <a:pos x="212372" y="588738"/>
              </a:cxn>
              <a:cxn ang="0">
                <a:pos x="212372" y="98756"/>
              </a:cxn>
              <a:cxn ang="0">
                <a:pos x="227542" y="98756"/>
              </a:cxn>
              <a:cxn ang="0">
                <a:pos x="227542" y="277277"/>
              </a:cxn>
              <a:cxn ang="0">
                <a:pos x="250296" y="300067"/>
              </a:cxn>
              <a:cxn ang="0">
                <a:pos x="273050" y="277277"/>
              </a:cxn>
              <a:cxn ang="0">
                <a:pos x="273050" y="56975"/>
              </a:cxn>
              <a:cxn ang="0">
                <a:pos x="212372" y="0"/>
              </a:cxn>
            </a:cxnLst>
            <a:rect l="0" t="0" r="0" b="0"/>
            <a:pathLst>
              <a:path w="72" h="163">
                <a:moveTo>
                  <a:pt x="56" y="0"/>
                </a:moveTo>
                <a:cubicBezTo>
                  <a:pt x="17" y="0"/>
                  <a:pt x="17" y="0"/>
                  <a:pt x="17" y="0"/>
                </a:cubicBezTo>
                <a:cubicBezTo>
                  <a:pt x="6" y="0"/>
                  <a:pt x="0" y="5"/>
                  <a:pt x="0" y="15"/>
                </a:cubicBezTo>
                <a:cubicBezTo>
                  <a:pt x="0" y="73"/>
                  <a:pt x="0" y="73"/>
                  <a:pt x="0" y="73"/>
                </a:cubicBezTo>
                <a:cubicBezTo>
                  <a:pt x="0" y="76"/>
                  <a:pt x="3" y="79"/>
                  <a:pt x="6" y="79"/>
                </a:cubicBezTo>
                <a:cubicBezTo>
                  <a:pt x="10" y="79"/>
                  <a:pt x="12" y="76"/>
                  <a:pt x="12" y="73"/>
                </a:cubicBezTo>
                <a:cubicBezTo>
                  <a:pt x="12" y="26"/>
                  <a:pt x="12" y="26"/>
                  <a:pt x="12" y="26"/>
                </a:cubicBezTo>
                <a:cubicBezTo>
                  <a:pt x="16" y="26"/>
                  <a:pt x="16" y="26"/>
                  <a:pt x="16" y="26"/>
                </a:cubicBezTo>
                <a:cubicBezTo>
                  <a:pt x="16" y="155"/>
                  <a:pt x="16" y="155"/>
                  <a:pt x="16" y="155"/>
                </a:cubicBezTo>
                <a:cubicBezTo>
                  <a:pt x="16" y="159"/>
                  <a:pt x="20" y="163"/>
                  <a:pt x="25" y="163"/>
                </a:cubicBezTo>
                <a:cubicBezTo>
                  <a:pt x="29" y="163"/>
                  <a:pt x="33" y="159"/>
                  <a:pt x="33" y="155"/>
                </a:cubicBezTo>
                <a:cubicBezTo>
                  <a:pt x="33" y="79"/>
                  <a:pt x="33" y="79"/>
                  <a:pt x="33" y="79"/>
                </a:cubicBezTo>
                <a:cubicBezTo>
                  <a:pt x="40" y="79"/>
                  <a:pt x="40" y="79"/>
                  <a:pt x="40" y="79"/>
                </a:cubicBezTo>
                <a:cubicBezTo>
                  <a:pt x="40" y="155"/>
                  <a:pt x="40" y="155"/>
                  <a:pt x="40" y="155"/>
                </a:cubicBezTo>
                <a:cubicBezTo>
                  <a:pt x="40" y="159"/>
                  <a:pt x="43" y="163"/>
                  <a:pt x="48" y="163"/>
                </a:cubicBezTo>
                <a:cubicBezTo>
                  <a:pt x="53" y="163"/>
                  <a:pt x="56" y="159"/>
                  <a:pt x="56" y="155"/>
                </a:cubicBezTo>
                <a:cubicBezTo>
                  <a:pt x="56" y="26"/>
                  <a:pt x="56" y="26"/>
                  <a:pt x="56" y="26"/>
                </a:cubicBezTo>
                <a:cubicBezTo>
                  <a:pt x="60" y="26"/>
                  <a:pt x="60" y="26"/>
                  <a:pt x="60" y="26"/>
                </a:cubicBezTo>
                <a:cubicBezTo>
                  <a:pt x="60" y="73"/>
                  <a:pt x="60" y="73"/>
                  <a:pt x="60" y="73"/>
                </a:cubicBezTo>
                <a:cubicBezTo>
                  <a:pt x="60" y="76"/>
                  <a:pt x="63" y="79"/>
                  <a:pt x="66" y="79"/>
                </a:cubicBezTo>
                <a:cubicBezTo>
                  <a:pt x="70" y="79"/>
                  <a:pt x="72" y="76"/>
                  <a:pt x="72" y="73"/>
                </a:cubicBezTo>
                <a:cubicBezTo>
                  <a:pt x="72" y="15"/>
                  <a:pt x="72" y="15"/>
                  <a:pt x="72" y="15"/>
                </a:cubicBezTo>
                <a:cubicBezTo>
                  <a:pt x="72" y="5"/>
                  <a:pt x="67" y="0"/>
                  <a:pt x="56" y="0"/>
                </a:cubicBezTo>
                <a:close/>
              </a:path>
            </a:pathLst>
          </a:custGeom>
          <a:solidFill>
            <a:schemeClr val="bg1">
              <a:alpha val="100000"/>
            </a:schemeClr>
          </a:solidFill>
          <a:ln w="9525">
            <a:noFill/>
          </a:ln>
        </p:spPr>
        <p:txBody>
          <a:bodyPr/>
          <a:lstStyle/>
          <a:p>
            <a:endParaRPr lang="zh-CN" altLang="en-US"/>
          </a:p>
        </p:txBody>
      </p:sp>
      <p:sp>
        <p:nvSpPr>
          <p:cNvPr id="11282" name="Oval 91"/>
          <p:cNvSpPr/>
          <p:nvPr/>
        </p:nvSpPr>
        <p:spPr>
          <a:xfrm>
            <a:off x="3048000" y="1946275"/>
            <a:ext cx="131763" cy="1365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283" name="Freeform 90"/>
          <p:cNvSpPr/>
          <p:nvPr/>
        </p:nvSpPr>
        <p:spPr>
          <a:xfrm>
            <a:off x="3414713" y="2093913"/>
            <a:ext cx="273050" cy="619125"/>
          </a:xfrm>
          <a:custGeom>
            <a:avLst/>
            <a:gdLst/>
            <a:ahLst/>
            <a:cxnLst>
              <a:cxn ang="0">
                <a:pos x="212372" y="0"/>
              </a:cxn>
              <a:cxn ang="0">
                <a:pos x="64470" y="0"/>
              </a:cxn>
              <a:cxn ang="0">
                <a:pos x="0" y="56975"/>
              </a:cxn>
              <a:cxn ang="0">
                <a:pos x="0" y="277277"/>
              </a:cxn>
              <a:cxn ang="0">
                <a:pos x="22754" y="300067"/>
              </a:cxn>
              <a:cxn ang="0">
                <a:pos x="45508" y="277277"/>
              </a:cxn>
              <a:cxn ang="0">
                <a:pos x="45508" y="98756"/>
              </a:cxn>
              <a:cxn ang="0">
                <a:pos x="60678" y="98756"/>
              </a:cxn>
              <a:cxn ang="0">
                <a:pos x="60678" y="588738"/>
              </a:cxn>
              <a:cxn ang="0">
                <a:pos x="94809" y="619125"/>
              </a:cxn>
              <a:cxn ang="0">
                <a:pos x="125148" y="588738"/>
              </a:cxn>
              <a:cxn ang="0">
                <a:pos x="125148" y="300067"/>
              </a:cxn>
              <a:cxn ang="0">
                <a:pos x="151694" y="300067"/>
              </a:cxn>
              <a:cxn ang="0">
                <a:pos x="151694" y="588738"/>
              </a:cxn>
              <a:cxn ang="0">
                <a:pos x="182033" y="619125"/>
              </a:cxn>
              <a:cxn ang="0">
                <a:pos x="212372" y="588738"/>
              </a:cxn>
              <a:cxn ang="0">
                <a:pos x="212372" y="98756"/>
              </a:cxn>
              <a:cxn ang="0">
                <a:pos x="227542" y="98756"/>
              </a:cxn>
              <a:cxn ang="0">
                <a:pos x="227542" y="277277"/>
              </a:cxn>
              <a:cxn ang="0">
                <a:pos x="250296" y="300067"/>
              </a:cxn>
              <a:cxn ang="0">
                <a:pos x="273050" y="277277"/>
              </a:cxn>
              <a:cxn ang="0">
                <a:pos x="273050" y="56975"/>
              </a:cxn>
              <a:cxn ang="0">
                <a:pos x="212372" y="0"/>
              </a:cxn>
            </a:cxnLst>
            <a:rect l="0" t="0" r="0" b="0"/>
            <a:pathLst>
              <a:path w="72" h="163">
                <a:moveTo>
                  <a:pt x="56" y="0"/>
                </a:moveTo>
                <a:cubicBezTo>
                  <a:pt x="17" y="0"/>
                  <a:pt x="17" y="0"/>
                  <a:pt x="17" y="0"/>
                </a:cubicBezTo>
                <a:cubicBezTo>
                  <a:pt x="6" y="0"/>
                  <a:pt x="0" y="5"/>
                  <a:pt x="0" y="15"/>
                </a:cubicBezTo>
                <a:cubicBezTo>
                  <a:pt x="0" y="73"/>
                  <a:pt x="0" y="73"/>
                  <a:pt x="0" y="73"/>
                </a:cubicBezTo>
                <a:cubicBezTo>
                  <a:pt x="0" y="76"/>
                  <a:pt x="3" y="79"/>
                  <a:pt x="6" y="79"/>
                </a:cubicBezTo>
                <a:cubicBezTo>
                  <a:pt x="10" y="79"/>
                  <a:pt x="12" y="76"/>
                  <a:pt x="12" y="73"/>
                </a:cubicBezTo>
                <a:cubicBezTo>
                  <a:pt x="12" y="26"/>
                  <a:pt x="12" y="26"/>
                  <a:pt x="12" y="26"/>
                </a:cubicBezTo>
                <a:cubicBezTo>
                  <a:pt x="16" y="26"/>
                  <a:pt x="16" y="26"/>
                  <a:pt x="16" y="26"/>
                </a:cubicBezTo>
                <a:cubicBezTo>
                  <a:pt x="16" y="155"/>
                  <a:pt x="16" y="155"/>
                  <a:pt x="16" y="155"/>
                </a:cubicBezTo>
                <a:cubicBezTo>
                  <a:pt x="16" y="159"/>
                  <a:pt x="20" y="163"/>
                  <a:pt x="25" y="163"/>
                </a:cubicBezTo>
                <a:cubicBezTo>
                  <a:pt x="29" y="163"/>
                  <a:pt x="33" y="159"/>
                  <a:pt x="33" y="155"/>
                </a:cubicBezTo>
                <a:cubicBezTo>
                  <a:pt x="33" y="79"/>
                  <a:pt x="33" y="79"/>
                  <a:pt x="33" y="79"/>
                </a:cubicBezTo>
                <a:cubicBezTo>
                  <a:pt x="40" y="79"/>
                  <a:pt x="40" y="79"/>
                  <a:pt x="40" y="79"/>
                </a:cubicBezTo>
                <a:cubicBezTo>
                  <a:pt x="40" y="155"/>
                  <a:pt x="40" y="155"/>
                  <a:pt x="40" y="155"/>
                </a:cubicBezTo>
                <a:cubicBezTo>
                  <a:pt x="40" y="159"/>
                  <a:pt x="43" y="163"/>
                  <a:pt x="48" y="163"/>
                </a:cubicBezTo>
                <a:cubicBezTo>
                  <a:pt x="53" y="163"/>
                  <a:pt x="56" y="159"/>
                  <a:pt x="56" y="155"/>
                </a:cubicBezTo>
                <a:cubicBezTo>
                  <a:pt x="56" y="26"/>
                  <a:pt x="56" y="26"/>
                  <a:pt x="56" y="26"/>
                </a:cubicBezTo>
                <a:cubicBezTo>
                  <a:pt x="60" y="26"/>
                  <a:pt x="60" y="26"/>
                  <a:pt x="60" y="26"/>
                </a:cubicBezTo>
                <a:cubicBezTo>
                  <a:pt x="60" y="73"/>
                  <a:pt x="60" y="73"/>
                  <a:pt x="60" y="73"/>
                </a:cubicBezTo>
                <a:cubicBezTo>
                  <a:pt x="60" y="76"/>
                  <a:pt x="63" y="79"/>
                  <a:pt x="66" y="79"/>
                </a:cubicBezTo>
                <a:cubicBezTo>
                  <a:pt x="70" y="79"/>
                  <a:pt x="72" y="76"/>
                  <a:pt x="72" y="73"/>
                </a:cubicBezTo>
                <a:cubicBezTo>
                  <a:pt x="72" y="15"/>
                  <a:pt x="72" y="15"/>
                  <a:pt x="72" y="15"/>
                </a:cubicBezTo>
                <a:cubicBezTo>
                  <a:pt x="72" y="5"/>
                  <a:pt x="67" y="0"/>
                  <a:pt x="56" y="0"/>
                </a:cubicBezTo>
                <a:close/>
              </a:path>
            </a:pathLst>
          </a:custGeom>
          <a:solidFill>
            <a:schemeClr val="bg1">
              <a:alpha val="100000"/>
            </a:schemeClr>
          </a:solidFill>
          <a:ln w="9525">
            <a:noFill/>
          </a:ln>
        </p:spPr>
        <p:txBody>
          <a:bodyPr/>
          <a:lstStyle/>
          <a:p>
            <a:endParaRPr lang="zh-CN" altLang="en-US"/>
          </a:p>
        </p:txBody>
      </p:sp>
      <p:sp>
        <p:nvSpPr>
          <p:cNvPr id="11284" name="Oval 91"/>
          <p:cNvSpPr/>
          <p:nvPr/>
        </p:nvSpPr>
        <p:spPr>
          <a:xfrm>
            <a:off x="3484563" y="1939925"/>
            <a:ext cx="131762" cy="1365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285" name="Freeform 90"/>
          <p:cNvSpPr/>
          <p:nvPr/>
        </p:nvSpPr>
        <p:spPr>
          <a:xfrm>
            <a:off x="3849688" y="2093913"/>
            <a:ext cx="273050" cy="619125"/>
          </a:xfrm>
          <a:custGeom>
            <a:avLst/>
            <a:gdLst/>
            <a:ahLst/>
            <a:cxnLst>
              <a:cxn ang="0">
                <a:pos x="212372" y="0"/>
              </a:cxn>
              <a:cxn ang="0">
                <a:pos x="64470" y="0"/>
              </a:cxn>
              <a:cxn ang="0">
                <a:pos x="0" y="56975"/>
              </a:cxn>
              <a:cxn ang="0">
                <a:pos x="0" y="277277"/>
              </a:cxn>
              <a:cxn ang="0">
                <a:pos x="22754" y="300067"/>
              </a:cxn>
              <a:cxn ang="0">
                <a:pos x="45508" y="277277"/>
              </a:cxn>
              <a:cxn ang="0">
                <a:pos x="45508" y="98756"/>
              </a:cxn>
              <a:cxn ang="0">
                <a:pos x="60678" y="98756"/>
              </a:cxn>
              <a:cxn ang="0">
                <a:pos x="60678" y="588738"/>
              </a:cxn>
              <a:cxn ang="0">
                <a:pos x="94809" y="619125"/>
              </a:cxn>
              <a:cxn ang="0">
                <a:pos x="125148" y="588738"/>
              </a:cxn>
              <a:cxn ang="0">
                <a:pos x="125148" y="300067"/>
              </a:cxn>
              <a:cxn ang="0">
                <a:pos x="151694" y="300067"/>
              </a:cxn>
              <a:cxn ang="0">
                <a:pos x="151694" y="588738"/>
              </a:cxn>
              <a:cxn ang="0">
                <a:pos x="182033" y="619125"/>
              </a:cxn>
              <a:cxn ang="0">
                <a:pos x="212372" y="588738"/>
              </a:cxn>
              <a:cxn ang="0">
                <a:pos x="212372" y="98756"/>
              </a:cxn>
              <a:cxn ang="0">
                <a:pos x="227542" y="98756"/>
              </a:cxn>
              <a:cxn ang="0">
                <a:pos x="227542" y="277277"/>
              </a:cxn>
              <a:cxn ang="0">
                <a:pos x="250296" y="300067"/>
              </a:cxn>
              <a:cxn ang="0">
                <a:pos x="273050" y="277277"/>
              </a:cxn>
              <a:cxn ang="0">
                <a:pos x="273050" y="56975"/>
              </a:cxn>
              <a:cxn ang="0">
                <a:pos x="212372" y="0"/>
              </a:cxn>
            </a:cxnLst>
            <a:rect l="0" t="0" r="0" b="0"/>
            <a:pathLst>
              <a:path w="72" h="163">
                <a:moveTo>
                  <a:pt x="56" y="0"/>
                </a:moveTo>
                <a:cubicBezTo>
                  <a:pt x="17" y="0"/>
                  <a:pt x="17" y="0"/>
                  <a:pt x="17" y="0"/>
                </a:cubicBezTo>
                <a:cubicBezTo>
                  <a:pt x="6" y="0"/>
                  <a:pt x="0" y="5"/>
                  <a:pt x="0" y="15"/>
                </a:cubicBezTo>
                <a:cubicBezTo>
                  <a:pt x="0" y="73"/>
                  <a:pt x="0" y="73"/>
                  <a:pt x="0" y="73"/>
                </a:cubicBezTo>
                <a:cubicBezTo>
                  <a:pt x="0" y="76"/>
                  <a:pt x="3" y="79"/>
                  <a:pt x="6" y="79"/>
                </a:cubicBezTo>
                <a:cubicBezTo>
                  <a:pt x="10" y="79"/>
                  <a:pt x="12" y="76"/>
                  <a:pt x="12" y="73"/>
                </a:cubicBezTo>
                <a:cubicBezTo>
                  <a:pt x="12" y="26"/>
                  <a:pt x="12" y="26"/>
                  <a:pt x="12" y="26"/>
                </a:cubicBezTo>
                <a:cubicBezTo>
                  <a:pt x="16" y="26"/>
                  <a:pt x="16" y="26"/>
                  <a:pt x="16" y="26"/>
                </a:cubicBezTo>
                <a:cubicBezTo>
                  <a:pt x="16" y="155"/>
                  <a:pt x="16" y="155"/>
                  <a:pt x="16" y="155"/>
                </a:cubicBezTo>
                <a:cubicBezTo>
                  <a:pt x="16" y="159"/>
                  <a:pt x="20" y="163"/>
                  <a:pt x="25" y="163"/>
                </a:cubicBezTo>
                <a:cubicBezTo>
                  <a:pt x="29" y="163"/>
                  <a:pt x="33" y="159"/>
                  <a:pt x="33" y="155"/>
                </a:cubicBezTo>
                <a:cubicBezTo>
                  <a:pt x="33" y="79"/>
                  <a:pt x="33" y="79"/>
                  <a:pt x="33" y="79"/>
                </a:cubicBezTo>
                <a:cubicBezTo>
                  <a:pt x="40" y="79"/>
                  <a:pt x="40" y="79"/>
                  <a:pt x="40" y="79"/>
                </a:cubicBezTo>
                <a:cubicBezTo>
                  <a:pt x="40" y="155"/>
                  <a:pt x="40" y="155"/>
                  <a:pt x="40" y="155"/>
                </a:cubicBezTo>
                <a:cubicBezTo>
                  <a:pt x="40" y="159"/>
                  <a:pt x="43" y="163"/>
                  <a:pt x="48" y="163"/>
                </a:cubicBezTo>
                <a:cubicBezTo>
                  <a:pt x="53" y="163"/>
                  <a:pt x="56" y="159"/>
                  <a:pt x="56" y="155"/>
                </a:cubicBezTo>
                <a:cubicBezTo>
                  <a:pt x="56" y="26"/>
                  <a:pt x="56" y="26"/>
                  <a:pt x="56" y="26"/>
                </a:cubicBezTo>
                <a:cubicBezTo>
                  <a:pt x="60" y="26"/>
                  <a:pt x="60" y="26"/>
                  <a:pt x="60" y="26"/>
                </a:cubicBezTo>
                <a:cubicBezTo>
                  <a:pt x="60" y="73"/>
                  <a:pt x="60" y="73"/>
                  <a:pt x="60" y="73"/>
                </a:cubicBezTo>
                <a:cubicBezTo>
                  <a:pt x="60" y="76"/>
                  <a:pt x="63" y="79"/>
                  <a:pt x="66" y="79"/>
                </a:cubicBezTo>
                <a:cubicBezTo>
                  <a:pt x="70" y="79"/>
                  <a:pt x="72" y="76"/>
                  <a:pt x="72" y="73"/>
                </a:cubicBezTo>
                <a:cubicBezTo>
                  <a:pt x="72" y="15"/>
                  <a:pt x="72" y="15"/>
                  <a:pt x="72" y="15"/>
                </a:cubicBezTo>
                <a:cubicBezTo>
                  <a:pt x="72" y="5"/>
                  <a:pt x="67" y="0"/>
                  <a:pt x="56" y="0"/>
                </a:cubicBezTo>
                <a:close/>
              </a:path>
            </a:pathLst>
          </a:custGeom>
          <a:solidFill>
            <a:schemeClr val="bg1">
              <a:alpha val="100000"/>
            </a:schemeClr>
          </a:solidFill>
          <a:ln w="9525">
            <a:noFill/>
          </a:ln>
        </p:spPr>
        <p:txBody>
          <a:bodyPr/>
          <a:lstStyle/>
          <a:p>
            <a:endParaRPr lang="zh-CN" altLang="en-US"/>
          </a:p>
        </p:txBody>
      </p:sp>
      <p:sp>
        <p:nvSpPr>
          <p:cNvPr id="11286" name="Oval 91"/>
          <p:cNvSpPr/>
          <p:nvPr/>
        </p:nvSpPr>
        <p:spPr>
          <a:xfrm>
            <a:off x="3913188" y="1939925"/>
            <a:ext cx="131762" cy="1365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287" name="Freeform 90"/>
          <p:cNvSpPr/>
          <p:nvPr/>
        </p:nvSpPr>
        <p:spPr>
          <a:xfrm>
            <a:off x="4284663" y="2093913"/>
            <a:ext cx="273050" cy="619125"/>
          </a:xfrm>
          <a:custGeom>
            <a:avLst/>
            <a:gdLst/>
            <a:ahLst/>
            <a:cxnLst>
              <a:cxn ang="0">
                <a:pos x="212372" y="0"/>
              </a:cxn>
              <a:cxn ang="0">
                <a:pos x="64470" y="0"/>
              </a:cxn>
              <a:cxn ang="0">
                <a:pos x="0" y="56975"/>
              </a:cxn>
              <a:cxn ang="0">
                <a:pos x="0" y="277277"/>
              </a:cxn>
              <a:cxn ang="0">
                <a:pos x="22754" y="300067"/>
              </a:cxn>
              <a:cxn ang="0">
                <a:pos x="45508" y="277277"/>
              </a:cxn>
              <a:cxn ang="0">
                <a:pos x="45508" y="98756"/>
              </a:cxn>
              <a:cxn ang="0">
                <a:pos x="60678" y="98756"/>
              </a:cxn>
              <a:cxn ang="0">
                <a:pos x="60678" y="588738"/>
              </a:cxn>
              <a:cxn ang="0">
                <a:pos x="94809" y="619125"/>
              </a:cxn>
              <a:cxn ang="0">
                <a:pos x="125148" y="588738"/>
              </a:cxn>
              <a:cxn ang="0">
                <a:pos x="125148" y="300067"/>
              </a:cxn>
              <a:cxn ang="0">
                <a:pos x="151694" y="300067"/>
              </a:cxn>
              <a:cxn ang="0">
                <a:pos x="151694" y="588738"/>
              </a:cxn>
              <a:cxn ang="0">
                <a:pos x="182033" y="619125"/>
              </a:cxn>
              <a:cxn ang="0">
                <a:pos x="212372" y="588738"/>
              </a:cxn>
              <a:cxn ang="0">
                <a:pos x="212372" y="98756"/>
              </a:cxn>
              <a:cxn ang="0">
                <a:pos x="227542" y="98756"/>
              </a:cxn>
              <a:cxn ang="0">
                <a:pos x="227542" y="277277"/>
              </a:cxn>
              <a:cxn ang="0">
                <a:pos x="250296" y="300067"/>
              </a:cxn>
              <a:cxn ang="0">
                <a:pos x="273050" y="277277"/>
              </a:cxn>
              <a:cxn ang="0">
                <a:pos x="273050" y="56975"/>
              </a:cxn>
              <a:cxn ang="0">
                <a:pos x="212372" y="0"/>
              </a:cxn>
            </a:cxnLst>
            <a:rect l="0" t="0" r="0" b="0"/>
            <a:pathLst>
              <a:path w="72" h="163">
                <a:moveTo>
                  <a:pt x="56" y="0"/>
                </a:moveTo>
                <a:cubicBezTo>
                  <a:pt x="17" y="0"/>
                  <a:pt x="17" y="0"/>
                  <a:pt x="17" y="0"/>
                </a:cubicBezTo>
                <a:cubicBezTo>
                  <a:pt x="6" y="0"/>
                  <a:pt x="0" y="5"/>
                  <a:pt x="0" y="15"/>
                </a:cubicBezTo>
                <a:cubicBezTo>
                  <a:pt x="0" y="73"/>
                  <a:pt x="0" y="73"/>
                  <a:pt x="0" y="73"/>
                </a:cubicBezTo>
                <a:cubicBezTo>
                  <a:pt x="0" y="76"/>
                  <a:pt x="3" y="79"/>
                  <a:pt x="6" y="79"/>
                </a:cubicBezTo>
                <a:cubicBezTo>
                  <a:pt x="10" y="79"/>
                  <a:pt x="12" y="76"/>
                  <a:pt x="12" y="73"/>
                </a:cubicBezTo>
                <a:cubicBezTo>
                  <a:pt x="12" y="26"/>
                  <a:pt x="12" y="26"/>
                  <a:pt x="12" y="26"/>
                </a:cubicBezTo>
                <a:cubicBezTo>
                  <a:pt x="16" y="26"/>
                  <a:pt x="16" y="26"/>
                  <a:pt x="16" y="26"/>
                </a:cubicBezTo>
                <a:cubicBezTo>
                  <a:pt x="16" y="155"/>
                  <a:pt x="16" y="155"/>
                  <a:pt x="16" y="155"/>
                </a:cubicBezTo>
                <a:cubicBezTo>
                  <a:pt x="16" y="159"/>
                  <a:pt x="20" y="163"/>
                  <a:pt x="25" y="163"/>
                </a:cubicBezTo>
                <a:cubicBezTo>
                  <a:pt x="29" y="163"/>
                  <a:pt x="33" y="159"/>
                  <a:pt x="33" y="155"/>
                </a:cubicBezTo>
                <a:cubicBezTo>
                  <a:pt x="33" y="79"/>
                  <a:pt x="33" y="79"/>
                  <a:pt x="33" y="79"/>
                </a:cubicBezTo>
                <a:cubicBezTo>
                  <a:pt x="40" y="79"/>
                  <a:pt x="40" y="79"/>
                  <a:pt x="40" y="79"/>
                </a:cubicBezTo>
                <a:cubicBezTo>
                  <a:pt x="40" y="155"/>
                  <a:pt x="40" y="155"/>
                  <a:pt x="40" y="155"/>
                </a:cubicBezTo>
                <a:cubicBezTo>
                  <a:pt x="40" y="159"/>
                  <a:pt x="43" y="163"/>
                  <a:pt x="48" y="163"/>
                </a:cubicBezTo>
                <a:cubicBezTo>
                  <a:pt x="53" y="163"/>
                  <a:pt x="56" y="159"/>
                  <a:pt x="56" y="155"/>
                </a:cubicBezTo>
                <a:cubicBezTo>
                  <a:pt x="56" y="26"/>
                  <a:pt x="56" y="26"/>
                  <a:pt x="56" y="26"/>
                </a:cubicBezTo>
                <a:cubicBezTo>
                  <a:pt x="60" y="26"/>
                  <a:pt x="60" y="26"/>
                  <a:pt x="60" y="26"/>
                </a:cubicBezTo>
                <a:cubicBezTo>
                  <a:pt x="60" y="73"/>
                  <a:pt x="60" y="73"/>
                  <a:pt x="60" y="73"/>
                </a:cubicBezTo>
                <a:cubicBezTo>
                  <a:pt x="60" y="76"/>
                  <a:pt x="63" y="79"/>
                  <a:pt x="66" y="79"/>
                </a:cubicBezTo>
                <a:cubicBezTo>
                  <a:pt x="70" y="79"/>
                  <a:pt x="72" y="76"/>
                  <a:pt x="72" y="73"/>
                </a:cubicBezTo>
                <a:cubicBezTo>
                  <a:pt x="72" y="15"/>
                  <a:pt x="72" y="15"/>
                  <a:pt x="72" y="15"/>
                </a:cubicBezTo>
                <a:cubicBezTo>
                  <a:pt x="72" y="5"/>
                  <a:pt x="67" y="0"/>
                  <a:pt x="56" y="0"/>
                </a:cubicBezTo>
                <a:close/>
              </a:path>
            </a:pathLst>
          </a:custGeom>
          <a:solidFill>
            <a:schemeClr val="bg1">
              <a:alpha val="100000"/>
            </a:schemeClr>
          </a:solidFill>
          <a:ln w="9525">
            <a:noFill/>
          </a:ln>
        </p:spPr>
        <p:txBody>
          <a:bodyPr/>
          <a:lstStyle/>
          <a:p>
            <a:endParaRPr lang="zh-CN" altLang="en-US"/>
          </a:p>
        </p:txBody>
      </p:sp>
      <p:sp>
        <p:nvSpPr>
          <p:cNvPr id="11288" name="Oval 91"/>
          <p:cNvSpPr/>
          <p:nvPr/>
        </p:nvSpPr>
        <p:spPr>
          <a:xfrm>
            <a:off x="4351338" y="1939925"/>
            <a:ext cx="131762" cy="1365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289" name="Freeform 90"/>
          <p:cNvSpPr/>
          <p:nvPr/>
        </p:nvSpPr>
        <p:spPr>
          <a:xfrm>
            <a:off x="4719638" y="2093913"/>
            <a:ext cx="273050" cy="619125"/>
          </a:xfrm>
          <a:custGeom>
            <a:avLst/>
            <a:gdLst/>
            <a:ahLst/>
            <a:cxnLst>
              <a:cxn ang="0">
                <a:pos x="212372" y="0"/>
              </a:cxn>
              <a:cxn ang="0">
                <a:pos x="64470" y="0"/>
              </a:cxn>
              <a:cxn ang="0">
                <a:pos x="0" y="56975"/>
              </a:cxn>
              <a:cxn ang="0">
                <a:pos x="0" y="277277"/>
              </a:cxn>
              <a:cxn ang="0">
                <a:pos x="22754" y="300067"/>
              </a:cxn>
              <a:cxn ang="0">
                <a:pos x="45508" y="277277"/>
              </a:cxn>
              <a:cxn ang="0">
                <a:pos x="45508" y="98756"/>
              </a:cxn>
              <a:cxn ang="0">
                <a:pos x="60678" y="98756"/>
              </a:cxn>
              <a:cxn ang="0">
                <a:pos x="60678" y="588738"/>
              </a:cxn>
              <a:cxn ang="0">
                <a:pos x="94809" y="619125"/>
              </a:cxn>
              <a:cxn ang="0">
                <a:pos x="125148" y="588738"/>
              </a:cxn>
              <a:cxn ang="0">
                <a:pos x="125148" y="300067"/>
              </a:cxn>
              <a:cxn ang="0">
                <a:pos x="151694" y="300067"/>
              </a:cxn>
              <a:cxn ang="0">
                <a:pos x="151694" y="588738"/>
              </a:cxn>
              <a:cxn ang="0">
                <a:pos x="182033" y="619125"/>
              </a:cxn>
              <a:cxn ang="0">
                <a:pos x="212372" y="588738"/>
              </a:cxn>
              <a:cxn ang="0">
                <a:pos x="212372" y="98756"/>
              </a:cxn>
              <a:cxn ang="0">
                <a:pos x="227542" y="98756"/>
              </a:cxn>
              <a:cxn ang="0">
                <a:pos x="227542" y="277277"/>
              </a:cxn>
              <a:cxn ang="0">
                <a:pos x="250296" y="300067"/>
              </a:cxn>
              <a:cxn ang="0">
                <a:pos x="273050" y="277277"/>
              </a:cxn>
              <a:cxn ang="0">
                <a:pos x="273050" y="56975"/>
              </a:cxn>
              <a:cxn ang="0">
                <a:pos x="212372" y="0"/>
              </a:cxn>
            </a:cxnLst>
            <a:rect l="0" t="0" r="0" b="0"/>
            <a:pathLst>
              <a:path w="72" h="163">
                <a:moveTo>
                  <a:pt x="56" y="0"/>
                </a:moveTo>
                <a:cubicBezTo>
                  <a:pt x="17" y="0"/>
                  <a:pt x="17" y="0"/>
                  <a:pt x="17" y="0"/>
                </a:cubicBezTo>
                <a:cubicBezTo>
                  <a:pt x="6" y="0"/>
                  <a:pt x="0" y="5"/>
                  <a:pt x="0" y="15"/>
                </a:cubicBezTo>
                <a:cubicBezTo>
                  <a:pt x="0" y="73"/>
                  <a:pt x="0" y="73"/>
                  <a:pt x="0" y="73"/>
                </a:cubicBezTo>
                <a:cubicBezTo>
                  <a:pt x="0" y="76"/>
                  <a:pt x="3" y="79"/>
                  <a:pt x="6" y="79"/>
                </a:cubicBezTo>
                <a:cubicBezTo>
                  <a:pt x="10" y="79"/>
                  <a:pt x="12" y="76"/>
                  <a:pt x="12" y="73"/>
                </a:cubicBezTo>
                <a:cubicBezTo>
                  <a:pt x="12" y="26"/>
                  <a:pt x="12" y="26"/>
                  <a:pt x="12" y="26"/>
                </a:cubicBezTo>
                <a:cubicBezTo>
                  <a:pt x="16" y="26"/>
                  <a:pt x="16" y="26"/>
                  <a:pt x="16" y="26"/>
                </a:cubicBezTo>
                <a:cubicBezTo>
                  <a:pt x="16" y="155"/>
                  <a:pt x="16" y="155"/>
                  <a:pt x="16" y="155"/>
                </a:cubicBezTo>
                <a:cubicBezTo>
                  <a:pt x="16" y="159"/>
                  <a:pt x="20" y="163"/>
                  <a:pt x="25" y="163"/>
                </a:cubicBezTo>
                <a:cubicBezTo>
                  <a:pt x="29" y="163"/>
                  <a:pt x="33" y="159"/>
                  <a:pt x="33" y="155"/>
                </a:cubicBezTo>
                <a:cubicBezTo>
                  <a:pt x="33" y="79"/>
                  <a:pt x="33" y="79"/>
                  <a:pt x="33" y="79"/>
                </a:cubicBezTo>
                <a:cubicBezTo>
                  <a:pt x="40" y="79"/>
                  <a:pt x="40" y="79"/>
                  <a:pt x="40" y="79"/>
                </a:cubicBezTo>
                <a:cubicBezTo>
                  <a:pt x="40" y="155"/>
                  <a:pt x="40" y="155"/>
                  <a:pt x="40" y="155"/>
                </a:cubicBezTo>
                <a:cubicBezTo>
                  <a:pt x="40" y="159"/>
                  <a:pt x="43" y="163"/>
                  <a:pt x="48" y="163"/>
                </a:cubicBezTo>
                <a:cubicBezTo>
                  <a:pt x="53" y="163"/>
                  <a:pt x="56" y="159"/>
                  <a:pt x="56" y="155"/>
                </a:cubicBezTo>
                <a:cubicBezTo>
                  <a:pt x="56" y="26"/>
                  <a:pt x="56" y="26"/>
                  <a:pt x="56" y="26"/>
                </a:cubicBezTo>
                <a:cubicBezTo>
                  <a:pt x="60" y="26"/>
                  <a:pt x="60" y="26"/>
                  <a:pt x="60" y="26"/>
                </a:cubicBezTo>
                <a:cubicBezTo>
                  <a:pt x="60" y="73"/>
                  <a:pt x="60" y="73"/>
                  <a:pt x="60" y="73"/>
                </a:cubicBezTo>
                <a:cubicBezTo>
                  <a:pt x="60" y="76"/>
                  <a:pt x="63" y="79"/>
                  <a:pt x="66" y="79"/>
                </a:cubicBezTo>
                <a:cubicBezTo>
                  <a:pt x="70" y="79"/>
                  <a:pt x="72" y="76"/>
                  <a:pt x="72" y="73"/>
                </a:cubicBezTo>
                <a:cubicBezTo>
                  <a:pt x="72" y="15"/>
                  <a:pt x="72" y="15"/>
                  <a:pt x="72" y="15"/>
                </a:cubicBezTo>
                <a:cubicBezTo>
                  <a:pt x="72" y="5"/>
                  <a:pt x="67" y="0"/>
                  <a:pt x="56" y="0"/>
                </a:cubicBezTo>
                <a:close/>
              </a:path>
            </a:pathLst>
          </a:custGeom>
          <a:solidFill>
            <a:schemeClr val="bg1">
              <a:alpha val="100000"/>
            </a:schemeClr>
          </a:solidFill>
          <a:ln w="9525">
            <a:noFill/>
          </a:ln>
        </p:spPr>
        <p:txBody>
          <a:bodyPr/>
          <a:lstStyle/>
          <a:p>
            <a:endParaRPr lang="zh-CN" altLang="en-US"/>
          </a:p>
        </p:txBody>
      </p:sp>
      <p:sp>
        <p:nvSpPr>
          <p:cNvPr id="11290" name="Oval 91"/>
          <p:cNvSpPr/>
          <p:nvPr/>
        </p:nvSpPr>
        <p:spPr>
          <a:xfrm>
            <a:off x="4789488" y="1939925"/>
            <a:ext cx="131762" cy="1365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291" name="Freeform 92"/>
          <p:cNvSpPr/>
          <p:nvPr/>
        </p:nvSpPr>
        <p:spPr>
          <a:xfrm>
            <a:off x="744538" y="4254500"/>
            <a:ext cx="333375" cy="603250"/>
          </a:xfrm>
          <a:custGeom>
            <a:avLst/>
            <a:gdLst/>
            <a:ahLst/>
            <a:cxnLst>
              <a:cxn ang="0">
                <a:pos x="333375" y="257994"/>
              </a:cxn>
              <a:cxn ang="0">
                <a:pos x="276550" y="53116"/>
              </a:cxn>
              <a:cxn ang="0">
                <a:pos x="204571" y="0"/>
              </a:cxn>
              <a:cxn ang="0">
                <a:pos x="128804" y="0"/>
              </a:cxn>
              <a:cxn ang="0">
                <a:pos x="56825" y="53116"/>
              </a:cxn>
              <a:cxn ang="0">
                <a:pos x="3788" y="257994"/>
              </a:cxn>
              <a:cxn ang="0">
                <a:pos x="18942" y="284552"/>
              </a:cxn>
              <a:cxn ang="0">
                <a:pos x="45460" y="269376"/>
              </a:cxn>
              <a:cxn ang="0">
                <a:pos x="98497" y="83469"/>
              </a:cxn>
              <a:cxn ang="0">
                <a:pos x="113651" y="83469"/>
              </a:cxn>
              <a:cxn ang="0">
                <a:pos x="34095" y="368020"/>
              </a:cxn>
              <a:cxn ang="0">
                <a:pos x="102286" y="368020"/>
              </a:cxn>
              <a:cxn ang="0">
                <a:pos x="102286" y="576692"/>
              </a:cxn>
              <a:cxn ang="0">
                <a:pos x="128804" y="603250"/>
              </a:cxn>
              <a:cxn ang="0">
                <a:pos x="155322" y="576692"/>
              </a:cxn>
              <a:cxn ang="0">
                <a:pos x="155322" y="368020"/>
              </a:cxn>
              <a:cxn ang="0">
                <a:pos x="178053" y="368020"/>
              </a:cxn>
              <a:cxn ang="0">
                <a:pos x="178053" y="576692"/>
              </a:cxn>
              <a:cxn ang="0">
                <a:pos x="204571" y="603250"/>
              </a:cxn>
              <a:cxn ang="0">
                <a:pos x="231089" y="576692"/>
              </a:cxn>
              <a:cxn ang="0">
                <a:pos x="231089" y="368020"/>
              </a:cxn>
              <a:cxn ang="0">
                <a:pos x="303068" y="368020"/>
              </a:cxn>
              <a:cxn ang="0">
                <a:pos x="223513" y="83469"/>
              </a:cxn>
              <a:cxn ang="0">
                <a:pos x="238666" y="83469"/>
              </a:cxn>
              <a:cxn ang="0">
                <a:pos x="287915" y="269376"/>
              </a:cxn>
              <a:cxn ang="0">
                <a:pos x="318222" y="284552"/>
              </a:cxn>
              <a:cxn ang="0">
                <a:pos x="333375" y="257994"/>
              </a:cxn>
            </a:cxnLst>
            <a:rect l="0" t="0" r="0" b="0"/>
            <a:pathLst>
              <a:path w="88" h="159">
                <a:moveTo>
                  <a:pt x="88" y="68"/>
                </a:moveTo>
                <a:cubicBezTo>
                  <a:pt x="73" y="14"/>
                  <a:pt x="73" y="14"/>
                  <a:pt x="73" y="14"/>
                </a:cubicBezTo>
                <a:cubicBezTo>
                  <a:pt x="71" y="4"/>
                  <a:pt x="64" y="0"/>
                  <a:pt x="54" y="0"/>
                </a:cubicBezTo>
                <a:cubicBezTo>
                  <a:pt x="34" y="0"/>
                  <a:pt x="34" y="0"/>
                  <a:pt x="34" y="0"/>
                </a:cubicBezTo>
                <a:cubicBezTo>
                  <a:pt x="24" y="0"/>
                  <a:pt x="18" y="4"/>
                  <a:pt x="15" y="14"/>
                </a:cubicBezTo>
                <a:cubicBezTo>
                  <a:pt x="1" y="68"/>
                  <a:pt x="1" y="68"/>
                  <a:pt x="1" y="68"/>
                </a:cubicBezTo>
                <a:cubicBezTo>
                  <a:pt x="0" y="71"/>
                  <a:pt x="2" y="74"/>
                  <a:pt x="5" y="75"/>
                </a:cubicBezTo>
                <a:cubicBezTo>
                  <a:pt x="8" y="76"/>
                  <a:pt x="11" y="74"/>
                  <a:pt x="12" y="71"/>
                </a:cubicBezTo>
                <a:cubicBezTo>
                  <a:pt x="26" y="22"/>
                  <a:pt x="26" y="22"/>
                  <a:pt x="26" y="22"/>
                </a:cubicBezTo>
                <a:cubicBezTo>
                  <a:pt x="30" y="22"/>
                  <a:pt x="30" y="22"/>
                  <a:pt x="30" y="22"/>
                </a:cubicBezTo>
                <a:cubicBezTo>
                  <a:pt x="9" y="97"/>
                  <a:pt x="9" y="97"/>
                  <a:pt x="9" y="97"/>
                </a:cubicBezTo>
                <a:cubicBezTo>
                  <a:pt x="27" y="97"/>
                  <a:pt x="27" y="97"/>
                  <a:pt x="27" y="97"/>
                </a:cubicBezTo>
                <a:cubicBezTo>
                  <a:pt x="27" y="152"/>
                  <a:pt x="27" y="152"/>
                  <a:pt x="27" y="152"/>
                </a:cubicBezTo>
                <a:cubicBezTo>
                  <a:pt x="27" y="156"/>
                  <a:pt x="30" y="159"/>
                  <a:pt x="34" y="159"/>
                </a:cubicBezTo>
                <a:cubicBezTo>
                  <a:pt x="38" y="159"/>
                  <a:pt x="41" y="156"/>
                  <a:pt x="41" y="152"/>
                </a:cubicBezTo>
                <a:cubicBezTo>
                  <a:pt x="41" y="97"/>
                  <a:pt x="41" y="97"/>
                  <a:pt x="41" y="97"/>
                </a:cubicBezTo>
                <a:cubicBezTo>
                  <a:pt x="47" y="97"/>
                  <a:pt x="47" y="97"/>
                  <a:pt x="47" y="97"/>
                </a:cubicBezTo>
                <a:cubicBezTo>
                  <a:pt x="47" y="152"/>
                  <a:pt x="47" y="152"/>
                  <a:pt x="47" y="152"/>
                </a:cubicBezTo>
                <a:cubicBezTo>
                  <a:pt x="47" y="156"/>
                  <a:pt x="50" y="159"/>
                  <a:pt x="54" y="159"/>
                </a:cubicBezTo>
                <a:cubicBezTo>
                  <a:pt x="58" y="159"/>
                  <a:pt x="61" y="156"/>
                  <a:pt x="61" y="152"/>
                </a:cubicBezTo>
                <a:cubicBezTo>
                  <a:pt x="61" y="97"/>
                  <a:pt x="61" y="97"/>
                  <a:pt x="61" y="97"/>
                </a:cubicBezTo>
                <a:cubicBezTo>
                  <a:pt x="80" y="97"/>
                  <a:pt x="80" y="97"/>
                  <a:pt x="80" y="97"/>
                </a:cubicBezTo>
                <a:cubicBezTo>
                  <a:pt x="59" y="22"/>
                  <a:pt x="59" y="22"/>
                  <a:pt x="59" y="22"/>
                </a:cubicBezTo>
                <a:cubicBezTo>
                  <a:pt x="63" y="22"/>
                  <a:pt x="63" y="22"/>
                  <a:pt x="63" y="22"/>
                </a:cubicBezTo>
                <a:cubicBezTo>
                  <a:pt x="76" y="71"/>
                  <a:pt x="76" y="71"/>
                  <a:pt x="76" y="71"/>
                </a:cubicBezTo>
                <a:cubicBezTo>
                  <a:pt x="77" y="74"/>
                  <a:pt x="80" y="76"/>
                  <a:pt x="84" y="75"/>
                </a:cubicBezTo>
                <a:cubicBezTo>
                  <a:pt x="87" y="74"/>
                  <a:pt x="88" y="71"/>
                  <a:pt x="88" y="68"/>
                </a:cubicBezTo>
                <a:close/>
              </a:path>
            </a:pathLst>
          </a:custGeom>
          <a:solidFill>
            <a:schemeClr val="bg1">
              <a:alpha val="100000"/>
            </a:schemeClr>
          </a:solidFill>
          <a:ln w="9525">
            <a:noFill/>
          </a:ln>
        </p:spPr>
        <p:txBody>
          <a:bodyPr/>
          <a:lstStyle/>
          <a:p>
            <a:endParaRPr lang="zh-CN" altLang="en-US"/>
          </a:p>
        </p:txBody>
      </p:sp>
      <p:sp>
        <p:nvSpPr>
          <p:cNvPr id="11292" name="Oval 93"/>
          <p:cNvSpPr/>
          <p:nvPr/>
        </p:nvSpPr>
        <p:spPr>
          <a:xfrm>
            <a:off x="847725" y="4106863"/>
            <a:ext cx="128588" cy="131762"/>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293" name="Freeform 92"/>
          <p:cNvSpPr/>
          <p:nvPr/>
        </p:nvSpPr>
        <p:spPr>
          <a:xfrm>
            <a:off x="1179513" y="4254500"/>
            <a:ext cx="333375" cy="603250"/>
          </a:xfrm>
          <a:custGeom>
            <a:avLst/>
            <a:gdLst/>
            <a:ahLst/>
            <a:cxnLst>
              <a:cxn ang="0">
                <a:pos x="333375" y="257994"/>
              </a:cxn>
              <a:cxn ang="0">
                <a:pos x="276550" y="53116"/>
              </a:cxn>
              <a:cxn ang="0">
                <a:pos x="204571" y="0"/>
              </a:cxn>
              <a:cxn ang="0">
                <a:pos x="128804" y="0"/>
              </a:cxn>
              <a:cxn ang="0">
                <a:pos x="56825" y="53116"/>
              </a:cxn>
              <a:cxn ang="0">
                <a:pos x="3788" y="257994"/>
              </a:cxn>
              <a:cxn ang="0">
                <a:pos x="18942" y="284552"/>
              </a:cxn>
              <a:cxn ang="0">
                <a:pos x="45460" y="269376"/>
              </a:cxn>
              <a:cxn ang="0">
                <a:pos x="98497" y="83469"/>
              </a:cxn>
              <a:cxn ang="0">
                <a:pos x="113651" y="83469"/>
              </a:cxn>
              <a:cxn ang="0">
                <a:pos x="34095" y="368020"/>
              </a:cxn>
              <a:cxn ang="0">
                <a:pos x="102286" y="368020"/>
              </a:cxn>
              <a:cxn ang="0">
                <a:pos x="102286" y="576692"/>
              </a:cxn>
              <a:cxn ang="0">
                <a:pos x="128804" y="603250"/>
              </a:cxn>
              <a:cxn ang="0">
                <a:pos x="155322" y="576692"/>
              </a:cxn>
              <a:cxn ang="0">
                <a:pos x="155322" y="368020"/>
              </a:cxn>
              <a:cxn ang="0">
                <a:pos x="178053" y="368020"/>
              </a:cxn>
              <a:cxn ang="0">
                <a:pos x="178053" y="576692"/>
              </a:cxn>
              <a:cxn ang="0">
                <a:pos x="204571" y="603250"/>
              </a:cxn>
              <a:cxn ang="0">
                <a:pos x="231089" y="576692"/>
              </a:cxn>
              <a:cxn ang="0">
                <a:pos x="231089" y="368020"/>
              </a:cxn>
              <a:cxn ang="0">
                <a:pos x="303068" y="368020"/>
              </a:cxn>
              <a:cxn ang="0">
                <a:pos x="223513" y="83469"/>
              </a:cxn>
              <a:cxn ang="0">
                <a:pos x="238666" y="83469"/>
              </a:cxn>
              <a:cxn ang="0">
                <a:pos x="287915" y="269376"/>
              </a:cxn>
              <a:cxn ang="0">
                <a:pos x="318222" y="284552"/>
              </a:cxn>
              <a:cxn ang="0">
                <a:pos x="333375" y="257994"/>
              </a:cxn>
            </a:cxnLst>
            <a:rect l="0" t="0" r="0" b="0"/>
            <a:pathLst>
              <a:path w="88" h="159">
                <a:moveTo>
                  <a:pt x="88" y="68"/>
                </a:moveTo>
                <a:cubicBezTo>
                  <a:pt x="73" y="14"/>
                  <a:pt x="73" y="14"/>
                  <a:pt x="73" y="14"/>
                </a:cubicBezTo>
                <a:cubicBezTo>
                  <a:pt x="71" y="4"/>
                  <a:pt x="64" y="0"/>
                  <a:pt x="54" y="0"/>
                </a:cubicBezTo>
                <a:cubicBezTo>
                  <a:pt x="34" y="0"/>
                  <a:pt x="34" y="0"/>
                  <a:pt x="34" y="0"/>
                </a:cubicBezTo>
                <a:cubicBezTo>
                  <a:pt x="24" y="0"/>
                  <a:pt x="18" y="4"/>
                  <a:pt x="15" y="14"/>
                </a:cubicBezTo>
                <a:cubicBezTo>
                  <a:pt x="1" y="68"/>
                  <a:pt x="1" y="68"/>
                  <a:pt x="1" y="68"/>
                </a:cubicBezTo>
                <a:cubicBezTo>
                  <a:pt x="0" y="71"/>
                  <a:pt x="2" y="74"/>
                  <a:pt x="5" y="75"/>
                </a:cubicBezTo>
                <a:cubicBezTo>
                  <a:pt x="8" y="76"/>
                  <a:pt x="11" y="74"/>
                  <a:pt x="12" y="71"/>
                </a:cubicBezTo>
                <a:cubicBezTo>
                  <a:pt x="26" y="22"/>
                  <a:pt x="26" y="22"/>
                  <a:pt x="26" y="22"/>
                </a:cubicBezTo>
                <a:cubicBezTo>
                  <a:pt x="30" y="22"/>
                  <a:pt x="30" y="22"/>
                  <a:pt x="30" y="22"/>
                </a:cubicBezTo>
                <a:cubicBezTo>
                  <a:pt x="9" y="97"/>
                  <a:pt x="9" y="97"/>
                  <a:pt x="9" y="97"/>
                </a:cubicBezTo>
                <a:cubicBezTo>
                  <a:pt x="27" y="97"/>
                  <a:pt x="27" y="97"/>
                  <a:pt x="27" y="97"/>
                </a:cubicBezTo>
                <a:cubicBezTo>
                  <a:pt x="27" y="152"/>
                  <a:pt x="27" y="152"/>
                  <a:pt x="27" y="152"/>
                </a:cubicBezTo>
                <a:cubicBezTo>
                  <a:pt x="27" y="156"/>
                  <a:pt x="30" y="159"/>
                  <a:pt x="34" y="159"/>
                </a:cubicBezTo>
                <a:cubicBezTo>
                  <a:pt x="38" y="159"/>
                  <a:pt x="41" y="156"/>
                  <a:pt x="41" y="152"/>
                </a:cubicBezTo>
                <a:cubicBezTo>
                  <a:pt x="41" y="97"/>
                  <a:pt x="41" y="97"/>
                  <a:pt x="41" y="97"/>
                </a:cubicBezTo>
                <a:cubicBezTo>
                  <a:pt x="47" y="97"/>
                  <a:pt x="47" y="97"/>
                  <a:pt x="47" y="97"/>
                </a:cubicBezTo>
                <a:cubicBezTo>
                  <a:pt x="47" y="152"/>
                  <a:pt x="47" y="152"/>
                  <a:pt x="47" y="152"/>
                </a:cubicBezTo>
                <a:cubicBezTo>
                  <a:pt x="47" y="156"/>
                  <a:pt x="50" y="159"/>
                  <a:pt x="54" y="159"/>
                </a:cubicBezTo>
                <a:cubicBezTo>
                  <a:pt x="58" y="159"/>
                  <a:pt x="61" y="156"/>
                  <a:pt x="61" y="152"/>
                </a:cubicBezTo>
                <a:cubicBezTo>
                  <a:pt x="61" y="97"/>
                  <a:pt x="61" y="97"/>
                  <a:pt x="61" y="97"/>
                </a:cubicBezTo>
                <a:cubicBezTo>
                  <a:pt x="80" y="97"/>
                  <a:pt x="80" y="97"/>
                  <a:pt x="80" y="97"/>
                </a:cubicBezTo>
                <a:cubicBezTo>
                  <a:pt x="59" y="22"/>
                  <a:pt x="59" y="22"/>
                  <a:pt x="59" y="22"/>
                </a:cubicBezTo>
                <a:cubicBezTo>
                  <a:pt x="63" y="22"/>
                  <a:pt x="63" y="22"/>
                  <a:pt x="63" y="22"/>
                </a:cubicBezTo>
                <a:cubicBezTo>
                  <a:pt x="76" y="71"/>
                  <a:pt x="76" y="71"/>
                  <a:pt x="76" y="71"/>
                </a:cubicBezTo>
                <a:cubicBezTo>
                  <a:pt x="77" y="74"/>
                  <a:pt x="80" y="76"/>
                  <a:pt x="84" y="75"/>
                </a:cubicBezTo>
                <a:cubicBezTo>
                  <a:pt x="87" y="74"/>
                  <a:pt x="88" y="71"/>
                  <a:pt x="88" y="68"/>
                </a:cubicBezTo>
                <a:close/>
              </a:path>
            </a:pathLst>
          </a:custGeom>
          <a:solidFill>
            <a:schemeClr val="bg1">
              <a:alpha val="100000"/>
            </a:schemeClr>
          </a:solidFill>
          <a:ln w="9525">
            <a:noFill/>
          </a:ln>
        </p:spPr>
        <p:txBody>
          <a:bodyPr/>
          <a:lstStyle/>
          <a:p>
            <a:endParaRPr lang="zh-CN" altLang="en-US"/>
          </a:p>
        </p:txBody>
      </p:sp>
      <p:sp>
        <p:nvSpPr>
          <p:cNvPr id="11294" name="Oval 93"/>
          <p:cNvSpPr/>
          <p:nvPr/>
        </p:nvSpPr>
        <p:spPr>
          <a:xfrm>
            <a:off x="1282700" y="4106863"/>
            <a:ext cx="128588" cy="131762"/>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295" name="Freeform 92"/>
          <p:cNvSpPr/>
          <p:nvPr/>
        </p:nvSpPr>
        <p:spPr>
          <a:xfrm>
            <a:off x="1609725" y="4254500"/>
            <a:ext cx="333375" cy="603250"/>
          </a:xfrm>
          <a:custGeom>
            <a:avLst/>
            <a:gdLst/>
            <a:ahLst/>
            <a:cxnLst>
              <a:cxn ang="0">
                <a:pos x="333375" y="257994"/>
              </a:cxn>
              <a:cxn ang="0">
                <a:pos x="276550" y="53116"/>
              </a:cxn>
              <a:cxn ang="0">
                <a:pos x="204571" y="0"/>
              </a:cxn>
              <a:cxn ang="0">
                <a:pos x="128804" y="0"/>
              </a:cxn>
              <a:cxn ang="0">
                <a:pos x="56825" y="53116"/>
              </a:cxn>
              <a:cxn ang="0">
                <a:pos x="3788" y="257994"/>
              </a:cxn>
              <a:cxn ang="0">
                <a:pos x="18942" y="284552"/>
              </a:cxn>
              <a:cxn ang="0">
                <a:pos x="45460" y="269376"/>
              </a:cxn>
              <a:cxn ang="0">
                <a:pos x="98497" y="83469"/>
              </a:cxn>
              <a:cxn ang="0">
                <a:pos x="113651" y="83469"/>
              </a:cxn>
              <a:cxn ang="0">
                <a:pos x="34095" y="368020"/>
              </a:cxn>
              <a:cxn ang="0">
                <a:pos x="102286" y="368020"/>
              </a:cxn>
              <a:cxn ang="0">
                <a:pos x="102286" y="576692"/>
              </a:cxn>
              <a:cxn ang="0">
                <a:pos x="128804" y="603250"/>
              </a:cxn>
              <a:cxn ang="0">
                <a:pos x="155322" y="576692"/>
              </a:cxn>
              <a:cxn ang="0">
                <a:pos x="155322" y="368020"/>
              </a:cxn>
              <a:cxn ang="0">
                <a:pos x="178053" y="368020"/>
              </a:cxn>
              <a:cxn ang="0">
                <a:pos x="178053" y="576692"/>
              </a:cxn>
              <a:cxn ang="0">
                <a:pos x="204571" y="603250"/>
              </a:cxn>
              <a:cxn ang="0">
                <a:pos x="231089" y="576692"/>
              </a:cxn>
              <a:cxn ang="0">
                <a:pos x="231089" y="368020"/>
              </a:cxn>
              <a:cxn ang="0">
                <a:pos x="303068" y="368020"/>
              </a:cxn>
              <a:cxn ang="0">
                <a:pos x="223513" y="83469"/>
              </a:cxn>
              <a:cxn ang="0">
                <a:pos x="238666" y="83469"/>
              </a:cxn>
              <a:cxn ang="0">
                <a:pos x="287915" y="269376"/>
              </a:cxn>
              <a:cxn ang="0">
                <a:pos x="318222" y="284552"/>
              </a:cxn>
              <a:cxn ang="0">
                <a:pos x="333375" y="257994"/>
              </a:cxn>
            </a:cxnLst>
            <a:rect l="0" t="0" r="0" b="0"/>
            <a:pathLst>
              <a:path w="88" h="159">
                <a:moveTo>
                  <a:pt x="88" y="68"/>
                </a:moveTo>
                <a:cubicBezTo>
                  <a:pt x="73" y="14"/>
                  <a:pt x="73" y="14"/>
                  <a:pt x="73" y="14"/>
                </a:cubicBezTo>
                <a:cubicBezTo>
                  <a:pt x="71" y="4"/>
                  <a:pt x="64" y="0"/>
                  <a:pt x="54" y="0"/>
                </a:cubicBezTo>
                <a:cubicBezTo>
                  <a:pt x="34" y="0"/>
                  <a:pt x="34" y="0"/>
                  <a:pt x="34" y="0"/>
                </a:cubicBezTo>
                <a:cubicBezTo>
                  <a:pt x="24" y="0"/>
                  <a:pt x="18" y="4"/>
                  <a:pt x="15" y="14"/>
                </a:cubicBezTo>
                <a:cubicBezTo>
                  <a:pt x="1" y="68"/>
                  <a:pt x="1" y="68"/>
                  <a:pt x="1" y="68"/>
                </a:cubicBezTo>
                <a:cubicBezTo>
                  <a:pt x="0" y="71"/>
                  <a:pt x="2" y="74"/>
                  <a:pt x="5" y="75"/>
                </a:cubicBezTo>
                <a:cubicBezTo>
                  <a:pt x="8" y="76"/>
                  <a:pt x="11" y="74"/>
                  <a:pt x="12" y="71"/>
                </a:cubicBezTo>
                <a:cubicBezTo>
                  <a:pt x="26" y="22"/>
                  <a:pt x="26" y="22"/>
                  <a:pt x="26" y="22"/>
                </a:cubicBezTo>
                <a:cubicBezTo>
                  <a:pt x="30" y="22"/>
                  <a:pt x="30" y="22"/>
                  <a:pt x="30" y="22"/>
                </a:cubicBezTo>
                <a:cubicBezTo>
                  <a:pt x="9" y="97"/>
                  <a:pt x="9" y="97"/>
                  <a:pt x="9" y="97"/>
                </a:cubicBezTo>
                <a:cubicBezTo>
                  <a:pt x="27" y="97"/>
                  <a:pt x="27" y="97"/>
                  <a:pt x="27" y="97"/>
                </a:cubicBezTo>
                <a:cubicBezTo>
                  <a:pt x="27" y="152"/>
                  <a:pt x="27" y="152"/>
                  <a:pt x="27" y="152"/>
                </a:cubicBezTo>
                <a:cubicBezTo>
                  <a:pt x="27" y="156"/>
                  <a:pt x="30" y="159"/>
                  <a:pt x="34" y="159"/>
                </a:cubicBezTo>
                <a:cubicBezTo>
                  <a:pt x="38" y="159"/>
                  <a:pt x="41" y="156"/>
                  <a:pt x="41" y="152"/>
                </a:cubicBezTo>
                <a:cubicBezTo>
                  <a:pt x="41" y="97"/>
                  <a:pt x="41" y="97"/>
                  <a:pt x="41" y="97"/>
                </a:cubicBezTo>
                <a:cubicBezTo>
                  <a:pt x="47" y="97"/>
                  <a:pt x="47" y="97"/>
                  <a:pt x="47" y="97"/>
                </a:cubicBezTo>
                <a:cubicBezTo>
                  <a:pt x="47" y="152"/>
                  <a:pt x="47" y="152"/>
                  <a:pt x="47" y="152"/>
                </a:cubicBezTo>
                <a:cubicBezTo>
                  <a:pt x="47" y="156"/>
                  <a:pt x="50" y="159"/>
                  <a:pt x="54" y="159"/>
                </a:cubicBezTo>
                <a:cubicBezTo>
                  <a:pt x="58" y="159"/>
                  <a:pt x="61" y="156"/>
                  <a:pt x="61" y="152"/>
                </a:cubicBezTo>
                <a:cubicBezTo>
                  <a:pt x="61" y="97"/>
                  <a:pt x="61" y="97"/>
                  <a:pt x="61" y="97"/>
                </a:cubicBezTo>
                <a:cubicBezTo>
                  <a:pt x="80" y="97"/>
                  <a:pt x="80" y="97"/>
                  <a:pt x="80" y="97"/>
                </a:cubicBezTo>
                <a:cubicBezTo>
                  <a:pt x="59" y="22"/>
                  <a:pt x="59" y="22"/>
                  <a:pt x="59" y="22"/>
                </a:cubicBezTo>
                <a:cubicBezTo>
                  <a:pt x="63" y="22"/>
                  <a:pt x="63" y="22"/>
                  <a:pt x="63" y="22"/>
                </a:cubicBezTo>
                <a:cubicBezTo>
                  <a:pt x="76" y="71"/>
                  <a:pt x="76" y="71"/>
                  <a:pt x="76" y="71"/>
                </a:cubicBezTo>
                <a:cubicBezTo>
                  <a:pt x="77" y="74"/>
                  <a:pt x="80" y="76"/>
                  <a:pt x="84" y="75"/>
                </a:cubicBezTo>
                <a:cubicBezTo>
                  <a:pt x="87" y="74"/>
                  <a:pt x="88" y="71"/>
                  <a:pt x="88" y="68"/>
                </a:cubicBezTo>
                <a:close/>
              </a:path>
            </a:pathLst>
          </a:custGeom>
          <a:solidFill>
            <a:schemeClr val="bg1">
              <a:alpha val="100000"/>
            </a:schemeClr>
          </a:solidFill>
          <a:ln w="9525">
            <a:noFill/>
          </a:ln>
        </p:spPr>
        <p:txBody>
          <a:bodyPr/>
          <a:lstStyle/>
          <a:p>
            <a:endParaRPr lang="zh-CN" altLang="en-US"/>
          </a:p>
        </p:txBody>
      </p:sp>
      <p:sp>
        <p:nvSpPr>
          <p:cNvPr id="11296" name="Oval 93"/>
          <p:cNvSpPr/>
          <p:nvPr/>
        </p:nvSpPr>
        <p:spPr>
          <a:xfrm>
            <a:off x="1712913" y="4106863"/>
            <a:ext cx="128587" cy="131762"/>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297" name="Freeform 92"/>
          <p:cNvSpPr/>
          <p:nvPr/>
        </p:nvSpPr>
        <p:spPr>
          <a:xfrm>
            <a:off x="2049463" y="4254500"/>
            <a:ext cx="333375" cy="603250"/>
          </a:xfrm>
          <a:custGeom>
            <a:avLst/>
            <a:gdLst/>
            <a:ahLst/>
            <a:cxnLst>
              <a:cxn ang="0">
                <a:pos x="333375" y="257994"/>
              </a:cxn>
              <a:cxn ang="0">
                <a:pos x="276550" y="53116"/>
              </a:cxn>
              <a:cxn ang="0">
                <a:pos x="204571" y="0"/>
              </a:cxn>
              <a:cxn ang="0">
                <a:pos x="128804" y="0"/>
              </a:cxn>
              <a:cxn ang="0">
                <a:pos x="56825" y="53116"/>
              </a:cxn>
              <a:cxn ang="0">
                <a:pos x="3788" y="257994"/>
              </a:cxn>
              <a:cxn ang="0">
                <a:pos x="18942" y="284552"/>
              </a:cxn>
              <a:cxn ang="0">
                <a:pos x="45460" y="269376"/>
              </a:cxn>
              <a:cxn ang="0">
                <a:pos x="98497" y="83469"/>
              </a:cxn>
              <a:cxn ang="0">
                <a:pos x="113651" y="83469"/>
              </a:cxn>
              <a:cxn ang="0">
                <a:pos x="34095" y="368020"/>
              </a:cxn>
              <a:cxn ang="0">
                <a:pos x="102286" y="368020"/>
              </a:cxn>
              <a:cxn ang="0">
                <a:pos x="102286" y="576692"/>
              </a:cxn>
              <a:cxn ang="0">
                <a:pos x="128804" y="603250"/>
              </a:cxn>
              <a:cxn ang="0">
                <a:pos x="155322" y="576692"/>
              </a:cxn>
              <a:cxn ang="0">
                <a:pos x="155322" y="368020"/>
              </a:cxn>
              <a:cxn ang="0">
                <a:pos x="178053" y="368020"/>
              </a:cxn>
              <a:cxn ang="0">
                <a:pos x="178053" y="576692"/>
              </a:cxn>
              <a:cxn ang="0">
                <a:pos x="204571" y="603250"/>
              </a:cxn>
              <a:cxn ang="0">
                <a:pos x="231089" y="576692"/>
              </a:cxn>
              <a:cxn ang="0">
                <a:pos x="231089" y="368020"/>
              </a:cxn>
              <a:cxn ang="0">
                <a:pos x="303068" y="368020"/>
              </a:cxn>
              <a:cxn ang="0">
                <a:pos x="223513" y="83469"/>
              </a:cxn>
              <a:cxn ang="0">
                <a:pos x="238666" y="83469"/>
              </a:cxn>
              <a:cxn ang="0">
                <a:pos x="287915" y="269376"/>
              </a:cxn>
              <a:cxn ang="0">
                <a:pos x="318222" y="284552"/>
              </a:cxn>
              <a:cxn ang="0">
                <a:pos x="333375" y="257994"/>
              </a:cxn>
            </a:cxnLst>
            <a:rect l="0" t="0" r="0" b="0"/>
            <a:pathLst>
              <a:path w="88" h="159">
                <a:moveTo>
                  <a:pt x="88" y="68"/>
                </a:moveTo>
                <a:cubicBezTo>
                  <a:pt x="73" y="14"/>
                  <a:pt x="73" y="14"/>
                  <a:pt x="73" y="14"/>
                </a:cubicBezTo>
                <a:cubicBezTo>
                  <a:pt x="71" y="4"/>
                  <a:pt x="64" y="0"/>
                  <a:pt x="54" y="0"/>
                </a:cubicBezTo>
                <a:cubicBezTo>
                  <a:pt x="34" y="0"/>
                  <a:pt x="34" y="0"/>
                  <a:pt x="34" y="0"/>
                </a:cubicBezTo>
                <a:cubicBezTo>
                  <a:pt x="24" y="0"/>
                  <a:pt x="18" y="4"/>
                  <a:pt x="15" y="14"/>
                </a:cubicBezTo>
                <a:cubicBezTo>
                  <a:pt x="1" y="68"/>
                  <a:pt x="1" y="68"/>
                  <a:pt x="1" y="68"/>
                </a:cubicBezTo>
                <a:cubicBezTo>
                  <a:pt x="0" y="71"/>
                  <a:pt x="2" y="74"/>
                  <a:pt x="5" y="75"/>
                </a:cubicBezTo>
                <a:cubicBezTo>
                  <a:pt x="8" y="76"/>
                  <a:pt x="11" y="74"/>
                  <a:pt x="12" y="71"/>
                </a:cubicBezTo>
                <a:cubicBezTo>
                  <a:pt x="26" y="22"/>
                  <a:pt x="26" y="22"/>
                  <a:pt x="26" y="22"/>
                </a:cubicBezTo>
                <a:cubicBezTo>
                  <a:pt x="30" y="22"/>
                  <a:pt x="30" y="22"/>
                  <a:pt x="30" y="22"/>
                </a:cubicBezTo>
                <a:cubicBezTo>
                  <a:pt x="9" y="97"/>
                  <a:pt x="9" y="97"/>
                  <a:pt x="9" y="97"/>
                </a:cubicBezTo>
                <a:cubicBezTo>
                  <a:pt x="27" y="97"/>
                  <a:pt x="27" y="97"/>
                  <a:pt x="27" y="97"/>
                </a:cubicBezTo>
                <a:cubicBezTo>
                  <a:pt x="27" y="152"/>
                  <a:pt x="27" y="152"/>
                  <a:pt x="27" y="152"/>
                </a:cubicBezTo>
                <a:cubicBezTo>
                  <a:pt x="27" y="156"/>
                  <a:pt x="30" y="159"/>
                  <a:pt x="34" y="159"/>
                </a:cubicBezTo>
                <a:cubicBezTo>
                  <a:pt x="38" y="159"/>
                  <a:pt x="41" y="156"/>
                  <a:pt x="41" y="152"/>
                </a:cubicBezTo>
                <a:cubicBezTo>
                  <a:pt x="41" y="97"/>
                  <a:pt x="41" y="97"/>
                  <a:pt x="41" y="97"/>
                </a:cubicBezTo>
                <a:cubicBezTo>
                  <a:pt x="47" y="97"/>
                  <a:pt x="47" y="97"/>
                  <a:pt x="47" y="97"/>
                </a:cubicBezTo>
                <a:cubicBezTo>
                  <a:pt x="47" y="152"/>
                  <a:pt x="47" y="152"/>
                  <a:pt x="47" y="152"/>
                </a:cubicBezTo>
                <a:cubicBezTo>
                  <a:pt x="47" y="156"/>
                  <a:pt x="50" y="159"/>
                  <a:pt x="54" y="159"/>
                </a:cubicBezTo>
                <a:cubicBezTo>
                  <a:pt x="58" y="159"/>
                  <a:pt x="61" y="156"/>
                  <a:pt x="61" y="152"/>
                </a:cubicBezTo>
                <a:cubicBezTo>
                  <a:pt x="61" y="97"/>
                  <a:pt x="61" y="97"/>
                  <a:pt x="61" y="97"/>
                </a:cubicBezTo>
                <a:cubicBezTo>
                  <a:pt x="80" y="97"/>
                  <a:pt x="80" y="97"/>
                  <a:pt x="80" y="97"/>
                </a:cubicBezTo>
                <a:cubicBezTo>
                  <a:pt x="59" y="22"/>
                  <a:pt x="59" y="22"/>
                  <a:pt x="59" y="22"/>
                </a:cubicBezTo>
                <a:cubicBezTo>
                  <a:pt x="63" y="22"/>
                  <a:pt x="63" y="22"/>
                  <a:pt x="63" y="22"/>
                </a:cubicBezTo>
                <a:cubicBezTo>
                  <a:pt x="76" y="71"/>
                  <a:pt x="76" y="71"/>
                  <a:pt x="76" y="71"/>
                </a:cubicBezTo>
                <a:cubicBezTo>
                  <a:pt x="77" y="74"/>
                  <a:pt x="80" y="76"/>
                  <a:pt x="84" y="75"/>
                </a:cubicBezTo>
                <a:cubicBezTo>
                  <a:pt x="87" y="74"/>
                  <a:pt x="88" y="71"/>
                  <a:pt x="88" y="68"/>
                </a:cubicBezTo>
                <a:close/>
              </a:path>
            </a:pathLst>
          </a:custGeom>
          <a:solidFill>
            <a:schemeClr val="bg1">
              <a:alpha val="100000"/>
            </a:schemeClr>
          </a:solidFill>
          <a:ln w="9525">
            <a:noFill/>
          </a:ln>
        </p:spPr>
        <p:txBody>
          <a:bodyPr/>
          <a:lstStyle/>
          <a:p>
            <a:endParaRPr lang="zh-CN" altLang="en-US"/>
          </a:p>
        </p:txBody>
      </p:sp>
      <p:sp>
        <p:nvSpPr>
          <p:cNvPr id="11298" name="Oval 93"/>
          <p:cNvSpPr/>
          <p:nvPr/>
        </p:nvSpPr>
        <p:spPr>
          <a:xfrm>
            <a:off x="2152650" y="4106863"/>
            <a:ext cx="128588" cy="131762"/>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299" name="Freeform 92"/>
          <p:cNvSpPr/>
          <p:nvPr/>
        </p:nvSpPr>
        <p:spPr>
          <a:xfrm>
            <a:off x="2484438" y="4254500"/>
            <a:ext cx="333375" cy="603250"/>
          </a:xfrm>
          <a:custGeom>
            <a:avLst/>
            <a:gdLst/>
            <a:ahLst/>
            <a:cxnLst>
              <a:cxn ang="0">
                <a:pos x="333375" y="257994"/>
              </a:cxn>
              <a:cxn ang="0">
                <a:pos x="276550" y="53116"/>
              </a:cxn>
              <a:cxn ang="0">
                <a:pos x="204571" y="0"/>
              </a:cxn>
              <a:cxn ang="0">
                <a:pos x="128804" y="0"/>
              </a:cxn>
              <a:cxn ang="0">
                <a:pos x="56825" y="53116"/>
              </a:cxn>
              <a:cxn ang="0">
                <a:pos x="3788" y="257994"/>
              </a:cxn>
              <a:cxn ang="0">
                <a:pos x="18942" y="284552"/>
              </a:cxn>
              <a:cxn ang="0">
                <a:pos x="45460" y="269376"/>
              </a:cxn>
              <a:cxn ang="0">
                <a:pos x="98497" y="83469"/>
              </a:cxn>
              <a:cxn ang="0">
                <a:pos x="113651" y="83469"/>
              </a:cxn>
              <a:cxn ang="0">
                <a:pos x="34095" y="368020"/>
              </a:cxn>
              <a:cxn ang="0">
                <a:pos x="102286" y="368020"/>
              </a:cxn>
              <a:cxn ang="0">
                <a:pos x="102286" y="576692"/>
              </a:cxn>
              <a:cxn ang="0">
                <a:pos x="128804" y="603250"/>
              </a:cxn>
              <a:cxn ang="0">
                <a:pos x="155322" y="576692"/>
              </a:cxn>
              <a:cxn ang="0">
                <a:pos x="155322" y="368020"/>
              </a:cxn>
              <a:cxn ang="0">
                <a:pos x="178053" y="368020"/>
              </a:cxn>
              <a:cxn ang="0">
                <a:pos x="178053" y="576692"/>
              </a:cxn>
              <a:cxn ang="0">
                <a:pos x="204571" y="603250"/>
              </a:cxn>
              <a:cxn ang="0">
                <a:pos x="231089" y="576692"/>
              </a:cxn>
              <a:cxn ang="0">
                <a:pos x="231089" y="368020"/>
              </a:cxn>
              <a:cxn ang="0">
                <a:pos x="303068" y="368020"/>
              </a:cxn>
              <a:cxn ang="0">
                <a:pos x="223513" y="83469"/>
              </a:cxn>
              <a:cxn ang="0">
                <a:pos x="238666" y="83469"/>
              </a:cxn>
              <a:cxn ang="0">
                <a:pos x="287915" y="269376"/>
              </a:cxn>
              <a:cxn ang="0">
                <a:pos x="318222" y="284552"/>
              </a:cxn>
              <a:cxn ang="0">
                <a:pos x="333375" y="257994"/>
              </a:cxn>
            </a:cxnLst>
            <a:rect l="0" t="0" r="0" b="0"/>
            <a:pathLst>
              <a:path w="88" h="159">
                <a:moveTo>
                  <a:pt x="88" y="68"/>
                </a:moveTo>
                <a:cubicBezTo>
                  <a:pt x="73" y="14"/>
                  <a:pt x="73" y="14"/>
                  <a:pt x="73" y="14"/>
                </a:cubicBezTo>
                <a:cubicBezTo>
                  <a:pt x="71" y="4"/>
                  <a:pt x="64" y="0"/>
                  <a:pt x="54" y="0"/>
                </a:cubicBezTo>
                <a:cubicBezTo>
                  <a:pt x="34" y="0"/>
                  <a:pt x="34" y="0"/>
                  <a:pt x="34" y="0"/>
                </a:cubicBezTo>
                <a:cubicBezTo>
                  <a:pt x="24" y="0"/>
                  <a:pt x="18" y="4"/>
                  <a:pt x="15" y="14"/>
                </a:cubicBezTo>
                <a:cubicBezTo>
                  <a:pt x="1" y="68"/>
                  <a:pt x="1" y="68"/>
                  <a:pt x="1" y="68"/>
                </a:cubicBezTo>
                <a:cubicBezTo>
                  <a:pt x="0" y="71"/>
                  <a:pt x="2" y="74"/>
                  <a:pt x="5" y="75"/>
                </a:cubicBezTo>
                <a:cubicBezTo>
                  <a:pt x="8" y="76"/>
                  <a:pt x="11" y="74"/>
                  <a:pt x="12" y="71"/>
                </a:cubicBezTo>
                <a:cubicBezTo>
                  <a:pt x="26" y="22"/>
                  <a:pt x="26" y="22"/>
                  <a:pt x="26" y="22"/>
                </a:cubicBezTo>
                <a:cubicBezTo>
                  <a:pt x="30" y="22"/>
                  <a:pt x="30" y="22"/>
                  <a:pt x="30" y="22"/>
                </a:cubicBezTo>
                <a:cubicBezTo>
                  <a:pt x="9" y="97"/>
                  <a:pt x="9" y="97"/>
                  <a:pt x="9" y="97"/>
                </a:cubicBezTo>
                <a:cubicBezTo>
                  <a:pt x="27" y="97"/>
                  <a:pt x="27" y="97"/>
                  <a:pt x="27" y="97"/>
                </a:cubicBezTo>
                <a:cubicBezTo>
                  <a:pt x="27" y="152"/>
                  <a:pt x="27" y="152"/>
                  <a:pt x="27" y="152"/>
                </a:cubicBezTo>
                <a:cubicBezTo>
                  <a:pt x="27" y="156"/>
                  <a:pt x="30" y="159"/>
                  <a:pt x="34" y="159"/>
                </a:cubicBezTo>
                <a:cubicBezTo>
                  <a:pt x="38" y="159"/>
                  <a:pt x="41" y="156"/>
                  <a:pt x="41" y="152"/>
                </a:cubicBezTo>
                <a:cubicBezTo>
                  <a:pt x="41" y="97"/>
                  <a:pt x="41" y="97"/>
                  <a:pt x="41" y="97"/>
                </a:cubicBezTo>
                <a:cubicBezTo>
                  <a:pt x="47" y="97"/>
                  <a:pt x="47" y="97"/>
                  <a:pt x="47" y="97"/>
                </a:cubicBezTo>
                <a:cubicBezTo>
                  <a:pt x="47" y="152"/>
                  <a:pt x="47" y="152"/>
                  <a:pt x="47" y="152"/>
                </a:cubicBezTo>
                <a:cubicBezTo>
                  <a:pt x="47" y="156"/>
                  <a:pt x="50" y="159"/>
                  <a:pt x="54" y="159"/>
                </a:cubicBezTo>
                <a:cubicBezTo>
                  <a:pt x="58" y="159"/>
                  <a:pt x="61" y="156"/>
                  <a:pt x="61" y="152"/>
                </a:cubicBezTo>
                <a:cubicBezTo>
                  <a:pt x="61" y="97"/>
                  <a:pt x="61" y="97"/>
                  <a:pt x="61" y="97"/>
                </a:cubicBezTo>
                <a:cubicBezTo>
                  <a:pt x="80" y="97"/>
                  <a:pt x="80" y="97"/>
                  <a:pt x="80" y="97"/>
                </a:cubicBezTo>
                <a:cubicBezTo>
                  <a:pt x="59" y="22"/>
                  <a:pt x="59" y="22"/>
                  <a:pt x="59" y="22"/>
                </a:cubicBezTo>
                <a:cubicBezTo>
                  <a:pt x="63" y="22"/>
                  <a:pt x="63" y="22"/>
                  <a:pt x="63" y="22"/>
                </a:cubicBezTo>
                <a:cubicBezTo>
                  <a:pt x="76" y="71"/>
                  <a:pt x="76" y="71"/>
                  <a:pt x="76" y="71"/>
                </a:cubicBezTo>
                <a:cubicBezTo>
                  <a:pt x="77" y="74"/>
                  <a:pt x="80" y="76"/>
                  <a:pt x="84" y="75"/>
                </a:cubicBezTo>
                <a:cubicBezTo>
                  <a:pt x="87" y="74"/>
                  <a:pt x="88" y="71"/>
                  <a:pt x="88" y="68"/>
                </a:cubicBezTo>
                <a:close/>
              </a:path>
            </a:pathLst>
          </a:custGeom>
          <a:solidFill>
            <a:schemeClr val="bg1">
              <a:alpha val="100000"/>
            </a:schemeClr>
          </a:solidFill>
          <a:ln w="9525">
            <a:noFill/>
          </a:ln>
        </p:spPr>
        <p:txBody>
          <a:bodyPr/>
          <a:lstStyle/>
          <a:p>
            <a:endParaRPr lang="zh-CN" altLang="en-US"/>
          </a:p>
        </p:txBody>
      </p:sp>
      <p:sp>
        <p:nvSpPr>
          <p:cNvPr id="11300" name="Oval 93"/>
          <p:cNvSpPr/>
          <p:nvPr/>
        </p:nvSpPr>
        <p:spPr>
          <a:xfrm>
            <a:off x="2587625" y="4106863"/>
            <a:ext cx="128588" cy="131762"/>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301" name="Freeform 92"/>
          <p:cNvSpPr/>
          <p:nvPr/>
        </p:nvSpPr>
        <p:spPr>
          <a:xfrm>
            <a:off x="2921000" y="4254500"/>
            <a:ext cx="333375" cy="603250"/>
          </a:xfrm>
          <a:custGeom>
            <a:avLst/>
            <a:gdLst/>
            <a:ahLst/>
            <a:cxnLst>
              <a:cxn ang="0">
                <a:pos x="333375" y="257994"/>
              </a:cxn>
              <a:cxn ang="0">
                <a:pos x="276550" y="53116"/>
              </a:cxn>
              <a:cxn ang="0">
                <a:pos x="204571" y="0"/>
              </a:cxn>
              <a:cxn ang="0">
                <a:pos x="128804" y="0"/>
              </a:cxn>
              <a:cxn ang="0">
                <a:pos x="56825" y="53116"/>
              </a:cxn>
              <a:cxn ang="0">
                <a:pos x="3788" y="257994"/>
              </a:cxn>
              <a:cxn ang="0">
                <a:pos x="18942" y="284552"/>
              </a:cxn>
              <a:cxn ang="0">
                <a:pos x="45460" y="269376"/>
              </a:cxn>
              <a:cxn ang="0">
                <a:pos x="98497" y="83469"/>
              </a:cxn>
              <a:cxn ang="0">
                <a:pos x="113651" y="83469"/>
              </a:cxn>
              <a:cxn ang="0">
                <a:pos x="34095" y="368020"/>
              </a:cxn>
              <a:cxn ang="0">
                <a:pos x="102286" y="368020"/>
              </a:cxn>
              <a:cxn ang="0">
                <a:pos x="102286" y="576692"/>
              </a:cxn>
              <a:cxn ang="0">
                <a:pos x="128804" y="603250"/>
              </a:cxn>
              <a:cxn ang="0">
                <a:pos x="155322" y="576692"/>
              </a:cxn>
              <a:cxn ang="0">
                <a:pos x="155322" y="368020"/>
              </a:cxn>
              <a:cxn ang="0">
                <a:pos x="178053" y="368020"/>
              </a:cxn>
              <a:cxn ang="0">
                <a:pos x="178053" y="576692"/>
              </a:cxn>
              <a:cxn ang="0">
                <a:pos x="204571" y="603250"/>
              </a:cxn>
              <a:cxn ang="0">
                <a:pos x="231089" y="576692"/>
              </a:cxn>
              <a:cxn ang="0">
                <a:pos x="231089" y="368020"/>
              </a:cxn>
              <a:cxn ang="0">
                <a:pos x="303068" y="368020"/>
              </a:cxn>
              <a:cxn ang="0">
                <a:pos x="223513" y="83469"/>
              </a:cxn>
              <a:cxn ang="0">
                <a:pos x="238666" y="83469"/>
              </a:cxn>
              <a:cxn ang="0">
                <a:pos x="287915" y="269376"/>
              </a:cxn>
              <a:cxn ang="0">
                <a:pos x="318222" y="284552"/>
              </a:cxn>
              <a:cxn ang="0">
                <a:pos x="333375" y="257994"/>
              </a:cxn>
            </a:cxnLst>
            <a:rect l="0" t="0" r="0" b="0"/>
            <a:pathLst>
              <a:path w="88" h="159">
                <a:moveTo>
                  <a:pt x="88" y="68"/>
                </a:moveTo>
                <a:cubicBezTo>
                  <a:pt x="73" y="14"/>
                  <a:pt x="73" y="14"/>
                  <a:pt x="73" y="14"/>
                </a:cubicBezTo>
                <a:cubicBezTo>
                  <a:pt x="71" y="4"/>
                  <a:pt x="64" y="0"/>
                  <a:pt x="54" y="0"/>
                </a:cubicBezTo>
                <a:cubicBezTo>
                  <a:pt x="34" y="0"/>
                  <a:pt x="34" y="0"/>
                  <a:pt x="34" y="0"/>
                </a:cubicBezTo>
                <a:cubicBezTo>
                  <a:pt x="24" y="0"/>
                  <a:pt x="18" y="4"/>
                  <a:pt x="15" y="14"/>
                </a:cubicBezTo>
                <a:cubicBezTo>
                  <a:pt x="1" y="68"/>
                  <a:pt x="1" y="68"/>
                  <a:pt x="1" y="68"/>
                </a:cubicBezTo>
                <a:cubicBezTo>
                  <a:pt x="0" y="71"/>
                  <a:pt x="2" y="74"/>
                  <a:pt x="5" y="75"/>
                </a:cubicBezTo>
                <a:cubicBezTo>
                  <a:pt x="8" y="76"/>
                  <a:pt x="11" y="74"/>
                  <a:pt x="12" y="71"/>
                </a:cubicBezTo>
                <a:cubicBezTo>
                  <a:pt x="26" y="22"/>
                  <a:pt x="26" y="22"/>
                  <a:pt x="26" y="22"/>
                </a:cubicBezTo>
                <a:cubicBezTo>
                  <a:pt x="30" y="22"/>
                  <a:pt x="30" y="22"/>
                  <a:pt x="30" y="22"/>
                </a:cubicBezTo>
                <a:cubicBezTo>
                  <a:pt x="9" y="97"/>
                  <a:pt x="9" y="97"/>
                  <a:pt x="9" y="97"/>
                </a:cubicBezTo>
                <a:cubicBezTo>
                  <a:pt x="27" y="97"/>
                  <a:pt x="27" y="97"/>
                  <a:pt x="27" y="97"/>
                </a:cubicBezTo>
                <a:cubicBezTo>
                  <a:pt x="27" y="152"/>
                  <a:pt x="27" y="152"/>
                  <a:pt x="27" y="152"/>
                </a:cubicBezTo>
                <a:cubicBezTo>
                  <a:pt x="27" y="156"/>
                  <a:pt x="30" y="159"/>
                  <a:pt x="34" y="159"/>
                </a:cubicBezTo>
                <a:cubicBezTo>
                  <a:pt x="38" y="159"/>
                  <a:pt x="41" y="156"/>
                  <a:pt x="41" y="152"/>
                </a:cubicBezTo>
                <a:cubicBezTo>
                  <a:pt x="41" y="97"/>
                  <a:pt x="41" y="97"/>
                  <a:pt x="41" y="97"/>
                </a:cubicBezTo>
                <a:cubicBezTo>
                  <a:pt x="47" y="97"/>
                  <a:pt x="47" y="97"/>
                  <a:pt x="47" y="97"/>
                </a:cubicBezTo>
                <a:cubicBezTo>
                  <a:pt x="47" y="152"/>
                  <a:pt x="47" y="152"/>
                  <a:pt x="47" y="152"/>
                </a:cubicBezTo>
                <a:cubicBezTo>
                  <a:pt x="47" y="156"/>
                  <a:pt x="50" y="159"/>
                  <a:pt x="54" y="159"/>
                </a:cubicBezTo>
                <a:cubicBezTo>
                  <a:pt x="58" y="159"/>
                  <a:pt x="61" y="156"/>
                  <a:pt x="61" y="152"/>
                </a:cubicBezTo>
                <a:cubicBezTo>
                  <a:pt x="61" y="97"/>
                  <a:pt x="61" y="97"/>
                  <a:pt x="61" y="97"/>
                </a:cubicBezTo>
                <a:cubicBezTo>
                  <a:pt x="80" y="97"/>
                  <a:pt x="80" y="97"/>
                  <a:pt x="80" y="97"/>
                </a:cubicBezTo>
                <a:cubicBezTo>
                  <a:pt x="59" y="22"/>
                  <a:pt x="59" y="22"/>
                  <a:pt x="59" y="22"/>
                </a:cubicBezTo>
                <a:cubicBezTo>
                  <a:pt x="63" y="22"/>
                  <a:pt x="63" y="22"/>
                  <a:pt x="63" y="22"/>
                </a:cubicBezTo>
                <a:cubicBezTo>
                  <a:pt x="76" y="71"/>
                  <a:pt x="76" y="71"/>
                  <a:pt x="76" y="71"/>
                </a:cubicBezTo>
                <a:cubicBezTo>
                  <a:pt x="77" y="74"/>
                  <a:pt x="80" y="76"/>
                  <a:pt x="84" y="75"/>
                </a:cubicBezTo>
                <a:cubicBezTo>
                  <a:pt x="87" y="74"/>
                  <a:pt x="88" y="71"/>
                  <a:pt x="88" y="68"/>
                </a:cubicBezTo>
                <a:close/>
              </a:path>
            </a:pathLst>
          </a:custGeom>
          <a:solidFill>
            <a:schemeClr val="bg1">
              <a:alpha val="100000"/>
            </a:schemeClr>
          </a:solidFill>
          <a:ln w="9525">
            <a:noFill/>
          </a:ln>
        </p:spPr>
        <p:txBody>
          <a:bodyPr/>
          <a:lstStyle/>
          <a:p>
            <a:endParaRPr lang="zh-CN" altLang="en-US"/>
          </a:p>
        </p:txBody>
      </p:sp>
      <p:sp>
        <p:nvSpPr>
          <p:cNvPr id="11302" name="Oval 93"/>
          <p:cNvSpPr/>
          <p:nvPr/>
        </p:nvSpPr>
        <p:spPr>
          <a:xfrm>
            <a:off x="3024188" y="4106863"/>
            <a:ext cx="128587" cy="131762"/>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303" name="Freeform 92"/>
          <p:cNvSpPr/>
          <p:nvPr/>
        </p:nvSpPr>
        <p:spPr>
          <a:xfrm>
            <a:off x="3355975" y="4254500"/>
            <a:ext cx="333375" cy="603250"/>
          </a:xfrm>
          <a:custGeom>
            <a:avLst/>
            <a:gdLst/>
            <a:ahLst/>
            <a:cxnLst>
              <a:cxn ang="0">
                <a:pos x="333375" y="257994"/>
              </a:cxn>
              <a:cxn ang="0">
                <a:pos x="276550" y="53116"/>
              </a:cxn>
              <a:cxn ang="0">
                <a:pos x="204571" y="0"/>
              </a:cxn>
              <a:cxn ang="0">
                <a:pos x="128804" y="0"/>
              </a:cxn>
              <a:cxn ang="0">
                <a:pos x="56825" y="53116"/>
              </a:cxn>
              <a:cxn ang="0">
                <a:pos x="3788" y="257994"/>
              </a:cxn>
              <a:cxn ang="0">
                <a:pos x="18942" y="284552"/>
              </a:cxn>
              <a:cxn ang="0">
                <a:pos x="45460" y="269376"/>
              </a:cxn>
              <a:cxn ang="0">
                <a:pos x="98497" y="83469"/>
              </a:cxn>
              <a:cxn ang="0">
                <a:pos x="113651" y="83469"/>
              </a:cxn>
              <a:cxn ang="0">
                <a:pos x="34095" y="368020"/>
              </a:cxn>
              <a:cxn ang="0">
                <a:pos x="102286" y="368020"/>
              </a:cxn>
              <a:cxn ang="0">
                <a:pos x="102286" y="576692"/>
              </a:cxn>
              <a:cxn ang="0">
                <a:pos x="128804" y="603250"/>
              </a:cxn>
              <a:cxn ang="0">
                <a:pos x="155322" y="576692"/>
              </a:cxn>
              <a:cxn ang="0">
                <a:pos x="155322" y="368020"/>
              </a:cxn>
              <a:cxn ang="0">
                <a:pos x="178053" y="368020"/>
              </a:cxn>
              <a:cxn ang="0">
                <a:pos x="178053" y="576692"/>
              </a:cxn>
              <a:cxn ang="0">
                <a:pos x="204571" y="603250"/>
              </a:cxn>
              <a:cxn ang="0">
                <a:pos x="231089" y="576692"/>
              </a:cxn>
              <a:cxn ang="0">
                <a:pos x="231089" y="368020"/>
              </a:cxn>
              <a:cxn ang="0">
                <a:pos x="303068" y="368020"/>
              </a:cxn>
              <a:cxn ang="0">
                <a:pos x="223513" y="83469"/>
              </a:cxn>
              <a:cxn ang="0">
                <a:pos x="238666" y="83469"/>
              </a:cxn>
              <a:cxn ang="0">
                <a:pos x="287915" y="269376"/>
              </a:cxn>
              <a:cxn ang="0">
                <a:pos x="318222" y="284552"/>
              </a:cxn>
              <a:cxn ang="0">
                <a:pos x="333375" y="257994"/>
              </a:cxn>
            </a:cxnLst>
            <a:rect l="0" t="0" r="0" b="0"/>
            <a:pathLst>
              <a:path w="88" h="159">
                <a:moveTo>
                  <a:pt x="88" y="68"/>
                </a:moveTo>
                <a:cubicBezTo>
                  <a:pt x="73" y="14"/>
                  <a:pt x="73" y="14"/>
                  <a:pt x="73" y="14"/>
                </a:cubicBezTo>
                <a:cubicBezTo>
                  <a:pt x="71" y="4"/>
                  <a:pt x="64" y="0"/>
                  <a:pt x="54" y="0"/>
                </a:cubicBezTo>
                <a:cubicBezTo>
                  <a:pt x="34" y="0"/>
                  <a:pt x="34" y="0"/>
                  <a:pt x="34" y="0"/>
                </a:cubicBezTo>
                <a:cubicBezTo>
                  <a:pt x="24" y="0"/>
                  <a:pt x="18" y="4"/>
                  <a:pt x="15" y="14"/>
                </a:cubicBezTo>
                <a:cubicBezTo>
                  <a:pt x="1" y="68"/>
                  <a:pt x="1" y="68"/>
                  <a:pt x="1" y="68"/>
                </a:cubicBezTo>
                <a:cubicBezTo>
                  <a:pt x="0" y="71"/>
                  <a:pt x="2" y="74"/>
                  <a:pt x="5" y="75"/>
                </a:cubicBezTo>
                <a:cubicBezTo>
                  <a:pt x="8" y="76"/>
                  <a:pt x="11" y="74"/>
                  <a:pt x="12" y="71"/>
                </a:cubicBezTo>
                <a:cubicBezTo>
                  <a:pt x="26" y="22"/>
                  <a:pt x="26" y="22"/>
                  <a:pt x="26" y="22"/>
                </a:cubicBezTo>
                <a:cubicBezTo>
                  <a:pt x="30" y="22"/>
                  <a:pt x="30" y="22"/>
                  <a:pt x="30" y="22"/>
                </a:cubicBezTo>
                <a:cubicBezTo>
                  <a:pt x="9" y="97"/>
                  <a:pt x="9" y="97"/>
                  <a:pt x="9" y="97"/>
                </a:cubicBezTo>
                <a:cubicBezTo>
                  <a:pt x="27" y="97"/>
                  <a:pt x="27" y="97"/>
                  <a:pt x="27" y="97"/>
                </a:cubicBezTo>
                <a:cubicBezTo>
                  <a:pt x="27" y="152"/>
                  <a:pt x="27" y="152"/>
                  <a:pt x="27" y="152"/>
                </a:cubicBezTo>
                <a:cubicBezTo>
                  <a:pt x="27" y="156"/>
                  <a:pt x="30" y="159"/>
                  <a:pt x="34" y="159"/>
                </a:cubicBezTo>
                <a:cubicBezTo>
                  <a:pt x="38" y="159"/>
                  <a:pt x="41" y="156"/>
                  <a:pt x="41" y="152"/>
                </a:cubicBezTo>
                <a:cubicBezTo>
                  <a:pt x="41" y="97"/>
                  <a:pt x="41" y="97"/>
                  <a:pt x="41" y="97"/>
                </a:cubicBezTo>
                <a:cubicBezTo>
                  <a:pt x="47" y="97"/>
                  <a:pt x="47" y="97"/>
                  <a:pt x="47" y="97"/>
                </a:cubicBezTo>
                <a:cubicBezTo>
                  <a:pt x="47" y="152"/>
                  <a:pt x="47" y="152"/>
                  <a:pt x="47" y="152"/>
                </a:cubicBezTo>
                <a:cubicBezTo>
                  <a:pt x="47" y="156"/>
                  <a:pt x="50" y="159"/>
                  <a:pt x="54" y="159"/>
                </a:cubicBezTo>
                <a:cubicBezTo>
                  <a:pt x="58" y="159"/>
                  <a:pt x="61" y="156"/>
                  <a:pt x="61" y="152"/>
                </a:cubicBezTo>
                <a:cubicBezTo>
                  <a:pt x="61" y="97"/>
                  <a:pt x="61" y="97"/>
                  <a:pt x="61" y="97"/>
                </a:cubicBezTo>
                <a:cubicBezTo>
                  <a:pt x="80" y="97"/>
                  <a:pt x="80" y="97"/>
                  <a:pt x="80" y="97"/>
                </a:cubicBezTo>
                <a:cubicBezTo>
                  <a:pt x="59" y="22"/>
                  <a:pt x="59" y="22"/>
                  <a:pt x="59" y="22"/>
                </a:cubicBezTo>
                <a:cubicBezTo>
                  <a:pt x="63" y="22"/>
                  <a:pt x="63" y="22"/>
                  <a:pt x="63" y="22"/>
                </a:cubicBezTo>
                <a:cubicBezTo>
                  <a:pt x="76" y="71"/>
                  <a:pt x="76" y="71"/>
                  <a:pt x="76" y="71"/>
                </a:cubicBezTo>
                <a:cubicBezTo>
                  <a:pt x="77" y="74"/>
                  <a:pt x="80" y="76"/>
                  <a:pt x="84" y="75"/>
                </a:cubicBezTo>
                <a:cubicBezTo>
                  <a:pt x="87" y="74"/>
                  <a:pt x="88" y="71"/>
                  <a:pt x="88" y="68"/>
                </a:cubicBezTo>
                <a:close/>
              </a:path>
            </a:pathLst>
          </a:custGeom>
          <a:solidFill>
            <a:schemeClr val="bg1">
              <a:alpha val="100000"/>
            </a:schemeClr>
          </a:solidFill>
          <a:ln w="9525">
            <a:noFill/>
          </a:ln>
        </p:spPr>
        <p:txBody>
          <a:bodyPr/>
          <a:lstStyle/>
          <a:p>
            <a:endParaRPr lang="zh-CN" altLang="en-US"/>
          </a:p>
        </p:txBody>
      </p:sp>
      <p:sp>
        <p:nvSpPr>
          <p:cNvPr id="11304" name="Oval 93"/>
          <p:cNvSpPr/>
          <p:nvPr/>
        </p:nvSpPr>
        <p:spPr>
          <a:xfrm>
            <a:off x="3459163" y="4106863"/>
            <a:ext cx="128587" cy="131762"/>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305" name="Freeform 92"/>
          <p:cNvSpPr/>
          <p:nvPr/>
        </p:nvSpPr>
        <p:spPr>
          <a:xfrm>
            <a:off x="3789363" y="4254500"/>
            <a:ext cx="333375" cy="603250"/>
          </a:xfrm>
          <a:custGeom>
            <a:avLst/>
            <a:gdLst/>
            <a:ahLst/>
            <a:cxnLst>
              <a:cxn ang="0">
                <a:pos x="333375" y="257994"/>
              </a:cxn>
              <a:cxn ang="0">
                <a:pos x="276550" y="53116"/>
              </a:cxn>
              <a:cxn ang="0">
                <a:pos x="204571" y="0"/>
              </a:cxn>
              <a:cxn ang="0">
                <a:pos x="128804" y="0"/>
              </a:cxn>
              <a:cxn ang="0">
                <a:pos x="56825" y="53116"/>
              </a:cxn>
              <a:cxn ang="0">
                <a:pos x="3788" y="257994"/>
              </a:cxn>
              <a:cxn ang="0">
                <a:pos x="18942" y="284552"/>
              </a:cxn>
              <a:cxn ang="0">
                <a:pos x="45460" y="269376"/>
              </a:cxn>
              <a:cxn ang="0">
                <a:pos x="98497" y="83469"/>
              </a:cxn>
              <a:cxn ang="0">
                <a:pos x="113651" y="83469"/>
              </a:cxn>
              <a:cxn ang="0">
                <a:pos x="34095" y="368020"/>
              </a:cxn>
              <a:cxn ang="0">
                <a:pos x="102286" y="368020"/>
              </a:cxn>
              <a:cxn ang="0">
                <a:pos x="102286" y="576692"/>
              </a:cxn>
              <a:cxn ang="0">
                <a:pos x="128804" y="603250"/>
              </a:cxn>
              <a:cxn ang="0">
                <a:pos x="155322" y="576692"/>
              </a:cxn>
              <a:cxn ang="0">
                <a:pos x="155322" y="368020"/>
              </a:cxn>
              <a:cxn ang="0">
                <a:pos x="178053" y="368020"/>
              </a:cxn>
              <a:cxn ang="0">
                <a:pos x="178053" y="576692"/>
              </a:cxn>
              <a:cxn ang="0">
                <a:pos x="204571" y="603250"/>
              </a:cxn>
              <a:cxn ang="0">
                <a:pos x="231089" y="576692"/>
              </a:cxn>
              <a:cxn ang="0">
                <a:pos x="231089" y="368020"/>
              </a:cxn>
              <a:cxn ang="0">
                <a:pos x="303068" y="368020"/>
              </a:cxn>
              <a:cxn ang="0">
                <a:pos x="223513" y="83469"/>
              </a:cxn>
              <a:cxn ang="0">
                <a:pos x="238666" y="83469"/>
              </a:cxn>
              <a:cxn ang="0">
                <a:pos x="287915" y="269376"/>
              </a:cxn>
              <a:cxn ang="0">
                <a:pos x="318222" y="284552"/>
              </a:cxn>
              <a:cxn ang="0">
                <a:pos x="333375" y="257994"/>
              </a:cxn>
            </a:cxnLst>
            <a:rect l="0" t="0" r="0" b="0"/>
            <a:pathLst>
              <a:path w="88" h="159">
                <a:moveTo>
                  <a:pt x="88" y="68"/>
                </a:moveTo>
                <a:cubicBezTo>
                  <a:pt x="73" y="14"/>
                  <a:pt x="73" y="14"/>
                  <a:pt x="73" y="14"/>
                </a:cubicBezTo>
                <a:cubicBezTo>
                  <a:pt x="71" y="4"/>
                  <a:pt x="64" y="0"/>
                  <a:pt x="54" y="0"/>
                </a:cubicBezTo>
                <a:cubicBezTo>
                  <a:pt x="34" y="0"/>
                  <a:pt x="34" y="0"/>
                  <a:pt x="34" y="0"/>
                </a:cubicBezTo>
                <a:cubicBezTo>
                  <a:pt x="24" y="0"/>
                  <a:pt x="18" y="4"/>
                  <a:pt x="15" y="14"/>
                </a:cubicBezTo>
                <a:cubicBezTo>
                  <a:pt x="1" y="68"/>
                  <a:pt x="1" y="68"/>
                  <a:pt x="1" y="68"/>
                </a:cubicBezTo>
                <a:cubicBezTo>
                  <a:pt x="0" y="71"/>
                  <a:pt x="2" y="74"/>
                  <a:pt x="5" y="75"/>
                </a:cubicBezTo>
                <a:cubicBezTo>
                  <a:pt x="8" y="76"/>
                  <a:pt x="11" y="74"/>
                  <a:pt x="12" y="71"/>
                </a:cubicBezTo>
                <a:cubicBezTo>
                  <a:pt x="26" y="22"/>
                  <a:pt x="26" y="22"/>
                  <a:pt x="26" y="22"/>
                </a:cubicBezTo>
                <a:cubicBezTo>
                  <a:pt x="30" y="22"/>
                  <a:pt x="30" y="22"/>
                  <a:pt x="30" y="22"/>
                </a:cubicBezTo>
                <a:cubicBezTo>
                  <a:pt x="9" y="97"/>
                  <a:pt x="9" y="97"/>
                  <a:pt x="9" y="97"/>
                </a:cubicBezTo>
                <a:cubicBezTo>
                  <a:pt x="27" y="97"/>
                  <a:pt x="27" y="97"/>
                  <a:pt x="27" y="97"/>
                </a:cubicBezTo>
                <a:cubicBezTo>
                  <a:pt x="27" y="152"/>
                  <a:pt x="27" y="152"/>
                  <a:pt x="27" y="152"/>
                </a:cubicBezTo>
                <a:cubicBezTo>
                  <a:pt x="27" y="156"/>
                  <a:pt x="30" y="159"/>
                  <a:pt x="34" y="159"/>
                </a:cubicBezTo>
                <a:cubicBezTo>
                  <a:pt x="38" y="159"/>
                  <a:pt x="41" y="156"/>
                  <a:pt x="41" y="152"/>
                </a:cubicBezTo>
                <a:cubicBezTo>
                  <a:pt x="41" y="97"/>
                  <a:pt x="41" y="97"/>
                  <a:pt x="41" y="97"/>
                </a:cubicBezTo>
                <a:cubicBezTo>
                  <a:pt x="47" y="97"/>
                  <a:pt x="47" y="97"/>
                  <a:pt x="47" y="97"/>
                </a:cubicBezTo>
                <a:cubicBezTo>
                  <a:pt x="47" y="152"/>
                  <a:pt x="47" y="152"/>
                  <a:pt x="47" y="152"/>
                </a:cubicBezTo>
                <a:cubicBezTo>
                  <a:pt x="47" y="156"/>
                  <a:pt x="50" y="159"/>
                  <a:pt x="54" y="159"/>
                </a:cubicBezTo>
                <a:cubicBezTo>
                  <a:pt x="58" y="159"/>
                  <a:pt x="61" y="156"/>
                  <a:pt x="61" y="152"/>
                </a:cubicBezTo>
                <a:cubicBezTo>
                  <a:pt x="61" y="97"/>
                  <a:pt x="61" y="97"/>
                  <a:pt x="61" y="97"/>
                </a:cubicBezTo>
                <a:cubicBezTo>
                  <a:pt x="80" y="97"/>
                  <a:pt x="80" y="97"/>
                  <a:pt x="80" y="97"/>
                </a:cubicBezTo>
                <a:cubicBezTo>
                  <a:pt x="59" y="22"/>
                  <a:pt x="59" y="22"/>
                  <a:pt x="59" y="22"/>
                </a:cubicBezTo>
                <a:cubicBezTo>
                  <a:pt x="63" y="22"/>
                  <a:pt x="63" y="22"/>
                  <a:pt x="63" y="22"/>
                </a:cubicBezTo>
                <a:cubicBezTo>
                  <a:pt x="76" y="71"/>
                  <a:pt x="76" y="71"/>
                  <a:pt x="76" y="71"/>
                </a:cubicBezTo>
                <a:cubicBezTo>
                  <a:pt x="77" y="74"/>
                  <a:pt x="80" y="76"/>
                  <a:pt x="84" y="75"/>
                </a:cubicBezTo>
                <a:cubicBezTo>
                  <a:pt x="87" y="74"/>
                  <a:pt x="88" y="71"/>
                  <a:pt x="88" y="68"/>
                </a:cubicBezTo>
                <a:close/>
              </a:path>
            </a:pathLst>
          </a:custGeom>
          <a:solidFill>
            <a:schemeClr val="bg1">
              <a:alpha val="100000"/>
            </a:schemeClr>
          </a:solidFill>
          <a:ln w="9525">
            <a:noFill/>
          </a:ln>
        </p:spPr>
        <p:txBody>
          <a:bodyPr/>
          <a:lstStyle/>
          <a:p>
            <a:endParaRPr lang="zh-CN" altLang="en-US"/>
          </a:p>
        </p:txBody>
      </p:sp>
      <p:sp>
        <p:nvSpPr>
          <p:cNvPr id="11306" name="Oval 93"/>
          <p:cNvSpPr/>
          <p:nvPr/>
        </p:nvSpPr>
        <p:spPr>
          <a:xfrm>
            <a:off x="3892550" y="4106863"/>
            <a:ext cx="128588" cy="131762"/>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307" name="Freeform 92"/>
          <p:cNvSpPr/>
          <p:nvPr/>
        </p:nvSpPr>
        <p:spPr>
          <a:xfrm>
            <a:off x="4227513" y="4254500"/>
            <a:ext cx="333375" cy="603250"/>
          </a:xfrm>
          <a:custGeom>
            <a:avLst/>
            <a:gdLst/>
            <a:ahLst/>
            <a:cxnLst>
              <a:cxn ang="0">
                <a:pos x="333375" y="257994"/>
              </a:cxn>
              <a:cxn ang="0">
                <a:pos x="276550" y="53116"/>
              </a:cxn>
              <a:cxn ang="0">
                <a:pos x="204571" y="0"/>
              </a:cxn>
              <a:cxn ang="0">
                <a:pos x="128804" y="0"/>
              </a:cxn>
              <a:cxn ang="0">
                <a:pos x="56825" y="53116"/>
              </a:cxn>
              <a:cxn ang="0">
                <a:pos x="3788" y="257994"/>
              </a:cxn>
              <a:cxn ang="0">
                <a:pos x="18942" y="284552"/>
              </a:cxn>
              <a:cxn ang="0">
                <a:pos x="45460" y="269376"/>
              </a:cxn>
              <a:cxn ang="0">
                <a:pos x="98497" y="83469"/>
              </a:cxn>
              <a:cxn ang="0">
                <a:pos x="113651" y="83469"/>
              </a:cxn>
              <a:cxn ang="0">
                <a:pos x="34095" y="368020"/>
              </a:cxn>
              <a:cxn ang="0">
                <a:pos x="102286" y="368020"/>
              </a:cxn>
              <a:cxn ang="0">
                <a:pos x="102286" y="576692"/>
              </a:cxn>
              <a:cxn ang="0">
                <a:pos x="128804" y="603250"/>
              </a:cxn>
              <a:cxn ang="0">
                <a:pos x="155322" y="576692"/>
              </a:cxn>
              <a:cxn ang="0">
                <a:pos x="155322" y="368020"/>
              </a:cxn>
              <a:cxn ang="0">
                <a:pos x="178053" y="368020"/>
              </a:cxn>
              <a:cxn ang="0">
                <a:pos x="178053" y="576692"/>
              </a:cxn>
              <a:cxn ang="0">
                <a:pos x="204571" y="603250"/>
              </a:cxn>
              <a:cxn ang="0">
                <a:pos x="231089" y="576692"/>
              </a:cxn>
              <a:cxn ang="0">
                <a:pos x="231089" y="368020"/>
              </a:cxn>
              <a:cxn ang="0">
                <a:pos x="303068" y="368020"/>
              </a:cxn>
              <a:cxn ang="0">
                <a:pos x="223513" y="83469"/>
              </a:cxn>
              <a:cxn ang="0">
                <a:pos x="238666" y="83469"/>
              </a:cxn>
              <a:cxn ang="0">
                <a:pos x="287915" y="269376"/>
              </a:cxn>
              <a:cxn ang="0">
                <a:pos x="318222" y="284552"/>
              </a:cxn>
              <a:cxn ang="0">
                <a:pos x="333375" y="257994"/>
              </a:cxn>
            </a:cxnLst>
            <a:rect l="0" t="0" r="0" b="0"/>
            <a:pathLst>
              <a:path w="88" h="159">
                <a:moveTo>
                  <a:pt x="88" y="68"/>
                </a:moveTo>
                <a:cubicBezTo>
                  <a:pt x="73" y="14"/>
                  <a:pt x="73" y="14"/>
                  <a:pt x="73" y="14"/>
                </a:cubicBezTo>
                <a:cubicBezTo>
                  <a:pt x="71" y="4"/>
                  <a:pt x="64" y="0"/>
                  <a:pt x="54" y="0"/>
                </a:cubicBezTo>
                <a:cubicBezTo>
                  <a:pt x="34" y="0"/>
                  <a:pt x="34" y="0"/>
                  <a:pt x="34" y="0"/>
                </a:cubicBezTo>
                <a:cubicBezTo>
                  <a:pt x="24" y="0"/>
                  <a:pt x="18" y="4"/>
                  <a:pt x="15" y="14"/>
                </a:cubicBezTo>
                <a:cubicBezTo>
                  <a:pt x="1" y="68"/>
                  <a:pt x="1" y="68"/>
                  <a:pt x="1" y="68"/>
                </a:cubicBezTo>
                <a:cubicBezTo>
                  <a:pt x="0" y="71"/>
                  <a:pt x="2" y="74"/>
                  <a:pt x="5" y="75"/>
                </a:cubicBezTo>
                <a:cubicBezTo>
                  <a:pt x="8" y="76"/>
                  <a:pt x="11" y="74"/>
                  <a:pt x="12" y="71"/>
                </a:cubicBezTo>
                <a:cubicBezTo>
                  <a:pt x="26" y="22"/>
                  <a:pt x="26" y="22"/>
                  <a:pt x="26" y="22"/>
                </a:cubicBezTo>
                <a:cubicBezTo>
                  <a:pt x="30" y="22"/>
                  <a:pt x="30" y="22"/>
                  <a:pt x="30" y="22"/>
                </a:cubicBezTo>
                <a:cubicBezTo>
                  <a:pt x="9" y="97"/>
                  <a:pt x="9" y="97"/>
                  <a:pt x="9" y="97"/>
                </a:cubicBezTo>
                <a:cubicBezTo>
                  <a:pt x="27" y="97"/>
                  <a:pt x="27" y="97"/>
                  <a:pt x="27" y="97"/>
                </a:cubicBezTo>
                <a:cubicBezTo>
                  <a:pt x="27" y="152"/>
                  <a:pt x="27" y="152"/>
                  <a:pt x="27" y="152"/>
                </a:cubicBezTo>
                <a:cubicBezTo>
                  <a:pt x="27" y="156"/>
                  <a:pt x="30" y="159"/>
                  <a:pt x="34" y="159"/>
                </a:cubicBezTo>
                <a:cubicBezTo>
                  <a:pt x="38" y="159"/>
                  <a:pt x="41" y="156"/>
                  <a:pt x="41" y="152"/>
                </a:cubicBezTo>
                <a:cubicBezTo>
                  <a:pt x="41" y="97"/>
                  <a:pt x="41" y="97"/>
                  <a:pt x="41" y="97"/>
                </a:cubicBezTo>
                <a:cubicBezTo>
                  <a:pt x="47" y="97"/>
                  <a:pt x="47" y="97"/>
                  <a:pt x="47" y="97"/>
                </a:cubicBezTo>
                <a:cubicBezTo>
                  <a:pt x="47" y="152"/>
                  <a:pt x="47" y="152"/>
                  <a:pt x="47" y="152"/>
                </a:cubicBezTo>
                <a:cubicBezTo>
                  <a:pt x="47" y="156"/>
                  <a:pt x="50" y="159"/>
                  <a:pt x="54" y="159"/>
                </a:cubicBezTo>
                <a:cubicBezTo>
                  <a:pt x="58" y="159"/>
                  <a:pt x="61" y="156"/>
                  <a:pt x="61" y="152"/>
                </a:cubicBezTo>
                <a:cubicBezTo>
                  <a:pt x="61" y="97"/>
                  <a:pt x="61" y="97"/>
                  <a:pt x="61" y="97"/>
                </a:cubicBezTo>
                <a:cubicBezTo>
                  <a:pt x="80" y="97"/>
                  <a:pt x="80" y="97"/>
                  <a:pt x="80" y="97"/>
                </a:cubicBezTo>
                <a:cubicBezTo>
                  <a:pt x="59" y="22"/>
                  <a:pt x="59" y="22"/>
                  <a:pt x="59" y="22"/>
                </a:cubicBezTo>
                <a:cubicBezTo>
                  <a:pt x="63" y="22"/>
                  <a:pt x="63" y="22"/>
                  <a:pt x="63" y="22"/>
                </a:cubicBezTo>
                <a:cubicBezTo>
                  <a:pt x="76" y="71"/>
                  <a:pt x="76" y="71"/>
                  <a:pt x="76" y="71"/>
                </a:cubicBezTo>
                <a:cubicBezTo>
                  <a:pt x="77" y="74"/>
                  <a:pt x="80" y="76"/>
                  <a:pt x="84" y="75"/>
                </a:cubicBezTo>
                <a:cubicBezTo>
                  <a:pt x="87" y="74"/>
                  <a:pt x="88" y="71"/>
                  <a:pt x="88" y="68"/>
                </a:cubicBezTo>
                <a:close/>
              </a:path>
            </a:pathLst>
          </a:custGeom>
          <a:solidFill>
            <a:schemeClr val="bg1">
              <a:alpha val="100000"/>
            </a:schemeClr>
          </a:solidFill>
          <a:ln w="9525">
            <a:noFill/>
          </a:ln>
        </p:spPr>
        <p:txBody>
          <a:bodyPr/>
          <a:lstStyle/>
          <a:p>
            <a:endParaRPr lang="zh-CN" altLang="en-US"/>
          </a:p>
        </p:txBody>
      </p:sp>
      <p:sp>
        <p:nvSpPr>
          <p:cNvPr id="11308" name="Oval 93"/>
          <p:cNvSpPr/>
          <p:nvPr/>
        </p:nvSpPr>
        <p:spPr>
          <a:xfrm>
            <a:off x="4330700" y="4106863"/>
            <a:ext cx="128588" cy="131762"/>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309" name="Freeform 92"/>
          <p:cNvSpPr/>
          <p:nvPr/>
        </p:nvSpPr>
        <p:spPr>
          <a:xfrm>
            <a:off x="4659313" y="4254500"/>
            <a:ext cx="333375" cy="603250"/>
          </a:xfrm>
          <a:custGeom>
            <a:avLst/>
            <a:gdLst/>
            <a:ahLst/>
            <a:cxnLst>
              <a:cxn ang="0">
                <a:pos x="333375" y="257994"/>
              </a:cxn>
              <a:cxn ang="0">
                <a:pos x="276550" y="53116"/>
              </a:cxn>
              <a:cxn ang="0">
                <a:pos x="204571" y="0"/>
              </a:cxn>
              <a:cxn ang="0">
                <a:pos x="128804" y="0"/>
              </a:cxn>
              <a:cxn ang="0">
                <a:pos x="56825" y="53116"/>
              </a:cxn>
              <a:cxn ang="0">
                <a:pos x="3788" y="257994"/>
              </a:cxn>
              <a:cxn ang="0">
                <a:pos x="18942" y="284552"/>
              </a:cxn>
              <a:cxn ang="0">
                <a:pos x="45460" y="269376"/>
              </a:cxn>
              <a:cxn ang="0">
                <a:pos x="98497" y="83469"/>
              </a:cxn>
              <a:cxn ang="0">
                <a:pos x="113651" y="83469"/>
              </a:cxn>
              <a:cxn ang="0">
                <a:pos x="34095" y="368020"/>
              </a:cxn>
              <a:cxn ang="0">
                <a:pos x="102286" y="368020"/>
              </a:cxn>
              <a:cxn ang="0">
                <a:pos x="102286" y="576692"/>
              </a:cxn>
              <a:cxn ang="0">
                <a:pos x="128804" y="603250"/>
              </a:cxn>
              <a:cxn ang="0">
                <a:pos x="155322" y="576692"/>
              </a:cxn>
              <a:cxn ang="0">
                <a:pos x="155322" y="368020"/>
              </a:cxn>
              <a:cxn ang="0">
                <a:pos x="178053" y="368020"/>
              </a:cxn>
              <a:cxn ang="0">
                <a:pos x="178053" y="576692"/>
              </a:cxn>
              <a:cxn ang="0">
                <a:pos x="204571" y="603250"/>
              </a:cxn>
              <a:cxn ang="0">
                <a:pos x="231089" y="576692"/>
              </a:cxn>
              <a:cxn ang="0">
                <a:pos x="231089" y="368020"/>
              </a:cxn>
              <a:cxn ang="0">
                <a:pos x="303068" y="368020"/>
              </a:cxn>
              <a:cxn ang="0">
                <a:pos x="223513" y="83469"/>
              </a:cxn>
              <a:cxn ang="0">
                <a:pos x="238666" y="83469"/>
              </a:cxn>
              <a:cxn ang="0">
                <a:pos x="287915" y="269376"/>
              </a:cxn>
              <a:cxn ang="0">
                <a:pos x="318222" y="284552"/>
              </a:cxn>
              <a:cxn ang="0">
                <a:pos x="333375" y="257994"/>
              </a:cxn>
            </a:cxnLst>
            <a:rect l="0" t="0" r="0" b="0"/>
            <a:pathLst>
              <a:path w="88" h="159">
                <a:moveTo>
                  <a:pt x="88" y="68"/>
                </a:moveTo>
                <a:cubicBezTo>
                  <a:pt x="73" y="14"/>
                  <a:pt x="73" y="14"/>
                  <a:pt x="73" y="14"/>
                </a:cubicBezTo>
                <a:cubicBezTo>
                  <a:pt x="71" y="4"/>
                  <a:pt x="64" y="0"/>
                  <a:pt x="54" y="0"/>
                </a:cubicBezTo>
                <a:cubicBezTo>
                  <a:pt x="34" y="0"/>
                  <a:pt x="34" y="0"/>
                  <a:pt x="34" y="0"/>
                </a:cubicBezTo>
                <a:cubicBezTo>
                  <a:pt x="24" y="0"/>
                  <a:pt x="18" y="4"/>
                  <a:pt x="15" y="14"/>
                </a:cubicBezTo>
                <a:cubicBezTo>
                  <a:pt x="1" y="68"/>
                  <a:pt x="1" y="68"/>
                  <a:pt x="1" y="68"/>
                </a:cubicBezTo>
                <a:cubicBezTo>
                  <a:pt x="0" y="71"/>
                  <a:pt x="2" y="74"/>
                  <a:pt x="5" y="75"/>
                </a:cubicBezTo>
                <a:cubicBezTo>
                  <a:pt x="8" y="76"/>
                  <a:pt x="11" y="74"/>
                  <a:pt x="12" y="71"/>
                </a:cubicBezTo>
                <a:cubicBezTo>
                  <a:pt x="26" y="22"/>
                  <a:pt x="26" y="22"/>
                  <a:pt x="26" y="22"/>
                </a:cubicBezTo>
                <a:cubicBezTo>
                  <a:pt x="30" y="22"/>
                  <a:pt x="30" y="22"/>
                  <a:pt x="30" y="22"/>
                </a:cubicBezTo>
                <a:cubicBezTo>
                  <a:pt x="9" y="97"/>
                  <a:pt x="9" y="97"/>
                  <a:pt x="9" y="97"/>
                </a:cubicBezTo>
                <a:cubicBezTo>
                  <a:pt x="27" y="97"/>
                  <a:pt x="27" y="97"/>
                  <a:pt x="27" y="97"/>
                </a:cubicBezTo>
                <a:cubicBezTo>
                  <a:pt x="27" y="152"/>
                  <a:pt x="27" y="152"/>
                  <a:pt x="27" y="152"/>
                </a:cubicBezTo>
                <a:cubicBezTo>
                  <a:pt x="27" y="156"/>
                  <a:pt x="30" y="159"/>
                  <a:pt x="34" y="159"/>
                </a:cubicBezTo>
                <a:cubicBezTo>
                  <a:pt x="38" y="159"/>
                  <a:pt x="41" y="156"/>
                  <a:pt x="41" y="152"/>
                </a:cubicBezTo>
                <a:cubicBezTo>
                  <a:pt x="41" y="97"/>
                  <a:pt x="41" y="97"/>
                  <a:pt x="41" y="97"/>
                </a:cubicBezTo>
                <a:cubicBezTo>
                  <a:pt x="47" y="97"/>
                  <a:pt x="47" y="97"/>
                  <a:pt x="47" y="97"/>
                </a:cubicBezTo>
                <a:cubicBezTo>
                  <a:pt x="47" y="152"/>
                  <a:pt x="47" y="152"/>
                  <a:pt x="47" y="152"/>
                </a:cubicBezTo>
                <a:cubicBezTo>
                  <a:pt x="47" y="156"/>
                  <a:pt x="50" y="159"/>
                  <a:pt x="54" y="159"/>
                </a:cubicBezTo>
                <a:cubicBezTo>
                  <a:pt x="58" y="159"/>
                  <a:pt x="61" y="156"/>
                  <a:pt x="61" y="152"/>
                </a:cubicBezTo>
                <a:cubicBezTo>
                  <a:pt x="61" y="97"/>
                  <a:pt x="61" y="97"/>
                  <a:pt x="61" y="97"/>
                </a:cubicBezTo>
                <a:cubicBezTo>
                  <a:pt x="80" y="97"/>
                  <a:pt x="80" y="97"/>
                  <a:pt x="80" y="97"/>
                </a:cubicBezTo>
                <a:cubicBezTo>
                  <a:pt x="59" y="22"/>
                  <a:pt x="59" y="22"/>
                  <a:pt x="59" y="22"/>
                </a:cubicBezTo>
                <a:cubicBezTo>
                  <a:pt x="63" y="22"/>
                  <a:pt x="63" y="22"/>
                  <a:pt x="63" y="22"/>
                </a:cubicBezTo>
                <a:cubicBezTo>
                  <a:pt x="76" y="71"/>
                  <a:pt x="76" y="71"/>
                  <a:pt x="76" y="71"/>
                </a:cubicBezTo>
                <a:cubicBezTo>
                  <a:pt x="77" y="74"/>
                  <a:pt x="80" y="76"/>
                  <a:pt x="84" y="75"/>
                </a:cubicBezTo>
                <a:cubicBezTo>
                  <a:pt x="87" y="74"/>
                  <a:pt x="88" y="71"/>
                  <a:pt x="88" y="68"/>
                </a:cubicBezTo>
                <a:close/>
              </a:path>
            </a:pathLst>
          </a:custGeom>
          <a:solidFill>
            <a:schemeClr val="bg1">
              <a:alpha val="100000"/>
            </a:schemeClr>
          </a:solidFill>
          <a:ln w="9525">
            <a:noFill/>
          </a:ln>
        </p:spPr>
        <p:txBody>
          <a:bodyPr/>
          <a:lstStyle/>
          <a:p>
            <a:endParaRPr lang="zh-CN" altLang="en-US"/>
          </a:p>
        </p:txBody>
      </p:sp>
      <p:sp>
        <p:nvSpPr>
          <p:cNvPr id="11310" name="Oval 93"/>
          <p:cNvSpPr/>
          <p:nvPr/>
        </p:nvSpPr>
        <p:spPr>
          <a:xfrm>
            <a:off x="4762500" y="4106863"/>
            <a:ext cx="128588" cy="131762"/>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311" name="文本框 105"/>
          <p:cNvSpPr txBox="1"/>
          <p:nvPr/>
        </p:nvSpPr>
        <p:spPr>
          <a:xfrm>
            <a:off x="6618288" y="1760538"/>
            <a:ext cx="5313362" cy="193833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5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招新趣事分享，招新趣事分享，招新趣事分享</a:t>
            </a:r>
            <a:endParaRPr lang="en-US" altLang="zh-CN" sz="2000" dirty="0">
              <a:solidFill>
                <a:schemeClr val="bg1"/>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招新趣事分享，招新趣事分享，招新趣事分享</a:t>
            </a:r>
            <a:endParaRPr lang="en-US" altLang="zh-CN" sz="2000" dirty="0">
              <a:solidFill>
                <a:schemeClr val="bg1"/>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招新趣事分享，招新趣事分享，招新趣事分享</a:t>
            </a:r>
            <a:endParaRPr lang="en-US" altLang="zh-CN" sz="2000" dirty="0">
              <a:solidFill>
                <a:schemeClr val="bg1"/>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招新趣事分享，招新趣事分享，招新趣事分享</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1312" name="文本框 106"/>
          <p:cNvSpPr txBox="1"/>
          <p:nvPr/>
        </p:nvSpPr>
        <p:spPr>
          <a:xfrm>
            <a:off x="5287963" y="1538288"/>
            <a:ext cx="1330325" cy="144621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altLang="zh-CN" sz="8800" dirty="0">
                <a:solidFill>
                  <a:srgbClr val="548235"/>
                </a:solidFill>
              </a:rPr>
              <a:t>15</a:t>
            </a:r>
            <a:endParaRPr lang="zh-CN" altLang="en-US" sz="8800" dirty="0">
              <a:solidFill>
                <a:srgbClr val="548235"/>
              </a:solidFill>
            </a:endParaRPr>
          </a:p>
        </p:txBody>
      </p:sp>
      <p:sp>
        <p:nvSpPr>
          <p:cNvPr id="11313" name="Freeform 90"/>
          <p:cNvSpPr/>
          <p:nvPr/>
        </p:nvSpPr>
        <p:spPr>
          <a:xfrm>
            <a:off x="804863" y="3043238"/>
            <a:ext cx="273050" cy="619125"/>
          </a:xfrm>
          <a:custGeom>
            <a:avLst/>
            <a:gdLst/>
            <a:ahLst/>
            <a:cxnLst>
              <a:cxn ang="0">
                <a:pos x="212372" y="0"/>
              </a:cxn>
              <a:cxn ang="0">
                <a:pos x="64470" y="0"/>
              </a:cxn>
              <a:cxn ang="0">
                <a:pos x="0" y="56975"/>
              </a:cxn>
              <a:cxn ang="0">
                <a:pos x="0" y="277277"/>
              </a:cxn>
              <a:cxn ang="0">
                <a:pos x="22754" y="300067"/>
              </a:cxn>
              <a:cxn ang="0">
                <a:pos x="45508" y="277277"/>
              </a:cxn>
              <a:cxn ang="0">
                <a:pos x="45508" y="98756"/>
              </a:cxn>
              <a:cxn ang="0">
                <a:pos x="60678" y="98756"/>
              </a:cxn>
              <a:cxn ang="0">
                <a:pos x="60678" y="588738"/>
              </a:cxn>
              <a:cxn ang="0">
                <a:pos x="94809" y="619125"/>
              </a:cxn>
              <a:cxn ang="0">
                <a:pos x="125148" y="588738"/>
              </a:cxn>
              <a:cxn ang="0">
                <a:pos x="125148" y="300067"/>
              </a:cxn>
              <a:cxn ang="0">
                <a:pos x="151694" y="300067"/>
              </a:cxn>
              <a:cxn ang="0">
                <a:pos x="151694" y="588738"/>
              </a:cxn>
              <a:cxn ang="0">
                <a:pos x="182033" y="619125"/>
              </a:cxn>
              <a:cxn ang="0">
                <a:pos x="212372" y="588738"/>
              </a:cxn>
              <a:cxn ang="0">
                <a:pos x="212372" y="98756"/>
              </a:cxn>
              <a:cxn ang="0">
                <a:pos x="227542" y="98756"/>
              </a:cxn>
              <a:cxn ang="0">
                <a:pos x="227542" y="277277"/>
              </a:cxn>
              <a:cxn ang="0">
                <a:pos x="250296" y="300067"/>
              </a:cxn>
              <a:cxn ang="0">
                <a:pos x="273050" y="277277"/>
              </a:cxn>
              <a:cxn ang="0">
                <a:pos x="273050" y="56975"/>
              </a:cxn>
              <a:cxn ang="0">
                <a:pos x="212372" y="0"/>
              </a:cxn>
            </a:cxnLst>
            <a:rect l="0" t="0" r="0" b="0"/>
            <a:pathLst>
              <a:path w="72" h="163">
                <a:moveTo>
                  <a:pt x="56" y="0"/>
                </a:moveTo>
                <a:cubicBezTo>
                  <a:pt x="17" y="0"/>
                  <a:pt x="17" y="0"/>
                  <a:pt x="17" y="0"/>
                </a:cubicBezTo>
                <a:cubicBezTo>
                  <a:pt x="6" y="0"/>
                  <a:pt x="0" y="5"/>
                  <a:pt x="0" y="15"/>
                </a:cubicBezTo>
                <a:cubicBezTo>
                  <a:pt x="0" y="73"/>
                  <a:pt x="0" y="73"/>
                  <a:pt x="0" y="73"/>
                </a:cubicBezTo>
                <a:cubicBezTo>
                  <a:pt x="0" y="76"/>
                  <a:pt x="3" y="79"/>
                  <a:pt x="6" y="79"/>
                </a:cubicBezTo>
                <a:cubicBezTo>
                  <a:pt x="10" y="79"/>
                  <a:pt x="12" y="76"/>
                  <a:pt x="12" y="73"/>
                </a:cubicBezTo>
                <a:cubicBezTo>
                  <a:pt x="12" y="26"/>
                  <a:pt x="12" y="26"/>
                  <a:pt x="12" y="26"/>
                </a:cubicBezTo>
                <a:cubicBezTo>
                  <a:pt x="16" y="26"/>
                  <a:pt x="16" y="26"/>
                  <a:pt x="16" y="26"/>
                </a:cubicBezTo>
                <a:cubicBezTo>
                  <a:pt x="16" y="155"/>
                  <a:pt x="16" y="155"/>
                  <a:pt x="16" y="155"/>
                </a:cubicBezTo>
                <a:cubicBezTo>
                  <a:pt x="16" y="159"/>
                  <a:pt x="20" y="163"/>
                  <a:pt x="25" y="163"/>
                </a:cubicBezTo>
                <a:cubicBezTo>
                  <a:pt x="29" y="163"/>
                  <a:pt x="33" y="159"/>
                  <a:pt x="33" y="155"/>
                </a:cubicBezTo>
                <a:cubicBezTo>
                  <a:pt x="33" y="79"/>
                  <a:pt x="33" y="79"/>
                  <a:pt x="33" y="79"/>
                </a:cubicBezTo>
                <a:cubicBezTo>
                  <a:pt x="40" y="79"/>
                  <a:pt x="40" y="79"/>
                  <a:pt x="40" y="79"/>
                </a:cubicBezTo>
                <a:cubicBezTo>
                  <a:pt x="40" y="155"/>
                  <a:pt x="40" y="155"/>
                  <a:pt x="40" y="155"/>
                </a:cubicBezTo>
                <a:cubicBezTo>
                  <a:pt x="40" y="159"/>
                  <a:pt x="43" y="163"/>
                  <a:pt x="48" y="163"/>
                </a:cubicBezTo>
                <a:cubicBezTo>
                  <a:pt x="53" y="163"/>
                  <a:pt x="56" y="159"/>
                  <a:pt x="56" y="155"/>
                </a:cubicBezTo>
                <a:cubicBezTo>
                  <a:pt x="56" y="26"/>
                  <a:pt x="56" y="26"/>
                  <a:pt x="56" y="26"/>
                </a:cubicBezTo>
                <a:cubicBezTo>
                  <a:pt x="60" y="26"/>
                  <a:pt x="60" y="26"/>
                  <a:pt x="60" y="26"/>
                </a:cubicBezTo>
                <a:cubicBezTo>
                  <a:pt x="60" y="73"/>
                  <a:pt x="60" y="73"/>
                  <a:pt x="60" y="73"/>
                </a:cubicBezTo>
                <a:cubicBezTo>
                  <a:pt x="60" y="76"/>
                  <a:pt x="63" y="79"/>
                  <a:pt x="66" y="79"/>
                </a:cubicBezTo>
                <a:cubicBezTo>
                  <a:pt x="70" y="79"/>
                  <a:pt x="72" y="76"/>
                  <a:pt x="72" y="73"/>
                </a:cubicBezTo>
                <a:cubicBezTo>
                  <a:pt x="72" y="15"/>
                  <a:pt x="72" y="15"/>
                  <a:pt x="72" y="15"/>
                </a:cubicBezTo>
                <a:cubicBezTo>
                  <a:pt x="72" y="5"/>
                  <a:pt x="67" y="0"/>
                  <a:pt x="56" y="0"/>
                </a:cubicBezTo>
                <a:close/>
              </a:path>
            </a:pathLst>
          </a:custGeom>
          <a:solidFill>
            <a:schemeClr val="bg1">
              <a:alpha val="100000"/>
            </a:schemeClr>
          </a:solidFill>
          <a:ln w="9525">
            <a:noFill/>
          </a:ln>
        </p:spPr>
        <p:txBody>
          <a:bodyPr/>
          <a:lstStyle/>
          <a:p>
            <a:endParaRPr lang="zh-CN" altLang="en-US"/>
          </a:p>
        </p:txBody>
      </p:sp>
      <p:sp>
        <p:nvSpPr>
          <p:cNvPr id="11314" name="Oval 91"/>
          <p:cNvSpPr/>
          <p:nvPr/>
        </p:nvSpPr>
        <p:spPr>
          <a:xfrm>
            <a:off x="874713" y="2895600"/>
            <a:ext cx="131762" cy="1365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315" name="Freeform 90"/>
          <p:cNvSpPr/>
          <p:nvPr/>
        </p:nvSpPr>
        <p:spPr>
          <a:xfrm>
            <a:off x="1239838" y="3043238"/>
            <a:ext cx="273050" cy="619125"/>
          </a:xfrm>
          <a:custGeom>
            <a:avLst/>
            <a:gdLst/>
            <a:ahLst/>
            <a:cxnLst>
              <a:cxn ang="0">
                <a:pos x="212372" y="0"/>
              </a:cxn>
              <a:cxn ang="0">
                <a:pos x="64470" y="0"/>
              </a:cxn>
              <a:cxn ang="0">
                <a:pos x="0" y="56975"/>
              </a:cxn>
              <a:cxn ang="0">
                <a:pos x="0" y="277277"/>
              </a:cxn>
              <a:cxn ang="0">
                <a:pos x="22754" y="300067"/>
              </a:cxn>
              <a:cxn ang="0">
                <a:pos x="45508" y="277277"/>
              </a:cxn>
              <a:cxn ang="0">
                <a:pos x="45508" y="98756"/>
              </a:cxn>
              <a:cxn ang="0">
                <a:pos x="60678" y="98756"/>
              </a:cxn>
              <a:cxn ang="0">
                <a:pos x="60678" y="588738"/>
              </a:cxn>
              <a:cxn ang="0">
                <a:pos x="94809" y="619125"/>
              </a:cxn>
              <a:cxn ang="0">
                <a:pos x="125148" y="588738"/>
              </a:cxn>
              <a:cxn ang="0">
                <a:pos x="125148" y="300067"/>
              </a:cxn>
              <a:cxn ang="0">
                <a:pos x="151694" y="300067"/>
              </a:cxn>
              <a:cxn ang="0">
                <a:pos x="151694" y="588738"/>
              </a:cxn>
              <a:cxn ang="0">
                <a:pos x="182033" y="619125"/>
              </a:cxn>
              <a:cxn ang="0">
                <a:pos x="212372" y="588738"/>
              </a:cxn>
              <a:cxn ang="0">
                <a:pos x="212372" y="98756"/>
              </a:cxn>
              <a:cxn ang="0">
                <a:pos x="227542" y="98756"/>
              </a:cxn>
              <a:cxn ang="0">
                <a:pos x="227542" y="277277"/>
              </a:cxn>
              <a:cxn ang="0">
                <a:pos x="250296" y="300067"/>
              </a:cxn>
              <a:cxn ang="0">
                <a:pos x="273050" y="277277"/>
              </a:cxn>
              <a:cxn ang="0">
                <a:pos x="273050" y="56975"/>
              </a:cxn>
              <a:cxn ang="0">
                <a:pos x="212372" y="0"/>
              </a:cxn>
            </a:cxnLst>
            <a:rect l="0" t="0" r="0" b="0"/>
            <a:pathLst>
              <a:path w="72" h="163">
                <a:moveTo>
                  <a:pt x="56" y="0"/>
                </a:moveTo>
                <a:cubicBezTo>
                  <a:pt x="17" y="0"/>
                  <a:pt x="17" y="0"/>
                  <a:pt x="17" y="0"/>
                </a:cubicBezTo>
                <a:cubicBezTo>
                  <a:pt x="6" y="0"/>
                  <a:pt x="0" y="5"/>
                  <a:pt x="0" y="15"/>
                </a:cubicBezTo>
                <a:cubicBezTo>
                  <a:pt x="0" y="73"/>
                  <a:pt x="0" y="73"/>
                  <a:pt x="0" y="73"/>
                </a:cubicBezTo>
                <a:cubicBezTo>
                  <a:pt x="0" y="76"/>
                  <a:pt x="3" y="79"/>
                  <a:pt x="6" y="79"/>
                </a:cubicBezTo>
                <a:cubicBezTo>
                  <a:pt x="10" y="79"/>
                  <a:pt x="12" y="76"/>
                  <a:pt x="12" y="73"/>
                </a:cubicBezTo>
                <a:cubicBezTo>
                  <a:pt x="12" y="26"/>
                  <a:pt x="12" y="26"/>
                  <a:pt x="12" y="26"/>
                </a:cubicBezTo>
                <a:cubicBezTo>
                  <a:pt x="16" y="26"/>
                  <a:pt x="16" y="26"/>
                  <a:pt x="16" y="26"/>
                </a:cubicBezTo>
                <a:cubicBezTo>
                  <a:pt x="16" y="155"/>
                  <a:pt x="16" y="155"/>
                  <a:pt x="16" y="155"/>
                </a:cubicBezTo>
                <a:cubicBezTo>
                  <a:pt x="16" y="159"/>
                  <a:pt x="20" y="163"/>
                  <a:pt x="25" y="163"/>
                </a:cubicBezTo>
                <a:cubicBezTo>
                  <a:pt x="29" y="163"/>
                  <a:pt x="33" y="159"/>
                  <a:pt x="33" y="155"/>
                </a:cubicBezTo>
                <a:cubicBezTo>
                  <a:pt x="33" y="79"/>
                  <a:pt x="33" y="79"/>
                  <a:pt x="33" y="79"/>
                </a:cubicBezTo>
                <a:cubicBezTo>
                  <a:pt x="40" y="79"/>
                  <a:pt x="40" y="79"/>
                  <a:pt x="40" y="79"/>
                </a:cubicBezTo>
                <a:cubicBezTo>
                  <a:pt x="40" y="155"/>
                  <a:pt x="40" y="155"/>
                  <a:pt x="40" y="155"/>
                </a:cubicBezTo>
                <a:cubicBezTo>
                  <a:pt x="40" y="159"/>
                  <a:pt x="43" y="163"/>
                  <a:pt x="48" y="163"/>
                </a:cubicBezTo>
                <a:cubicBezTo>
                  <a:pt x="53" y="163"/>
                  <a:pt x="56" y="159"/>
                  <a:pt x="56" y="155"/>
                </a:cubicBezTo>
                <a:cubicBezTo>
                  <a:pt x="56" y="26"/>
                  <a:pt x="56" y="26"/>
                  <a:pt x="56" y="26"/>
                </a:cubicBezTo>
                <a:cubicBezTo>
                  <a:pt x="60" y="26"/>
                  <a:pt x="60" y="26"/>
                  <a:pt x="60" y="26"/>
                </a:cubicBezTo>
                <a:cubicBezTo>
                  <a:pt x="60" y="73"/>
                  <a:pt x="60" y="73"/>
                  <a:pt x="60" y="73"/>
                </a:cubicBezTo>
                <a:cubicBezTo>
                  <a:pt x="60" y="76"/>
                  <a:pt x="63" y="79"/>
                  <a:pt x="66" y="79"/>
                </a:cubicBezTo>
                <a:cubicBezTo>
                  <a:pt x="70" y="79"/>
                  <a:pt x="72" y="76"/>
                  <a:pt x="72" y="73"/>
                </a:cubicBezTo>
                <a:cubicBezTo>
                  <a:pt x="72" y="15"/>
                  <a:pt x="72" y="15"/>
                  <a:pt x="72" y="15"/>
                </a:cubicBezTo>
                <a:cubicBezTo>
                  <a:pt x="72" y="5"/>
                  <a:pt x="67" y="0"/>
                  <a:pt x="56" y="0"/>
                </a:cubicBezTo>
                <a:close/>
              </a:path>
            </a:pathLst>
          </a:custGeom>
          <a:solidFill>
            <a:schemeClr val="bg1">
              <a:alpha val="100000"/>
            </a:schemeClr>
          </a:solidFill>
          <a:ln w="9525">
            <a:noFill/>
          </a:ln>
        </p:spPr>
        <p:txBody>
          <a:bodyPr/>
          <a:lstStyle/>
          <a:p>
            <a:endParaRPr lang="zh-CN" altLang="en-US"/>
          </a:p>
        </p:txBody>
      </p:sp>
      <p:sp>
        <p:nvSpPr>
          <p:cNvPr id="11316" name="Oval 91"/>
          <p:cNvSpPr/>
          <p:nvPr/>
        </p:nvSpPr>
        <p:spPr>
          <a:xfrm>
            <a:off x="1316038" y="2895600"/>
            <a:ext cx="131762" cy="1365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317" name="Freeform 90"/>
          <p:cNvSpPr/>
          <p:nvPr/>
        </p:nvSpPr>
        <p:spPr>
          <a:xfrm>
            <a:off x="1674813" y="3043238"/>
            <a:ext cx="273050" cy="619125"/>
          </a:xfrm>
          <a:custGeom>
            <a:avLst/>
            <a:gdLst/>
            <a:ahLst/>
            <a:cxnLst>
              <a:cxn ang="0">
                <a:pos x="212372" y="0"/>
              </a:cxn>
              <a:cxn ang="0">
                <a:pos x="64470" y="0"/>
              </a:cxn>
              <a:cxn ang="0">
                <a:pos x="0" y="56975"/>
              </a:cxn>
              <a:cxn ang="0">
                <a:pos x="0" y="277277"/>
              </a:cxn>
              <a:cxn ang="0">
                <a:pos x="22754" y="300067"/>
              </a:cxn>
              <a:cxn ang="0">
                <a:pos x="45508" y="277277"/>
              </a:cxn>
              <a:cxn ang="0">
                <a:pos x="45508" y="98756"/>
              </a:cxn>
              <a:cxn ang="0">
                <a:pos x="60678" y="98756"/>
              </a:cxn>
              <a:cxn ang="0">
                <a:pos x="60678" y="588738"/>
              </a:cxn>
              <a:cxn ang="0">
                <a:pos x="94809" y="619125"/>
              </a:cxn>
              <a:cxn ang="0">
                <a:pos x="125148" y="588738"/>
              </a:cxn>
              <a:cxn ang="0">
                <a:pos x="125148" y="300067"/>
              </a:cxn>
              <a:cxn ang="0">
                <a:pos x="151694" y="300067"/>
              </a:cxn>
              <a:cxn ang="0">
                <a:pos x="151694" y="588738"/>
              </a:cxn>
              <a:cxn ang="0">
                <a:pos x="182033" y="619125"/>
              </a:cxn>
              <a:cxn ang="0">
                <a:pos x="212372" y="588738"/>
              </a:cxn>
              <a:cxn ang="0">
                <a:pos x="212372" y="98756"/>
              </a:cxn>
              <a:cxn ang="0">
                <a:pos x="227542" y="98756"/>
              </a:cxn>
              <a:cxn ang="0">
                <a:pos x="227542" y="277277"/>
              </a:cxn>
              <a:cxn ang="0">
                <a:pos x="250296" y="300067"/>
              </a:cxn>
              <a:cxn ang="0">
                <a:pos x="273050" y="277277"/>
              </a:cxn>
              <a:cxn ang="0">
                <a:pos x="273050" y="56975"/>
              </a:cxn>
              <a:cxn ang="0">
                <a:pos x="212372" y="0"/>
              </a:cxn>
            </a:cxnLst>
            <a:rect l="0" t="0" r="0" b="0"/>
            <a:pathLst>
              <a:path w="72" h="163">
                <a:moveTo>
                  <a:pt x="56" y="0"/>
                </a:moveTo>
                <a:cubicBezTo>
                  <a:pt x="17" y="0"/>
                  <a:pt x="17" y="0"/>
                  <a:pt x="17" y="0"/>
                </a:cubicBezTo>
                <a:cubicBezTo>
                  <a:pt x="6" y="0"/>
                  <a:pt x="0" y="5"/>
                  <a:pt x="0" y="15"/>
                </a:cubicBezTo>
                <a:cubicBezTo>
                  <a:pt x="0" y="73"/>
                  <a:pt x="0" y="73"/>
                  <a:pt x="0" y="73"/>
                </a:cubicBezTo>
                <a:cubicBezTo>
                  <a:pt x="0" y="76"/>
                  <a:pt x="3" y="79"/>
                  <a:pt x="6" y="79"/>
                </a:cubicBezTo>
                <a:cubicBezTo>
                  <a:pt x="10" y="79"/>
                  <a:pt x="12" y="76"/>
                  <a:pt x="12" y="73"/>
                </a:cubicBezTo>
                <a:cubicBezTo>
                  <a:pt x="12" y="26"/>
                  <a:pt x="12" y="26"/>
                  <a:pt x="12" y="26"/>
                </a:cubicBezTo>
                <a:cubicBezTo>
                  <a:pt x="16" y="26"/>
                  <a:pt x="16" y="26"/>
                  <a:pt x="16" y="26"/>
                </a:cubicBezTo>
                <a:cubicBezTo>
                  <a:pt x="16" y="155"/>
                  <a:pt x="16" y="155"/>
                  <a:pt x="16" y="155"/>
                </a:cubicBezTo>
                <a:cubicBezTo>
                  <a:pt x="16" y="159"/>
                  <a:pt x="20" y="163"/>
                  <a:pt x="25" y="163"/>
                </a:cubicBezTo>
                <a:cubicBezTo>
                  <a:pt x="29" y="163"/>
                  <a:pt x="33" y="159"/>
                  <a:pt x="33" y="155"/>
                </a:cubicBezTo>
                <a:cubicBezTo>
                  <a:pt x="33" y="79"/>
                  <a:pt x="33" y="79"/>
                  <a:pt x="33" y="79"/>
                </a:cubicBezTo>
                <a:cubicBezTo>
                  <a:pt x="40" y="79"/>
                  <a:pt x="40" y="79"/>
                  <a:pt x="40" y="79"/>
                </a:cubicBezTo>
                <a:cubicBezTo>
                  <a:pt x="40" y="155"/>
                  <a:pt x="40" y="155"/>
                  <a:pt x="40" y="155"/>
                </a:cubicBezTo>
                <a:cubicBezTo>
                  <a:pt x="40" y="159"/>
                  <a:pt x="43" y="163"/>
                  <a:pt x="48" y="163"/>
                </a:cubicBezTo>
                <a:cubicBezTo>
                  <a:pt x="53" y="163"/>
                  <a:pt x="56" y="159"/>
                  <a:pt x="56" y="155"/>
                </a:cubicBezTo>
                <a:cubicBezTo>
                  <a:pt x="56" y="26"/>
                  <a:pt x="56" y="26"/>
                  <a:pt x="56" y="26"/>
                </a:cubicBezTo>
                <a:cubicBezTo>
                  <a:pt x="60" y="26"/>
                  <a:pt x="60" y="26"/>
                  <a:pt x="60" y="26"/>
                </a:cubicBezTo>
                <a:cubicBezTo>
                  <a:pt x="60" y="73"/>
                  <a:pt x="60" y="73"/>
                  <a:pt x="60" y="73"/>
                </a:cubicBezTo>
                <a:cubicBezTo>
                  <a:pt x="60" y="76"/>
                  <a:pt x="63" y="79"/>
                  <a:pt x="66" y="79"/>
                </a:cubicBezTo>
                <a:cubicBezTo>
                  <a:pt x="70" y="79"/>
                  <a:pt x="72" y="76"/>
                  <a:pt x="72" y="73"/>
                </a:cubicBezTo>
                <a:cubicBezTo>
                  <a:pt x="72" y="15"/>
                  <a:pt x="72" y="15"/>
                  <a:pt x="72" y="15"/>
                </a:cubicBezTo>
                <a:cubicBezTo>
                  <a:pt x="72" y="5"/>
                  <a:pt x="67" y="0"/>
                  <a:pt x="56" y="0"/>
                </a:cubicBezTo>
                <a:close/>
              </a:path>
            </a:pathLst>
          </a:custGeom>
          <a:solidFill>
            <a:schemeClr val="bg1">
              <a:alpha val="100000"/>
            </a:schemeClr>
          </a:solidFill>
          <a:ln w="9525">
            <a:noFill/>
          </a:ln>
        </p:spPr>
        <p:txBody>
          <a:bodyPr/>
          <a:lstStyle/>
          <a:p>
            <a:endParaRPr lang="zh-CN" altLang="en-US"/>
          </a:p>
        </p:txBody>
      </p:sp>
      <p:sp>
        <p:nvSpPr>
          <p:cNvPr id="11318" name="Oval 91"/>
          <p:cNvSpPr/>
          <p:nvPr/>
        </p:nvSpPr>
        <p:spPr>
          <a:xfrm>
            <a:off x="1754188" y="2895600"/>
            <a:ext cx="131762" cy="1365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319" name="Freeform 90"/>
          <p:cNvSpPr/>
          <p:nvPr/>
        </p:nvSpPr>
        <p:spPr>
          <a:xfrm>
            <a:off x="2109788" y="3043238"/>
            <a:ext cx="273050" cy="619125"/>
          </a:xfrm>
          <a:custGeom>
            <a:avLst/>
            <a:gdLst/>
            <a:ahLst/>
            <a:cxnLst>
              <a:cxn ang="0">
                <a:pos x="212372" y="0"/>
              </a:cxn>
              <a:cxn ang="0">
                <a:pos x="64470" y="0"/>
              </a:cxn>
              <a:cxn ang="0">
                <a:pos x="0" y="56975"/>
              </a:cxn>
              <a:cxn ang="0">
                <a:pos x="0" y="277277"/>
              </a:cxn>
              <a:cxn ang="0">
                <a:pos x="22754" y="300067"/>
              </a:cxn>
              <a:cxn ang="0">
                <a:pos x="45508" y="277277"/>
              </a:cxn>
              <a:cxn ang="0">
                <a:pos x="45508" y="98756"/>
              </a:cxn>
              <a:cxn ang="0">
                <a:pos x="60678" y="98756"/>
              </a:cxn>
              <a:cxn ang="0">
                <a:pos x="60678" y="588738"/>
              </a:cxn>
              <a:cxn ang="0">
                <a:pos x="94809" y="619125"/>
              </a:cxn>
              <a:cxn ang="0">
                <a:pos x="125148" y="588738"/>
              </a:cxn>
              <a:cxn ang="0">
                <a:pos x="125148" y="300067"/>
              </a:cxn>
              <a:cxn ang="0">
                <a:pos x="151694" y="300067"/>
              </a:cxn>
              <a:cxn ang="0">
                <a:pos x="151694" y="588738"/>
              </a:cxn>
              <a:cxn ang="0">
                <a:pos x="182033" y="619125"/>
              </a:cxn>
              <a:cxn ang="0">
                <a:pos x="212372" y="588738"/>
              </a:cxn>
              <a:cxn ang="0">
                <a:pos x="212372" y="98756"/>
              </a:cxn>
              <a:cxn ang="0">
                <a:pos x="227542" y="98756"/>
              </a:cxn>
              <a:cxn ang="0">
                <a:pos x="227542" y="277277"/>
              </a:cxn>
              <a:cxn ang="0">
                <a:pos x="250296" y="300067"/>
              </a:cxn>
              <a:cxn ang="0">
                <a:pos x="273050" y="277277"/>
              </a:cxn>
              <a:cxn ang="0">
                <a:pos x="273050" y="56975"/>
              </a:cxn>
              <a:cxn ang="0">
                <a:pos x="212372" y="0"/>
              </a:cxn>
            </a:cxnLst>
            <a:rect l="0" t="0" r="0" b="0"/>
            <a:pathLst>
              <a:path w="72" h="163">
                <a:moveTo>
                  <a:pt x="56" y="0"/>
                </a:moveTo>
                <a:cubicBezTo>
                  <a:pt x="17" y="0"/>
                  <a:pt x="17" y="0"/>
                  <a:pt x="17" y="0"/>
                </a:cubicBezTo>
                <a:cubicBezTo>
                  <a:pt x="6" y="0"/>
                  <a:pt x="0" y="5"/>
                  <a:pt x="0" y="15"/>
                </a:cubicBezTo>
                <a:cubicBezTo>
                  <a:pt x="0" y="73"/>
                  <a:pt x="0" y="73"/>
                  <a:pt x="0" y="73"/>
                </a:cubicBezTo>
                <a:cubicBezTo>
                  <a:pt x="0" y="76"/>
                  <a:pt x="3" y="79"/>
                  <a:pt x="6" y="79"/>
                </a:cubicBezTo>
                <a:cubicBezTo>
                  <a:pt x="10" y="79"/>
                  <a:pt x="12" y="76"/>
                  <a:pt x="12" y="73"/>
                </a:cubicBezTo>
                <a:cubicBezTo>
                  <a:pt x="12" y="26"/>
                  <a:pt x="12" y="26"/>
                  <a:pt x="12" y="26"/>
                </a:cubicBezTo>
                <a:cubicBezTo>
                  <a:pt x="16" y="26"/>
                  <a:pt x="16" y="26"/>
                  <a:pt x="16" y="26"/>
                </a:cubicBezTo>
                <a:cubicBezTo>
                  <a:pt x="16" y="155"/>
                  <a:pt x="16" y="155"/>
                  <a:pt x="16" y="155"/>
                </a:cubicBezTo>
                <a:cubicBezTo>
                  <a:pt x="16" y="159"/>
                  <a:pt x="20" y="163"/>
                  <a:pt x="25" y="163"/>
                </a:cubicBezTo>
                <a:cubicBezTo>
                  <a:pt x="29" y="163"/>
                  <a:pt x="33" y="159"/>
                  <a:pt x="33" y="155"/>
                </a:cubicBezTo>
                <a:cubicBezTo>
                  <a:pt x="33" y="79"/>
                  <a:pt x="33" y="79"/>
                  <a:pt x="33" y="79"/>
                </a:cubicBezTo>
                <a:cubicBezTo>
                  <a:pt x="40" y="79"/>
                  <a:pt x="40" y="79"/>
                  <a:pt x="40" y="79"/>
                </a:cubicBezTo>
                <a:cubicBezTo>
                  <a:pt x="40" y="155"/>
                  <a:pt x="40" y="155"/>
                  <a:pt x="40" y="155"/>
                </a:cubicBezTo>
                <a:cubicBezTo>
                  <a:pt x="40" y="159"/>
                  <a:pt x="43" y="163"/>
                  <a:pt x="48" y="163"/>
                </a:cubicBezTo>
                <a:cubicBezTo>
                  <a:pt x="53" y="163"/>
                  <a:pt x="56" y="159"/>
                  <a:pt x="56" y="155"/>
                </a:cubicBezTo>
                <a:cubicBezTo>
                  <a:pt x="56" y="26"/>
                  <a:pt x="56" y="26"/>
                  <a:pt x="56" y="26"/>
                </a:cubicBezTo>
                <a:cubicBezTo>
                  <a:pt x="60" y="26"/>
                  <a:pt x="60" y="26"/>
                  <a:pt x="60" y="26"/>
                </a:cubicBezTo>
                <a:cubicBezTo>
                  <a:pt x="60" y="73"/>
                  <a:pt x="60" y="73"/>
                  <a:pt x="60" y="73"/>
                </a:cubicBezTo>
                <a:cubicBezTo>
                  <a:pt x="60" y="76"/>
                  <a:pt x="63" y="79"/>
                  <a:pt x="66" y="79"/>
                </a:cubicBezTo>
                <a:cubicBezTo>
                  <a:pt x="70" y="79"/>
                  <a:pt x="72" y="76"/>
                  <a:pt x="72" y="73"/>
                </a:cubicBezTo>
                <a:cubicBezTo>
                  <a:pt x="72" y="15"/>
                  <a:pt x="72" y="15"/>
                  <a:pt x="72" y="15"/>
                </a:cubicBezTo>
                <a:cubicBezTo>
                  <a:pt x="72" y="5"/>
                  <a:pt x="67" y="0"/>
                  <a:pt x="56" y="0"/>
                </a:cubicBezTo>
                <a:close/>
              </a:path>
            </a:pathLst>
          </a:custGeom>
          <a:solidFill>
            <a:schemeClr val="bg1">
              <a:alpha val="100000"/>
            </a:schemeClr>
          </a:solidFill>
          <a:ln w="9525">
            <a:noFill/>
          </a:ln>
        </p:spPr>
        <p:txBody>
          <a:bodyPr/>
          <a:lstStyle/>
          <a:p>
            <a:endParaRPr lang="zh-CN" altLang="en-US"/>
          </a:p>
        </p:txBody>
      </p:sp>
      <p:sp>
        <p:nvSpPr>
          <p:cNvPr id="11320" name="Oval 91"/>
          <p:cNvSpPr/>
          <p:nvPr/>
        </p:nvSpPr>
        <p:spPr>
          <a:xfrm>
            <a:off x="2189163" y="2895600"/>
            <a:ext cx="131762" cy="1365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321" name="Freeform 90"/>
          <p:cNvSpPr/>
          <p:nvPr/>
        </p:nvSpPr>
        <p:spPr>
          <a:xfrm>
            <a:off x="2544763" y="3043238"/>
            <a:ext cx="273050" cy="619125"/>
          </a:xfrm>
          <a:custGeom>
            <a:avLst/>
            <a:gdLst/>
            <a:ahLst/>
            <a:cxnLst>
              <a:cxn ang="0">
                <a:pos x="212372" y="0"/>
              </a:cxn>
              <a:cxn ang="0">
                <a:pos x="64470" y="0"/>
              </a:cxn>
              <a:cxn ang="0">
                <a:pos x="0" y="56975"/>
              </a:cxn>
              <a:cxn ang="0">
                <a:pos x="0" y="277277"/>
              </a:cxn>
              <a:cxn ang="0">
                <a:pos x="22754" y="300067"/>
              </a:cxn>
              <a:cxn ang="0">
                <a:pos x="45508" y="277277"/>
              </a:cxn>
              <a:cxn ang="0">
                <a:pos x="45508" y="98756"/>
              </a:cxn>
              <a:cxn ang="0">
                <a:pos x="60678" y="98756"/>
              </a:cxn>
              <a:cxn ang="0">
                <a:pos x="60678" y="588738"/>
              </a:cxn>
              <a:cxn ang="0">
                <a:pos x="94809" y="619125"/>
              </a:cxn>
              <a:cxn ang="0">
                <a:pos x="125148" y="588738"/>
              </a:cxn>
              <a:cxn ang="0">
                <a:pos x="125148" y="300067"/>
              </a:cxn>
              <a:cxn ang="0">
                <a:pos x="151694" y="300067"/>
              </a:cxn>
              <a:cxn ang="0">
                <a:pos x="151694" y="588738"/>
              </a:cxn>
              <a:cxn ang="0">
                <a:pos x="182033" y="619125"/>
              </a:cxn>
              <a:cxn ang="0">
                <a:pos x="212372" y="588738"/>
              </a:cxn>
              <a:cxn ang="0">
                <a:pos x="212372" y="98756"/>
              </a:cxn>
              <a:cxn ang="0">
                <a:pos x="227542" y="98756"/>
              </a:cxn>
              <a:cxn ang="0">
                <a:pos x="227542" y="277277"/>
              </a:cxn>
              <a:cxn ang="0">
                <a:pos x="250296" y="300067"/>
              </a:cxn>
              <a:cxn ang="0">
                <a:pos x="273050" y="277277"/>
              </a:cxn>
              <a:cxn ang="0">
                <a:pos x="273050" y="56975"/>
              </a:cxn>
              <a:cxn ang="0">
                <a:pos x="212372" y="0"/>
              </a:cxn>
            </a:cxnLst>
            <a:rect l="0" t="0" r="0" b="0"/>
            <a:pathLst>
              <a:path w="72" h="163">
                <a:moveTo>
                  <a:pt x="56" y="0"/>
                </a:moveTo>
                <a:cubicBezTo>
                  <a:pt x="17" y="0"/>
                  <a:pt x="17" y="0"/>
                  <a:pt x="17" y="0"/>
                </a:cubicBezTo>
                <a:cubicBezTo>
                  <a:pt x="6" y="0"/>
                  <a:pt x="0" y="5"/>
                  <a:pt x="0" y="15"/>
                </a:cubicBezTo>
                <a:cubicBezTo>
                  <a:pt x="0" y="73"/>
                  <a:pt x="0" y="73"/>
                  <a:pt x="0" y="73"/>
                </a:cubicBezTo>
                <a:cubicBezTo>
                  <a:pt x="0" y="76"/>
                  <a:pt x="3" y="79"/>
                  <a:pt x="6" y="79"/>
                </a:cubicBezTo>
                <a:cubicBezTo>
                  <a:pt x="10" y="79"/>
                  <a:pt x="12" y="76"/>
                  <a:pt x="12" y="73"/>
                </a:cubicBezTo>
                <a:cubicBezTo>
                  <a:pt x="12" y="26"/>
                  <a:pt x="12" y="26"/>
                  <a:pt x="12" y="26"/>
                </a:cubicBezTo>
                <a:cubicBezTo>
                  <a:pt x="16" y="26"/>
                  <a:pt x="16" y="26"/>
                  <a:pt x="16" y="26"/>
                </a:cubicBezTo>
                <a:cubicBezTo>
                  <a:pt x="16" y="155"/>
                  <a:pt x="16" y="155"/>
                  <a:pt x="16" y="155"/>
                </a:cubicBezTo>
                <a:cubicBezTo>
                  <a:pt x="16" y="159"/>
                  <a:pt x="20" y="163"/>
                  <a:pt x="25" y="163"/>
                </a:cubicBezTo>
                <a:cubicBezTo>
                  <a:pt x="29" y="163"/>
                  <a:pt x="33" y="159"/>
                  <a:pt x="33" y="155"/>
                </a:cubicBezTo>
                <a:cubicBezTo>
                  <a:pt x="33" y="79"/>
                  <a:pt x="33" y="79"/>
                  <a:pt x="33" y="79"/>
                </a:cubicBezTo>
                <a:cubicBezTo>
                  <a:pt x="40" y="79"/>
                  <a:pt x="40" y="79"/>
                  <a:pt x="40" y="79"/>
                </a:cubicBezTo>
                <a:cubicBezTo>
                  <a:pt x="40" y="155"/>
                  <a:pt x="40" y="155"/>
                  <a:pt x="40" y="155"/>
                </a:cubicBezTo>
                <a:cubicBezTo>
                  <a:pt x="40" y="159"/>
                  <a:pt x="43" y="163"/>
                  <a:pt x="48" y="163"/>
                </a:cubicBezTo>
                <a:cubicBezTo>
                  <a:pt x="53" y="163"/>
                  <a:pt x="56" y="159"/>
                  <a:pt x="56" y="155"/>
                </a:cubicBezTo>
                <a:cubicBezTo>
                  <a:pt x="56" y="26"/>
                  <a:pt x="56" y="26"/>
                  <a:pt x="56" y="26"/>
                </a:cubicBezTo>
                <a:cubicBezTo>
                  <a:pt x="60" y="26"/>
                  <a:pt x="60" y="26"/>
                  <a:pt x="60" y="26"/>
                </a:cubicBezTo>
                <a:cubicBezTo>
                  <a:pt x="60" y="73"/>
                  <a:pt x="60" y="73"/>
                  <a:pt x="60" y="73"/>
                </a:cubicBezTo>
                <a:cubicBezTo>
                  <a:pt x="60" y="76"/>
                  <a:pt x="63" y="79"/>
                  <a:pt x="66" y="79"/>
                </a:cubicBezTo>
                <a:cubicBezTo>
                  <a:pt x="70" y="79"/>
                  <a:pt x="72" y="76"/>
                  <a:pt x="72" y="73"/>
                </a:cubicBezTo>
                <a:cubicBezTo>
                  <a:pt x="72" y="15"/>
                  <a:pt x="72" y="15"/>
                  <a:pt x="72" y="15"/>
                </a:cubicBezTo>
                <a:cubicBezTo>
                  <a:pt x="72" y="5"/>
                  <a:pt x="67" y="0"/>
                  <a:pt x="56" y="0"/>
                </a:cubicBezTo>
                <a:close/>
              </a:path>
            </a:pathLst>
          </a:custGeom>
          <a:solidFill>
            <a:schemeClr val="bg1">
              <a:alpha val="100000"/>
            </a:schemeClr>
          </a:solidFill>
          <a:ln w="9525">
            <a:noFill/>
          </a:ln>
        </p:spPr>
        <p:txBody>
          <a:bodyPr/>
          <a:lstStyle/>
          <a:p>
            <a:endParaRPr lang="zh-CN" altLang="en-US"/>
          </a:p>
        </p:txBody>
      </p:sp>
      <p:sp>
        <p:nvSpPr>
          <p:cNvPr id="11322" name="Oval 91"/>
          <p:cNvSpPr/>
          <p:nvPr/>
        </p:nvSpPr>
        <p:spPr>
          <a:xfrm>
            <a:off x="2614613" y="2889250"/>
            <a:ext cx="131762" cy="136525"/>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323" name="Freeform 92"/>
          <p:cNvSpPr/>
          <p:nvPr/>
        </p:nvSpPr>
        <p:spPr>
          <a:xfrm>
            <a:off x="1609725" y="5130800"/>
            <a:ext cx="333375" cy="603250"/>
          </a:xfrm>
          <a:custGeom>
            <a:avLst/>
            <a:gdLst/>
            <a:ahLst/>
            <a:cxnLst>
              <a:cxn ang="0">
                <a:pos x="333375" y="257994"/>
              </a:cxn>
              <a:cxn ang="0">
                <a:pos x="276550" y="53116"/>
              </a:cxn>
              <a:cxn ang="0">
                <a:pos x="204571" y="0"/>
              </a:cxn>
              <a:cxn ang="0">
                <a:pos x="128804" y="0"/>
              </a:cxn>
              <a:cxn ang="0">
                <a:pos x="56825" y="53116"/>
              </a:cxn>
              <a:cxn ang="0">
                <a:pos x="3788" y="257994"/>
              </a:cxn>
              <a:cxn ang="0">
                <a:pos x="18942" y="284552"/>
              </a:cxn>
              <a:cxn ang="0">
                <a:pos x="45460" y="269376"/>
              </a:cxn>
              <a:cxn ang="0">
                <a:pos x="98497" y="83469"/>
              </a:cxn>
              <a:cxn ang="0">
                <a:pos x="113651" y="83469"/>
              </a:cxn>
              <a:cxn ang="0">
                <a:pos x="34095" y="368020"/>
              </a:cxn>
              <a:cxn ang="0">
                <a:pos x="102286" y="368020"/>
              </a:cxn>
              <a:cxn ang="0">
                <a:pos x="102286" y="576692"/>
              </a:cxn>
              <a:cxn ang="0">
                <a:pos x="128804" y="603250"/>
              </a:cxn>
              <a:cxn ang="0">
                <a:pos x="155322" y="576692"/>
              </a:cxn>
              <a:cxn ang="0">
                <a:pos x="155322" y="368020"/>
              </a:cxn>
              <a:cxn ang="0">
                <a:pos x="178053" y="368020"/>
              </a:cxn>
              <a:cxn ang="0">
                <a:pos x="178053" y="576692"/>
              </a:cxn>
              <a:cxn ang="0">
                <a:pos x="204571" y="603250"/>
              </a:cxn>
              <a:cxn ang="0">
                <a:pos x="231089" y="576692"/>
              </a:cxn>
              <a:cxn ang="0">
                <a:pos x="231089" y="368020"/>
              </a:cxn>
              <a:cxn ang="0">
                <a:pos x="303068" y="368020"/>
              </a:cxn>
              <a:cxn ang="0">
                <a:pos x="223513" y="83469"/>
              </a:cxn>
              <a:cxn ang="0">
                <a:pos x="238666" y="83469"/>
              </a:cxn>
              <a:cxn ang="0">
                <a:pos x="287915" y="269376"/>
              </a:cxn>
              <a:cxn ang="0">
                <a:pos x="318222" y="284552"/>
              </a:cxn>
              <a:cxn ang="0">
                <a:pos x="333375" y="257994"/>
              </a:cxn>
            </a:cxnLst>
            <a:rect l="0" t="0" r="0" b="0"/>
            <a:pathLst>
              <a:path w="88" h="159">
                <a:moveTo>
                  <a:pt x="88" y="68"/>
                </a:moveTo>
                <a:cubicBezTo>
                  <a:pt x="73" y="14"/>
                  <a:pt x="73" y="14"/>
                  <a:pt x="73" y="14"/>
                </a:cubicBezTo>
                <a:cubicBezTo>
                  <a:pt x="71" y="4"/>
                  <a:pt x="64" y="0"/>
                  <a:pt x="54" y="0"/>
                </a:cubicBezTo>
                <a:cubicBezTo>
                  <a:pt x="34" y="0"/>
                  <a:pt x="34" y="0"/>
                  <a:pt x="34" y="0"/>
                </a:cubicBezTo>
                <a:cubicBezTo>
                  <a:pt x="24" y="0"/>
                  <a:pt x="18" y="4"/>
                  <a:pt x="15" y="14"/>
                </a:cubicBezTo>
                <a:cubicBezTo>
                  <a:pt x="1" y="68"/>
                  <a:pt x="1" y="68"/>
                  <a:pt x="1" y="68"/>
                </a:cubicBezTo>
                <a:cubicBezTo>
                  <a:pt x="0" y="71"/>
                  <a:pt x="2" y="74"/>
                  <a:pt x="5" y="75"/>
                </a:cubicBezTo>
                <a:cubicBezTo>
                  <a:pt x="8" y="76"/>
                  <a:pt x="11" y="74"/>
                  <a:pt x="12" y="71"/>
                </a:cubicBezTo>
                <a:cubicBezTo>
                  <a:pt x="26" y="22"/>
                  <a:pt x="26" y="22"/>
                  <a:pt x="26" y="22"/>
                </a:cubicBezTo>
                <a:cubicBezTo>
                  <a:pt x="30" y="22"/>
                  <a:pt x="30" y="22"/>
                  <a:pt x="30" y="22"/>
                </a:cubicBezTo>
                <a:cubicBezTo>
                  <a:pt x="9" y="97"/>
                  <a:pt x="9" y="97"/>
                  <a:pt x="9" y="97"/>
                </a:cubicBezTo>
                <a:cubicBezTo>
                  <a:pt x="27" y="97"/>
                  <a:pt x="27" y="97"/>
                  <a:pt x="27" y="97"/>
                </a:cubicBezTo>
                <a:cubicBezTo>
                  <a:pt x="27" y="152"/>
                  <a:pt x="27" y="152"/>
                  <a:pt x="27" y="152"/>
                </a:cubicBezTo>
                <a:cubicBezTo>
                  <a:pt x="27" y="156"/>
                  <a:pt x="30" y="159"/>
                  <a:pt x="34" y="159"/>
                </a:cubicBezTo>
                <a:cubicBezTo>
                  <a:pt x="38" y="159"/>
                  <a:pt x="41" y="156"/>
                  <a:pt x="41" y="152"/>
                </a:cubicBezTo>
                <a:cubicBezTo>
                  <a:pt x="41" y="97"/>
                  <a:pt x="41" y="97"/>
                  <a:pt x="41" y="97"/>
                </a:cubicBezTo>
                <a:cubicBezTo>
                  <a:pt x="47" y="97"/>
                  <a:pt x="47" y="97"/>
                  <a:pt x="47" y="97"/>
                </a:cubicBezTo>
                <a:cubicBezTo>
                  <a:pt x="47" y="152"/>
                  <a:pt x="47" y="152"/>
                  <a:pt x="47" y="152"/>
                </a:cubicBezTo>
                <a:cubicBezTo>
                  <a:pt x="47" y="156"/>
                  <a:pt x="50" y="159"/>
                  <a:pt x="54" y="159"/>
                </a:cubicBezTo>
                <a:cubicBezTo>
                  <a:pt x="58" y="159"/>
                  <a:pt x="61" y="156"/>
                  <a:pt x="61" y="152"/>
                </a:cubicBezTo>
                <a:cubicBezTo>
                  <a:pt x="61" y="97"/>
                  <a:pt x="61" y="97"/>
                  <a:pt x="61" y="97"/>
                </a:cubicBezTo>
                <a:cubicBezTo>
                  <a:pt x="80" y="97"/>
                  <a:pt x="80" y="97"/>
                  <a:pt x="80" y="97"/>
                </a:cubicBezTo>
                <a:cubicBezTo>
                  <a:pt x="59" y="22"/>
                  <a:pt x="59" y="22"/>
                  <a:pt x="59" y="22"/>
                </a:cubicBezTo>
                <a:cubicBezTo>
                  <a:pt x="63" y="22"/>
                  <a:pt x="63" y="22"/>
                  <a:pt x="63" y="22"/>
                </a:cubicBezTo>
                <a:cubicBezTo>
                  <a:pt x="76" y="71"/>
                  <a:pt x="76" y="71"/>
                  <a:pt x="76" y="71"/>
                </a:cubicBezTo>
                <a:cubicBezTo>
                  <a:pt x="77" y="74"/>
                  <a:pt x="80" y="76"/>
                  <a:pt x="84" y="75"/>
                </a:cubicBezTo>
                <a:cubicBezTo>
                  <a:pt x="87" y="74"/>
                  <a:pt x="88" y="71"/>
                  <a:pt x="88" y="68"/>
                </a:cubicBezTo>
                <a:close/>
              </a:path>
            </a:pathLst>
          </a:custGeom>
          <a:solidFill>
            <a:schemeClr val="bg1">
              <a:alpha val="100000"/>
            </a:schemeClr>
          </a:solidFill>
          <a:ln w="9525">
            <a:noFill/>
          </a:ln>
        </p:spPr>
        <p:txBody>
          <a:bodyPr/>
          <a:lstStyle/>
          <a:p>
            <a:endParaRPr lang="zh-CN" altLang="en-US"/>
          </a:p>
        </p:txBody>
      </p:sp>
      <p:sp>
        <p:nvSpPr>
          <p:cNvPr id="11324" name="Oval 93"/>
          <p:cNvSpPr/>
          <p:nvPr/>
        </p:nvSpPr>
        <p:spPr>
          <a:xfrm>
            <a:off x="1712913" y="4983163"/>
            <a:ext cx="128587" cy="131762"/>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325" name="Freeform 92"/>
          <p:cNvSpPr/>
          <p:nvPr/>
        </p:nvSpPr>
        <p:spPr>
          <a:xfrm>
            <a:off x="2049463" y="5130800"/>
            <a:ext cx="333375" cy="603250"/>
          </a:xfrm>
          <a:custGeom>
            <a:avLst/>
            <a:gdLst/>
            <a:ahLst/>
            <a:cxnLst>
              <a:cxn ang="0">
                <a:pos x="333375" y="257994"/>
              </a:cxn>
              <a:cxn ang="0">
                <a:pos x="276550" y="53116"/>
              </a:cxn>
              <a:cxn ang="0">
                <a:pos x="204571" y="0"/>
              </a:cxn>
              <a:cxn ang="0">
                <a:pos x="128804" y="0"/>
              </a:cxn>
              <a:cxn ang="0">
                <a:pos x="56825" y="53116"/>
              </a:cxn>
              <a:cxn ang="0">
                <a:pos x="3788" y="257994"/>
              </a:cxn>
              <a:cxn ang="0">
                <a:pos x="18942" y="284552"/>
              </a:cxn>
              <a:cxn ang="0">
                <a:pos x="45460" y="269376"/>
              </a:cxn>
              <a:cxn ang="0">
                <a:pos x="98497" y="83469"/>
              </a:cxn>
              <a:cxn ang="0">
                <a:pos x="113651" y="83469"/>
              </a:cxn>
              <a:cxn ang="0">
                <a:pos x="34095" y="368020"/>
              </a:cxn>
              <a:cxn ang="0">
                <a:pos x="102286" y="368020"/>
              </a:cxn>
              <a:cxn ang="0">
                <a:pos x="102286" y="576692"/>
              </a:cxn>
              <a:cxn ang="0">
                <a:pos x="128804" y="603250"/>
              </a:cxn>
              <a:cxn ang="0">
                <a:pos x="155322" y="576692"/>
              </a:cxn>
              <a:cxn ang="0">
                <a:pos x="155322" y="368020"/>
              </a:cxn>
              <a:cxn ang="0">
                <a:pos x="178053" y="368020"/>
              </a:cxn>
              <a:cxn ang="0">
                <a:pos x="178053" y="576692"/>
              </a:cxn>
              <a:cxn ang="0">
                <a:pos x="204571" y="603250"/>
              </a:cxn>
              <a:cxn ang="0">
                <a:pos x="231089" y="576692"/>
              </a:cxn>
              <a:cxn ang="0">
                <a:pos x="231089" y="368020"/>
              </a:cxn>
              <a:cxn ang="0">
                <a:pos x="303068" y="368020"/>
              </a:cxn>
              <a:cxn ang="0">
                <a:pos x="223513" y="83469"/>
              </a:cxn>
              <a:cxn ang="0">
                <a:pos x="238666" y="83469"/>
              </a:cxn>
              <a:cxn ang="0">
                <a:pos x="287915" y="269376"/>
              </a:cxn>
              <a:cxn ang="0">
                <a:pos x="318222" y="284552"/>
              </a:cxn>
              <a:cxn ang="0">
                <a:pos x="333375" y="257994"/>
              </a:cxn>
            </a:cxnLst>
            <a:rect l="0" t="0" r="0" b="0"/>
            <a:pathLst>
              <a:path w="88" h="159">
                <a:moveTo>
                  <a:pt x="88" y="68"/>
                </a:moveTo>
                <a:cubicBezTo>
                  <a:pt x="73" y="14"/>
                  <a:pt x="73" y="14"/>
                  <a:pt x="73" y="14"/>
                </a:cubicBezTo>
                <a:cubicBezTo>
                  <a:pt x="71" y="4"/>
                  <a:pt x="64" y="0"/>
                  <a:pt x="54" y="0"/>
                </a:cubicBezTo>
                <a:cubicBezTo>
                  <a:pt x="34" y="0"/>
                  <a:pt x="34" y="0"/>
                  <a:pt x="34" y="0"/>
                </a:cubicBezTo>
                <a:cubicBezTo>
                  <a:pt x="24" y="0"/>
                  <a:pt x="18" y="4"/>
                  <a:pt x="15" y="14"/>
                </a:cubicBezTo>
                <a:cubicBezTo>
                  <a:pt x="1" y="68"/>
                  <a:pt x="1" y="68"/>
                  <a:pt x="1" y="68"/>
                </a:cubicBezTo>
                <a:cubicBezTo>
                  <a:pt x="0" y="71"/>
                  <a:pt x="2" y="74"/>
                  <a:pt x="5" y="75"/>
                </a:cubicBezTo>
                <a:cubicBezTo>
                  <a:pt x="8" y="76"/>
                  <a:pt x="11" y="74"/>
                  <a:pt x="12" y="71"/>
                </a:cubicBezTo>
                <a:cubicBezTo>
                  <a:pt x="26" y="22"/>
                  <a:pt x="26" y="22"/>
                  <a:pt x="26" y="22"/>
                </a:cubicBezTo>
                <a:cubicBezTo>
                  <a:pt x="30" y="22"/>
                  <a:pt x="30" y="22"/>
                  <a:pt x="30" y="22"/>
                </a:cubicBezTo>
                <a:cubicBezTo>
                  <a:pt x="9" y="97"/>
                  <a:pt x="9" y="97"/>
                  <a:pt x="9" y="97"/>
                </a:cubicBezTo>
                <a:cubicBezTo>
                  <a:pt x="27" y="97"/>
                  <a:pt x="27" y="97"/>
                  <a:pt x="27" y="97"/>
                </a:cubicBezTo>
                <a:cubicBezTo>
                  <a:pt x="27" y="152"/>
                  <a:pt x="27" y="152"/>
                  <a:pt x="27" y="152"/>
                </a:cubicBezTo>
                <a:cubicBezTo>
                  <a:pt x="27" y="156"/>
                  <a:pt x="30" y="159"/>
                  <a:pt x="34" y="159"/>
                </a:cubicBezTo>
                <a:cubicBezTo>
                  <a:pt x="38" y="159"/>
                  <a:pt x="41" y="156"/>
                  <a:pt x="41" y="152"/>
                </a:cubicBezTo>
                <a:cubicBezTo>
                  <a:pt x="41" y="97"/>
                  <a:pt x="41" y="97"/>
                  <a:pt x="41" y="97"/>
                </a:cubicBezTo>
                <a:cubicBezTo>
                  <a:pt x="47" y="97"/>
                  <a:pt x="47" y="97"/>
                  <a:pt x="47" y="97"/>
                </a:cubicBezTo>
                <a:cubicBezTo>
                  <a:pt x="47" y="152"/>
                  <a:pt x="47" y="152"/>
                  <a:pt x="47" y="152"/>
                </a:cubicBezTo>
                <a:cubicBezTo>
                  <a:pt x="47" y="156"/>
                  <a:pt x="50" y="159"/>
                  <a:pt x="54" y="159"/>
                </a:cubicBezTo>
                <a:cubicBezTo>
                  <a:pt x="58" y="159"/>
                  <a:pt x="61" y="156"/>
                  <a:pt x="61" y="152"/>
                </a:cubicBezTo>
                <a:cubicBezTo>
                  <a:pt x="61" y="97"/>
                  <a:pt x="61" y="97"/>
                  <a:pt x="61" y="97"/>
                </a:cubicBezTo>
                <a:cubicBezTo>
                  <a:pt x="80" y="97"/>
                  <a:pt x="80" y="97"/>
                  <a:pt x="80" y="97"/>
                </a:cubicBezTo>
                <a:cubicBezTo>
                  <a:pt x="59" y="22"/>
                  <a:pt x="59" y="22"/>
                  <a:pt x="59" y="22"/>
                </a:cubicBezTo>
                <a:cubicBezTo>
                  <a:pt x="63" y="22"/>
                  <a:pt x="63" y="22"/>
                  <a:pt x="63" y="22"/>
                </a:cubicBezTo>
                <a:cubicBezTo>
                  <a:pt x="76" y="71"/>
                  <a:pt x="76" y="71"/>
                  <a:pt x="76" y="71"/>
                </a:cubicBezTo>
                <a:cubicBezTo>
                  <a:pt x="77" y="74"/>
                  <a:pt x="80" y="76"/>
                  <a:pt x="84" y="75"/>
                </a:cubicBezTo>
                <a:cubicBezTo>
                  <a:pt x="87" y="74"/>
                  <a:pt x="88" y="71"/>
                  <a:pt x="88" y="68"/>
                </a:cubicBezTo>
                <a:close/>
              </a:path>
            </a:pathLst>
          </a:custGeom>
          <a:solidFill>
            <a:schemeClr val="bg1">
              <a:alpha val="100000"/>
            </a:schemeClr>
          </a:solidFill>
          <a:ln w="9525">
            <a:noFill/>
          </a:ln>
        </p:spPr>
        <p:txBody>
          <a:bodyPr/>
          <a:lstStyle/>
          <a:p>
            <a:endParaRPr lang="zh-CN" altLang="en-US"/>
          </a:p>
        </p:txBody>
      </p:sp>
      <p:sp>
        <p:nvSpPr>
          <p:cNvPr id="11326" name="Oval 93"/>
          <p:cNvSpPr/>
          <p:nvPr/>
        </p:nvSpPr>
        <p:spPr>
          <a:xfrm>
            <a:off x="2152650" y="4983163"/>
            <a:ext cx="128588" cy="131762"/>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327" name="Freeform 92"/>
          <p:cNvSpPr/>
          <p:nvPr/>
        </p:nvSpPr>
        <p:spPr>
          <a:xfrm>
            <a:off x="2484438" y="5130800"/>
            <a:ext cx="333375" cy="603250"/>
          </a:xfrm>
          <a:custGeom>
            <a:avLst/>
            <a:gdLst/>
            <a:ahLst/>
            <a:cxnLst>
              <a:cxn ang="0">
                <a:pos x="333375" y="257994"/>
              </a:cxn>
              <a:cxn ang="0">
                <a:pos x="276550" y="53116"/>
              </a:cxn>
              <a:cxn ang="0">
                <a:pos x="204571" y="0"/>
              </a:cxn>
              <a:cxn ang="0">
                <a:pos x="128804" y="0"/>
              </a:cxn>
              <a:cxn ang="0">
                <a:pos x="56825" y="53116"/>
              </a:cxn>
              <a:cxn ang="0">
                <a:pos x="3788" y="257994"/>
              </a:cxn>
              <a:cxn ang="0">
                <a:pos x="18942" y="284552"/>
              </a:cxn>
              <a:cxn ang="0">
                <a:pos x="45460" y="269376"/>
              </a:cxn>
              <a:cxn ang="0">
                <a:pos x="98497" y="83469"/>
              </a:cxn>
              <a:cxn ang="0">
                <a:pos x="113651" y="83469"/>
              </a:cxn>
              <a:cxn ang="0">
                <a:pos x="34095" y="368020"/>
              </a:cxn>
              <a:cxn ang="0">
                <a:pos x="102286" y="368020"/>
              </a:cxn>
              <a:cxn ang="0">
                <a:pos x="102286" y="576692"/>
              </a:cxn>
              <a:cxn ang="0">
                <a:pos x="128804" y="603250"/>
              </a:cxn>
              <a:cxn ang="0">
                <a:pos x="155322" y="576692"/>
              </a:cxn>
              <a:cxn ang="0">
                <a:pos x="155322" y="368020"/>
              </a:cxn>
              <a:cxn ang="0">
                <a:pos x="178053" y="368020"/>
              </a:cxn>
              <a:cxn ang="0">
                <a:pos x="178053" y="576692"/>
              </a:cxn>
              <a:cxn ang="0">
                <a:pos x="204571" y="603250"/>
              </a:cxn>
              <a:cxn ang="0">
                <a:pos x="231089" y="576692"/>
              </a:cxn>
              <a:cxn ang="0">
                <a:pos x="231089" y="368020"/>
              </a:cxn>
              <a:cxn ang="0">
                <a:pos x="303068" y="368020"/>
              </a:cxn>
              <a:cxn ang="0">
                <a:pos x="223513" y="83469"/>
              </a:cxn>
              <a:cxn ang="0">
                <a:pos x="238666" y="83469"/>
              </a:cxn>
              <a:cxn ang="0">
                <a:pos x="287915" y="269376"/>
              </a:cxn>
              <a:cxn ang="0">
                <a:pos x="318222" y="284552"/>
              </a:cxn>
              <a:cxn ang="0">
                <a:pos x="333375" y="257994"/>
              </a:cxn>
            </a:cxnLst>
            <a:rect l="0" t="0" r="0" b="0"/>
            <a:pathLst>
              <a:path w="88" h="159">
                <a:moveTo>
                  <a:pt x="88" y="68"/>
                </a:moveTo>
                <a:cubicBezTo>
                  <a:pt x="73" y="14"/>
                  <a:pt x="73" y="14"/>
                  <a:pt x="73" y="14"/>
                </a:cubicBezTo>
                <a:cubicBezTo>
                  <a:pt x="71" y="4"/>
                  <a:pt x="64" y="0"/>
                  <a:pt x="54" y="0"/>
                </a:cubicBezTo>
                <a:cubicBezTo>
                  <a:pt x="34" y="0"/>
                  <a:pt x="34" y="0"/>
                  <a:pt x="34" y="0"/>
                </a:cubicBezTo>
                <a:cubicBezTo>
                  <a:pt x="24" y="0"/>
                  <a:pt x="18" y="4"/>
                  <a:pt x="15" y="14"/>
                </a:cubicBezTo>
                <a:cubicBezTo>
                  <a:pt x="1" y="68"/>
                  <a:pt x="1" y="68"/>
                  <a:pt x="1" y="68"/>
                </a:cubicBezTo>
                <a:cubicBezTo>
                  <a:pt x="0" y="71"/>
                  <a:pt x="2" y="74"/>
                  <a:pt x="5" y="75"/>
                </a:cubicBezTo>
                <a:cubicBezTo>
                  <a:pt x="8" y="76"/>
                  <a:pt x="11" y="74"/>
                  <a:pt x="12" y="71"/>
                </a:cubicBezTo>
                <a:cubicBezTo>
                  <a:pt x="26" y="22"/>
                  <a:pt x="26" y="22"/>
                  <a:pt x="26" y="22"/>
                </a:cubicBezTo>
                <a:cubicBezTo>
                  <a:pt x="30" y="22"/>
                  <a:pt x="30" y="22"/>
                  <a:pt x="30" y="22"/>
                </a:cubicBezTo>
                <a:cubicBezTo>
                  <a:pt x="9" y="97"/>
                  <a:pt x="9" y="97"/>
                  <a:pt x="9" y="97"/>
                </a:cubicBezTo>
                <a:cubicBezTo>
                  <a:pt x="27" y="97"/>
                  <a:pt x="27" y="97"/>
                  <a:pt x="27" y="97"/>
                </a:cubicBezTo>
                <a:cubicBezTo>
                  <a:pt x="27" y="152"/>
                  <a:pt x="27" y="152"/>
                  <a:pt x="27" y="152"/>
                </a:cubicBezTo>
                <a:cubicBezTo>
                  <a:pt x="27" y="156"/>
                  <a:pt x="30" y="159"/>
                  <a:pt x="34" y="159"/>
                </a:cubicBezTo>
                <a:cubicBezTo>
                  <a:pt x="38" y="159"/>
                  <a:pt x="41" y="156"/>
                  <a:pt x="41" y="152"/>
                </a:cubicBezTo>
                <a:cubicBezTo>
                  <a:pt x="41" y="97"/>
                  <a:pt x="41" y="97"/>
                  <a:pt x="41" y="97"/>
                </a:cubicBezTo>
                <a:cubicBezTo>
                  <a:pt x="47" y="97"/>
                  <a:pt x="47" y="97"/>
                  <a:pt x="47" y="97"/>
                </a:cubicBezTo>
                <a:cubicBezTo>
                  <a:pt x="47" y="152"/>
                  <a:pt x="47" y="152"/>
                  <a:pt x="47" y="152"/>
                </a:cubicBezTo>
                <a:cubicBezTo>
                  <a:pt x="47" y="156"/>
                  <a:pt x="50" y="159"/>
                  <a:pt x="54" y="159"/>
                </a:cubicBezTo>
                <a:cubicBezTo>
                  <a:pt x="58" y="159"/>
                  <a:pt x="61" y="156"/>
                  <a:pt x="61" y="152"/>
                </a:cubicBezTo>
                <a:cubicBezTo>
                  <a:pt x="61" y="97"/>
                  <a:pt x="61" y="97"/>
                  <a:pt x="61" y="97"/>
                </a:cubicBezTo>
                <a:cubicBezTo>
                  <a:pt x="80" y="97"/>
                  <a:pt x="80" y="97"/>
                  <a:pt x="80" y="97"/>
                </a:cubicBezTo>
                <a:cubicBezTo>
                  <a:pt x="59" y="22"/>
                  <a:pt x="59" y="22"/>
                  <a:pt x="59" y="22"/>
                </a:cubicBezTo>
                <a:cubicBezTo>
                  <a:pt x="63" y="22"/>
                  <a:pt x="63" y="22"/>
                  <a:pt x="63" y="22"/>
                </a:cubicBezTo>
                <a:cubicBezTo>
                  <a:pt x="76" y="71"/>
                  <a:pt x="76" y="71"/>
                  <a:pt x="76" y="71"/>
                </a:cubicBezTo>
                <a:cubicBezTo>
                  <a:pt x="77" y="74"/>
                  <a:pt x="80" y="76"/>
                  <a:pt x="84" y="75"/>
                </a:cubicBezTo>
                <a:cubicBezTo>
                  <a:pt x="87" y="74"/>
                  <a:pt x="88" y="71"/>
                  <a:pt x="88" y="68"/>
                </a:cubicBezTo>
                <a:close/>
              </a:path>
            </a:pathLst>
          </a:custGeom>
          <a:solidFill>
            <a:schemeClr val="bg1">
              <a:alpha val="100000"/>
            </a:schemeClr>
          </a:solidFill>
          <a:ln w="9525">
            <a:noFill/>
          </a:ln>
        </p:spPr>
        <p:txBody>
          <a:bodyPr/>
          <a:lstStyle/>
          <a:p>
            <a:endParaRPr lang="zh-CN" altLang="en-US"/>
          </a:p>
        </p:txBody>
      </p:sp>
      <p:sp>
        <p:nvSpPr>
          <p:cNvPr id="11328" name="Oval 93"/>
          <p:cNvSpPr/>
          <p:nvPr/>
        </p:nvSpPr>
        <p:spPr>
          <a:xfrm>
            <a:off x="2587625" y="4983163"/>
            <a:ext cx="128588" cy="131762"/>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329" name="Freeform 92"/>
          <p:cNvSpPr/>
          <p:nvPr/>
        </p:nvSpPr>
        <p:spPr>
          <a:xfrm>
            <a:off x="2921000" y="5130800"/>
            <a:ext cx="333375" cy="603250"/>
          </a:xfrm>
          <a:custGeom>
            <a:avLst/>
            <a:gdLst/>
            <a:ahLst/>
            <a:cxnLst>
              <a:cxn ang="0">
                <a:pos x="333375" y="257994"/>
              </a:cxn>
              <a:cxn ang="0">
                <a:pos x="276550" y="53116"/>
              </a:cxn>
              <a:cxn ang="0">
                <a:pos x="204571" y="0"/>
              </a:cxn>
              <a:cxn ang="0">
                <a:pos x="128804" y="0"/>
              </a:cxn>
              <a:cxn ang="0">
                <a:pos x="56825" y="53116"/>
              </a:cxn>
              <a:cxn ang="0">
                <a:pos x="3788" y="257994"/>
              </a:cxn>
              <a:cxn ang="0">
                <a:pos x="18942" y="284552"/>
              </a:cxn>
              <a:cxn ang="0">
                <a:pos x="45460" y="269376"/>
              </a:cxn>
              <a:cxn ang="0">
                <a:pos x="98497" y="83469"/>
              </a:cxn>
              <a:cxn ang="0">
                <a:pos x="113651" y="83469"/>
              </a:cxn>
              <a:cxn ang="0">
                <a:pos x="34095" y="368020"/>
              </a:cxn>
              <a:cxn ang="0">
                <a:pos x="102286" y="368020"/>
              </a:cxn>
              <a:cxn ang="0">
                <a:pos x="102286" y="576692"/>
              </a:cxn>
              <a:cxn ang="0">
                <a:pos x="128804" y="603250"/>
              </a:cxn>
              <a:cxn ang="0">
                <a:pos x="155322" y="576692"/>
              </a:cxn>
              <a:cxn ang="0">
                <a:pos x="155322" y="368020"/>
              </a:cxn>
              <a:cxn ang="0">
                <a:pos x="178053" y="368020"/>
              </a:cxn>
              <a:cxn ang="0">
                <a:pos x="178053" y="576692"/>
              </a:cxn>
              <a:cxn ang="0">
                <a:pos x="204571" y="603250"/>
              </a:cxn>
              <a:cxn ang="0">
                <a:pos x="231089" y="576692"/>
              </a:cxn>
              <a:cxn ang="0">
                <a:pos x="231089" y="368020"/>
              </a:cxn>
              <a:cxn ang="0">
                <a:pos x="303068" y="368020"/>
              </a:cxn>
              <a:cxn ang="0">
                <a:pos x="223513" y="83469"/>
              </a:cxn>
              <a:cxn ang="0">
                <a:pos x="238666" y="83469"/>
              </a:cxn>
              <a:cxn ang="0">
                <a:pos x="287915" y="269376"/>
              </a:cxn>
              <a:cxn ang="0">
                <a:pos x="318222" y="284552"/>
              </a:cxn>
              <a:cxn ang="0">
                <a:pos x="333375" y="257994"/>
              </a:cxn>
            </a:cxnLst>
            <a:rect l="0" t="0" r="0" b="0"/>
            <a:pathLst>
              <a:path w="88" h="159">
                <a:moveTo>
                  <a:pt x="88" y="68"/>
                </a:moveTo>
                <a:cubicBezTo>
                  <a:pt x="73" y="14"/>
                  <a:pt x="73" y="14"/>
                  <a:pt x="73" y="14"/>
                </a:cubicBezTo>
                <a:cubicBezTo>
                  <a:pt x="71" y="4"/>
                  <a:pt x="64" y="0"/>
                  <a:pt x="54" y="0"/>
                </a:cubicBezTo>
                <a:cubicBezTo>
                  <a:pt x="34" y="0"/>
                  <a:pt x="34" y="0"/>
                  <a:pt x="34" y="0"/>
                </a:cubicBezTo>
                <a:cubicBezTo>
                  <a:pt x="24" y="0"/>
                  <a:pt x="18" y="4"/>
                  <a:pt x="15" y="14"/>
                </a:cubicBezTo>
                <a:cubicBezTo>
                  <a:pt x="1" y="68"/>
                  <a:pt x="1" y="68"/>
                  <a:pt x="1" y="68"/>
                </a:cubicBezTo>
                <a:cubicBezTo>
                  <a:pt x="0" y="71"/>
                  <a:pt x="2" y="74"/>
                  <a:pt x="5" y="75"/>
                </a:cubicBezTo>
                <a:cubicBezTo>
                  <a:pt x="8" y="76"/>
                  <a:pt x="11" y="74"/>
                  <a:pt x="12" y="71"/>
                </a:cubicBezTo>
                <a:cubicBezTo>
                  <a:pt x="26" y="22"/>
                  <a:pt x="26" y="22"/>
                  <a:pt x="26" y="22"/>
                </a:cubicBezTo>
                <a:cubicBezTo>
                  <a:pt x="30" y="22"/>
                  <a:pt x="30" y="22"/>
                  <a:pt x="30" y="22"/>
                </a:cubicBezTo>
                <a:cubicBezTo>
                  <a:pt x="9" y="97"/>
                  <a:pt x="9" y="97"/>
                  <a:pt x="9" y="97"/>
                </a:cubicBezTo>
                <a:cubicBezTo>
                  <a:pt x="27" y="97"/>
                  <a:pt x="27" y="97"/>
                  <a:pt x="27" y="97"/>
                </a:cubicBezTo>
                <a:cubicBezTo>
                  <a:pt x="27" y="152"/>
                  <a:pt x="27" y="152"/>
                  <a:pt x="27" y="152"/>
                </a:cubicBezTo>
                <a:cubicBezTo>
                  <a:pt x="27" y="156"/>
                  <a:pt x="30" y="159"/>
                  <a:pt x="34" y="159"/>
                </a:cubicBezTo>
                <a:cubicBezTo>
                  <a:pt x="38" y="159"/>
                  <a:pt x="41" y="156"/>
                  <a:pt x="41" y="152"/>
                </a:cubicBezTo>
                <a:cubicBezTo>
                  <a:pt x="41" y="97"/>
                  <a:pt x="41" y="97"/>
                  <a:pt x="41" y="97"/>
                </a:cubicBezTo>
                <a:cubicBezTo>
                  <a:pt x="47" y="97"/>
                  <a:pt x="47" y="97"/>
                  <a:pt x="47" y="97"/>
                </a:cubicBezTo>
                <a:cubicBezTo>
                  <a:pt x="47" y="152"/>
                  <a:pt x="47" y="152"/>
                  <a:pt x="47" y="152"/>
                </a:cubicBezTo>
                <a:cubicBezTo>
                  <a:pt x="47" y="156"/>
                  <a:pt x="50" y="159"/>
                  <a:pt x="54" y="159"/>
                </a:cubicBezTo>
                <a:cubicBezTo>
                  <a:pt x="58" y="159"/>
                  <a:pt x="61" y="156"/>
                  <a:pt x="61" y="152"/>
                </a:cubicBezTo>
                <a:cubicBezTo>
                  <a:pt x="61" y="97"/>
                  <a:pt x="61" y="97"/>
                  <a:pt x="61" y="97"/>
                </a:cubicBezTo>
                <a:cubicBezTo>
                  <a:pt x="80" y="97"/>
                  <a:pt x="80" y="97"/>
                  <a:pt x="80" y="97"/>
                </a:cubicBezTo>
                <a:cubicBezTo>
                  <a:pt x="59" y="22"/>
                  <a:pt x="59" y="22"/>
                  <a:pt x="59" y="22"/>
                </a:cubicBezTo>
                <a:cubicBezTo>
                  <a:pt x="63" y="22"/>
                  <a:pt x="63" y="22"/>
                  <a:pt x="63" y="22"/>
                </a:cubicBezTo>
                <a:cubicBezTo>
                  <a:pt x="76" y="71"/>
                  <a:pt x="76" y="71"/>
                  <a:pt x="76" y="71"/>
                </a:cubicBezTo>
                <a:cubicBezTo>
                  <a:pt x="77" y="74"/>
                  <a:pt x="80" y="76"/>
                  <a:pt x="84" y="75"/>
                </a:cubicBezTo>
                <a:cubicBezTo>
                  <a:pt x="87" y="74"/>
                  <a:pt x="88" y="71"/>
                  <a:pt x="88" y="68"/>
                </a:cubicBezTo>
                <a:close/>
              </a:path>
            </a:pathLst>
          </a:custGeom>
          <a:solidFill>
            <a:schemeClr val="bg1">
              <a:alpha val="100000"/>
            </a:schemeClr>
          </a:solidFill>
          <a:ln w="9525">
            <a:noFill/>
          </a:ln>
        </p:spPr>
        <p:txBody>
          <a:bodyPr/>
          <a:lstStyle/>
          <a:p>
            <a:endParaRPr lang="zh-CN" altLang="en-US"/>
          </a:p>
        </p:txBody>
      </p:sp>
      <p:sp>
        <p:nvSpPr>
          <p:cNvPr id="11330" name="Oval 93"/>
          <p:cNvSpPr/>
          <p:nvPr/>
        </p:nvSpPr>
        <p:spPr>
          <a:xfrm>
            <a:off x="3024188" y="4983163"/>
            <a:ext cx="128587" cy="131762"/>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331" name="Freeform 92"/>
          <p:cNvSpPr/>
          <p:nvPr/>
        </p:nvSpPr>
        <p:spPr>
          <a:xfrm>
            <a:off x="3355975" y="5130800"/>
            <a:ext cx="333375" cy="603250"/>
          </a:xfrm>
          <a:custGeom>
            <a:avLst/>
            <a:gdLst/>
            <a:ahLst/>
            <a:cxnLst>
              <a:cxn ang="0">
                <a:pos x="333375" y="257994"/>
              </a:cxn>
              <a:cxn ang="0">
                <a:pos x="276550" y="53116"/>
              </a:cxn>
              <a:cxn ang="0">
                <a:pos x="204571" y="0"/>
              </a:cxn>
              <a:cxn ang="0">
                <a:pos x="128804" y="0"/>
              </a:cxn>
              <a:cxn ang="0">
                <a:pos x="56825" y="53116"/>
              </a:cxn>
              <a:cxn ang="0">
                <a:pos x="3788" y="257994"/>
              </a:cxn>
              <a:cxn ang="0">
                <a:pos x="18942" y="284552"/>
              </a:cxn>
              <a:cxn ang="0">
                <a:pos x="45460" y="269376"/>
              </a:cxn>
              <a:cxn ang="0">
                <a:pos x="98497" y="83469"/>
              </a:cxn>
              <a:cxn ang="0">
                <a:pos x="113651" y="83469"/>
              </a:cxn>
              <a:cxn ang="0">
                <a:pos x="34095" y="368020"/>
              </a:cxn>
              <a:cxn ang="0">
                <a:pos x="102286" y="368020"/>
              </a:cxn>
              <a:cxn ang="0">
                <a:pos x="102286" y="576692"/>
              </a:cxn>
              <a:cxn ang="0">
                <a:pos x="128804" y="603250"/>
              </a:cxn>
              <a:cxn ang="0">
                <a:pos x="155322" y="576692"/>
              </a:cxn>
              <a:cxn ang="0">
                <a:pos x="155322" y="368020"/>
              </a:cxn>
              <a:cxn ang="0">
                <a:pos x="178053" y="368020"/>
              </a:cxn>
              <a:cxn ang="0">
                <a:pos x="178053" y="576692"/>
              </a:cxn>
              <a:cxn ang="0">
                <a:pos x="204571" y="603250"/>
              </a:cxn>
              <a:cxn ang="0">
                <a:pos x="231089" y="576692"/>
              </a:cxn>
              <a:cxn ang="0">
                <a:pos x="231089" y="368020"/>
              </a:cxn>
              <a:cxn ang="0">
                <a:pos x="303068" y="368020"/>
              </a:cxn>
              <a:cxn ang="0">
                <a:pos x="223513" y="83469"/>
              </a:cxn>
              <a:cxn ang="0">
                <a:pos x="238666" y="83469"/>
              </a:cxn>
              <a:cxn ang="0">
                <a:pos x="287915" y="269376"/>
              </a:cxn>
              <a:cxn ang="0">
                <a:pos x="318222" y="284552"/>
              </a:cxn>
              <a:cxn ang="0">
                <a:pos x="333375" y="257994"/>
              </a:cxn>
            </a:cxnLst>
            <a:rect l="0" t="0" r="0" b="0"/>
            <a:pathLst>
              <a:path w="88" h="159">
                <a:moveTo>
                  <a:pt x="88" y="68"/>
                </a:moveTo>
                <a:cubicBezTo>
                  <a:pt x="73" y="14"/>
                  <a:pt x="73" y="14"/>
                  <a:pt x="73" y="14"/>
                </a:cubicBezTo>
                <a:cubicBezTo>
                  <a:pt x="71" y="4"/>
                  <a:pt x="64" y="0"/>
                  <a:pt x="54" y="0"/>
                </a:cubicBezTo>
                <a:cubicBezTo>
                  <a:pt x="34" y="0"/>
                  <a:pt x="34" y="0"/>
                  <a:pt x="34" y="0"/>
                </a:cubicBezTo>
                <a:cubicBezTo>
                  <a:pt x="24" y="0"/>
                  <a:pt x="18" y="4"/>
                  <a:pt x="15" y="14"/>
                </a:cubicBezTo>
                <a:cubicBezTo>
                  <a:pt x="1" y="68"/>
                  <a:pt x="1" y="68"/>
                  <a:pt x="1" y="68"/>
                </a:cubicBezTo>
                <a:cubicBezTo>
                  <a:pt x="0" y="71"/>
                  <a:pt x="2" y="74"/>
                  <a:pt x="5" y="75"/>
                </a:cubicBezTo>
                <a:cubicBezTo>
                  <a:pt x="8" y="76"/>
                  <a:pt x="11" y="74"/>
                  <a:pt x="12" y="71"/>
                </a:cubicBezTo>
                <a:cubicBezTo>
                  <a:pt x="26" y="22"/>
                  <a:pt x="26" y="22"/>
                  <a:pt x="26" y="22"/>
                </a:cubicBezTo>
                <a:cubicBezTo>
                  <a:pt x="30" y="22"/>
                  <a:pt x="30" y="22"/>
                  <a:pt x="30" y="22"/>
                </a:cubicBezTo>
                <a:cubicBezTo>
                  <a:pt x="9" y="97"/>
                  <a:pt x="9" y="97"/>
                  <a:pt x="9" y="97"/>
                </a:cubicBezTo>
                <a:cubicBezTo>
                  <a:pt x="27" y="97"/>
                  <a:pt x="27" y="97"/>
                  <a:pt x="27" y="97"/>
                </a:cubicBezTo>
                <a:cubicBezTo>
                  <a:pt x="27" y="152"/>
                  <a:pt x="27" y="152"/>
                  <a:pt x="27" y="152"/>
                </a:cubicBezTo>
                <a:cubicBezTo>
                  <a:pt x="27" y="156"/>
                  <a:pt x="30" y="159"/>
                  <a:pt x="34" y="159"/>
                </a:cubicBezTo>
                <a:cubicBezTo>
                  <a:pt x="38" y="159"/>
                  <a:pt x="41" y="156"/>
                  <a:pt x="41" y="152"/>
                </a:cubicBezTo>
                <a:cubicBezTo>
                  <a:pt x="41" y="97"/>
                  <a:pt x="41" y="97"/>
                  <a:pt x="41" y="97"/>
                </a:cubicBezTo>
                <a:cubicBezTo>
                  <a:pt x="47" y="97"/>
                  <a:pt x="47" y="97"/>
                  <a:pt x="47" y="97"/>
                </a:cubicBezTo>
                <a:cubicBezTo>
                  <a:pt x="47" y="152"/>
                  <a:pt x="47" y="152"/>
                  <a:pt x="47" y="152"/>
                </a:cubicBezTo>
                <a:cubicBezTo>
                  <a:pt x="47" y="156"/>
                  <a:pt x="50" y="159"/>
                  <a:pt x="54" y="159"/>
                </a:cubicBezTo>
                <a:cubicBezTo>
                  <a:pt x="58" y="159"/>
                  <a:pt x="61" y="156"/>
                  <a:pt x="61" y="152"/>
                </a:cubicBezTo>
                <a:cubicBezTo>
                  <a:pt x="61" y="97"/>
                  <a:pt x="61" y="97"/>
                  <a:pt x="61" y="97"/>
                </a:cubicBezTo>
                <a:cubicBezTo>
                  <a:pt x="80" y="97"/>
                  <a:pt x="80" y="97"/>
                  <a:pt x="80" y="97"/>
                </a:cubicBezTo>
                <a:cubicBezTo>
                  <a:pt x="59" y="22"/>
                  <a:pt x="59" y="22"/>
                  <a:pt x="59" y="22"/>
                </a:cubicBezTo>
                <a:cubicBezTo>
                  <a:pt x="63" y="22"/>
                  <a:pt x="63" y="22"/>
                  <a:pt x="63" y="22"/>
                </a:cubicBezTo>
                <a:cubicBezTo>
                  <a:pt x="76" y="71"/>
                  <a:pt x="76" y="71"/>
                  <a:pt x="76" y="71"/>
                </a:cubicBezTo>
                <a:cubicBezTo>
                  <a:pt x="77" y="74"/>
                  <a:pt x="80" y="76"/>
                  <a:pt x="84" y="75"/>
                </a:cubicBezTo>
                <a:cubicBezTo>
                  <a:pt x="87" y="74"/>
                  <a:pt x="88" y="71"/>
                  <a:pt x="88" y="68"/>
                </a:cubicBezTo>
                <a:close/>
              </a:path>
            </a:pathLst>
          </a:custGeom>
          <a:solidFill>
            <a:schemeClr val="bg1">
              <a:alpha val="100000"/>
            </a:schemeClr>
          </a:solidFill>
          <a:ln w="9525">
            <a:noFill/>
          </a:ln>
        </p:spPr>
        <p:txBody>
          <a:bodyPr/>
          <a:lstStyle/>
          <a:p>
            <a:endParaRPr lang="zh-CN" altLang="en-US"/>
          </a:p>
        </p:txBody>
      </p:sp>
      <p:sp>
        <p:nvSpPr>
          <p:cNvPr id="11332" name="Oval 93"/>
          <p:cNvSpPr/>
          <p:nvPr/>
        </p:nvSpPr>
        <p:spPr>
          <a:xfrm>
            <a:off x="3459163" y="4983163"/>
            <a:ext cx="128587" cy="131762"/>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333" name="Freeform 92"/>
          <p:cNvSpPr/>
          <p:nvPr/>
        </p:nvSpPr>
        <p:spPr>
          <a:xfrm>
            <a:off x="3789363" y="5130800"/>
            <a:ext cx="333375" cy="603250"/>
          </a:xfrm>
          <a:custGeom>
            <a:avLst/>
            <a:gdLst/>
            <a:ahLst/>
            <a:cxnLst>
              <a:cxn ang="0">
                <a:pos x="333375" y="257994"/>
              </a:cxn>
              <a:cxn ang="0">
                <a:pos x="276550" y="53116"/>
              </a:cxn>
              <a:cxn ang="0">
                <a:pos x="204571" y="0"/>
              </a:cxn>
              <a:cxn ang="0">
                <a:pos x="128804" y="0"/>
              </a:cxn>
              <a:cxn ang="0">
                <a:pos x="56825" y="53116"/>
              </a:cxn>
              <a:cxn ang="0">
                <a:pos x="3788" y="257994"/>
              </a:cxn>
              <a:cxn ang="0">
                <a:pos x="18942" y="284552"/>
              </a:cxn>
              <a:cxn ang="0">
                <a:pos x="45460" y="269376"/>
              </a:cxn>
              <a:cxn ang="0">
                <a:pos x="98497" y="83469"/>
              </a:cxn>
              <a:cxn ang="0">
                <a:pos x="113651" y="83469"/>
              </a:cxn>
              <a:cxn ang="0">
                <a:pos x="34095" y="368020"/>
              </a:cxn>
              <a:cxn ang="0">
                <a:pos x="102286" y="368020"/>
              </a:cxn>
              <a:cxn ang="0">
                <a:pos x="102286" y="576692"/>
              </a:cxn>
              <a:cxn ang="0">
                <a:pos x="128804" y="603250"/>
              </a:cxn>
              <a:cxn ang="0">
                <a:pos x="155322" y="576692"/>
              </a:cxn>
              <a:cxn ang="0">
                <a:pos x="155322" y="368020"/>
              </a:cxn>
              <a:cxn ang="0">
                <a:pos x="178053" y="368020"/>
              </a:cxn>
              <a:cxn ang="0">
                <a:pos x="178053" y="576692"/>
              </a:cxn>
              <a:cxn ang="0">
                <a:pos x="204571" y="603250"/>
              </a:cxn>
              <a:cxn ang="0">
                <a:pos x="231089" y="576692"/>
              </a:cxn>
              <a:cxn ang="0">
                <a:pos x="231089" y="368020"/>
              </a:cxn>
              <a:cxn ang="0">
                <a:pos x="303068" y="368020"/>
              </a:cxn>
              <a:cxn ang="0">
                <a:pos x="223513" y="83469"/>
              </a:cxn>
              <a:cxn ang="0">
                <a:pos x="238666" y="83469"/>
              </a:cxn>
              <a:cxn ang="0">
                <a:pos x="287915" y="269376"/>
              </a:cxn>
              <a:cxn ang="0">
                <a:pos x="318222" y="284552"/>
              </a:cxn>
              <a:cxn ang="0">
                <a:pos x="333375" y="257994"/>
              </a:cxn>
            </a:cxnLst>
            <a:rect l="0" t="0" r="0" b="0"/>
            <a:pathLst>
              <a:path w="88" h="159">
                <a:moveTo>
                  <a:pt x="88" y="68"/>
                </a:moveTo>
                <a:cubicBezTo>
                  <a:pt x="73" y="14"/>
                  <a:pt x="73" y="14"/>
                  <a:pt x="73" y="14"/>
                </a:cubicBezTo>
                <a:cubicBezTo>
                  <a:pt x="71" y="4"/>
                  <a:pt x="64" y="0"/>
                  <a:pt x="54" y="0"/>
                </a:cubicBezTo>
                <a:cubicBezTo>
                  <a:pt x="34" y="0"/>
                  <a:pt x="34" y="0"/>
                  <a:pt x="34" y="0"/>
                </a:cubicBezTo>
                <a:cubicBezTo>
                  <a:pt x="24" y="0"/>
                  <a:pt x="18" y="4"/>
                  <a:pt x="15" y="14"/>
                </a:cubicBezTo>
                <a:cubicBezTo>
                  <a:pt x="1" y="68"/>
                  <a:pt x="1" y="68"/>
                  <a:pt x="1" y="68"/>
                </a:cubicBezTo>
                <a:cubicBezTo>
                  <a:pt x="0" y="71"/>
                  <a:pt x="2" y="74"/>
                  <a:pt x="5" y="75"/>
                </a:cubicBezTo>
                <a:cubicBezTo>
                  <a:pt x="8" y="76"/>
                  <a:pt x="11" y="74"/>
                  <a:pt x="12" y="71"/>
                </a:cubicBezTo>
                <a:cubicBezTo>
                  <a:pt x="26" y="22"/>
                  <a:pt x="26" y="22"/>
                  <a:pt x="26" y="22"/>
                </a:cubicBezTo>
                <a:cubicBezTo>
                  <a:pt x="30" y="22"/>
                  <a:pt x="30" y="22"/>
                  <a:pt x="30" y="22"/>
                </a:cubicBezTo>
                <a:cubicBezTo>
                  <a:pt x="9" y="97"/>
                  <a:pt x="9" y="97"/>
                  <a:pt x="9" y="97"/>
                </a:cubicBezTo>
                <a:cubicBezTo>
                  <a:pt x="27" y="97"/>
                  <a:pt x="27" y="97"/>
                  <a:pt x="27" y="97"/>
                </a:cubicBezTo>
                <a:cubicBezTo>
                  <a:pt x="27" y="152"/>
                  <a:pt x="27" y="152"/>
                  <a:pt x="27" y="152"/>
                </a:cubicBezTo>
                <a:cubicBezTo>
                  <a:pt x="27" y="156"/>
                  <a:pt x="30" y="159"/>
                  <a:pt x="34" y="159"/>
                </a:cubicBezTo>
                <a:cubicBezTo>
                  <a:pt x="38" y="159"/>
                  <a:pt x="41" y="156"/>
                  <a:pt x="41" y="152"/>
                </a:cubicBezTo>
                <a:cubicBezTo>
                  <a:pt x="41" y="97"/>
                  <a:pt x="41" y="97"/>
                  <a:pt x="41" y="97"/>
                </a:cubicBezTo>
                <a:cubicBezTo>
                  <a:pt x="47" y="97"/>
                  <a:pt x="47" y="97"/>
                  <a:pt x="47" y="97"/>
                </a:cubicBezTo>
                <a:cubicBezTo>
                  <a:pt x="47" y="152"/>
                  <a:pt x="47" y="152"/>
                  <a:pt x="47" y="152"/>
                </a:cubicBezTo>
                <a:cubicBezTo>
                  <a:pt x="47" y="156"/>
                  <a:pt x="50" y="159"/>
                  <a:pt x="54" y="159"/>
                </a:cubicBezTo>
                <a:cubicBezTo>
                  <a:pt x="58" y="159"/>
                  <a:pt x="61" y="156"/>
                  <a:pt x="61" y="152"/>
                </a:cubicBezTo>
                <a:cubicBezTo>
                  <a:pt x="61" y="97"/>
                  <a:pt x="61" y="97"/>
                  <a:pt x="61" y="97"/>
                </a:cubicBezTo>
                <a:cubicBezTo>
                  <a:pt x="80" y="97"/>
                  <a:pt x="80" y="97"/>
                  <a:pt x="80" y="97"/>
                </a:cubicBezTo>
                <a:cubicBezTo>
                  <a:pt x="59" y="22"/>
                  <a:pt x="59" y="22"/>
                  <a:pt x="59" y="22"/>
                </a:cubicBezTo>
                <a:cubicBezTo>
                  <a:pt x="63" y="22"/>
                  <a:pt x="63" y="22"/>
                  <a:pt x="63" y="22"/>
                </a:cubicBezTo>
                <a:cubicBezTo>
                  <a:pt x="76" y="71"/>
                  <a:pt x="76" y="71"/>
                  <a:pt x="76" y="71"/>
                </a:cubicBezTo>
                <a:cubicBezTo>
                  <a:pt x="77" y="74"/>
                  <a:pt x="80" y="76"/>
                  <a:pt x="84" y="75"/>
                </a:cubicBezTo>
                <a:cubicBezTo>
                  <a:pt x="87" y="74"/>
                  <a:pt x="88" y="71"/>
                  <a:pt x="88" y="68"/>
                </a:cubicBezTo>
                <a:close/>
              </a:path>
            </a:pathLst>
          </a:custGeom>
          <a:solidFill>
            <a:schemeClr val="bg1">
              <a:alpha val="100000"/>
            </a:schemeClr>
          </a:solidFill>
          <a:ln w="9525">
            <a:noFill/>
          </a:ln>
        </p:spPr>
        <p:txBody>
          <a:bodyPr/>
          <a:lstStyle/>
          <a:p>
            <a:endParaRPr lang="zh-CN" altLang="en-US"/>
          </a:p>
        </p:txBody>
      </p:sp>
      <p:sp>
        <p:nvSpPr>
          <p:cNvPr id="11334" name="Oval 93"/>
          <p:cNvSpPr/>
          <p:nvPr/>
        </p:nvSpPr>
        <p:spPr>
          <a:xfrm>
            <a:off x="3892550" y="4983163"/>
            <a:ext cx="128588" cy="131762"/>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335" name="Freeform 92"/>
          <p:cNvSpPr/>
          <p:nvPr/>
        </p:nvSpPr>
        <p:spPr>
          <a:xfrm>
            <a:off x="4227513" y="5130800"/>
            <a:ext cx="333375" cy="603250"/>
          </a:xfrm>
          <a:custGeom>
            <a:avLst/>
            <a:gdLst/>
            <a:ahLst/>
            <a:cxnLst>
              <a:cxn ang="0">
                <a:pos x="333375" y="257994"/>
              </a:cxn>
              <a:cxn ang="0">
                <a:pos x="276550" y="53116"/>
              </a:cxn>
              <a:cxn ang="0">
                <a:pos x="204571" y="0"/>
              </a:cxn>
              <a:cxn ang="0">
                <a:pos x="128804" y="0"/>
              </a:cxn>
              <a:cxn ang="0">
                <a:pos x="56825" y="53116"/>
              </a:cxn>
              <a:cxn ang="0">
                <a:pos x="3788" y="257994"/>
              </a:cxn>
              <a:cxn ang="0">
                <a:pos x="18942" y="284552"/>
              </a:cxn>
              <a:cxn ang="0">
                <a:pos x="45460" y="269376"/>
              </a:cxn>
              <a:cxn ang="0">
                <a:pos x="98497" y="83469"/>
              </a:cxn>
              <a:cxn ang="0">
                <a:pos x="113651" y="83469"/>
              </a:cxn>
              <a:cxn ang="0">
                <a:pos x="34095" y="368020"/>
              </a:cxn>
              <a:cxn ang="0">
                <a:pos x="102286" y="368020"/>
              </a:cxn>
              <a:cxn ang="0">
                <a:pos x="102286" y="576692"/>
              </a:cxn>
              <a:cxn ang="0">
                <a:pos x="128804" y="603250"/>
              </a:cxn>
              <a:cxn ang="0">
                <a:pos x="155322" y="576692"/>
              </a:cxn>
              <a:cxn ang="0">
                <a:pos x="155322" y="368020"/>
              </a:cxn>
              <a:cxn ang="0">
                <a:pos x="178053" y="368020"/>
              </a:cxn>
              <a:cxn ang="0">
                <a:pos x="178053" y="576692"/>
              </a:cxn>
              <a:cxn ang="0">
                <a:pos x="204571" y="603250"/>
              </a:cxn>
              <a:cxn ang="0">
                <a:pos x="231089" y="576692"/>
              </a:cxn>
              <a:cxn ang="0">
                <a:pos x="231089" y="368020"/>
              </a:cxn>
              <a:cxn ang="0">
                <a:pos x="303068" y="368020"/>
              </a:cxn>
              <a:cxn ang="0">
                <a:pos x="223513" y="83469"/>
              </a:cxn>
              <a:cxn ang="0">
                <a:pos x="238666" y="83469"/>
              </a:cxn>
              <a:cxn ang="0">
                <a:pos x="287915" y="269376"/>
              </a:cxn>
              <a:cxn ang="0">
                <a:pos x="318222" y="284552"/>
              </a:cxn>
              <a:cxn ang="0">
                <a:pos x="333375" y="257994"/>
              </a:cxn>
            </a:cxnLst>
            <a:rect l="0" t="0" r="0" b="0"/>
            <a:pathLst>
              <a:path w="88" h="159">
                <a:moveTo>
                  <a:pt x="88" y="68"/>
                </a:moveTo>
                <a:cubicBezTo>
                  <a:pt x="73" y="14"/>
                  <a:pt x="73" y="14"/>
                  <a:pt x="73" y="14"/>
                </a:cubicBezTo>
                <a:cubicBezTo>
                  <a:pt x="71" y="4"/>
                  <a:pt x="64" y="0"/>
                  <a:pt x="54" y="0"/>
                </a:cubicBezTo>
                <a:cubicBezTo>
                  <a:pt x="34" y="0"/>
                  <a:pt x="34" y="0"/>
                  <a:pt x="34" y="0"/>
                </a:cubicBezTo>
                <a:cubicBezTo>
                  <a:pt x="24" y="0"/>
                  <a:pt x="18" y="4"/>
                  <a:pt x="15" y="14"/>
                </a:cubicBezTo>
                <a:cubicBezTo>
                  <a:pt x="1" y="68"/>
                  <a:pt x="1" y="68"/>
                  <a:pt x="1" y="68"/>
                </a:cubicBezTo>
                <a:cubicBezTo>
                  <a:pt x="0" y="71"/>
                  <a:pt x="2" y="74"/>
                  <a:pt x="5" y="75"/>
                </a:cubicBezTo>
                <a:cubicBezTo>
                  <a:pt x="8" y="76"/>
                  <a:pt x="11" y="74"/>
                  <a:pt x="12" y="71"/>
                </a:cubicBezTo>
                <a:cubicBezTo>
                  <a:pt x="26" y="22"/>
                  <a:pt x="26" y="22"/>
                  <a:pt x="26" y="22"/>
                </a:cubicBezTo>
                <a:cubicBezTo>
                  <a:pt x="30" y="22"/>
                  <a:pt x="30" y="22"/>
                  <a:pt x="30" y="22"/>
                </a:cubicBezTo>
                <a:cubicBezTo>
                  <a:pt x="9" y="97"/>
                  <a:pt x="9" y="97"/>
                  <a:pt x="9" y="97"/>
                </a:cubicBezTo>
                <a:cubicBezTo>
                  <a:pt x="27" y="97"/>
                  <a:pt x="27" y="97"/>
                  <a:pt x="27" y="97"/>
                </a:cubicBezTo>
                <a:cubicBezTo>
                  <a:pt x="27" y="152"/>
                  <a:pt x="27" y="152"/>
                  <a:pt x="27" y="152"/>
                </a:cubicBezTo>
                <a:cubicBezTo>
                  <a:pt x="27" y="156"/>
                  <a:pt x="30" y="159"/>
                  <a:pt x="34" y="159"/>
                </a:cubicBezTo>
                <a:cubicBezTo>
                  <a:pt x="38" y="159"/>
                  <a:pt x="41" y="156"/>
                  <a:pt x="41" y="152"/>
                </a:cubicBezTo>
                <a:cubicBezTo>
                  <a:pt x="41" y="97"/>
                  <a:pt x="41" y="97"/>
                  <a:pt x="41" y="97"/>
                </a:cubicBezTo>
                <a:cubicBezTo>
                  <a:pt x="47" y="97"/>
                  <a:pt x="47" y="97"/>
                  <a:pt x="47" y="97"/>
                </a:cubicBezTo>
                <a:cubicBezTo>
                  <a:pt x="47" y="152"/>
                  <a:pt x="47" y="152"/>
                  <a:pt x="47" y="152"/>
                </a:cubicBezTo>
                <a:cubicBezTo>
                  <a:pt x="47" y="156"/>
                  <a:pt x="50" y="159"/>
                  <a:pt x="54" y="159"/>
                </a:cubicBezTo>
                <a:cubicBezTo>
                  <a:pt x="58" y="159"/>
                  <a:pt x="61" y="156"/>
                  <a:pt x="61" y="152"/>
                </a:cubicBezTo>
                <a:cubicBezTo>
                  <a:pt x="61" y="97"/>
                  <a:pt x="61" y="97"/>
                  <a:pt x="61" y="97"/>
                </a:cubicBezTo>
                <a:cubicBezTo>
                  <a:pt x="80" y="97"/>
                  <a:pt x="80" y="97"/>
                  <a:pt x="80" y="97"/>
                </a:cubicBezTo>
                <a:cubicBezTo>
                  <a:pt x="59" y="22"/>
                  <a:pt x="59" y="22"/>
                  <a:pt x="59" y="22"/>
                </a:cubicBezTo>
                <a:cubicBezTo>
                  <a:pt x="63" y="22"/>
                  <a:pt x="63" y="22"/>
                  <a:pt x="63" y="22"/>
                </a:cubicBezTo>
                <a:cubicBezTo>
                  <a:pt x="76" y="71"/>
                  <a:pt x="76" y="71"/>
                  <a:pt x="76" y="71"/>
                </a:cubicBezTo>
                <a:cubicBezTo>
                  <a:pt x="77" y="74"/>
                  <a:pt x="80" y="76"/>
                  <a:pt x="84" y="75"/>
                </a:cubicBezTo>
                <a:cubicBezTo>
                  <a:pt x="87" y="74"/>
                  <a:pt x="88" y="71"/>
                  <a:pt x="88" y="68"/>
                </a:cubicBezTo>
                <a:close/>
              </a:path>
            </a:pathLst>
          </a:custGeom>
          <a:solidFill>
            <a:schemeClr val="bg1">
              <a:alpha val="100000"/>
            </a:schemeClr>
          </a:solidFill>
          <a:ln w="9525">
            <a:noFill/>
          </a:ln>
        </p:spPr>
        <p:txBody>
          <a:bodyPr/>
          <a:lstStyle/>
          <a:p>
            <a:endParaRPr lang="zh-CN" altLang="en-US"/>
          </a:p>
        </p:txBody>
      </p:sp>
      <p:sp>
        <p:nvSpPr>
          <p:cNvPr id="11336" name="Oval 93"/>
          <p:cNvSpPr/>
          <p:nvPr/>
        </p:nvSpPr>
        <p:spPr>
          <a:xfrm>
            <a:off x="4330700" y="4983163"/>
            <a:ext cx="128588" cy="131762"/>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337" name="Freeform 92"/>
          <p:cNvSpPr/>
          <p:nvPr/>
        </p:nvSpPr>
        <p:spPr>
          <a:xfrm>
            <a:off x="4659313" y="5130800"/>
            <a:ext cx="333375" cy="603250"/>
          </a:xfrm>
          <a:custGeom>
            <a:avLst/>
            <a:gdLst/>
            <a:ahLst/>
            <a:cxnLst>
              <a:cxn ang="0">
                <a:pos x="333375" y="257994"/>
              </a:cxn>
              <a:cxn ang="0">
                <a:pos x="276550" y="53116"/>
              </a:cxn>
              <a:cxn ang="0">
                <a:pos x="204571" y="0"/>
              </a:cxn>
              <a:cxn ang="0">
                <a:pos x="128804" y="0"/>
              </a:cxn>
              <a:cxn ang="0">
                <a:pos x="56825" y="53116"/>
              </a:cxn>
              <a:cxn ang="0">
                <a:pos x="3788" y="257994"/>
              </a:cxn>
              <a:cxn ang="0">
                <a:pos x="18942" y="284552"/>
              </a:cxn>
              <a:cxn ang="0">
                <a:pos x="45460" y="269376"/>
              </a:cxn>
              <a:cxn ang="0">
                <a:pos x="98497" y="83469"/>
              </a:cxn>
              <a:cxn ang="0">
                <a:pos x="113651" y="83469"/>
              </a:cxn>
              <a:cxn ang="0">
                <a:pos x="34095" y="368020"/>
              </a:cxn>
              <a:cxn ang="0">
                <a:pos x="102286" y="368020"/>
              </a:cxn>
              <a:cxn ang="0">
                <a:pos x="102286" y="576692"/>
              </a:cxn>
              <a:cxn ang="0">
                <a:pos x="128804" y="603250"/>
              </a:cxn>
              <a:cxn ang="0">
                <a:pos x="155322" y="576692"/>
              </a:cxn>
              <a:cxn ang="0">
                <a:pos x="155322" y="368020"/>
              </a:cxn>
              <a:cxn ang="0">
                <a:pos x="178053" y="368020"/>
              </a:cxn>
              <a:cxn ang="0">
                <a:pos x="178053" y="576692"/>
              </a:cxn>
              <a:cxn ang="0">
                <a:pos x="204571" y="603250"/>
              </a:cxn>
              <a:cxn ang="0">
                <a:pos x="231089" y="576692"/>
              </a:cxn>
              <a:cxn ang="0">
                <a:pos x="231089" y="368020"/>
              </a:cxn>
              <a:cxn ang="0">
                <a:pos x="303068" y="368020"/>
              </a:cxn>
              <a:cxn ang="0">
                <a:pos x="223513" y="83469"/>
              </a:cxn>
              <a:cxn ang="0">
                <a:pos x="238666" y="83469"/>
              </a:cxn>
              <a:cxn ang="0">
                <a:pos x="287915" y="269376"/>
              </a:cxn>
              <a:cxn ang="0">
                <a:pos x="318222" y="284552"/>
              </a:cxn>
              <a:cxn ang="0">
                <a:pos x="333375" y="257994"/>
              </a:cxn>
            </a:cxnLst>
            <a:rect l="0" t="0" r="0" b="0"/>
            <a:pathLst>
              <a:path w="88" h="159">
                <a:moveTo>
                  <a:pt x="88" y="68"/>
                </a:moveTo>
                <a:cubicBezTo>
                  <a:pt x="73" y="14"/>
                  <a:pt x="73" y="14"/>
                  <a:pt x="73" y="14"/>
                </a:cubicBezTo>
                <a:cubicBezTo>
                  <a:pt x="71" y="4"/>
                  <a:pt x="64" y="0"/>
                  <a:pt x="54" y="0"/>
                </a:cubicBezTo>
                <a:cubicBezTo>
                  <a:pt x="34" y="0"/>
                  <a:pt x="34" y="0"/>
                  <a:pt x="34" y="0"/>
                </a:cubicBezTo>
                <a:cubicBezTo>
                  <a:pt x="24" y="0"/>
                  <a:pt x="18" y="4"/>
                  <a:pt x="15" y="14"/>
                </a:cubicBezTo>
                <a:cubicBezTo>
                  <a:pt x="1" y="68"/>
                  <a:pt x="1" y="68"/>
                  <a:pt x="1" y="68"/>
                </a:cubicBezTo>
                <a:cubicBezTo>
                  <a:pt x="0" y="71"/>
                  <a:pt x="2" y="74"/>
                  <a:pt x="5" y="75"/>
                </a:cubicBezTo>
                <a:cubicBezTo>
                  <a:pt x="8" y="76"/>
                  <a:pt x="11" y="74"/>
                  <a:pt x="12" y="71"/>
                </a:cubicBezTo>
                <a:cubicBezTo>
                  <a:pt x="26" y="22"/>
                  <a:pt x="26" y="22"/>
                  <a:pt x="26" y="22"/>
                </a:cubicBezTo>
                <a:cubicBezTo>
                  <a:pt x="30" y="22"/>
                  <a:pt x="30" y="22"/>
                  <a:pt x="30" y="22"/>
                </a:cubicBezTo>
                <a:cubicBezTo>
                  <a:pt x="9" y="97"/>
                  <a:pt x="9" y="97"/>
                  <a:pt x="9" y="97"/>
                </a:cubicBezTo>
                <a:cubicBezTo>
                  <a:pt x="27" y="97"/>
                  <a:pt x="27" y="97"/>
                  <a:pt x="27" y="97"/>
                </a:cubicBezTo>
                <a:cubicBezTo>
                  <a:pt x="27" y="152"/>
                  <a:pt x="27" y="152"/>
                  <a:pt x="27" y="152"/>
                </a:cubicBezTo>
                <a:cubicBezTo>
                  <a:pt x="27" y="156"/>
                  <a:pt x="30" y="159"/>
                  <a:pt x="34" y="159"/>
                </a:cubicBezTo>
                <a:cubicBezTo>
                  <a:pt x="38" y="159"/>
                  <a:pt x="41" y="156"/>
                  <a:pt x="41" y="152"/>
                </a:cubicBezTo>
                <a:cubicBezTo>
                  <a:pt x="41" y="97"/>
                  <a:pt x="41" y="97"/>
                  <a:pt x="41" y="97"/>
                </a:cubicBezTo>
                <a:cubicBezTo>
                  <a:pt x="47" y="97"/>
                  <a:pt x="47" y="97"/>
                  <a:pt x="47" y="97"/>
                </a:cubicBezTo>
                <a:cubicBezTo>
                  <a:pt x="47" y="152"/>
                  <a:pt x="47" y="152"/>
                  <a:pt x="47" y="152"/>
                </a:cubicBezTo>
                <a:cubicBezTo>
                  <a:pt x="47" y="156"/>
                  <a:pt x="50" y="159"/>
                  <a:pt x="54" y="159"/>
                </a:cubicBezTo>
                <a:cubicBezTo>
                  <a:pt x="58" y="159"/>
                  <a:pt x="61" y="156"/>
                  <a:pt x="61" y="152"/>
                </a:cubicBezTo>
                <a:cubicBezTo>
                  <a:pt x="61" y="97"/>
                  <a:pt x="61" y="97"/>
                  <a:pt x="61" y="97"/>
                </a:cubicBezTo>
                <a:cubicBezTo>
                  <a:pt x="80" y="97"/>
                  <a:pt x="80" y="97"/>
                  <a:pt x="80" y="97"/>
                </a:cubicBezTo>
                <a:cubicBezTo>
                  <a:pt x="59" y="22"/>
                  <a:pt x="59" y="22"/>
                  <a:pt x="59" y="22"/>
                </a:cubicBezTo>
                <a:cubicBezTo>
                  <a:pt x="63" y="22"/>
                  <a:pt x="63" y="22"/>
                  <a:pt x="63" y="22"/>
                </a:cubicBezTo>
                <a:cubicBezTo>
                  <a:pt x="76" y="71"/>
                  <a:pt x="76" y="71"/>
                  <a:pt x="76" y="71"/>
                </a:cubicBezTo>
                <a:cubicBezTo>
                  <a:pt x="77" y="74"/>
                  <a:pt x="80" y="76"/>
                  <a:pt x="84" y="75"/>
                </a:cubicBezTo>
                <a:cubicBezTo>
                  <a:pt x="87" y="74"/>
                  <a:pt x="88" y="71"/>
                  <a:pt x="88" y="68"/>
                </a:cubicBezTo>
                <a:close/>
              </a:path>
            </a:pathLst>
          </a:custGeom>
          <a:solidFill>
            <a:schemeClr val="bg1">
              <a:alpha val="100000"/>
            </a:schemeClr>
          </a:solidFill>
          <a:ln w="9525">
            <a:noFill/>
          </a:ln>
        </p:spPr>
        <p:txBody>
          <a:bodyPr/>
          <a:lstStyle/>
          <a:p>
            <a:endParaRPr lang="zh-CN" altLang="en-US"/>
          </a:p>
        </p:txBody>
      </p:sp>
      <p:sp>
        <p:nvSpPr>
          <p:cNvPr id="11338" name="Oval 93"/>
          <p:cNvSpPr/>
          <p:nvPr/>
        </p:nvSpPr>
        <p:spPr>
          <a:xfrm>
            <a:off x="4762500" y="4983163"/>
            <a:ext cx="128588" cy="131762"/>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endParaRPr lang="zh-CN" altLang="zh-CN" sz="1800" dirty="0"/>
          </a:p>
        </p:txBody>
      </p:sp>
      <p:sp>
        <p:nvSpPr>
          <p:cNvPr id="11339" name="文本框 147"/>
          <p:cNvSpPr txBox="1"/>
          <p:nvPr/>
        </p:nvSpPr>
        <p:spPr>
          <a:xfrm>
            <a:off x="5287963" y="3779838"/>
            <a:ext cx="1330325" cy="144621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altLang="zh-CN" sz="8800" dirty="0">
                <a:solidFill>
                  <a:srgbClr val="548235"/>
                </a:solidFill>
              </a:rPr>
              <a:t>18</a:t>
            </a:r>
            <a:endParaRPr lang="zh-CN" altLang="en-US" sz="8800" dirty="0">
              <a:solidFill>
                <a:srgbClr val="548235"/>
              </a:solidFill>
            </a:endParaRPr>
          </a:p>
        </p:txBody>
      </p:sp>
      <p:sp>
        <p:nvSpPr>
          <p:cNvPr id="11340" name="文本框 150"/>
          <p:cNvSpPr txBox="1"/>
          <p:nvPr/>
        </p:nvSpPr>
        <p:spPr>
          <a:xfrm>
            <a:off x="6618288" y="4216400"/>
            <a:ext cx="5313362" cy="193992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5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招新趣事分享，招新趣事分享，招新趣事分享</a:t>
            </a:r>
            <a:endParaRPr lang="en-US" altLang="zh-CN" sz="2000" dirty="0">
              <a:solidFill>
                <a:schemeClr val="bg1"/>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招新趣事分享，招新趣事分享，招新趣事分享</a:t>
            </a:r>
            <a:endParaRPr lang="en-US" altLang="zh-CN" sz="2000" dirty="0">
              <a:solidFill>
                <a:schemeClr val="bg1"/>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招新趣事分享，招新趣事分享，招新趣事分享</a:t>
            </a:r>
            <a:endParaRPr lang="en-US" altLang="zh-CN" sz="2000" dirty="0">
              <a:solidFill>
                <a:schemeClr val="bg1"/>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None/>
            </a:pPr>
            <a:r>
              <a:rPr lang="zh-CN" altLang="en-US" sz="2000" dirty="0">
                <a:solidFill>
                  <a:schemeClr val="bg1"/>
                </a:solidFill>
                <a:latin typeface="微软雅黑" panose="020B0503020204020204" pitchFamily="34" charset="-122"/>
                <a:ea typeface="微软雅黑" panose="020B0503020204020204" pitchFamily="34" charset="-122"/>
              </a:rPr>
              <a:t>招新趣事分享，招新趣事分享，招新趣事分享</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1341" name="矩形 77"/>
          <p:cNvSpPr/>
          <p:nvPr/>
        </p:nvSpPr>
        <p:spPr>
          <a:xfrm>
            <a:off x="0" y="0"/>
            <a:ext cx="1160463" cy="712788"/>
          </a:xfrm>
          <a:prstGeom prst="rect">
            <a:avLst/>
          </a:prstGeom>
          <a:solidFill>
            <a:schemeClr val="bg1">
              <a:alpha val="70195"/>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11342" name="文本框 6"/>
          <p:cNvSpPr txBox="1"/>
          <p:nvPr/>
        </p:nvSpPr>
        <p:spPr>
          <a:xfrm>
            <a:off x="169863" y="171450"/>
            <a:ext cx="8191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en-US" altLang="zh-CN" sz="1800" dirty="0"/>
              <a:t>LOGO</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timing>
    <p:tnLst>
      <p:par>
        <p:cTn id="1" dur="indefinite" restart="never" nodeType="tmRoot"/>
      </p:par>
    </p:tnLst>
  </p:timing>
</p:sld>
</file>

<file path=ppt/tags/tag1.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1036</Words>
  <Application>WPS 演示</Application>
  <PresentationFormat>宽屏</PresentationFormat>
  <Paragraphs>252</Paragraphs>
  <Slides>13</Slides>
  <Notes>14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Arial</vt:lpstr>
      <vt:lpstr>宋体</vt:lpstr>
      <vt:lpstr>Wingdings</vt:lpstr>
      <vt:lpstr>Calibri</vt:lpstr>
      <vt:lpstr>Calibri Light</vt:lpstr>
      <vt:lpstr>微软雅黑</vt:lpstr>
      <vt:lpstr>黑体</vt:lpstr>
      <vt:lpstr>方正剪纸简体</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郭旭新</dc:creator>
  <cp:lastModifiedBy>一颗苹果</cp:lastModifiedBy>
  <cp:revision>119</cp:revision>
  <dcterms:created xsi:type="dcterms:W3CDTF">2014-10-24T05:52:00Z</dcterms:created>
  <dcterms:modified xsi:type="dcterms:W3CDTF">2021-09-15T03:32:21Z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name">
    <vt:lpwstr>yxQx1nKNQX10946.ppt</vt:lpwstr>
  </property>
  <property fmtid="{D5CDD505-2E9C-101B-9397-08002B2CF9AE}" pid="4" name="fileid">
    <vt:lpwstr>514255</vt:lpwstr>
  </property>
  <property fmtid="{D5CDD505-2E9C-101B-9397-08002B2CF9AE}" pid="5" name="ICV">
    <vt:lpwstr>1648F1660D234E29B7D2039D9D2EF9E0</vt:lpwstr>
  </property>
</Properties>
</file>