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8"/>
  </p:handoutMasterIdLst>
  <p:sldIdLst>
    <p:sldId id="256" r:id="rId3"/>
    <p:sldId id="258" r:id="rId5"/>
    <p:sldId id="261" r:id="rId6"/>
    <p:sldId id="262" r:id="rId7"/>
    <p:sldId id="263" r:id="rId8"/>
    <p:sldId id="275" r:id="rId9"/>
    <p:sldId id="264" r:id="rId10"/>
    <p:sldId id="259" r:id="rId11"/>
    <p:sldId id="265" r:id="rId12"/>
    <p:sldId id="276" r:id="rId13"/>
    <p:sldId id="266" r:id="rId14"/>
    <p:sldId id="267" r:id="rId15"/>
    <p:sldId id="268" r:id="rId16"/>
    <p:sldId id="257" r:id="rId17"/>
    <p:sldId id="277" r:id="rId18"/>
    <p:sldId id="272" r:id="rId19"/>
    <p:sldId id="274" r:id="rId20"/>
    <p:sldId id="273" r:id="rId21"/>
    <p:sldId id="278" r:id="rId22"/>
    <p:sldId id="270" r:id="rId23"/>
    <p:sldId id="271" r:id="rId24"/>
    <p:sldId id="260" r:id="rId25"/>
    <p:sldId id="279" r:id="rId26"/>
    <p:sldId id="280" r:id="rId27"/>
  </p:sldIdLst>
  <p:sldSz cx="12192000" cy="6858000"/>
  <p:notesSz cx="6858000" cy="9144000"/>
  <p:embeddedFontLst>
    <p:embeddedFont>
      <p:font typeface="仓耳青禾体-谷力 W05" panose="02020400000000000000" pitchFamily="18" charset="-122"/>
      <p:regular r:id="rId32"/>
    </p:embeddedFont>
    <p:embeddedFont>
      <p:font typeface="等线 Light" panose="02010600030101010101" charset="-122"/>
      <p:regular r:id="rId33"/>
    </p:embeddedFont>
    <p:embeddedFont>
      <p:font typeface="等线" panose="02010600030101010101" charset="-122"/>
      <p:regular r:id="rId34"/>
    </p:embeddedFont>
    <p:embeddedFont>
      <p:font typeface="Calibri" panose="020F050202020403020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5108"/>
    <a:srgbClr val="F3E0C2"/>
    <a:srgbClr val="BD2C1A"/>
    <a:srgbClr val="E2B56C"/>
    <a:srgbClr val="3F4663"/>
    <a:srgbClr val="623C1D"/>
    <a:srgbClr val="29304D"/>
    <a:srgbClr val="1F1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06" autoAdjust="0"/>
  </p:normalViewPr>
  <p:slideViewPr>
    <p:cSldViewPr snapToGrid="0">
      <p:cViewPr>
        <p:scale>
          <a:sx n="75" d="100"/>
          <a:sy n="75" d="100"/>
        </p:scale>
        <p:origin x="974" y="58"/>
      </p:cViewPr>
      <p:guideLst/>
    </p:cSldViewPr>
  </p:slideViewPr>
  <p:notesTextViewPr>
    <p:cViewPr>
      <p:scale>
        <a:sx n="1" d="1"/>
        <a:sy n="1" d="1"/>
      </p:scale>
      <p:origin x="0" y="0"/>
    </p:cViewPr>
  </p:notesTextViewPr>
  <p:sorterViewPr>
    <p:cViewPr>
      <p:scale>
        <a:sx n="66" d="100"/>
        <a:sy n="66" d="100"/>
      </p:scale>
      <p:origin x="0" y="-55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image" Target="../media/image33.png"/><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6" Type="http://schemas.microsoft.com/office/2011/relationships/chartColorStyle" Target="colors3.xml"/><Relationship Id="rId5" Type="http://schemas.microsoft.com/office/2011/relationships/chartStyle" Target="style3.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2"/>
              <a:stretch>
                <a:fillRect/>
              </a:stretch>
            </a:blipFill>
            <a:ln>
              <a:noFill/>
            </a:ln>
            <a:effectLst>
              <a:outerShdw blurRad="254000" dist="50800" dir="5400000" algn="ctr" rotWithShape="0">
                <a:srgbClr val="0070C0"/>
              </a:outerShdw>
            </a:effectLst>
          </c:spPr>
          <c:invertIfNegative val="0"/>
          <c:dPt>
            <c:idx val="0"/>
            <c:invertIfNegative val="0"/>
            <c:bubble3D val="0"/>
            <c:spPr>
              <a:blipFill>
                <a:blip xmlns:r="http://schemas.openxmlformats.org/officeDocument/2006/relationships" r:embed="rId2"/>
                <a:stretch>
                  <a:fillRect/>
                </a:stretch>
              </a:blipFill>
              <a:ln>
                <a:noFill/>
              </a:ln>
              <a:effectLst>
                <a:outerShdw blurRad="254000" dist="50800" dir="5400000" algn="ctr" rotWithShape="0">
                  <a:srgbClr val="0070C0"/>
                </a:outerShdw>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a:outerShdw blurRad="254000" dist="50800" dir="5400000" algn="ctr" rotWithShape="0">
                  <a:srgbClr val="0070C0"/>
                </a:outerShdw>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a:outerShdw blurRad="254000" dist="50800" dir="5400000" algn="ctr" rotWithShape="0">
                  <a:srgbClr val="0070C0"/>
                </a:outerShdw>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a:outerShdw blurRad="254000" dist="50800" dir="5400000" algn="ctr" rotWithShape="0">
                  <a:srgbClr val="0070C0"/>
                </a:outerShdw>
              </a:effectLst>
            </c:spPr>
            <c:pictureOptions>
              <c:pictureFormat val="stack"/>
            </c:pictureOptions>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219"/>
        <c:overlap val="-27"/>
        <c:axId val="1199009360"/>
        <c:axId val="1199016720"/>
      </c:barChart>
      <c:catAx>
        <c:axId val="11990093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199016720"/>
        <c:crosses val="autoZero"/>
        <c:auto val="1"/>
        <c:lblAlgn val="ctr"/>
        <c:lblOffset val="100"/>
        <c:noMultiLvlLbl val="0"/>
      </c:catAx>
      <c:valAx>
        <c:axId val="1199016720"/>
        <c:scaling>
          <c:orientation val="minMax"/>
        </c:scaling>
        <c:delete val="1"/>
        <c:axPos val="l"/>
        <c:majorGridlines>
          <c:spPr>
            <a:ln w="9525" cap="flat" cmpd="sng" algn="ctr">
              <a:noFill/>
              <a:round/>
            </a:ln>
            <a:effectLst/>
          </c:spPr>
        </c:majorGridlines>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19900936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c:f>
              <c:strCache>
                <c:ptCount val="1"/>
                <c:pt idx="0">
                  <c:v>系列 2</c:v>
                </c:pt>
              </c:strCache>
            </c:strRef>
          </c:tx>
          <c:spPr>
            <a:ln w="63500" cap="rnd">
              <a:gradFill>
                <a:gsLst>
                  <a:gs pos="100000">
                    <a:schemeClr val="accent4">
                      <a:lumMod val="40000"/>
                      <a:lumOff val="60000"/>
                    </a:schemeClr>
                  </a:gs>
                  <a:gs pos="78000">
                    <a:srgbClr val="E17136">
                      <a:alpha val="43000"/>
                    </a:srgbClr>
                  </a:gs>
                  <a:gs pos="0">
                    <a:srgbClr val="C95332"/>
                  </a:gs>
                </a:gsLst>
                <a:lin ang="10800000" scaled="0"/>
              </a:gradFill>
              <a:round/>
            </a:ln>
            <a:effectLst>
              <a:outerShdw blurRad="317500" dist="50800" dir="5400000" algn="ctr" rotWithShape="0">
                <a:srgbClr val="C66321"/>
              </a:outerShdw>
            </a:effectLst>
          </c:spPr>
          <c:marker>
            <c:symbol val="none"/>
          </c:marker>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mooth val="1"/>
        </c:ser>
        <c:ser>
          <c:idx val="1"/>
          <c:order val="1"/>
          <c:tx>
            <c:strRef>
              <c:f>Sheet1!$D$1</c:f>
              <c:strCache>
                <c:ptCount val="1"/>
                <c:pt idx="0">
                  <c:v>系列 3</c:v>
                </c:pt>
              </c:strCache>
            </c:strRef>
          </c:tx>
          <c:spPr>
            <a:ln w="63500" cap="rnd">
              <a:gradFill flip="none" rotWithShape="1">
                <a:gsLst>
                  <a:gs pos="0">
                    <a:srgbClr val="C76421"/>
                  </a:gs>
                  <a:gs pos="68000">
                    <a:schemeClr val="accent4">
                      <a:lumMod val="75000"/>
                    </a:schemeClr>
                  </a:gs>
                  <a:gs pos="46000">
                    <a:srgbClr val="C66321"/>
                  </a:gs>
                </a:gsLst>
                <a:path path="circle">
                  <a:fillToRect l="100000" t="100000"/>
                </a:path>
                <a:tileRect r="-100000" b="-100000"/>
              </a:gradFill>
              <a:round/>
            </a:ln>
            <a:effectLst>
              <a:outerShdw blurRad="317500" dist="50800" dir="5400000" algn="ctr" rotWithShape="0">
                <a:srgbClr val="C66321"/>
              </a:outerShdw>
            </a:effectLst>
          </c:spPr>
          <c:marker>
            <c:symbol val="none"/>
          </c:marker>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ser>
        <c:dLbls>
          <c:showLegendKey val="0"/>
          <c:showVal val="0"/>
          <c:showCatName val="0"/>
          <c:showSerName val="0"/>
          <c:showPercent val="0"/>
          <c:showBubbleSize val="0"/>
        </c:dLbls>
        <c:marker val="0"/>
        <c:smooth val="1"/>
        <c:axId val="1199007760"/>
        <c:axId val="1199008080"/>
      </c:lineChart>
      <c:catAx>
        <c:axId val="1199007760"/>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199008080"/>
        <c:crosses val="autoZero"/>
        <c:auto val="1"/>
        <c:lblAlgn val="ctr"/>
        <c:lblOffset val="100"/>
        <c:noMultiLvlLbl val="0"/>
      </c:catAx>
      <c:valAx>
        <c:axId val="1199008080"/>
        <c:scaling>
          <c:orientation val="minMax"/>
        </c:scaling>
        <c:delete val="1"/>
        <c:axPos val="l"/>
        <c:majorGridlines>
          <c:spPr>
            <a:ln w="9525" cap="flat" cmpd="sng" algn="ctr">
              <a:noFill/>
              <a:round/>
            </a:ln>
            <a:effectLst/>
          </c:spPr>
        </c:majorGridlines>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19900776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ofPieChart>
        <c:ofPieType val="pie"/>
        <c:varyColors val="1"/>
        <c:ser>
          <c:idx val="0"/>
          <c:order val="0"/>
          <c:tx>
            <c:strRef>
              <c:f>Sheet1!$B$1</c:f>
              <c:strCache>
                <c:ptCount val="1"/>
                <c:pt idx="0">
                  <c:v>销售额</c:v>
                </c:pt>
              </c:strCache>
            </c:strRef>
          </c:tx>
          <c:spPr>
            <a:ln w="19050">
              <a:noFill/>
            </a:ln>
            <a:effectLst>
              <a:outerShdw blurRad="393700" dist="50800" dir="5400000" algn="ctr" rotWithShape="0">
                <a:schemeClr val="tx1">
                  <a:lumMod val="85000"/>
                  <a:lumOff val="15000"/>
                  <a:alpha val="29000"/>
                </a:schemeClr>
              </a:outerShdw>
            </a:effectLst>
          </c:spPr>
          <c:explosion val="0"/>
          <c:dPt>
            <c:idx val="0"/>
            <c:bubble3D val="0"/>
            <c:explosion val="12"/>
            <c:spPr>
              <a:blipFill>
                <a:blip xmlns:r="http://schemas.openxmlformats.org/officeDocument/2006/relationships" r:embed="rId2"/>
                <a:stretch>
                  <a:fillRect/>
                </a:stretch>
              </a:blipFill>
              <a:ln w="19050">
                <a:noFill/>
              </a:ln>
              <a:effectLst>
                <a:outerShdw blurRad="393700" dist="50800" dir="5400000" algn="ctr" rotWithShape="0">
                  <a:schemeClr val="tx1">
                    <a:lumMod val="85000"/>
                    <a:lumOff val="15000"/>
                    <a:alpha val="29000"/>
                  </a:schemeClr>
                </a:outerShdw>
              </a:effectLst>
            </c:spPr>
          </c:dPt>
          <c:dPt>
            <c:idx val="1"/>
            <c:bubble3D val="0"/>
            <c:spPr>
              <a:blipFill dpi="0" rotWithShape="1">
                <a:blip xmlns:r="http://schemas.openxmlformats.org/officeDocument/2006/relationships" r:embed="rId3"/>
                <a:srcRect/>
                <a:stretch>
                  <a:fillRect l="-29000" t="-2000" r="-3000"/>
                </a:stretch>
              </a:blipFill>
              <a:ln w="19050">
                <a:noFill/>
              </a:ln>
              <a:effectLst>
                <a:outerShdw blurRad="393700" dist="50800" dir="5400000" algn="ctr" rotWithShape="0">
                  <a:schemeClr val="tx1">
                    <a:lumMod val="85000"/>
                    <a:lumOff val="15000"/>
                    <a:alpha val="29000"/>
                  </a:schemeClr>
                </a:outerShdw>
              </a:effectLst>
            </c:spPr>
          </c:dPt>
          <c:dPt>
            <c:idx val="2"/>
            <c:bubble3D val="0"/>
            <c:spPr>
              <a:blipFill dpi="0" rotWithShape="1">
                <a:blip xmlns:r="http://schemas.openxmlformats.org/officeDocument/2006/relationships" r:embed="rId2"/>
                <a:srcRect/>
                <a:stretch>
                  <a:fillRect t="-8000"/>
                </a:stretch>
              </a:blipFill>
              <a:ln w="19050">
                <a:noFill/>
              </a:ln>
              <a:effectLst>
                <a:outerShdw blurRad="393700" dist="50800" dir="5400000" algn="ctr" rotWithShape="0">
                  <a:schemeClr val="tx1">
                    <a:lumMod val="85000"/>
                    <a:lumOff val="15000"/>
                    <a:alpha val="29000"/>
                  </a:schemeClr>
                </a:outerShdw>
              </a:effectLst>
            </c:spPr>
          </c:dPt>
          <c:dPt>
            <c:idx val="3"/>
            <c:bubble3D val="0"/>
            <c:explosion val="17"/>
            <c:spPr>
              <a:blipFill dpi="0" rotWithShape="1">
                <a:blip xmlns:r="http://schemas.openxmlformats.org/officeDocument/2006/relationships" r:embed="rId3"/>
                <a:srcRect/>
                <a:stretch>
                  <a:fillRect l="-20000" t="-4000" r="-8000" b="-28000"/>
                </a:stretch>
              </a:blipFill>
              <a:ln w="19050">
                <a:noFill/>
              </a:ln>
              <a:effectLst>
                <a:outerShdw blurRad="393700" dist="50800" dir="5400000" algn="ctr" rotWithShape="0">
                  <a:schemeClr val="tx1">
                    <a:lumMod val="85000"/>
                    <a:lumOff val="15000"/>
                    <a:alpha val="29000"/>
                  </a:schemeClr>
                </a:outerShdw>
              </a:effectLst>
            </c:spPr>
          </c:dPt>
          <c:dPt>
            <c:idx val="4"/>
            <c:bubble3D val="0"/>
            <c:spPr>
              <a:blipFill dpi="0" rotWithShape="1">
                <a:blip xmlns:r="http://schemas.openxmlformats.org/officeDocument/2006/relationships" r:embed="rId4"/>
                <a:srcRect/>
                <a:stretch>
                  <a:fillRect l="9000" t="-9000" r="-26000"/>
                </a:stretch>
              </a:blipFill>
              <a:ln w="19050">
                <a:noFill/>
              </a:ln>
              <a:effectLst>
                <a:outerShdw blurRad="393700" dist="50800" dir="5400000" algn="ctr" rotWithShape="0">
                  <a:schemeClr val="tx1">
                    <a:lumMod val="85000"/>
                    <a:lumOff val="15000"/>
                    <a:alpha val="29000"/>
                  </a:schemeClr>
                </a:outerShdw>
              </a:effectLst>
            </c:spPr>
          </c:dPt>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C3171-B507-486D-95D9-1296E4349A8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A97E0-36FF-485F-8371-74C86F2F707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E0EDCEB-93F5-44C8-A1C7-5EA6EAAA2D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BF98DA-A8EE-471B-B182-19E96E301D5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304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EDCEB-93F5-44C8-A1C7-5EA6EAAA2DD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F98DA-A8EE-471B-B182-19E96E301D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4" Type="http://schemas.openxmlformats.org/officeDocument/2006/relationships/notesSlide" Target="../notesSlides/notesSlide1.xml"/><Relationship Id="rId13" Type="http://schemas.openxmlformats.org/officeDocument/2006/relationships/slideLayout" Target="../slideLayouts/slideLayout1.xml"/><Relationship Id="rId12" Type="http://schemas.openxmlformats.org/officeDocument/2006/relationships/image" Target="../media/image10.png"/><Relationship Id="rId11" Type="http://schemas.openxmlformats.org/officeDocument/2006/relationships/image" Target="../media/image9.png"/><Relationship Id="rId10" Type="http://schemas.microsoft.com/office/2007/relationships/media"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15.png"/><Relationship Id="rId2" Type="http://schemas.microsoft.com/office/2007/relationships/hdphoto" Target="../media/image29.wdp"/><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15.png"/><Relationship Id="rId2" Type="http://schemas.microsoft.com/office/2007/relationships/hdphoto" Target="../media/image32.wdp"/><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microsoft.com/office/2007/relationships/hdphoto" Target="../media/image21.wdp"/><Relationship Id="rId5" Type="http://schemas.openxmlformats.org/officeDocument/2006/relationships/image" Target="../media/image20.png"/><Relationship Id="rId4" Type="http://schemas.openxmlformats.org/officeDocument/2006/relationships/image" Target="../media/image15.png"/><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chart" Target="../charts/chart2.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chart" Target="../charts/chart3.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0.png"/><Relationship Id="rId4" Type="http://schemas.microsoft.com/office/2007/relationships/hdphoto" Target="../media/image21.wdp"/><Relationship Id="rId3" Type="http://schemas.openxmlformats.org/officeDocument/2006/relationships/image" Target="../media/image20.png"/><Relationship Id="rId2" Type="http://schemas.microsoft.com/office/2007/relationships/hdphoto" Target="../media/image38.wdp"/><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image40.wdp"/><Relationship Id="rId4" Type="http://schemas.openxmlformats.org/officeDocument/2006/relationships/image" Target="../media/image39.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30.png"/><Relationship Id="rId2" Type="http://schemas.microsoft.com/office/2007/relationships/hdphoto" Target="../media/image42.wdp"/><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hdphoto" Target="../media/image48.wdp"/><Relationship Id="rId7" Type="http://schemas.openxmlformats.org/officeDocument/2006/relationships/image" Target="../media/image47.png"/><Relationship Id="rId6" Type="http://schemas.microsoft.com/office/2007/relationships/hdphoto" Target="../media/image46.wdp"/><Relationship Id="rId5" Type="http://schemas.openxmlformats.org/officeDocument/2006/relationships/image" Target="../media/image45.png"/><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image" Target="../media/image10.png"/><Relationship Id="rId12" Type="http://schemas.openxmlformats.org/officeDocument/2006/relationships/notesSlide" Target="../notesSlides/notesSlide23.xml"/><Relationship Id="rId11" Type="http://schemas.openxmlformats.org/officeDocument/2006/relationships/slideLayout" Target="../slideLayouts/slideLayout2.xml"/><Relationship Id="rId10" Type="http://schemas.microsoft.com/office/2007/relationships/hdphoto" Target="../media/image21.wdp"/><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png"/><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21.wdp"/><Relationship Id="rId7" Type="http://schemas.openxmlformats.org/officeDocument/2006/relationships/image" Target="../media/image20.png"/><Relationship Id="rId6" Type="http://schemas.openxmlformats.org/officeDocument/2006/relationships/image" Target="../media/image18.png"/><Relationship Id="rId5" Type="http://schemas.microsoft.com/office/2007/relationships/hdphoto" Target="../media/image25.wdp"/><Relationship Id="rId4" Type="http://schemas.openxmlformats.org/officeDocument/2006/relationships/image" Target="../media/image24.png"/><Relationship Id="rId3" Type="http://schemas.microsoft.com/office/2007/relationships/hdphoto" Target="../media/image23.wdp"/><Relationship Id="rId2" Type="http://schemas.openxmlformats.org/officeDocument/2006/relationships/image" Target="../media/image22.png"/><Relationship Id="rId10" Type="http://schemas.openxmlformats.org/officeDocument/2006/relationships/notesSlide" Target="../notesSlides/notesSlide8.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microsoft.com/office/2007/relationships/hdphoto" Target="../media/image21.wdp"/><Relationship Id="rId5" Type="http://schemas.openxmlformats.org/officeDocument/2006/relationships/image" Target="../media/image20.png"/><Relationship Id="rId4" Type="http://schemas.openxmlformats.org/officeDocument/2006/relationships/image" Target="../media/image18.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81" y="252714"/>
            <a:ext cx="11610038" cy="6352572"/>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678" y="1112520"/>
            <a:ext cx="4430644" cy="443064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81712"/>
            <a:ext cx="12192000" cy="1876288"/>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20" y="796257"/>
            <a:ext cx="1768096" cy="660176"/>
          </a:xfrm>
          <a:prstGeom prst="rect">
            <a:avLst/>
          </a:prstGeom>
        </p:spPr>
      </p:pic>
      <p:pic>
        <p:nvPicPr>
          <p:cNvPr id="15" name="图片 14"/>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4120" y="3820932"/>
            <a:ext cx="1637034" cy="796896"/>
          </a:xfrm>
          <a:prstGeom prst="rect">
            <a:avLst/>
          </a:prstGeom>
        </p:spPr>
      </p:pic>
      <p:pic>
        <p:nvPicPr>
          <p:cNvPr id="19" name="图片 18"/>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731448" y="1930324"/>
            <a:ext cx="2724777" cy="1950021"/>
          </a:xfrm>
          <a:prstGeom prst="rect">
            <a:avLst/>
          </a:prstGeom>
        </p:spPr>
      </p:pic>
      <p:sp>
        <p:nvSpPr>
          <p:cNvPr id="22" name="文本框 21"/>
          <p:cNvSpPr txBox="1"/>
          <p:nvPr/>
        </p:nvSpPr>
        <p:spPr>
          <a:xfrm>
            <a:off x="4528905" y="1281626"/>
            <a:ext cx="3134191" cy="2716449"/>
          </a:xfrm>
          <a:prstGeom prst="rect">
            <a:avLst/>
          </a:prstGeom>
          <a:noFill/>
          <a:effectLst/>
        </p:spPr>
        <p:txBody>
          <a:bodyPr wrap="none" rtlCol="0">
            <a:spAutoFit/>
          </a:bodyPr>
          <a:lstStyle/>
          <a:p>
            <a:pPr>
              <a:lnSpc>
                <a:spcPts val="10000"/>
              </a:lnSpc>
            </a:pPr>
            <a:r>
              <a:rPr lang="zh-CN" altLang="en-US" sz="11500" dirty="0">
                <a:solidFill>
                  <a:srgbClr val="F3E0C2"/>
                </a:solidFill>
                <a:latin typeface="仓耳青禾体-谷力 W05" panose="02020400000000000000" pitchFamily="18" charset="-122"/>
                <a:ea typeface="仓耳青禾体-谷力 W05" panose="02020400000000000000" pitchFamily="18" charset="-122"/>
              </a:rPr>
              <a:t>中国</a:t>
            </a:r>
            <a:endParaRPr lang="en-US" altLang="zh-CN" sz="11500" dirty="0">
              <a:solidFill>
                <a:srgbClr val="F3E0C2"/>
              </a:solidFill>
              <a:latin typeface="仓耳青禾体-谷力 W05" panose="02020400000000000000" pitchFamily="18" charset="-122"/>
              <a:ea typeface="仓耳青禾体-谷力 W05" panose="02020400000000000000" pitchFamily="18" charset="-122"/>
            </a:endParaRPr>
          </a:p>
          <a:p>
            <a:pPr>
              <a:lnSpc>
                <a:spcPts val="10000"/>
              </a:lnSpc>
            </a:pPr>
            <a:r>
              <a:rPr lang="zh-CN" altLang="en-US" sz="11500" dirty="0">
                <a:solidFill>
                  <a:srgbClr val="BE5108"/>
                </a:solidFill>
                <a:effectLst>
                  <a:glow rad="76200">
                    <a:srgbClr val="F3E0C2">
                      <a:alpha val="22000"/>
                    </a:srgbClr>
                  </a:glow>
                </a:effectLst>
                <a:latin typeface="仓耳青禾体-谷力 W05" panose="02020400000000000000" pitchFamily="18" charset="-122"/>
                <a:ea typeface="仓耳青禾体-谷力 W05" panose="02020400000000000000" pitchFamily="18" charset="-122"/>
              </a:rPr>
              <a:t>风潮</a:t>
            </a:r>
            <a:endParaRPr lang="zh-CN" altLang="en-US" sz="11500" dirty="0">
              <a:solidFill>
                <a:srgbClr val="BE5108"/>
              </a:solidFill>
              <a:effectLst>
                <a:glow rad="76200">
                  <a:srgbClr val="F3E0C2">
                    <a:alpha val="22000"/>
                  </a:srgbClr>
                </a:glow>
              </a:effectLst>
              <a:latin typeface="仓耳青禾体-谷力 W05" panose="02020400000000000000" pitchFamily="18" charset="-122"/>
              <a:ea typeface="仓耳青禾体-谷力 W05" panose="02020400000000000000" pitchFamily="18" charset="-122"/>
            </a:endParaRPr>
          </a:p>
        </p:txBody>
      </p:sp>
      <p:pic>
        <p:nvPicPr>
          <p:cNvPr id="2" name="5c2ddd4c5d06d">
            <a:hlinkClick r:id="" action="ppaction://media"/>
          </p:cNvPr>
          <p:cNvPicPr>
            <a:picLocks noChangeAspect="1"/>
          </p:cNvPicPr>
          <p:nvPr>
            <a:audioFile r:link="rId9"/>
            <p:extLst>
              <p:ext uri="{DAA4B4D4-6D71-4841-9C94-3DE7FCFB9230}">
                <p14:media xmlns:p14="http://schemas.microsoft.com/office/powerpoint/2010/main" r:embed="rId10">
                  <p14:trim st="4952.000000"/>
                </p14:media>
              </p:ext>
            </p:extLst>
          </p:nvPr>
        </p:nvPicPr>
        <p:blipFill>
          <a:blip r:embed="rId11"/>
          <a:stretch>
            <a:fillRect/>
          </a:stretch>
        </p:blipFill>
        <p:spPr>
          <a:xfrm>
            <a:off x="12634595" y="6278245"/>
            <a:ext cx="487363" cy="487363"/>
          </a:xfrm>
          <a:prstGeom prst="rect">
            <a:avLst/>
          </a:prstGeom>
        </p:spPr>
      </p:pic>
      <p:grpSp>
        <p:nvGrpSpPr>
          <p:cNvPr id="14" name="组合 13"/>
          <p:cNvGrpSpPr/>
          <p:nvPr/>
        </p:nvGrpSpPr>
        <p:grpSpPr>
          <a:xfrm>
            <a:off x="4709160" y="3919590"/>
            <a:ext cx="2773680" cy="665655"/>
            <a:chOff x="4556760" y="2815209"/>
            <a:chExt cx="2773680" cy="665655"/>
          </a:xfrm>
        </p:grpSpPr>
        <p:pic>
          <p:nvPicPr>
            <p:cNvPr id="16" name="图片 15"/>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56760" y="2815209"/>
              <a:ext cx="2773680" cy="665655"/>
            </a:xfrm>
            <a:prstGeom prst="rect">
              <a:avLst/>
            </a:prstGeom>
          </p:spPr>
        </p:pic>
        <p:sp>
          <p:nvSpPr>
            <p:cNvPr id="17" name="矩形 16"/>
            <p:cNvSpPr/>
            <p:nvPr/>
          </p:nvSpPr>
          <p:spPr>
            <a:xfrm>
              <a:off x="5380299" y="2972180"/>
              <a:ext cx="1431403" cy="368300"/>
            </a:xfrm>
            <a:prstGeom prst="rect">
              <a:avLst/>
            </a:prstGeom>
          </p:spPr>
          <p:txBody>
            <a:bodyPr wrap="square">
              <a:spAutoFit/>
            </a:bodyPr>
            <a:lstStyle/>
            <a:p>
              <a:pPr algn="ctr"/>
              <a:r>
                <a:rPr lang="zh-CN" altLang="en-US" b="1" kern="100" dirty="0">
                  <a:solidFill>
                    <a:schemeClr val="bg1">
                      <a:lumMod val="95000"/>
                    </a:schemeClr>
                  </a:solidFill>
                  <a:latin typeface="仓耳青禾体-谷力 W05" panose="02020400000000000000" pitchFamily="18" charset="-122"/>
                  <a:ea typeface="仓耳青禾体-谷力 W05" panose="02020400000000000000" pitchFamily="18" charset="-122"/>
                </a:rPr>
                <a:t>好客模板</a:t>
              </a:r>
              <a:endParaRPr lang="zh-CN" altLang="en-US" b="1" kern="100" dirty="0">
                <a:solidFill>
                  <a:schemeClr val="bg1">
                    <a:lumMod val="95000"/>
                  </a:schemeClr>
                </a:solidFill>
                <a:latin typeface="仓耳青禾体-谷力 W05" panose="02020400000000000000" pitchFamily="18" charset="-122"/>
                <a:ea typeface="仓耳青禾体-谷力 W05" panose="02020400000000000000" pitchFamily="18" charset="-122"/>
              </a:endParaRPr>
            </a:p>
          </p:txBody>
        </p:sp>
      </p:gr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179" y="1518517"/>
            <a:ext cx="1291505" cy="482225"/>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3836" y="667024"/>
            <a:ext cx="1402942" cy="523834"/>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276" y="368025"/>
            <a:ext cx="1402942" cy="523834"/>
          </a:xfrm>
          <a:prstGeom prst="rect">
            <a:avLst/>
          </a:prstGeom>
        </p:spPr>
      </p:pic>
      <p:pic>
        <p:nvPicPr>
          <p:cNvPr id="24" name="图片 23"/>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08480" y="891859"/>
            <a:ext cx="1109738" cy="41435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airplan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0-#ppt_w/2"/>
                                          </p:val>
                                        </p:tav>
                                        <p:tav tm="100000">
                                          <p:val>
                                            <p:strVal val="#ppt_x"/>
                                          </p:val>
                                        </p:tav>
                                      </p:tavLst>
                                    </p:anim>
                                    <p:anim calcmode="lin" valueType="num">
                                      <p:cBhvr additive="base">
                                        <p:cTn id="25" dur="10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145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1000" fill="hold"/>
                                        <p:tgtEl>
                                          <p:spTgt spid="20"/>
                                        </p:tgtEl>
                                        <p:attrNameLst>
                                          <p:attrName>ppt_x</p:attrName>
                                        </p:attrNameLst>
                                      </p:cBhvr>
                                      <p:tavLst>
                                        <p:tav tm="0">
                                          <p:val>
                                            <p:strVal val="1+#ppt_w/2"/>
                                          </p:val>
                                        </p:tav>
                                        <p:tav tm="100000">
                                          <p:val>
                                            <p:strVal val="#ppt_x"/>
                                          </p:val>
                                        </p:tav>
                                      </p:tavLst>
                                    </p:anim>
                                    <p:anim calcmode="lin" valueType="num">
                                      <p:cBhvr additive="base">
                                        <p:cTn id="29" dur="100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85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000" fill="hold"/>
                                        <p:tgtEl>
                                          <p:spTgt spid="23"/>
                                        </p:tgtEl>
                                        <p:attrNameLst>
                                          <p:attrName>ppt_x</p:attrName>
                                        </p:attrNameLst>
                                      </p:cBhvr>
                                      <p:tavLst>
                                        <p:tav tm="0">
                                          <p:val>
                                            <p:strVal val="1+#ppt_w/2"/>
                                          </p:val>
                                        </p:tav>
                                        <p:tav tm="100000">
                                          <p:val>
                                            <p:strVal val="#ppt_x"/>
                                          </p:val>
                                        </p:tav>
                                      </p:tavLst>
                                    </p:anim>
                                    <p:anim calcmode="lin" valueType="num">
                                      <p:cBhvr additive="base">
                                        <p:cTn id="33" dur="10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85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1000" fill="hold"/>
                                        <p:tgtEl>
                                          <p:spTgt spid="18"/>
                                        </p:tgtEl>
                                        <p:attrNameLst>
                                          <p:attrName>ppt_x</p:attrName>
                                        </p:attrNameLst>
                                      </p:cBhvr>
                                      <p:tavLst>
                                        <p:tav tm="0">
                                          <p:val>
                                            <p:strVal val="0-#ppt_w/2"/>
                                          </p:val>
                                        </p:tav>
                                        <p:tav tm="100000">
                                          <p:val>
                                            <p:strVal val="#ppt_x"/>
                                          </p:val>
                                        </p:tav>
                                      </p:tavLst>
                                    </p:anim>
                                    <p:anim calcmode="lin" valueType="num">
                                      <p:cBhvr additive="base">
                                        <p:cTn id="37" dur="10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05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1000" fill="hold"/>
                                        <p:tgtEl>
                                          <p:spTgt spid="24"/>
                                        </p:tgtEl>
                                        <p:attrNameLst>
                                          <p:attrName>ppt_x</p:attrName>
                                        </p:attrNameLst>
                                      </p:cBhvr>
                                      <p:tavLst>
                                        <p:tav tm="0">
                                          <p:val>
                                            <p:strVal val="1+#ppt_w/2"/>
                                          </p:val>
                                        </p:tav>
                                        <p:tav tm="100000">
                                          <p:val>
                                            <p:strVal val="#ppt_x"/>
                                          </p:val>
                                        </p:tav>
                                      </p:tavLst>
                                    </p:anim>
                                    <p:anim calcmode="lin" valueType="num">
                                      <p:cBhvr additive="base">
                                        <p:cTn id="41" dur="1000" fill="hold"/>
                                        <p:tgtEl>
                                          <p:spTgt spid="24"/>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25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1000" fill="hold"/>
                                        <p:tgtEl>
                                          <p:spTgt spid="15"/>
                                        </p:tgtEl>
                                        <p:attrNameLst>
                                          <p:attrName>ppt_x</p:attrName>
                                        </p:attrNameLst>
                                      </p:cBhvr>
                                      <p:tavLst>
                                        <p:tav tm="0">
                                          <p:val>
                                            <p:strVal val="0-#ppt_w/2"/>
                                          </p:val>
                                        </p:tav>
                                        <p:tav tm="100000">
                                          <p:val>
                                            <p:strVal val="#ppt_x"/>
                                          </p:val>
                                        </p:tav>
                                      </p:tavLst>
                                    </p:anim>
                                    <p:anim calcmode="lin" valueType="num">
                                      <p:cBhvr additive="base">
                                        <p:cTn id="45" dur="1000" fill="hold"/>
                                        <p:tgtEl>
                                          <p:spTgt spid="15"/>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1000" fill="hold"/>
                                        <p:tgtEl>
                                          <p:spTgt spid="19"/>
                                        </p:tgtEl>
                                        <p:attrNameLst>
                                          <p:attrName>ppt_x</p:attrName>
                                        </p:attrNameLst>
                                      </p:cBhvr>
                                      <p:tavLst>
                                        <p:tav tm="0">
                                          <p:val>
                                            <p:strVal val="1+#ppt_w/2"/>
                                          </p:val>
                                        </p:tav>
                                        <p:tav tm="100000">
                                          <p:val>
                                            <p:strVal val="#ppt_x"/>
                                          </p:val>
                                        </p:tav>
                                      </p:tavLst>
                                    </p:anim>
                                    <p:anim calcmode="lin" valueType="num">
                                      <p:cBhvr additive="base">
                                        <p:cTn id="49" dur="1000" fill="hold"/>
                                        <p:tgtEl>
                                          <p:spTgt spid="19"/>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ID="22" presetClass="entr" presetSubtype="4"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1000"/>
                                        <p:tgtEl>
                                          <p:spTgt spid="21"/>
                                        </p:tgtEl>
                                      </p:cBhvr>
                                    </p:animEffect>
                                  </p:childTnLst>
                                </p:cTn>
                              </p:par>
                              <p:par>
                                <p:cTn id="54" presetID="2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right)">
                                      <p:cBhvr>
                                        <p:cTn id="5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7" repeatCount="indefinite" fill="hold" display="0">
                  <p:stCondLst>
                    <p:cond delay="indefinite"/>
                  </p:stCondLst>
                  <p:endCondLst>
                    <p:cond evt="onStopAudio" delay="0">
                      <p:tgtEl>
                        <p:sldTgt/>
                      </p:tgtEl>
                    </p:cond>
                  </p:endCondLst>
                </p:cTn>
                <p:tgtEl>
                  <p:spTgt spid="2"/>
                </p:tgtEl>
              </p:cMediaNode>
            </p:audio>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8143" r="76751" b="59301"/>
          <a:stretch>
            <a:fillRect/>
          </a:stretch>
        </p:blipFill>
        <p:spPr>
          <a:xfrm>
            <a:off x="4114800" y="508500"/>
            <a:ext cx="1639800" cy="3087212"/>
          </a:xfrm>
          <a:prstGeom prst="rect">
            <a:avLst/>
          </a:prstGeom>
        </p:spPr>
      </p:pic>
      <p:sp>
        <p:nvSpPr>
          <p:cNvPr id="9" name="矩形 8"/>
          <p:cNvSpPr/>
          <p:nvPr/>
        </p:nvSpPr>
        <p:spPr>
          <a:xfrm>
            <a:off x="5671595" y="0"/>
            <a:ext cx="2237965"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371" t="45965" r="75959"/>
          <a:stretch>
            <a:fillRect/>
          </a:stretch>
        </p:blipFill>
        <p:spPr>
          <a:xfrm>
            <a:off x="5353549" y="4255472"/>
            <a:ext cx="590422" cy="221720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31884" r="56513"/>
          <a:stretch>
            <a:fillRect/>
          </a:stretch>
        </p:blipFill>
        <p:spPr>
          <a:xfrm>
            <a:off x="11322" y="2186609"/>
            <a:ext cx="3497743" cy="467139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
        <p:nvSpPr>
          <p:cNvPr id="17" name="文本框 16"/>
          <p:cNvSpPr txBox="1"/>
          <p:nvPr/>
        </p:nvSpPr>
        <p:spPr>
          <a:xfrm>
            <a:off x="5592340" y="578565"/>
            <a:ext cx="2441694" cy="769441"/>
          </a:xfrm>
          <a:prstGeom prst="rect">
            <a:avLst/>
          </a:prstGeom>
          <a:noFill/>
        </p:spPr>
        <p:txBody>
          <a:bodyPr wrap="none" rtlCol="0">
            <a:spAutoFit/>
          </a:bodyPr>
          <a:lstStyle/>
          <a:p>
            <a:r>
              <a:rPr lang="zh-CN" altLang="en-US" sz="4400" dirty="0">
                <a:solidFill>
                  <a:srgbClr val="E2B56C"/>
                </a:solidFill>
                <a:latin typeface="仓耳青禾体-谷力 W05" panose="02020400000000000000" pitchFamily="18" charset="-122"/>
                <a:ea typeface="仓耳青禾体-谷力 W05" panose="02020400000000000000" pitchFamily="18" charset="-122"/>
              </a:rPr>
              <a:t>第叁章节</a:t>
            </a:r>
            <a:endParaRPr lang="zh-CN" altLang="en-US" sz="4400"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18" name="文本框 17"/>
          <p:cNvSpPr txBox="1"/>
          <p:nvPr/>
        </p:nvSpPr>
        <p:spPr>
          <a:xfrm>
            <a:off x="6814356" y="1261524"/>
            <a:ext cx="1082348" cy="707886"/>
          </a:xfrm>
          <a:prstGeom prst="rect">
            <a:avLst/>
          </a:prstGeom>
          <a:noFill/>
        </p:spPr>
        <p:txBody>
          <a:bodyPr wrap="none" rtlCol="0">
            <a:spAutoFit/>
          </a:bodyPr>
          <a:lstStyle/>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Chapter</a:t>
            </a:r>
            <a:endParaRPr lang="en-US" altLang="zh-CN" sz="2000" dirty="0">
              <a:solidFill>
                <a:srgbClr val="BD2C1A"/>
              </a:solidFill>
              <a:latin typeface="仓耳青禾体-谷力 W05" panose="02020400000000000000" pitchFamily="18" charset="-122"/>
              <a:ea typeface="仓耳青禾体-谷力 W05" panose="02020400000000000000" pitchFamily="18" charset="-122"/>
            </a:endParaRPr>
          </a:p>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three</a:t>
            </a:r>
            <a:endParaRPr lang="zh-CN" altLang="en-US" sz="20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3" name="矩形 22"/>
          <p:cNvSpPr/>
          <p:nvPr/>
        </p:nvSpPr>
        <p:spPr>
          <a:xfrm>
            <a:off x="5533843" y="1371852"/>
            <a:ext cx="1659429" cy="1862048"/>
          </a:xfrm>
          <a:prstGeom prst="rect">
            <a:avLst/>
          </a:prstGeom>
        </p:spPr>
        <p:txBody>
          <a:bodyPr wrap="none">
            <a:spAutoFit/>
          </a:bodyPr>
          <a:lstStyle/>
          <a:p>
            <a:r>
              <a:rPr lang="zh-CN" altLang="en-US" sz="11500" dirty="0">
                <a:solidFill>
                  <a:srgbClr val="F3E0C2"/>
                </a:solidFill>
                <a:latin typeface="仓耳青禾体-谷力 W05" panose="02020400000000000000" pitchFamily="18" charset="-122"/>
                <a:ea typeface="仓耳青禾体-谷力 W05" panose="02020400000000000000" pitchFamily="18" charset="-122"/>
              </a:rPr>
              <a:t>流</a:t>
            </a:r>
            <a:endParaRPr lang="zh-CN" altLang="en-US" sz="115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4" name="矩形 23"/>
          <p:cNvSpPr/>
          <p:nvPr/>
        </p:nvSpPr>
        <p:spPr>
          <a:xfrm>
            <a:off x="5648760" y="2818402"/>
            <a:ext cx="1659429" cy="1862048"/>
          </a:xfrm>
          <a:prstGeom prst="rect">
            <a:avLst/>
          </a:prstGeom>
        </p:spPr>
        <p:txBody>
          <a:bodyPr wrap="none">
            <a:spAutoFit/>
          </a:bodyPr>
          <a:lstStyle/>
          <a:p>
            <a:r>
              <a:rPr lang="zh-CN" altLang="en-US" sz="11500" dirty="0">
                <a:solidFill>
                  <a:srgbClr val="BD2C1A"/>
                </a:solidFill>
                <a:latin typeface="仓耳青禾体-谷力 W05" panose="02020400000000000000" pitchFamily="18" charset="-122"/>
                <a:ea typeface="仓耳青禾体-谷力 W05" panose="02020400000000000000" pitchFamily="18" charset="-122"/>
              </a:rPr>
              <a:t>安</a:t>
            </a:r>
            <a:endParaRPr lang="zh-CN" altLang="en-US" sz="115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5" name="矩形 24"/>
          <p:cNvSpPr/>
          <p:nvPr/>
        </p:nvSpPr>
        <p:spPr>
          <a:xfrm>
            <a:off x="6619215" y="3917523"/>
            <a:ext cx="1313180" cy="1446550"/>
          </a:xfrm>
          <a:prstGeom prst="rect">
            <a:avLst/>
          </a:prstGeom>
        </p:spPr>
        <p:txBody>
          <a:bodyPr wrap="none">
            <a:spAutoFit/>
          </a:bodyPr>
          <a:lstStyle/>
          <a:p>
            <a:r>
              <a:rPr lang="zh-CN" altLang="en-US" sz="8800" dirty="0">
                <a:solidFill>
                  <a:srgbClr val="BD2C1A"/>
                </a:solidFill>
                <a:latin typeface="仓耳青禾体-谷力 W05" panose="02020400000000000000" pitchFamily="18" charset="-122"/>
                <a:ea typeface="仓耳青禾体-谷力 W05" panose="02020400000000000000" pitchFamily="18" charset="-122"/>
              </a:rPr>
              <a:t>排</a:t>
            </a:r>
            <a:endParaRPr lang="zh-CN" altLang="en-US" sz="88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6" name="矩形 25"/>
          <p:cNvSpPr/>
          <p:nvPr/>
        </p:nvSpPr>
        <p:spPr>
          <a:xfrm>
            <a:off x="6786072" y="2267146"/>
            <a:ext cx="1415772" cy="1569660"/>
          </a:xfrm>
          <a:prstGeom prst="rect">
            <a:avLst/>
          </a:prstGeom>
        </p:spPr>
        <p:txBody>
          <a:bodyPr wrap="none">
            <a:spAutoFit/>
          </a:bodyPr>
          <a:lstStyle/>
          <a:p>
            <a:r>
              <a:rPr lang="zh-CN" altLang="en-US" sz="9600" dirty="0">
                <a:solidFill>
                  <a:srgbClr val="F3E0C2"/>
                </a:solidFill>
                <a:latin typeface="仓耳青禾体-谷力 W05" panose="02020400000000000000" pitchFamily="18" charset="-122"/>
                <a:ea typeface="仓耳青禾体-谷力 W05" panose="02020400000000000000" pitchFamily="18" charset="-122"/>
              </a:rPr>
              <a:t>程</a:t>
            </a:r>
            <a:endParaRPr lang="zh-CN" altLang="en-US" sz="96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1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left)">
                                      <p:cBhvr>
                                        <p:cTn id="19" dur="10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3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90"/>
                                          </p:val>
                                        </p:tav>
                                        <p:tav tm="100000">
                                          <p:val>
                                            <p:fltVal val="0"/>
                                          </p:val>
                                        </p:tav>
                                      </p:tavLst>
                                    </p:anim>
                                    <p:animEffect transition="in" filter="fade">
                                      <p:cBhvr>
                                        <p:cTn id="40" dur="1000"/>
                                        <p:tgtEl>
                                          <p:spTgt spid="23"/>
                                        </p:tgtEl>
                                      </p:cBhvr>
                                    </p:animEffect>
                                  </p:childTnLst>
                                </p:cTn>
                              </p:par>
                              <p:par>
                                <p:cTn id="41" presetID="31" presetClass="entr" presetSubtype="0"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75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ttp://pic.51yuansu.com/pic3/cover/02/95/91/5acdd6caa520d_61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8" b="95220" l="9344" r="90328">
                        <a14:foregroundMark x1="85574" y1="53728" x2="86230" y2="53728"/>
                      </a14:backgroundRemoval>
                    </a14:imgEffect>
                  </a14:imgLayer>
                </a14:imgProps>
              </a:ext>
              <a:ext uri="{28A0092B-C50C-407E-A947-70E740481C1C}">
                <a14:useLocalDpi xmlns:a14="http://schemas.microsoft.com/office/drawing/2010/main" val="0"/>
              </a:ext>
            </a:extLst>
          </a:blip>
          <a:srcRect/>
          <a:stretch>
            <a:fillRect/>
          </a:stretch>
        </p:blipFill>
        <p:spPr bwMode="auto">
          <a:xfrm>
            <a:off x="1691765" y="3826669"/>
            <a:ext cx="2174558" cy="18644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ic.51yuansu.com/pic3/cover/02/95/91/5acdd6caa520d_61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8" b="95220" l="9344" r="90328">
                        <a14:foregroundMark x1="85574" y1="53728" x2="86230" y2="53728"/>
                      </a14:backgroundRemoval>
                    </a14:imgEffect>
                  </a14:imgLayer>
                </a14:imgProps>
              </a:ext>
              <a:ext uri="{28A0092B-C50C-407E-A947-70E740481C1C}">
                <a14:useLocalDpi xmlns:a14="http://schemas.microsoft.com/office/drawing/2010/main" val="0"/>
              </a:ext>
            </a:extLst>
          </a:blip>
          <a:srcRect/>
          <a:stretch>
            <a:fillRect/>
          </a:stretch>
        </p:blipFill>
        <p:spPr bwMode="auto">
          <a:xfrm>
            <a:off x="4946829" y="2496793"/>
            <a:ext cx="2174558" cy="1864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pic.51yuansu.com/pic3/cover/02/95/91/5acdd6caa520d_61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8" b="95220" l="9344" r="90328">
                        <a14:foregroundMark x1="85574" y1="53728" x2="86230" y2="53728"/>
                      </a14:backgroundRemoval>
                    </a14:imgEffect>
                  </a14:imgLayer>
                </a14:imgProps>
              </a:ext>
              <a:ext uri="{28A0092B-C50C-407E-A947-70E740481C1C}">
                <a14:useLocalDpi xmlns:a14="http://schemas.microsoft.com/office/drawing/2010/main" val="0"/>
              </a:ext>
            </a:extLst>
          </a:blip>
          <a:srcRect/>
          <a:stretch>
            <a:fillRect/>
          </a:stretch>
        </p:blipFill>
        <p:spPr bwMode="auto">
          <a:xfrm>
            <a:off x="8201895" y="3826669"/>
            <a:ext cx="2174558" cy="186441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0" y="3344048"/>
            <a:ext cx="12185375" cy="1394944"/>
            <a:chOff x="0" y="3344048"/>
            <a:chExt cx="12185375" cy="1394944"/>
          </a:xfrm>
        </p:grpSpPr>
        <p:sp>
          <p:nvSpPr>
            <p:cNvPr id="4" name="任意多边形: 形状 3"/>
            <p:cNvSpPr/>
            <p:nvPr/>
          </p:nvSpPr>
          <p:spPr>
            <a:xfrm>
              <a:off x="9938" y="3367060"/>
              <a:ext cx="12175435" cy="1294393"/>
            </a:xfrm>
            <a:custGeom>
              <a:avLst/>
              <a:gdLst>
                <a:gd name="connsiteX0" fmla="*/ 0 w 12185374"/>
                <a:gd name="connsiteY0" fmla="*/ 942791 h 2403846"/>
                <a:gd name="connsiteX1" fmla="*/ 2643809 w 12185374"/>
                <a:gd name="connsiteY1" fmla="*/ 58208 h 2403846"/>
                <a:gd name="connsiteX2" fmla="*/ 6042991 w 12185374"/>
                <a:gd name="connsiteY2" fmla="*/ 2403843 h 2403846"/>
                <a:gd name="connsiteX3" fmla="*/ 9243391 w 12185374"/>
                <a:gd name="connsiteY3" fmla="*/ 38330 h 2403846"/>
                <a:gd name="connsiteX4" fmla="*/ 12185374 w 12185374"/>
                <a:gd name="connsiteY4" fmla="*/ 1191269 h 2403846"/>
                <a:gd name="connsiteX0-1" fmla="*/ 0 w 12185374"/>
                <a:gd name="connsiteY0-2" fmla="*/ 942791 h 2403846"/>
                <a:gd name="connsiteX1-3" fmla="*/ 2643809 w 12185374"/>
                <a:gd name="connsiteY1-4" fmla="*/ 58208 h 2403846"/>
                <a:gd name="connsiteX2-5" fmla="*/ 5983356 w 12185374"/>
                <a:gd name="connsiteY2-6" fmla="*/ 2403843 h 2403846"/>
                <a:gd name="connsiteX3-7" fmla="*/ 9243391 w 12185374"/>
                <a:gd name="connsiteY3-8" fmla="*/ 38330 h 2403846"/>
                <a:gd name="connsiteX4-9" fmla="*/ 12185374 w 12185374"/>
                <a:gd name="connsiteY4-10" fmla="*/ 1191269 h 2403846"/>
                <a:gd name="connsiteX0-11" fmla="*/ 0 w 12185374"/>
                <a:gd name="connsiteY0-12" fmla="*/ 942791 h 2403858"/>
                <a:gd name="connsiteX1-13" fmla="*/ 2643809 w 12185374"/>
                <a:gd name="connsiteY1-14" fmla="*/ 58208 h 2403858"/>
                <a:gd name="connsiteX2-15" fmla="*/ 5983356 w 12185374"/>
                <a:gd name="connsiteY2-16" fmla="*/ 2403843 h 2403858"/>
                <a:gd name="connsiteX3-17" fmla="*/ 9243391 w 12185374"/>
                <a:gd name="connsiteY3-18" fmla="*/ 38330 h 2403858"/>
                <a:gd name="connsiteX4-19" fmla="*/ 12185374 w 12185374"/>
                <a:gd name="connsiteY4-20" fmla="*/ 1191269 h 2403858"/>
                <a:gd name="connsiteX0-21" fmla="*/ 0 w 12185374"/>
                <a:gd name="connsiteY0-22" fmla="*/ 942791 h 2403858"/>
                <a:gd name="connsiteX1-23" fmla="*/ 2643809 w 12185374"/>
                <a:gd name="connsiteY1-24" fmla="*/ 58208 h 2403858"/>
                <a:gd name="connsiteX2-25" fmla="*/ 6013173 w 12185374"/>
                <a:gd name="connsiteY2-26" fmla="*/ 2403843 h 2403858"/>
                <a:gd name="connsiteX3-27" fmla="*/ 9243391 w 12185374"/>
                <a:gd name="connsiteY3-28" fmla="*/ 38330 h 2403858"/>
                <a:gd name="connsiteX4-29" fmla="*/ 12185374 w 12185374"/>
                <a:gd name="connsiteY4-30" fmla="*/ 1191269 h 2403858"/>
                <a:gd name="connsiteX0-31" fmla="*/ 0 w 12185374"/>
                <a:gd name="connsiteY0-32" fmla="*/ 942791 h 2403846"/>
                <a:gd name="connsiteX1-33" fmla="*/ 2683566 w 12185374"/>
                <a:gd name="connsiteY1-34" fmla="*/ 58208 h 2403846"/>
                <a:gd name="connsiteX2-35" fmla="*/ 6013173 w 12185374"/>
                <a:gd name="connsiteY2-36" fmla="*/ 2403843 h 2403846"/>
                <a:gd name="connsiteX3-37" fmla="*/ 9243391 w 12185374"/>
                <a:gd name="connsiteY3-38" fmla="*/ 38330 h 2403846"/>
                <a:gd name="connsiteX4-39" fmla="*/ 12185374 w 12185374"/>
                <a:gd name="connsiteY4-40" fmla="*/ 1191269 h 2403846"/>
                <a:gd name="connsiteX0-41" fmla="*/ 0 w 12185374"/>
                <a:gd name="connsiteY0-42" fmla="*/ 942791 h 2403846"/>
                <a:gd name="connsiteX1-43" fmla="*/ 2683566 w 12185374"/>
                <a:gd name="connsiteY1-44" fmla="*/ 58208 h 2403846"/>
                <a:gd name="connsiteX2-45" fmla="*/ 6013173 w 12185374"/>
                <a:gd name="connsiteY2-46" fmla="*/ 2403843 h 2403846"/>
                <a:gd name="connsiteX3-47" fmla="*/ 9273208 w 12185374"/>
                <a:gd name="connsiteY3-48" fmla="*/ 38330 h 2403846"/>
                <a:gd name="connsiteX4-49" fmla="*/ 12185374 w 12185374"/>
                <a:gd name="connsiteY4-50" fmla="*/ 1191269 h 2403846"/>
                <a:gd name="connsiteX0-51" fmla="*/ 0 w 12175435"/>
                <a:gd name="connsiteY0-52" fmla="*/ 955012 h 2416067"/>
                <a:gd name="connsiteX1-53" fmla="*/ 2683566 w 12175435"/>
                <a:gd name="connsiteY1-54" fmla="*/ 70429 h 2416067"/>
                <a:gd name="connsiteX2-55" fmla="*/ 6013173 w 12175435"/>
                <a:gd name="connsiteY2-56" fmla="*/ 2416064 h 2416067"/>
                <a:gd name="connsiteX3-57" fmla="*/ 9273208 w 12175435"/>
                <a:gd name="connsiteY3-58" fmla="*/ 50551 h 2416067"/>
                <a:gd name="connsiteX4-59" fmla="*/ 12175435 w 12175435"/>
                <a:gd name="connsiteY4-60" fmla="*/ 1064342 h 24160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75435" h="2416067">
                  <a:moveTo>
                    <a:pt x="0" y="955012"/>
                  </a:moveTo>
                  <a:cubicBezTo>
                    <a:pt x="818322" y="390966"/>
                    <a:pt x="1681371" y="-173080"/>
                    <a:pt x="2683566" y="70429"/>
                  </a:cubicBezTo>
                  <a:cubicBezTo>
                    <a:pt x="3685761" y="313938"/>
                    <a:pt x="4914899" y="2419377"/>
                    <a:pt x="6013173" y="2416064"/>
                  </a:cubicBezTo>
                  <a:cubicBezTo>
                    <a:pt x="7111447" y="2412751"/>
                    <a:pt x="8246164" y="275838"/>
                    <a:pt x="9273208" y="50551"/>
                  </a:cubicBezTo>
                  <a:cubicBezTo>
                    <a:pt x="10300252" y="-174736"/>
                    <a:pt x="11216308" y="386824"/>
                    <a:pt x="12175435" y="1064342"/>
                  </a:cubicBezTo>
                </a:path>
              </a:pathLst>
            </a:custGeom>
            <a:noFill/>
            <a:ln>
              <a:solidFill>
                <a:srgbClr val="F3E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nvSpPr>
          <p:spPr>
            <a:xfrm>
              <a:off x="0" y="3344048"/>
              <a:ext cx="12185375" cy="1394944"/>
            </a:xfrm>
            <a:custGeom>
              <a:avLst/>
              <a:gdLst>
                <a:gd name="connsiteX0" fmla="*/ 0 w 12185374"/>
                <a:gd name="connsiteY0" fmla="*/ 942791 h 2403846"/>
                <a:gd name="connsiteX1" fmla="*/ 2643809 w 12185374"/>
                <a:gd name="connsiteY1" fmla="*/ 58208 h 2403846"/>
                <a:gd name="connsiteX2" fmla="*/ 6042991 w 12185374"/>
                <a:gd name="connsiteY2" fmla="*/ 2403843 h 2403846"/>
                <a:gd name="connsiteX3" fmla="*/ 9243391 w 12185374"/>
                <a:gd name="connsiteY3" fmla="*/ 38330 h 2403846"/>
                <a:gd name="connsiteX4" fmla="*/ 12185374 w 12185374"/>
                <a:gd name="connsiteY4" fmla="*/ 1191269 h 2403846"/>
                <a:gd name="connsiteX0-1" fmla="*/ 0 w 12185374"/>
                <a:gd name="connsiteY0-2" fmla="*/ 942791 h 2403846"/>
                <a:gd name="connsiteX1-3" fmla="*/ 2643809 w 12185374"/>
                <a:gd name="connsiteY1-4" fmla="*/ 58208 h 2403846"/>
                <a:gd name="connsiteX2-5" fmla="*/ 5983356 w 12185374"/>
                <a:gd name="connsiteY2-6" fmla="*/ 2403843 h 2403846"/>
                <a:gd name="connsiteX3-7" fmla="*/ 9243391 w 12185374"/>
                <a:gd name="connsiteY3-8" fmla="*/ 38330 h 2403846"/>
                <a:gd name="connsiteX4-9" fmla="*/ 12185374 w 12185374"/>
                <a:gd name="connsiteY4-10" fmla="*/ 1191269 h 2403846"/>
                <a:gd name="connsiteX0-11" fmla="*/ 0 w 12185374"/>
                <a:gd name="connsiteY0-12" fmla="*/ 942791 h 2403858"/>
                <a:gd name="connsiteX1-13" fmla="*/ 2643809 w 12185374"/>
                <a:gd name="connsiteY1-14" fmla="*/ 58208 h 2403858"/>
                <a:gd name="connsiteX2-15" fmla="*/ 5983356 w 12185374"/>
                <a:gd name="connsiteY2-16" fmla="*/ 2403843 h 2403858"/>
                <a:gd name="connsiteX3-17" fmla="*/ 9243391 w 12185374"/>
                <a:gd name="connsiteY3-18" fmla="*/ 38330 h 2403858"/>
                <a:gd name="connsiteX4-19" fmla="*/ 12185374 w 12185374"/>
                <a:gd name="connsiteY4-20" fmla="*/ 1191269 h 2403858"/>
                <a:gd name="connsiteX0-21" fmla="*/ 0 w 12185374"/>
                <a:gd name="connsiteY0-22" fmla="*/ 942791 h 2403858"/>
                <a:gd name="connsiteX1-23" fmla="*/ 2643809 w 12185374"/>
                <a:gd name="connsiteY1-24" fmla="*/ 58208 h 2403858"/>
                <a:gd name="connsiteX2-25" fmla="*/ 6013173 w 12185374"/>
                <a:gd name="connsiteY2-26" fmla="*/ 2403843 h 2403858"/>
                <a:gd name="connsiteX3-27" fmla="*/ 9243391 w 12185374"/>
                <a:gd name="connsiteY3-28" fmla="*/ 38330 h 2403858"/>
                <a:gd name="connsiteX4-29" fmla="*/ 12185374 w 12185374"/>
                <a:gd name="connsiteY4-30" fmla="*/ 1191269 h 2403858"/>
                <a:gd name="connsiteX0-31" fmla="*/ 0 w 12185374"/>
                <a:gd name="connsiteY0-32" fmla="*/ 942791 h 2403846"/>
                <a:gd name="connsiteX1-33" fmla="*/ 2683566 w 12185374"/>
                <a:gd name="connsiteY1-34" fmla="*/ 58208 h 2403846"/>
                <a:gd name="connsiteX2-35" fmla="*/ 6013173 w 12185374"/>
                <a:gd name="connsiteY2-36" fmla="*/ 2403843 h 2403846"/>
                <a:gd name="connsiteX3-37" fmla="*/ 9243391 w 12185374"/>
                <a:gd name="connsiteY3-38" fmla="*/ 38330 h 2403846"/>
                <a:gd name="connsiteX4-39" fmla="*/ 12185374 w 12185374"/>
                <a:gd name="connsiteY4-40" fmla="*/ 1191269 h 2403846"/>
                <a:gd name="connsiteX0-41" fmla="*/ 0 w 12185374"/>
                <a:gd name="connsiteY0-42" fmla="*/ 942791 h 2403846"/>
                <a:gd name="connsiteX1-43" fmla="*/ 2683566 w 12185374"/>
                <a:gd name="connsiteY1-44" fmla="*/ 58208 h 2403846"/>
                <a:gd name="connsiteX2-45" fmla="*/ 6013173 w 12185374"/>
                <a:gd name="connsiteY2-46" fmla="*/ 2403843 h 2403846"/>
                <a:gd name="connsiteX3-47" fmla="*/ 9273208 w 12185374"/>
                <a:gd name="connsiteY3-48" fmla="*/ 38330 h 2403846"/>
                <a:gd name="connsiteX4-49" fmla="*/ 12185374 w 12185374"/>
                <a:gd name="connsiteY4-50" fmla="*/ 1191269 h 2403846"/>
                <a:gd name="connsiteX0-51" fmla="*/ 0 w 12175435"/>
                <a:gd name="connsiteY0-52" fmla="*/ 955012 h 2416067"/>
                <a:gd name="connsiteX1-53" fmla="*/ 2683566 w 12175435"/>
                <a:gd name="connsiteY1-54" fmla="*/ 70429 h 2416067"/>
                <a:gd name="connsiteX2-55" fmla="*/ 6013173 w 12175435"/>
                <a:gd name="connsiteY2-56" fmla="*/ 2416064 h 2416067"/>
                <a:gd name="connsiteX3-57" fmla="*/ 9273208 w 12175435"/>
                <a:gd name="connsiteY3-58" fmla="*/ 50551 h 2416067"/>
                <a:gd name="connsiteX4-59" fmla="*/ 12175435 w 12175435"/>
                <a:gd name="connsiteY4-60" fmla="*/ 1064342 h 2416067"/>
                <a:gd name="connsiteX0-61" fmla="*/ 0 w 12175435"/>
                <a:gd name="connsiteY0-62" fmla="*/ 1341080 h 2803602"/>
                <a:gd name="connsiteX1-63" fmla="*/ 2703444 w 12175435"/>
                <a:gd name="connsiteY1-64" fmla="*/ 38072 h 2803602"/>
                <a:gd name="connsiteX2-65" fmla="*/ 6013173 w 12175435"/>
                <a:gd name="connsiteY2-66" fmla="*/ 2802132 h 2803602"/>
                <a:gd name="connsiteX3-67" fmla="*/ 9273208 w 12175435"/>
                <a:gd name="connsiteY3-68" fmla="*/ 436619 h 2803602"/>
                <a:gd name="connsiteX4-69" fmla="*/ 12175435 w 12175435"/>
                <a:gd name="connsiteY4-70" fmla="*/ 1450410 h 2803602"/>
                <a:gd name="connsiteX0-71" fmla="*/ 0 w 12175435"/>
                <a:gd name="connsiteY0-72" fmla="*/ 1185059 h 2646639"/>
                <a:gd name="connsiteX1-73" fmla="*/ 2892288 w 12175435"/>
                <a:gd name="connsiteY1-74" fmla="*/ 44023 h 2646639"/>
                <a:gd name="connsiteX2-75" fmla="*/ 6013173 w 12175435"/>
                <a:gd name="connsiteY2-76" fmla="*/ 2646111 h 2646639"/>
                <a:gd name="connsiteX3-77" fmla="*/ 9273208 w 12175435"/>
                <a:gd name="connsiteY3-78" fmla="*/ 280598 h 2646639"/>
                <a:gd name="connsiteX4-79" fmla="*/ 12175435 w 12175435"/>
                <a:gd name="connsiteY4-80" fmla="*/ 1294389 h 2646639"/>
                <a:gd name="connsiteX0-81" fmla="*/ 0 w 12175435"/>
                <a:gd name="connsiteY0-82" fmla="*/ 1199048 h 2660102"/>
                <a:gd name="connsiteX1-83" fmla="*/ 2892288 w 12175435"/>
                <a:gd name="connsiteY1-84" fmla="*/ 58012 h 2660102"/>
                <a:gd name="connsiteX2-85" fmla="*/ 6013173 w 12175435"/>
                <a:gd name="connsiteY2-86" fmla="*/ 2660100 h 2660102"/>
                <a:gd name="connsiteX3-87" fmla="*/ 8935278 w 12175435"/>
                <a:gd name="connsiteY3-88" fmla="*/ 38132 h 2660102"/>
                <a:gd name="connsiteX4-89" fmla="*/ 12175435 w 12175435"/>
                <a:gd name="connsiteY4-90" fmla="*/ 1308378 h 2660102"/>
                <a:gd name="connsiteX0-91" fmla="*/ 0 w 12175435"/>
                <a:gd name="connsiteY0-92" fmla="*/ 1202757 h 2744798"/>
                <a:gd name="connsiteX1-93" fmla="*/ 2892288 w 12175435"/>
                <a:gd name="connsiteY1-94" fmla="*/ 61721 h 2744798"/>
                <a:gd name="connsiteX2-95" fmla="*/ 6202017 w 12175435"/>
                <a:gd name="connsiteY2-96" fmla="*/ 2744795 h 2744798"/>
                <a:gd name="connsiteX3-97" fmla="*/ 8935278 w 12175435"/>
                <a:gd name="connsiteY3-98" fmla="*/ 41841 h 2744798"/>
                <a:gd name="connsiteX4-99" fmla="*/ 12175435 w 12175435"/>
                <a:gd name="connsiteY4-100" fmla="*/ 1312087 h 2744798"/>
                <a:gd name="connsiteX0-101" fmla="*/ 0 w 12175435"/>
                <a:gd name="connsiteY0-102" fmla="*/ 1197231 h 2617793"/>
                <a:gd name="connsiteX1-103" fmla="*/ 2892288 w 12175435"/>
                <a:gd name="connsiteY1-104" fmla="*/ 56195 h 2617793"/>
                <a:gd name="connsiteX2-105" fmla="*/ 6311347 w 12175435"/>
                <a:gd name="connsiteY2-106" fmla="*/ 2617790 h 2617793"/>
                <a:gd name="connsiteX3-107" fmla="*/ 8935278 w 12175435"/>
                <a:gd name="connsiteY3-108" fmla="*/ 36315 h 2617793"/>
                <a:gd name="connsiteX4-109" fmla="*/ 12175435 w 12175435"/>
                <a:gd name="connsiteY4-110" fmla="*/ 1306561 h 2617793"/>
                <a:gd name="connsiteX0-111" fmla="*/ 0 w 12175435"/>
                <a:gd name="connsiteY0-112" fmla="*/ 1184222 h 2604782"/>
                <a:gd name="connsiteX1-113" fmla="*/ 2892288 w 12175435"/>
                <a:gd name="connsiteY1-114" fmla="*/ 43186 h 2604782"/>
                <a:gd name="connsiteX2-115" fmla="*/ 6311347 w 12175435"/>
                <a:gd name="connsiteY2-116" fmla="*/ 2604781 h 2604782"/>
                <a:gd name="connsiteX3-117" fmla="*/ 9054547 w 12175435"/>
                <a:gd name="connsiteY3-118" fmla="*/ 36803 h 2604782"/>
                <a:gd name="connsiteX4-119" fmla="*/ 12175435 w 12175435"/>
                <a:gd name="connsiteY4-120" fmla="*/ 1293552 h 2604782"/>
                <a:gd name="connsiteX0-121" fmla="*/ 0 w 12185375"/>
                <a:gd name="connsiteY0-122" fmla="*/ 1183144 h 2603702"/>
                <a:gd name="connsiteX1-123" fmla="*/ 2892288 w 12185375"/>
                <a:gd name="connsiteY1-124" fmla="*/ 42108 h 2603702"/>
                <a:gd name="connsiteX2-125" fmla="*/ 6311347 w 12185375"/>
                <a:gd name="connsiteY2-126" fmla="*/ 2603703 h 2603702"/>
                <a:gd name="connsiteX3-127" fmla="*/ 9054547 w 12185375"/>
                <a:gd name="connsiteY3-128" fmla="*/ 35725 h 2603702"/>
                <a:gd name="connsiteX4-129" fmla="*/ 12185375 w 12185375"/>
                <a:gd name="connsiteY4-130" fmla="*/ 1386957 h 2603702"/>
                <a:gd name="connsiteX0-131" fmla="*/ 0 w 12185375"/>
                <a:gd name="connsiteY0-132" fmla="*/ 1184780 h 2605340"/>
                <a:gd name="connsiteX1-133" fmla="*/ 2892288 w 12185375"/>
                <a:gd name="connsiteY1-134" fmla="*/ 43744 h 2605340"/>
                <a:gd name="connsiteX2-135" fmla="*/ 6311347 w 12185375"/>
                <a:gd name="connsiteY2-136" fmla="*/ 2605339 h 2605340"/>
                <a:gd name="connsiteX3-137" fmla="*/ 9054547 w 12185375"/>
                <a:gd name="connsiteY3-138" fmla="*/ 37361 h 2605340"/>
                <a:gd name="connsiteX4-139" fmla="*/ 12185375 w 12185375"/>
                <a:gd name="connsiteY4-140" fmla="*/ 1388593 h 2605340"/>
                <a:gd name="connsiteX0-141" fmla="*/ 0 w 12185375"/>
                <a:gd name="connsiteY0-142" fmla="*/ 1183192 h 2603751"/>
                <a:gd name="connsiteX1-143" fmla="*/ 2892288 w 12185375"/>
                <a:gd name="connsiteY1-144" fmla="*/ 42156 h 2603751"/>
                <a:gd name="connsiteX2-145" fmla="*/ 6311347 w 12185375"/>
                <a:gd name="connsiteY2-146" fmla="*/ 2603751 h 2603751"/>
                <a:gd name="connsiteX3-147" fmla="*/ 9054547 w 12185375"/>
                <a:gd name="connsiteY3-148" fmla="*/ 35773 h 2603751"/>
                <a:gd name="connsiteX4-149" fmla="*/ 12185375 w 12185375"/>
                <a:gd name="connsiteY4-150" fmla="*/ 1387005 h 26037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85375" h="2603751">
                  <a:moveTo>
                    <a:pt x="0" y="1183192"/>
                  </a:moveTo>
                  <a:cubicBezTo>
                    <a:pt x="818322" y="619146"/>
                    <a:pt x="1840397" y="-194604"/>
                    <a:pt x="2892288" y="42156"/>
                  </a:cubicBezTo>
                  <a:cubicBezTo>
                    <a:pt x="3944179" y="278916"/>
                    <a:pt x="5284304" y="2604815"/>
                    <a:pt x="6311347" y="2603751"/>
                  </a:cubicBezTo>
                  <a:cubicBezTo>
                    <a:pt x="7338390" y="2602687"/>
                    <a:pt x="8075542" y="238564"/>
                    <a:pt x="9054547" y="35773"/>
                  </a:cubicBezTo>
                  <a:cubicBezTo>
                    <a:pt x="10033552" y="-167018"/>
                    <a:pt x="11226248" y="520522"/>
                    <a:pt x="12185375" y="1387005"/>
                  </a:cubicBezTo>
                </a:path>
              </a:pathLst>
            </a:custGeom>
            <a:noFill/>
            <a:ln>
              <a:solidFill>
                <a:srgbClr val="F3E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301714" y="1899749"/>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0" name="文本框 9"/>
          <p:cNvSpPr txBox="1"/>
          <p:nvPr/>
        </p:nvSpPr>
        <p:spPr>
          <a:xfrm>
            <a:off x="7811846" y="1899749"/>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1" name="文本框 10"/>
          <p:cNvSpPr txBox="1"/>
          <p:nvPr/>
        </p:nvSpPr>
        <p:spPr>
          <a:xfrm>
            <a:off x="4615359" y="4888898"/>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nvGrpSpPr>
          <p:cNvPr id="7" name="组合 6"/>
          <p:cNvGrpSpPr/>
          <p:nvPr/>
        </p:nvGrpSpPr>
        <p:grpSpPr>
          <a:xfrm>
            <a:off x="4758129" y="669119"/>
            <a:ext cx="2675743" cy="859035"/>
            <a:chOff x="4696237" y="669119"/>
            <a:chExt cx="2675743" cy="859035"/>
          </a:xfrm>
        </p:grpSpPr>
        <p:pic>
          <p:nvPicPr>
            <p:cNvPr id="13" name="图片 12"/>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14" name="图片 13"/>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15" name="图片 14"/>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16" name="图片 15"/>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17" name="文本框 16"/>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流 程 安 排</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000"/>
                                        <p:tgtEl>
                                          <p:spTgt spid="18"/>
                                        </p:tgtEl>
                                      </p:cBhvr>
                                    </p:animEffect>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par>
                                <p:cTn id="21" presetID="47"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31"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 calcmode="lin" valueType="num">
                                      <p:cBhvr>
                                        <p:cTn id="43" dur="1000" fill="hold"/>
                                        <p:tgtEl>
                                          <p:spTgt spid="6"/>
                                        </p:tgtEl>
                                        <p:attrNameLst>
                                          <p:attrName>style.rotation</p:attrName>
                                        </p:attrNameLst>
                                      </p:cBhvr>
                                      <p:tavLst>
                                        <p:tav tm="0">
                                          <p:val>
                                            <p:fltVal val="90"/>
                                          </p:val>
                                        </p:tav>
                                        <p:tav tm="100000">
                                          <p:val>
                                            <p:fltVal val="0"/>
                                          </p:val>
                                        </p:tav>
                                      </p:tavLst>
                                    </p:anim>
                                    <p:animEffect transition="in" filter="fade">
                                      <p:cBhvr>
                                        <p:cTn id="44" dur="1000"/>
                                        <p:tgtEl>
                                          <p:spTgt spid="6"/>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ic.51yuansu.com/pic3/cover/02/93/82/5ac35d17425c9_610.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34792" l="0" r="100000"/>
                    </a14:imgEffect>
                  </a14:imgLayer>
                </a14:imgProps>
              </a:ext>
              <a:ext uri="{28A0092B-C50C-407E-A947-70E740481C1C}">
                <a14:useLocalDpi xmlns:a14="http://schemas.microsoft.com/office/drawing/2010/main" val="0"/>
              </a:ext>
            </a:extLst>
          </a:blip>
          <a:srcRect b="65362"/>
          <a:stretch>
            <a:fillRect/>
          </a:stretch>
        </p:blipFill>
        <p:spPr bwMode="auto">
          <a:xfrm rot="16200000">
            <a:off x="-707509" y="2665518"/>
            <a:ext cx="2941976" cy="1526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ic.51yuansu.com/pic3/cover/02/93/82/5ac35d17425c9_610.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34792" l="0" r="100000"/>
                    </a14:imgEffect>
                  </a14:imgLayer>
                </a14:imgProps>
              </a:ext>
              <a:ext uri="{28A0092B-C50C-407E-A947-70E740481C1C}">
                <a14:useLocalDpi xmlns:a14="http://schemas.microsoft.com/office/drawing/2010/main" val="0"/>
              </a:ext>
            </a:extLst>
          </a:blip>
          <a:srcRect b="65362"/>
          <a:stretch>
            <a:fillRect/>
          </a:stretch>
        </p:blipFill>
        <p:spPr bwMode="auto">
          <a:xfrm rot="5400000">
            <a:off x="9957536" y="2665521"/>
            <a:ext cx="2941972" cy="1526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pic.51yuansu.com/pic3/cover/02/93/82/5ac35d17425c9_610.jp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34792" l="0" r="100000"/>
                    </a14:imgEffect>
                  </a14:imgLayer>
                </a14:imgProps>
              </a:ext>
              <a:ext uri="{28A0092B-C50C-407E-A947-70E740481C1C}">
                <a14:useLocalDpi xmlns:a14="http://schemas.microsoft.com/office/drawing/2010/main" val="0"/>
              </a:ext>
            </a:extLst>
          </a:blip>
          <a:srcRect b="65362"/>
          <a:stretch>
            <a:fillRect/>
          </a:stretch>
        </p:blipFill>
        <p:spPr bwMode="auto">
          <a:xfrm rot="10800000">
            <a:off x="4625011" y="5331042"/>
            <a:ext cx="2941978" cy="15269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2999863" y="1634507"/>
            <a:ext cx="2954655" cy="2167198"/>
            <a:chOff x="1261957" y="3677478"/>
            <a:chExt cx="2954655" cy="2167198"/>
          </a:xfrm>
        </p:grpSpPr>
        <p:sp>
          <p:nvSpPr>
            <p:cNvPr id="18" name="文本框 17"/>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9" name="文本框 18"/>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20" name="图片 1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992673" y="3677478"/>
              <a:ext cx="1122127" cy="619508"/>
            </a:xfrm>
            <a:prstGeom prst="rect">
              <a:avLst/>
            </a:prstGeom>
          </p:spPr>
        </p:pic>
      </p:grpSp>
      <p:grpSp>
        <p:nvGrpSpPr>
          <p:cNvPr id="21" name="组合 20"/>
          <p:cNvGrpSpPr/>
          <p:nvPr/>
        </p:nvGrpSpPr>
        <p:grpSpPr>
          <a:xfrm>
            <a:off x="6221041" y="1634507"/>
            <a:ext cx="2971096" cy="2167198"/>
            <a:chOff x="1245516" y="3677478"/>
            <a:chExt cx="2971096" cy="2167198"/>
          </a:xfrm>
        </p:grpSpPr>
        <p:sp>
          <p:nvSpPr>
            <p:cNvPr id="22" name="文本框 21"/>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3" name="文本框 22"/>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31" name="图片 3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4" name="组合 3"/>
          <p:cNvGrpSpPr/>
          <p:nvPr/>
        </p:nvGrpSpPr>
        <p:grpSpPr>
          <a:xfrm>
            <a:off x="1441503" y="4120838"/>
            <a:ext cx="2954655" cy="2167198"/>
            <a:chOff x="1261957" y="3677478"/>
            <a:chExt cx="2954655" cy="2167198"/>
          </a:xfrm>
        </p:grpSpPr>
        <p:sp>
          <p:nvSpPr>
            <p:cNvPr id="13" name="文本框 12"/>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4" name="文本框 13"/>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5" name="图片 1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992673" y="3677478"/>
              <a:ext cx="1122127" cy="619508"/>
            </a:xfrm>
            <a:prstGeom prst="rect">
              <a:avLst/>
            </a:prstGeom>
          </p:spPr>
        </p:pic>
      </p:grpSp>
      <p:grpSp>
        <p:nvGrpSpPr>
          <p:cNvPr id="32" name="组合 31"/>
          <p:cNvGrpSpPr/>
          <p:nvPr/>
        </p:nvGrpSpPr>
        <p:grpSpPr>
          <a:xfrm>
            <a:off x="7795841" y="4043606"/>
            <a:ext cx="2971096" cy="2167198"/>
            <a:chOff x="1245516" y="3677478"/>
            <a:chExt cx="2971096" cy="2167198"/>
          </a:xfrm>
        </p:grpSpPr>
        <p:sp>
          <p:nvSpPr>
            <p:cNvPr id="33" name="文本框 32"/>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34" name="文本框 33"/>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35" name="图片 3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36" name="组合 35"/>
          <p:cNvGrpSpPr/>
          <p:nvPr/>
        </p:nvGrpSpPr>
        <p:grpSpPr>
          <a:xfrm>
            <a:off x="4758129" y="669119"/>
            <a:ext cx="2675743" cy="859035"/>
            <a:chOff x="4696237" y="669119"/>
            <a:chExt cx="2675743" cy="859035"/>
          </a:xfrm>
        </p:grpSpPr>
        <p:pic>
          <p:nvPicPr>
            <p:cNvPr id="37" name="图片 36"/>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38" name="图片 3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39" name="图片 38"/>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40" name="图片 3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41" name="文本框 40"/>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流 程 安 排</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1000" fill="hold"/>
                                        <p:tgtEl>
                                          <p:spTgt spid="2050"/>
                                        </p:tgtEl>
                                        <p:attrNameLst>
                                          <p:attrName>ppt_x</p:attrName>
                                        </p:attrNameLst>
                                      </p:cBhvr>
                                      <p:tavLst>
                                        <p:tav tm="0">
                                          <p:val>
                                            <p:strVal val="0-#ppt_w/2"/>
                                          </p:val>
                                        </p:tav>
                                        <p:tav tm="100000">
                                          <p:val>
                                            <p:strVal val="#ppt_x"/>
                                          </p:val>
                                        </p:tav>
                                      </p:tavLst>
                                    </p:anim>
                                    <p:anim calcmode="lin" valueType="num">
                                      <p:cBhvr additive="base">
                                        <p:cTn id="14" dur="1000" fill="hold"/>
                                        <p:tgtEl>
                                          <p:spTgt spid="205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9527" t="4446" r="19527" b="4446"/>
          <a:stretch>
            <a:fillRect/>
          </a:stretch>
        </p:blipFill>
        <p:spPr>
          <a:xfrm>
            <a:off x="443948" y="2792564"/>
            <a:ext cx="2187695" cy="3270304"/>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9527" t="4446" r="19527" b="4446"/>
          <a:stretch>
            <a:fillRect/>
          </a:stretch>
        </p:blipFill>
        <p:spPr>
          <a:xfrm flipH="1">
            <a:off x="9560358" y="2792564"/>
            <a:ext cx="2187694" cy="3270304"/>
          </a:xfrm>
          <a:prstGeom prst="rect">
            <a:avLst/>
          </a:prstGeom>
        </p:spPr>
      </p:pic>
      <p:grpSp>
        <p:nvGrpSpPr>
          <p:cNvPr id="6" name="组合 5"/>
          <p:cNvGrpSpPr/>
          <p:nvPr/>
        </p:nvGrpSpPr>
        <p:grpSpPr>
          <a:xfrm>
            <a:off x="7842082" y="1667046"/>
            <a:ext cx="1486859" cy="4700632"/>
            <a:chOff x="7617663" y="1883048"/>
            <a:chExt cx="1486859" cy="4700632"/>
          </a:xfrm>
        </p:grpSpPr>
        <p:grpSp>
          <p:nvGrpSpPr>
            <p:cNvPr id="7" name="组合 6"/>
            <p:cNvGrpSpPr/>
            <p:nvPr/>
          </p:nvGrpSpPr>
          <p:grpSpPr>
            <a:xfrm>
              <a:off x="7617663" y="1883048"/>
              <a:ext cx="1486859" cy="1060437"/>
              <a:chOff x="8910325" y="1463040"/>
              <a:chExt cx="1486859" cy="1060437"/>
            </a:xfrm>
          </p:grpSpPr>
          <p:grpSp>
            <p:nvGrpSpPr>
              <p:cNvPr id="9" name="组合 8"/>
              <p:cNvGrpSpPr/>
              <p:nvPr/>
            </p:nvGrpSpPr>
            <p:grpSpPr>
              <a:xfrm>
                <a:off x="9538149" y="1583468"/>
                <a:ext cx="859035" cy="819580"/>
                <a:chOff x="1114752" y="4056492"/>
                <a:chExt cx="859035" cy="819580"/>
              </a:xfrm>
            </p:grpSpPr>
            <p:pic>
              <p:nvPicPr>
                <p:cNvPr id="11" name="图片 10"/>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12" name="矩形 11"/>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1</a:t>
                  </a:r>
                  <a:endParaRPr lang="zh-CN" altLang="en-US" sz="3200" dirty="0">
                    <a:solidFill>
                      <a:srgbClr val="E2B56C"/>
                    </a:solidFill>
                  </a:endParaRPr>
                </a:p>
              </p:txBody>
            </p:sp>
          </p:grpSp>
          <p:sp>
            <p:nvSpPr>
              <p:cNvPr id="10" name="文本框 9"/>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8" name="文本框 7"/>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13" name="组合 12"/>
          <p:cNvGrpSpPr/>
          <p:nvPr/>
        </p:nvGrpSpPr>
        <p:grpSpPr>
          <a:xfrm>
            <a:off x="6182407" y="1667046"/>
            <a:ext cx="1486859" cy="4700632"/>
            <a:chOff x="7617663" y="1883048"/>
            <a:chExt cx="1486859" cy="4700632"/>
          </a:xfrm>
        </p:grpSpPr>
        <p:grpSp>
          <p:nvGrpSpPr>
            <p:cNvPr id="14" name="组合 13"/>
            <p:cNvGrpSpPr/>
            <p:nvPr/>
          </p:nvGrpSpPr>
          <p:grpSpPr>
            <a:xfrm>
              <a:off x="7617663" y="1883048"/>
              <a:ext cx="1486859" cy="1060437"/>
              <a:chOff x="8910325" y="1463040"/>
              <a:chExt cx="1486859" cy="1060437"/>
            </a:xfrm>
          </p:grpSpPr>
          <p:grpSp>
            <p:nvGrpSpPr>
              <p:cNvPr id="16" name="组合 15"/>
              <p:cNvGrpSpPr/>
              <p:nvPr/>
            </p:nvGrpSpPr>
            <p:grpSpPr>
              <a:xfrm>
                <a:off x="9538149" y="1583468"/>
                <a:ext cx="859035" cy="819580"/>
                <a:chOff x="1114752" y="4056492"/>
                <a:chExt cx="859035" cy="819580"/>
              </a:xfrm>
            </p:grpSpPr>
            <p:pic>
              <p:nvPicPr>
                <p:cNvPr id="18" name="图片 17"/>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19" name="矩形 18"/>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2</a:t>
                  </a:r>
                  <a:endParaRPr lang="zh-CN" altLang="en-US" sz="3200" dirty="0">
                    <a:solidFill>
                      <a:srgbClr val="E2B56C"/>
                    </a:solidFill>
                  </a:endParaRPr>
                </a:p>
              </p:txBody>
            </p:sp>
          </p:grpSp>
          <p:sp>
            <p:nvSpPr>
              <p:cNvPr id="17" name="文本框 16"/>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15" name="文本框 14"/>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20" name="组合 19"/>
          <p:cNvGrpSpPr/>
          <p:nvPr/>
        </p:nvGrpSpPr>
        <p:grpSpPr>
          <a:xfrm>
            <a:off x="4522733" y="1667046"/>
            <a:ext cx="1486859" cy="4700632"/>
            <a:chOff x="7617663" y="1883048"/>
            <a:chExt cx="1486859" cy="4700632"/>
          </a:xfrm>
        </p:grpSpPr>
        <p:grpSp>
          <p:nvGrpSpPr>
            <p:cNvPr id="21" name="组合 20"/>
            <p:cNvGrpSpPr/>
            <p:nvPr/>
          </p:nvGrpSpPr>
          <p:grpSpPr>
            <a:xfrm>
              <a:off x="7617663" y="1883048"/>
              <a:ext cx="1486859" cy="1060437"/>
              <a:chOff x="8910325" y="1463040"/>
              <a:chExt cx="1486859" cy="1060437"/>
            </a:xfrm>
          </p:grpSpPr>
          <p:grpSp>
            <p:nvGrpSpPr>
              <p:cNvPr id="23" name="组合 22"/>
              <p:cNvGrpSpPr/>
              <p:nvPr/>
            </p:nvGrpSpPr>
            <p:grpSpPr>
              <a:xfrm>
                <a:off x="9538149" y="1583468"/>
                <a:ext cx="859035" cy="819580"/>
                <a:chOff x="1114752" y="4056492"/>
                <a:chExt cx="859035" cy="819580"/>
              </a:xfrm>
            </p:grpSpPr>
            <p:pic>
              <p:nvPicPr>
                <p:cNvPr id="25" name="图片 2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26" name="矩形 25"/>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3</a:t>
                  </a:r>
                  <a:endParaRPr lang="zh-CN" altLang="en-US" sz="3200" dirty="0">
                    <a:solidFill>
                      <a:srgbClr val="E2B56C"/>
                    </a:solidFill>
                  </a:endParaRPr>
                </a:p>
              </p:txBody>
            </p:sp>
          </p:grpSp>
          <p:sp>
            <p:nvSpPr>
              <p:cNvPr id="24" name="文本框 23"/>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22" name="文本框 21"/>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27" name="组合 26"/>
          <p:cNvGrpSpPr/>
          <p:nvPr/>
        </p:nvGrpSpPr>
        <p:grpSpPr>
          <a:xfrm>
            <a:off x="2863059" y="1667046"/>
            <a:ext cx="1486859" cy="4700632"/>
            <a:chOff x="7617663" y="1883048"/>
            <a:chExt cx="1486859" cy="4700632"/>
          </a:xfrm>
        </p:grpSpPr>
        <p:grpSp>
          <p:nvGrpSpPr>
            <p:cNvPr id="28" name="组合 27"/>
            <p:cNvGrpSpPr/>
            <p:nvPr/>
          </p:nvGrpSpPr>
          <p:grpSpPr>
            <a:xfrm>
              <a:off x="7617663" y="1883048"/>
              <a:ext cx="1486859" cy="1060437"/>
              <a:chOff x="8910325" y="1463040"/>
              <a:chExt cx="1486859" cy="1060437"/>
            </a:xfrm>
          </p:grpSpPr>
          <p:grpSp>
            <p:nvGrpSpPr>
              <p:cNvPr id="30" name="组合 29"/>
              <p:cNvGrpSpPr/>
              <p:nvPr/>
            </p:nvGrpSpPr>
            <p:grpSpPr>
              <a:xfrm>
                <a:off x="9538149" y="1583468"/>
                <a:ext cx="859035" cy="819580"/>
                <a:chOff x="1114752" y="4056492"/>
                <a:chExt cx="859035" cy="819580"/>
              </a:xfrm>
            </p:grpSpPr>
            <p:pic>
              <p:nvPicPr>
                <p:cNvPr id="32" name="图片 31"/>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33" name="矩形 32"/>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4</a:t>
                  </a:r>
                  <a:endParaRPr lang="zh-CN" altLang="en-US" sz="3200" dirty="0">
                    <a:solidFill>
                      <a:srgbClr val="E2B56C"/>
                    </a:solidFill>
                  </a:endParaRPr>
                </a:p>
              </p:txBody>
            </p:sp>
          </p:grpSp>
          <p:sp>
            <p:nvSpPr>
              <p:cNvPr id="31" name="文本框 30"/>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29" name="文本框 28"/>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41" name="组合 40"/>
          <p:cNvGrpSpPr/>
          <p:nvPr/>
        </p:nvGrpSpPr>
        <p:grpSpPr>
          <a:xfrm>
            <a:off x="4758129" y="669119"/>
            <a:ext cx="2675743" cy="859035"/>
            <a:chOff x="4696237" y="669119"/>
            <a:chExt cx="2675743" cy="859035"/>
          </a:xfrm>
        </p:grpSpPr>
        <p:pic>
          <p:nvPicPr>
            <p:cNvPr id="42" name="图片 4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43" name="图片 42"/>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44" name="图片 4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45" name="图片 4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46" name="文本框 45"/>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流 程 安 排</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1000"/>
                                        <p:tgtEl>
                                          <p:spTgt spid="6"/>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1000"/>
                                        <p:tgtEl>
                                          <p:spTgt spid="13"/>
                                        </p:tgtEl>
                                      </p:cBhvr>
                                    </p:animEffect>
                                  </p:childTnLst>
                                </p:cTn>
                              </p:par>
                            </p:childTnLst>
                          </p:cTn>
                        </p:par>
                        <p:par>
                          <p:cTn id="29" fill="hold">
                            <p:stCondLst>
                              <p:cond delay="4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1000"/>
                                        <p:tgtEl>
                                          <p:spTgt spid="20"/>
                                        </p:tgtEl>
                                      </p:cBhvr>
                                    </p:animEffect>
                                  </p:childTnLst>
                                </p:cTn>
                              </p:par>
                            </p:childTnLst>
                          </p:cTn>
                        </p:par>
                        <p:par>
                          <p:cTn id="33" fill="hold">
                            <p:stCondLst>
                              <p:cond delay="5000"/>
                            </p:stCondLst>
                            <p:childTnLst>
                              <p:par>
                                <p:cTn id="34" presetID="22" presetClass="entr" presetSubtype="4"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ackgroundRemoval t="5368" b="96504" l="10000" r="90000"/>
                    </a14:imgEffect>
                  </a14:imgLayer>
                </a14:imgProps>
              </a:ext>
            </a:extLst>
          </a:blip>
          <a:srcRect b="1723"/>
          <a:stretch>
            <a:fillRect/>
          </a:stretch>
        </p:blipFill>
        <p:spPr>
          <a:xfrm>
            <a:off x="4237286" y="1776305"/>
            <a:ext cx="3717427" cy="4534601"/>
          </a:xfrm>
          <a:prstGeom prst="rect">
            <a:avLst/>
          </a:prstGeom>
        </p:spPr>
      </p:pic>
      <p:grpSp>
        <p:nvGrpSpPr>
          <p:cNvPr id="6" name="组合 5"/>
          <p:cNvGrpSpPr/>
          <p:nvPr/>
        </p:nvGrpSpPr>
        <p:grpSpPr>
          <a:xfrm>
            <a:off x="1441503" y="1489549"/>
            <a:ext cx="2954655" cy="2167198"/>
            <a:chOff x="1261957" y="3677478"/>
            <a:chExt cx="2954655" cy="2167198"/>
          </a:xfrm>
        </p:grpSpPr>
        <p:sp>
          <p:nvSpPr>
            <p:cNvPr id="7" name="文本框 6"/>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8" name="文本框 7"/>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9" name="图片 8"/>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992673" y="3677478"/>
              <a:ext cx="1122127" cy="619508"/>
            </a:xfrm>
            <a:prstGeom prst="rect">
              <a:avLst/>
            </a:prstGeom>
          </p:spPr>
        </p:pic>
      </p:grpSp>
      <p:grpSp>
        <p:nvGrpSpPr>
          <p:cNvPr id="10" name="组合 9"/>
          <p:cNvGrpSpPr/>
          <p:nvPr/>
        </p:nvGrpSpPr>
        <p:grpSpPr>
          <a:xfrm>
            <a:off x="7812282" y="1489549"/>
            <a:ext cx="2971096" cy="2167198"/>
            <a:chOff x="1245516" y="3677478"/>
            <a:chExt cx="2971096" cy="2167198"/>
          </a:xfrm>
        </p:grpSpPr>
        <p:sp>
          <p:nvSpPr>
            <p:cNvPr id="11" name="文本框 10"/>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2" name="文本框 11"/>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3" name="图片 1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14" name="组合 13"/>
          <p:cNvGrpSpPr/>
          <p:nvPr/>
        </p:nvGrpSpPr>
        <p:grpSpPr>
          <a:xfrm>
            <a:off x="1441503" y="4120838"/>
            <a:ext cx="2954655" cy="2167198"/>
            <a:chOff x="1261957" y="3677478"/>
            <a:chExt cx="2954655" cy="2167198"/>
          </a:xfrm>
        </p:grpSpPr>
        <p:sp>
          <p:nvSpPr>
            <p:cNvPr id="15" name="文本框 14"/>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6" name="文本框 15"/>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7" name="图片 1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992673" y="3677478"/>
              <a:ext cx="1122127" cy="619508"/>
            </a:xfrm>
            <a:prstGeom prst="rect">
              <a:avLst/>
            </a:prstGeom>
          </p:spPr>
        </p:pic>
      </p:grpSp>
      <p:grpSp>
        <p:nvGrpSpPr>
          <p:cNvPr id="18" name="组合 17"/>
          <p:cNvGrpSpPr/>
          <p:nvPr/>
        </p:nvGrpSpPr>
        <p:grpSpPr>
          <a:xfrm>
            <a:off x="7795841" y="4043606"/>
            <a:ext cx="2971096" cy="2167198"/>
            <a:chOff x="1245516" y="3677478"/>
            <a:chExt cx="2971096" cy="2167198"/>
          </a:xfrm>
        </p:grpSpPr>
        <p:sp>
          <p:nvSpPr>
            <p:cNvPr id="19" name="文本框 18"/>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0" name="文本框 19"/>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21" name="图片 2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28" name="组合 27"/>
          <p:cNvGrpSpPr/>
          <p:nvPr/>
        </p:nvGrpSpPr>
        <p:grpSpPr>
          <a:xfrm>
            <a:off x="4758129" y="669119"/>
            <a:ext cx="2675743" cy="859035"/>
            <a:chOff x="4696237" y="669119"/>
            <a:chExt cx="2675743" cy="859035"/>
          </a:xfrm>
        </p:grpSpPr>
        <p:pic>
          <p:nvPicPr>
            <p:cNvPr id="29" name="图片 28"/>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30" name="图片 2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31" name="图片 30"/>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32" name="图片 31"/>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33" name="文本框 32"/>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流 程 安 排</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8143" r="76751" b="59301"/>
          <a:stretch>
            <a:fillRect/>
          </a:stretch>
        </p:blipFill>
        <p:spPr>
          <a:xfrm>
            <a:off x="4114800" y="508500"/>
            <a:ext cx="1639800" cy="3087212"/>
          </a:xfrm>
          <a:prstGeom prst="rect">
            <a:avLst/>
          </a:prstGeom>
        </p:spPr>
      </p:pic>
      <p:sp>
        <p:nvSpPr>
          <p:cNvPr id="9" name="矩形 8"/>
          <p:cNvSpPr/>
          <p:nvPr/>
        </p:nvSpPr>
        <p:spPr>
          <a:xfrm>
            <a:off x="5671595" y="0"/>
            <a:ext cx="2237965"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371" t="45965" r="75959"/>
          <a:stretch>
            <a:fillRect/>
          </a:stretch>
        </p:blipFill>
        <p:spPr>
          <a:xfrm>
            <a:off x="5353549" y="4255472"/>
            <a:ext cx="590422" cy="221720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31884" r="56513"/>
          <a:stretch>
            <a:fillRect/>
          </a:stretch>
        </p:blipFill>
        <p:spPr>
          <a:xfrm>
            <a:off x="11322" y="2186609"/>
            <a:ext cx="3497743" cy="467139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
        <p:nvSpPr>
          <p:cNvPr id="17" name="文本框 16"/>
          <p:cNvSpPr txBox="1"/>
          <p:nvPr/>
        </p:nvSpPr>
        <p:spPr>
          <a:xfrm>
            <a:off x="5592340" y="578565"/>
            <a:ext cx="2441694" cy="769441"/>
          </a:xfrm>
          <a:prstGeom prst="rect">
            <a:avLst/>
          </a:prstGeom>
          <a:noFill/>
        </p:spPr>
        <p:txBody>
          <a:bodyPr wrap="none" rtlCol="0">
            <a:spAutoFit/>
          </a:bodyPr>
          <a:lstStyle/>
          <a:p>
            <a:r>
              <a:rPr lang="zh-CN" altLang="en-US" sz="4400" dirty="0">
                <a:solidFill>
                  <a:srgbClr val="E2B56C"/>
                </a:solidFill>
                <a:latin typeface="仓耳青禾体-谷力 W05" panose="02020400000000000000" pitchFamily="18" charset="-122"/>
                <a:ea typeface="仓耳青禾体-谷力 W05" panose="02020400000000000000" pitchFamily="18" charset="-122"/>
              </a:rPr>
              <a:t>第肆章节</a:t>
            </a:r>
            <a:endParaRPr lang="zh-CN" altLang="en-US" sz="4400"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18" name="文本框 17"/>
          <p:cNvSpPr txBox="1"/>
          <p:nvPr/>
        </p:nvSpPr>
        <p:spPr>
          <a:xfrm>
            <a:off x="6814356" y="1261524"/>
            <a:ext cx="1082348" cy="707886"/>
          </a:xfrm>
          <a:prstGeom prst="rect">
            <a:avLst/>
          </a:prstGeom>
          <a:noFill/>
        </p:spPr>
        <p:txBody>
          <a:bodyPr wrap="none" rtlCol="0">
            <a:spAutoFit/>
          </a:bodyPr>
          <a:lstStyle/>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Chapter</a:t>
            </a:r>
            <a:endParaRPr lang="en-US" altLang="zh-CN" sz="2000" dirty="0">
              <a:solidFill>
                <a:srgbClr val="BD2C1A"/>
              </a:solidFill>
              <a:latin typeface="仓耳青禾体-谷力 W05" panose="02020400000000000000" pitchFamily="18" charset="-122"/>
              <a:ea typeface="仓耳青禾体-谷力 W05" panose="02020400000000000000" pitchFamily="18" charset="-122"/>
            </a:endParaRPr>
          </a:p>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four</a:t>
            </a:r>
            <a:endParaRPr lang="zh-CN" altLang="en-US" sz="20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3" name="矩形 22"/>
          <p:cNvSpPr/>
          <p:nvPr/>
        </p:nvSpPr>
        <p:spPr>
          <a:xfrm>
            <a:off x="5533843" y="1371852"/>
            <a:ext cx="1659429" cy="1862048"/>
          </a:xfrm>
          <a:prstGeom prst="rect">
            <a:avLst/>
          </a:prstGeom>
        </p:spPr>
        <p:txBody>
          <a:bodyPr wrap="none">
            <a:spAutoFit/>
          </a:bodyPr>
          <a:lstStyle/>
          <a:p>
            <a:r>
              <a:rPr lang="zh-CN" altLang="en-US" sz="11500" dirty="0">
                <a:solidFill>
                  <a:srgbClr val="F3E0C2"/>
                </a:solidFill>
                <a:latin typeface="仓耳青禾体-谷力 W05" panose="02020400000000000000" pitchFamily="18" charset="-122"/>
                <a:ea typeface="仓耳青禾体-谷力 W05" panose="02020400000000000000" pitchFamily="18" charset="-122"/>
              </a:rPr>
              <a:t>经</a:t>
            </a:r>
            <a:endParaRPr lang="zh-CN" altLang="en-US" sz="115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4" name="矩形 23"/>
          <p:cNvSpPr/>
          <p:nvPr/>
        </p:nvSpPr>
        <p:spPr>
          <a:xfrm>
            <a:off x="5648760" y="2818402"/>
            <a:ext cx="1659429" cy="1862048"/>
          </a:xfrm>
          <a:prstGeom prst="rect">
            <a:avLst/>
          </a:prstGeom>
        </p:spPr>
        <p:txBody>
          <a:bodyPr wrap="none">
            <a:spAutoFit/>
          </a:bodyPr>
          <a:lstStyle/>
          <a:p>
            <a:r>
              <a:rPr lang="zh-CN" altLang="en-US" sz="11500" dirty="0">
                <a:solidFill>
                  <a:srgbClr val="BD2C1A"/>
                </a:solidFill>
                <a:latin typeface="仓耳青禾体-谷力 W05" panose="02020400000000000000" pitchFamily="18" charset="-122"/>
                <a:ea typeface="仓耳青禾体-谷力 W05" panose="02020400000000000000" pitchFamily="18" charset="-122"/>
              </a:rPr>
              <a:t>总</a:t>
            </a:r>
            <a:endParaRPr lang="zh-CN" altLang="en-US" sz="115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5" name="矩形 24"/>
          <p:cNvSpPr/>
          <p:nvPr/>
        </p:nvSpPr>
        <p:spPr>
          <a:xfrm>
            <a:off x="6583524" y="3909682"/>
            <a:ext cx="1313180" cy="1446550"/>
          </a:xfrm>
          <a:prstGeom prst="rect">
            <a:avLst/>
          </a:prstGeom>
        </p:spPr>
        <p:txBody>
          <a:bodyPr wrap="none">
            <a:spAutoFit/>
          </a:bodyPr>
          <a:lstStyle/>
          <a:p>
            <a:r>
              <a:rPr lang="zh-CN" altLang="en-US" sz="8800" dirty="0">
                <a:solidFill>
                  <a:srgbClr val="BD2C1A"/>
                </a:solidFill>
                <a:latin typeface="仓耳青禾体-谷力 W05" panose="02020400000000000000" pitchFamily="18" charset="-122"/>
                <a:ea typeface="仓耳青禾体-谷力 W05" panose="02020400000000000000" pitchFamily="18" charset="-122"/>
              </a:rPr>
              <a:t>结</a:t>
            </a:r>
            <a:endParaRPr lang="zh-CN" altLang="en-US" sz="88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6" name="矩形 25"/>
          <p:cNvSpPr/>
          <p:nvPr/>
        </p:nvSpPr>
        <p:spPr>
          <a:xfrm>
            <a:off x="6679558" y="2167185"/>
            <a:ext cx="1415772" cy="1569660"/>
          </a:xfrm>
          <a:prstGeom prst="rect">
            <a:avLst/>
          </a:prstGeom>
        </p:spPr>
        <p:txBody>
          <a:bodyPr wrap="none">
            <a:spAutoFit/>
          </a:bodyPr>
          <a:lstStyle/>
          <a:p>
            <a:r>
              <a:rPr lang="zh-CN" altLang="en-US" sz="9600" dirty="0">
                <a:solidFill>
                  <a:srgbClr val="F3E0C2"/>
                </a:solidFill>
                <a:latin typeface="仓耳青禾体-谷力 W05" panose="02020400000000000000" pitchFamily="18" charset="-122"/>
                <a:ea typeface="仓耳青禾体-谷力 W05" panose="02020400000000000000" pitchFamily="18" charset="-122"/>
              </a:rPr>
              <a:t>验</a:t>
            </a:r>
            <a:endParaRPr lang="zh-CN" altLang="en-US" sz="96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1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left)">
                                      <p:cBhvr>
                                        <p:cTn id="19" dur="10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3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90"/>
                                          </p:val>
                                        </p:tav>
                                        <p:tav tm="100000">
                                          <p:val>
                                            <p:fltVal val="0"/>
                                          </p:val>
                                        </p:tav>
                                      </p:tavLst>
                                    </p:anim>
                                    <p:animEffect transition="in" filter="fade">
                                      <p:cBhvr>
                                        <p:cTn id="40" dur="1000"/>
                                        <p:tgtEl>
                                          <p:spTgt spid="23"/>
                                        </p:tgtEl>
                                      </p:cBhvr>
                                    </p:animEffect>
                                  </p:childTnLst>
                                </p:cTn>
                              </p:par>
                              <p:par>
                                <p:cTn id="41" presetID="31" presetClass="entr" presetSubtype="0"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75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16"/>
          <p:cNvSpPr/>
          <p:nvPr/>
        </p:nvSpPr>
        <p:spPr>
          <a:xfrm>
            <a:off x="0" y="3703900"/>
            <a:ext cx="12191999" cy="3154100"/>
          </a:xfrm>
          <a:custGeom>
            <a:avLst/>
            <a:gdLst>
              <a:gd name="connsiteX0" fmla="*/ 0 w 12191999"/>
              <a:gd name="connsiteY0" fmla="*/ 0 h 3154100"/>
              <a:gd name="connsiteX1" fmla="*/ 12191999 w 12191999"/>
              <a:gd name="connsiteY1" fmla="*/ 0 h 3154100"/>
              <a:gd name="connsiteX2" fmla="*/ 12191999 w 12191999"/>
              <a:gd name="connsiteY2" fmla="*/ 3154100 h 3154100"/>
              <a:gd name="connsiteX3" fmla="*/ 0 w 12191999"/>
              <a:gd name="connsiteY3" fmla="*/ 3154100 h 3154100"/>
              <a:gd name="connsiteX4" fmla="*/ 0 w 12191999"/>
              <a:gd name="connsiteY4" fmla="*/ 0 h 3154100"/>
              <a:gd name="connsiteX0-1" fmla="*/ 0 w 12191999"/>
              <a:gd name="connsiteY0-2" fmla="*/ 0 h 3154100"/>
              <a:gd name="connsiteX1-3" fmla="*/ 11474369 w 12191999"/>
              <a:gd name="connsiteY1-4" fmla="*/ 0 h 3154100"/>
              <a:gd name="connsiteX2-5" fmla="*/ 12191999 w 12191999"/>
              <a:gd name="connsiteY2-6" fmla="*/ 3154100 h 3154100"/>
              <a:gd name="connsiteX3-7" fmla="*/ 0 w 12191999"/>
              <a:gd name="connsiteY3-8" fmla="*/ 3154100 h 3154100"/>
              <a:gd name="connsiteX4-9" fmla="*/ 0 w 12191999"/>
              <a:gd name="connsiteY4-10" fmla="*/ 0 h 3154100"/>
              <a:gd name="connsiteX0-11" fmla="*/ 740779 w 12191999"/>
              <a:gd name="connsiteY0-12" fmla="*/ 0 h 3154100"/>
              <a:gd name="connsiteX1-13" fmla="*/ 11474369 w 12191999"/>
              <a:gd name="connsiteY1-14" fmla="*/ 0 h 3154100"/>
              <a:gd name="connsiteX2-15" fmla="*/ 12191999 w 12191999"/>
              <a:gd name="connsiteY2-16" fmla="*/ 3154100 h 3154100"/>
              <a:gd name="connsiteX3-17" fmla="*/ 0 w 12191999"/>
              <a:gd name="connsiteY3-18" fmla="*/ 3154100 h 3154100"/>
              <a:gd name="connsiteX4-19" fmla="*/ 740779 w 12191999"/>
              <a:gd name="connsiteY4-20" fmla="*/ 0 h 31541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1999" h="3154100">
                <a:moveTo>
                  <a:pt x="740779" y="0"/>
                </a:moveTo>
                <a:lnTo>
                  <a:pt x="11474369" y="0"/>
                </a:lnTo>
                <a:lnTo>
                  <a:pt x="12191999" y="3154100"/>
                </a:lnTo>
                <a:lnTo>
                  <a:pt x="0" y="3154100"/>
                </a:lnTo>
                <a:lnTo>
                  <a:pt x="740779" y="0"/>
                </a:lnTo>
                <a:close/>
              </a:path>
            </a:pathLst>
          </a:custGeom>
          <a:solidFill>
            <a:srgbClr val="3F4663"/>
          </a:solidFill>
          <a:ln>
            <a:noFill/>
          </a:ln>
          <a:effectLst>
            <a:outerShdw blurRad="1054100" dist="50800" dir="15000000" algn="ctr" rotWithShape="0">
              <a:srgbClr val="3F466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图表 4"/>
          <p:cNvGraphicFramePr/>
          <p:nvPr/>
        </p:nvGraphicFramePr>
        <p:xfrm>
          <a:off x="1255142" y="1974765"/>
          <a:ext cx="5288280" cy="3745652"/>
        </p:xfrm>
        <a:graphic>
          <a:graphicData uri="http://schemas.openxmlformats.org/drawingml/2006/chart">
            <c:chart xmlns:c="http://schemas.openxmlformats.org/drawingml/2006/chart" xmlns:r="http://schemas.openxmlformats.org/officeDocument/2006/relationships" r:id="rId1"/>
          </a:graphicData>
        </a:graphic>
      </p:graphicFrame>
      <p:grpSp>
        <p:nvGrpSpPr>
          <p:cNvPr id="6" name="组合 5"/>
          <p:cNvGrpSpPr/>
          <p:nvPr/>
        </p:nvGrpSpPr>
        <p:grpSpPr>
          <a:xfrm>
            <a:off x="7865331" y="3429000"/>
            <a:ext cx="2971096" cy="2167198"/>
            <a:chOff x="1245516" y="3677478"/>
            <a:chExt cx="2971096" cy="2167198"/>
          </a:xfrm>
        </p:grpSpPr>
        <p:sp>
          <p:nvSpPr>
            <p:cNvPr id="7" name="文本框 6"/>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8" name="文本框 7"/>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9" name="图片 8"/>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10" name="组合 9"/>
          <p:cNvGrpSpPr/>
          <p:nvPr/>
        </p:nvGrpSpPr>
        <p:grpSpPr>
          <a:xfrm>
            <a:off x="2661841" y="877464"/>
            <a:ext cx="2675743" cy="859035"/>
            <a:chOff x="4696237" y="669119"/>
            <a:chExt cx="2675743" cy="859035"/>
          </a:xfrm>
        </p:grpSpPr>
        <p:pic>
          <p:nvPicPr>
            <p:cNvPr id="11" name="图片 10"/>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12" name="图片 11"/>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13" name="图片 12"/>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14" name="图片 13"/>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15" name="文本框 14"/>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经 验 总 结</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47"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16"/>
          <p:cNvSpPr/>
          <p:nvPr/>
        </p:nvSpPr>
        <p:spPr>
          <a:xfrm>
            <a:off x="0" y="5011838"/>
            <a:ext cx="12191999" cy="1846162"/>
          </a:xfrm>
          <a:custGeom>
            <a:avLst/>
            <a:gdLst>
              <a:gd name="connsiteX0" fmla="*/ 0 w 12191999"/>
              <a:gd name="connsiteY0" fmla="*/ 0 h 3154100"/>
              <a:gd name="connsiteX1" fmla="*/ 12191999 w 12191999"/>
              <a:gd name="connsiteY1" fmla="*/ 0 h 3154100"/>
              <a:gd name="connsiteX2" fmla="*/ 12191999 w 12191999"/>
              <a:gd name="connsiteY2" fmla="*/ 3154100 h 3154100"/>
              <a:gd name="connsiteX3" fmla="*/ 0 w 12191999"/>
              <a:gd name="connsiteY3" fmla="*/ 3154100 h 3154100"/>
              <a:gd name="connsiteX4" fmla="*/ 0 w 12191999"/>
              <a:gd name="connsiteY4" fmla="*/ 0 h 3154100"/>
              <a:gd name="connsiteX0-1" fmla="*/ 0 w 12191999"/>
              <a:gd name="connsiteY0-2" fmla="*/ 0 h 3154100"/>
              <a:gd name="connsiteX1-3" fmla="*/ 11474369 w 12191999"/>
              <a:gd name="connsiteY1-4" fmla="*/ 0 h 3154100"/>
              <a:gd name="connsiteX2-5" fmla="*/ 12191999 w 12191999"/>
              <a:gd name="connsiteY2-6" fmla="*/ 3154100 h 3154100"/>
              <a:gd name="connsiteX3-7" fmla="*/ 0 w 12191999"/>
              <a:gd name="connsiteY3-8" fmla="*/ 3154100 h 3154100"/>
              <a:gd name="connsiteX4-9" fmla="*/ 0 w 12191999"/>
              <a:gd name="connsiteY4-10" fmla="*/ 0 h 3154100"/>
              <a:gd name="connsiteX0-11" fmla="*/ 740779 w 12191999"/>
              <a:gd name="connsiteY0-12" fmla="*/ 0 h 3154100"/>
              <a:gd name="connsiteX1-13" fmla="*/ 11474369 w 12191999"/>
              <a:gd name="connsiteY1-14" fmla="*/ 0 h 3154100"/>
              <a:gd name="connsiteX2-15" fmla="*/ 12191999 w 12191999"/>
              <a:gd name="connsiteY2-16" fmla="*/ 3154100 h 3154100"/>
              <a:gd name="connsiteX3-17" fmla="*/ 0 w 12191999"/>
              <a:gd name="connsiteY3-18" fmla="*/ 3154100 h 3154100"/>
              <a:gd name="connsiteX4-19" fmla="*/ 740779 w 12191999"/>
              <a:gd name="connsiteY4-20" fmla="*/ 0 h 31541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1999" h="3154100">
                <a:moveTo>
                  <a:pt x="740779" y="0"/>
                </a:moveTo>
                <a:lnTo>
                  <a:pt x="11474369" y="0"/>
                </a:lnTo>
                <a:lnTo>
                  <a:pt x="12191999" y="3154100"/>
                </a:lnTo>
                <a:lnTo>
                  <a:pt x="0" y="3154100"/>
                </a:lnTo>
                <a:lnTo>
                  <a:pt x="740779" y="0"/>
                </a:lnTo>
                <a:close/>
              </a:path>
            </a:pathLst>
          </a:custGeom>
          <a:solidFill>
            <a:srgbClr val="3F4663"/>
          </a:solidFill>
          <a:ln>
            <a:noFill/>
          </a:ln>
          <a:effectLst>
            <a:outerShdw blurRad="1054100" dist="50800" dir="15000000" algn="ctr" rotWithShape="0">
              <a:srgbClr val="3F466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图表 3"/>
          <p:cNvGraphicFramePr/>
          <p:nvPr/>
        </p:nvGraphicFramePr>
        <p:xfrm>
          <a:off x="1107439" y="3800247"/>
          <a:ext cx="9977120" cy="2961406"/>
        </p:xfrm>
        <a:graphic>
          <a:graphicData uri="http://schemas.openxmlformats.org/drawingml/2006/chart">
            <c:chart xmlns:c="http://schemas.openxmlformats.org/drawingml/2006/chart" xmlns:r="http://schemas.openxmlformats.org/officeDocument/2006/relationships" r:id="rId1"/>
          </a:graphicData>
        </a:graphic>
      </p:graphicFrame>
      <p:grpSp>
        <p:nvGrpSpPr>
          <p:cNvPr id="28" name="组合 27"/>
          <p:cNvGrpSpPr/>
          <p:nvPr/>
        </p:nvGrpSpPr>
        <p:grpSpPr>
          <a:xfrm>
            <a:off x="0" y="1952488"/>
            <a:ext cx="12191998" cy="1655066"/>
            <a:chOff x="0" y="1952488"/>
            <a:chExt cx="12191998" cy="1655066"/>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37132"/>
            <a:stretch>
              <a:fillRect/>
            </a:stretch>
          </p:blipFill>
          <p:spPr>
            <a:xfrm>
              <a:off x="10737807" y="1952488"/>
              <a:ext cx="1454191" cy="1655066"/>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37132"/>
            <a:stretch>
              <a:fillRect/>
            </a:stretch>
          </p:blipFill>
          <p:spPr>
            <a:xfrm flipH="1">
              <a:off x="0" y="1952488"/>
              <a:ext cx="1454191" cy="1655066"/>
            </a:xfrm>
            <a:prstGeom prst="rect">
              <a:avLst/>
            </a:prstGeom>
          </p:spPr>
        </p:pic>
      </p:grpSp>
      <p:grpSp>
        <p:nvGrpSpPr>
          <p:cNvPr id="14" name="组合 13"/>
          <p:cNvGrpSpPr/>
          <p:nvPr/>
        </p:nvGrpSpPr>
        <p:grpSpPr>
          <a:xfrm>
            <a:off x="6614291" y="1957438"/>
            <a:ext cx="2954655" cy="2167198"/>
            <a:chOff x="1261957" y="3677478"/>
            <a:chExt cx="2954655" cy="2167198"/>
          </a:xfrm>
        </p:grpSpPr>
        <p:sp>
          <p:nvSpPr>
            <p:cNvPr id="15" name="文本框 14"/>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6" name="文本框 15"/>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7" name="图片 16"/>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992673" y="3677478"/>
              <a:ext cx="1122127" cy="619508"/>
            </a:xfrm>
            <a:prstGeom prst="rect">
              <a:avLst/>
            </a:prstGeom>
          </p:spPr>
        </p:pic>
      </p:grpSp>
      <p:grpSp>
        <p:nvGrpSpPr>
          <p:cNvPr id="18" name="组合 17"/>
          <p:cNvGrpSpPr/>
          <p:nvPr/>
        </p:nvGrpSpPr>
        <p:grpSpPr>
          <a:xfrm>
            <a:off x="2606613" y="1957438"/>
            <a:ext cx="2971096" cy="2167198"/>
            <a:chOff x="1245516" y="3677478"/>
            <a:chExt cx="2971096" cy="2167198"/>
          </a:xfrm>
        </p:grpSpPr>
        <p:sp>
          <p:nvSpPr>
            <p:cNvPr id="19" name="文本框 18"/>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0" name="文本框 19"/>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21" name="图片 20"/>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22" name="组合 21"/>
          <p:cNvGrpSpPr/>
          <p:nvPr/>
        </p:nvGrpSpPr>
        <p:grpSpPr>
          <a:xfrm>
            <a:off x="4758129" y="877464"/>
            <a:ext cx="2675743" cy="859035"/>
            <a:chOff x="4696237" y="669119"/>
            <a:chExt cx="2675743" cy="859035"/>
          </a:xfrm>
        </p:grpSpPr>
        <p:pic>
          <p:nvPicPr>
            <p:cNvPr id="23" name="图片 22"/>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24" name="图片 23"/>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25" name="图片 24"/>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26" name="图片 25"/>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27" name="文本框 26"/>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经 验 总 结</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矩形 16"/>
          <p:cNvSpPr/>
          <p:nvPr/>
        </p:nvSpPr>
        <p:spPr>
          <a:xfrm>
            <a:off x="0" y="5011838"/>
            <a:ext cx="12191999" cy="1846162"/>
          </a:xfrm>
          <a:custGeom>
            <a:avLst/>
            <a:gdLst>
              <a:gd name="connsiteX0" fmla="*/ 0 w 12191999"/>
              <a:gd name="connsiteY0" fmla="*/ 0 h 3154100"/>
              <a:gd name="connsiteX1" fmla="*/ 12191999 w 12191999"/>
              <a:gd name="connsiteY1" fmla="*/ 0 h 3154100"/>
              <a:gd name="connsiteX2" fmla="*/ 12191999 w 12191999"/>
              <a:gd name="connsiteY2" fmla="*/ 3154100 h 3154100"/>
              <a:gd name="connsiteX3" fmla="*/ 0 w 12191999"/>
              <a:gd name="connsiteY3" fmla="*/ 3154100 h 3154100"/>
              <a:gd name="connsiteX4" fmla="*/ 0 w 12191999"/>
              <a:gd name="connsiteY4" fmla="*/ 0 h 3154100"/>
              <a:gd name="connsiteX0-1" fmla="*/ 0 w 12191999"/>
              <a:gd name="connsiteY0-2" fmla="*/ 0 h 3154100"/>
              <a:gd name="connsiteX1-3" fmla="*/ 11474369 w 12191999"/>
              <a:gd name="connsiteY1-4" fmla="*/ 0 h 3154100"/>
              <a:gd name="connsiteX2-5" fmla="*/ 12191999 w 12191999"/>
              <a:gd name="connsiteY2-6" fmla="*/ 3154100 h 3154100"/>
              <a:gd name="connsiteX3-7" fmla="*/ 0 w 12191999"/>
              <a:gd name="connsiteY3-8" fmla="*/ 3154100 h 3154100"/>
              <a:gd name="connsiteX4-9" fmla="*/ 0 w 12191999"/>
              <a:gd name="connsiteY4-10" fmla="*/ 0 h 3154100"/>
              <a:gd name="connsiteX0-11" fmla="*/ 740779 w 12191999"/>
              <a:gd name="connsiteY0-12" fmla="*/ 0 h 3154100"/>
              <a:gd name="connsiteX1-13" fmla="*/ 11474369 w 12191999"/>
              <a:gd name="connsiteY1-14" fmla="*/ 0 h 3154100"/>
              <a:gd name="connsiteX2-15" fmla="*/ 12191999 w 12191999"/>
              <a:gd name="connsiteY2-16" fmla="*/ 3154100 h 3154100"/>
              <a:gd name="connsiteX3-17" fmla="*/ 0 w 12191999"/>
              <a:gd name="connsiteY3-18" fmla="*/ 3154100 h 3154100"/>
              <a:gd name="connsiteX4-19" fmla="*/ 740779 w 12191999"/>
              <a:gd name="connsiteY4-20" fmla="*/ 0 h 31541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1999" h="3154100">
                <a:moveTo>
                  <a:pt x="740779" y="0"/>
                </a:moveTo>
                <a:lnTo>
                  <a:pt x="11474369" y="0"/>
                </a:lnTo>
                <a:lnTo>
                  <a:pt x="12191999" y="3154100"/>
                </a:lnTo>
                <a:lnTo>
                  <a:pt x="0" y="3154100"/>
                </a:lnTo>
                <a:lnTo>
                  <a:pt x="740779" y="0"/>
                </a:lnTo>
                <a:close/>
              </a:path>
            </a:pathLst>
          </a:custGeom>
          <a:solidFill>
            <a:srgbClr val="3F4663"/>
          </a:solidFill>
          <a:ln>
            <a:noFill/>
          </a:ln>
          <a:effectLst>
            <a:outerShdw blurRad="1054100" dist="50800" dir="15000000" algn="ctr" rotWithShape="0">
              <a:srgbClr val="3F466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图表 7"/>
          <p:cNvGraphicFramePr/>
          <p:nvPr/>
        </p:nvGraphicFramePr>
        <p:xfrm>
          <a:off x="3563074" y="3037044"/>
          <a:ext cx="5065853" cy="4012118"/>
        </p:xfrm>
        <a:graphic>
          <a:graphicData uri="http://schemas.openxmlformats.org/drawingml/2006/chart">
            <c:chart xmlns:c="http://schemas.openxmlformats.org/drawingml/2006/chart" xmlns:r="http://schemas.openxmlformats.org/officeDocument/2006/relationships" r:id="rId1"/>
          </a:graphicData>
        </a:graphic>
      </p:graphicFrame>
      <p:grpSp>
        <p:nvGrpSpPr>
          <p:cNvPr id="16" name="组合 15"/>
          <p:cNvGrpSpPr/>
          <p:nvPr/>
        </p:nvGrpSpPr>
        <p:grpSpPr>
          <a:xfrm>
            <a:off x="668952" y="1924324"/>
            <a:ext cx="2954655" cy="2167198"/>
            <a:chOff x="1261957" y="3677478"/>
            <a:chExt cx="2954655" cy="2167198"/>
          </a:xfrm>
        </p:grpSpPr>
        <p:sp>
          <p:nvSpPr>
            <p:cNvPr id="17" name="文本框 16"/>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8" name="文本框 17"/>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9" name="图片 18"/>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992673" y="3677478"/>
              <a:ext cx="1122127" cy="619508"/>
            </a:xfrm>
            <a:prstGeom prst="rect">
              <a:avLst/>
            </a:prstGeom>
          </p:spPr>
        </p:pic>
      </p:grpSp>
      <p:grpSp>
        <p:nvGrpSpPr>
          <p:cNvPr id="20" name="组合 19"/>
          <p:cNvGrpSpPr/>
          <p:nvPr/>
        </p:nvGrpSpPr>
        <p:grpSpPr>
          <a:xfrm>
            <a:off x="8551953" y="1847092"/>
            <a:ext cx="2971096" cy="2167198"/>
            <a:chOff x="1245516" y="3677478"/>
            <a:chExt cx="2971096" cy="2167198"/>
          </a:xfrm>
        </p:grpSpPr>
        <p:sp>
          <p:nvSpPr>
            <p:cNvPr id="21" name="文本框 20"/>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2" name="文本框 21"/>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23" name="图片 2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1363770" y="3677478"/>
              <a:ext cx="1129854" cy="619508"/>
            </a:xfrm>
            <a:prstGeom prst="rect">
              <a:avLst/>
            </a:prstGeom>
          </p:spPr>
        </p:pic>
      </p:grpSp>
      <p:grpSp>
        <p:nvGrpSpPr>
          <p:cNvPr id="25" name="组合 24"/>
          <p:cNvGrpSpPr/>
          <p:nvPr/>
        </p:nvGrpSpPr>
        <p:grpSpPr>
          <a:xfrm>
            <a:off x="4758129" y="877464"/>
            <a:ext cx="2675743" cy="859035"/>
            <a:chOff x="4696237" y="669119"/>
            <a:chExt cx="2675743" cy="859035"/>
          </a:xfrm>
        </p:grpSpPr>
        <p:pic>
          <p:nvPicPr>
            <p:cNvPr id="26" name="图片 25"/>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27" name="图片 26"/>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28" name="图片 2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29" name="图片 28"/>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30" name="文本框 29"/>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经 验 总 结</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strVal val="#ppt_w*0.70"/>
                                          </p:val>
                                        </p:tav>
                                        <p:tav tm="100000">
                                          <p:val>
                                            <p:strVal val="#ppt_w"/>
                                          </p:val>
                                        </p:tav>
                                      </p:tavLst>
                                    </p:anim>
                                    <p:anim calcmode="lin" valueType="num">
                                      <p:cBhvr>
                                        <p:cTn id="14" dur="1000" fill="hold"/>
                                        <p:tgtEl>
                                          <p:spTgt spid="31"/>
                                        </p:tgtEl>
                                        <p:attrNameLst>
                                          <p:attrName>ppt_h</p:attrName>
                                        </p:attrNameLst>
                                      </p:cBhvr>
                                      <p:tavLst>
                                        <p:tav tm="0">
                                          <p:val>
                                            <p:strVal val="#ppt_h"/>
                                          </p:val>
                                        </p:tav>
                                        <p:tav tm="100000">
                                          <p:val>
                                            <p:strVal val="#ppt_h"/>
                                          </p:val>
                                        </p:tav>
                                      </p:tavLst>
                                    </p:anim>
                                    <p:animEffect transition="in" filter="fade">
                                      <p:cBhvr>
                                        <p:cTn id="15" dur="1000"/>
                                        <p:tgtEl>
                                          <p:spTgt spid="31"/>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8143" r="76751" b="59301"/>
          <a:stretch>
            <a:fillRect/>
          </a:stretch>
        </p:blipFill>
        <p:spPr>
          <a:xfrm>
            <a:off x="4114800" y="508500"/>
            <a:ext cx="1639800" cy="3087212"/>
          </a:xfrm>
          <a:prstGeom prst="rect">
            <a:avLst/>
          </a:prstGeom>
        </p:spPr>
      </p:pic>
      <p:sp>
        <p:nvSpPr>
          <p:cNvPr id="9" name="矩形 8"/>
          <p:cNvSpPr/>
          <p:nvPr/>
        </p:nvSpPr>
        <p:spPr>
          <a:xfrm>
            <a:off x="5671595" y="0"/>
            <a:ext cx="2237965"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371" t="45965" r="75959"/>
          <a:stretch>
            <a:fillRect/>
          </a:stretch>
        </p:blipFill>
        <p:spPr>
          <a:xfrm>
            <a:off x="5353549" y="4255472"/>
            <a:ext cx="590422" cy="221720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31884" r="56513"/>
          <a:stretch>
            <a:fillRect/>
          </a:stretch>
        </p:blipFill>
        <p:spPr>
          <a:xfrm>
            <a:off x="11322" y="2186609"/>
            <a:ext cx="3497743" cy="467139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
        <p:nvSpPr>
          <p:cNvPr id="17" name="文本框 16"/>
          <p:cNvSpPr txBox="1"/>
          <p:nvPr/>
        </p:nvSpPr>
        <p:spPr>
          <a:xfrm>
            <a:off x="5592340" y="578565"/>
            <a:ext cx="2441694" cy="769441"/>
          </a:xfrm>
          <a:prstGeom prst="rect">
            <a:avLst/>
          </a:prstGeom>
          <a:noFill/>
        </p:spPr>
        <p:txBody>
          <a:bodyPr wrap="none" rtlCol="0">
            <a:spAutoFit/>
          </a:bodyPr>
          <a:lstStyle/>
          <a:p>
            <a:r>
              <a:rPr lang="zh-CN" altLang="en-US" sz="4400" dirty="0">
                <a:solidFill>
                  <a:srgbClr val="E2B56C"/>
                </a:solidFill>
                <a:latin typeface="仓耳青禾体-谷力 W05" panose="02020400000000000000" pitchFamily="18" charset="-122"/>
                <a:ea typeface="仓耳青禾体-谷力 W05" panose="02020400000000000000" pitchFamily="18" charset="-122"/>
              </a:rPr>
              <a:t>第伍章节</a:t>
            </a:r>
            <a:endParaRPr lang="zh-CN" altLang="en-US" sz="4400"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18" name="文本框 17"/>
          <p:cNvSpPr txBox="1"/>
          <p:nvPr/>
        </p:nvSpPr>
        <p:spPr>
          <a:xfrm>
            <a:off x="6814356" y="1261524"/>
            <a:ext cx="1082348" cy="707886"/>
          </a:xfrm>
          <a:prstGeom prst="rect">
            <a:avLst/>
          </a:prstGeom>
          <a:noFill/>
        </p:spPr>
        <p:txBody>
          <a:bodyPr wrap="none" rtlCol="0">
            <a:spAutoFit/>
          </a:bodyPr>
          <a:lstStyle/>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Chapter</a:t>
            </a:r>
            <a:endParaRPr lang="en-US" altLang="zh-CN" sz="2000" dirty="0">
              <a:solidFill>
                <a:srgbClr val="BD2C1A"/>
              </a:solidFill>
              <a:latin typeface="仓耳青禾体-谷力 W05" panose="02020400000000000000" pitchFamily="18" charset="-122"/>
              <a:ea typeface="仓耳青禾体-谷力 W05" panose="02020400000000000000" pitchFamily="18" charset="-122"/>
            </a:endParaRPr>
          </a:p>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five</a:t>
            </a:r>
            <a:endParaRPr lang="zh-CN" altLang="en-US" sz="20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3" name="矩形 22"/>
          <p:cNvSpPr/>
          <p:nvPr/>
        </p:nvSpPr>
        <p:spPr>
          <a:xfrm>
            <a:off x="5533843" y="1371852"/>
            <a:ext cx="1659429" cy="1862048"/>
          </a:xfrm>
          <a:prstGeom prst="rect">
            <a:avLst/>
          </a:prstGeom>
        </p:spPr>
        <p:txBody>
          <a:bodyPr wrap="none">
            <a:spAutoFit/>
          </a:bodyPr>
          <a:lstStyle/>
          <a:p>
            <a:r>
              <a:rPr lang="zh-CN" altLang="en-US" sz="11500" dirty="0">
                <a:solidFill>
                  <a:srgbClr val="F3E0C2"/>
                </a:solidFill>
                <a:latin typeface="仓耳青禾体-谷力 W05" panose="02020400000000000000" pitchFamily="18" charset="-122"/>
                <a:ea typeface="仓耳青禾体-谷力 W05" panose="02020400000000000000" pitchFamily="18" charset="-122"/>
              </a:rPr>
              <a:t>展</a:t>
            </a:r>
            <a:endParaRPr lang="zh-CN" altLang="en-US" sz="115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4" name="矩形 23"/>
          <p:cNvSpPr/>
          <p:nvPr/>
        </p:nvSpPr>
        <p:spPr>
          <a:xfrm>
            <a:off x="5648760" y="2818402"/>
            <a:ext cx="1659429" cy="1862048"/>
          </a:xfrm>
          <a:prstGeom prst="rect">
            <a:avLst/>
          </a:prstGeom>
        </p:spPr>
        <p:txBody>
          <a:bodyPr wrap="none">
            <a:spAutoFit/>
          </a:bodyPr>
          <a:lstStyle/>
          <a:p>
            <a:r>
              <a:rPr lang="zh-CN" altLang="en-US" sz="11500" dirty="0">
                <a:solidFill>
                  <a:srgbClr val="BD2C1A"/>
                </a:solidFill>
                <a:latin typeface="仓耳青禾体-谷力 W05" panose="02020400000000000000" pitchFamily="18" charset="-122"/>
                <a:ea typeface="仓耳青禾体-谷力 W05" panose="02020400000000000000" pitchFamily="18" charset="-122"/>
              </a:rPr>
              <a:t>未</a:t>
            </a:r>
            <a:endParaRPr lang="zh-CN" altLang="en-US" sz="115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5" name="矩形 24"/>
          <p:cNvSpPr/>
          <p:nvPr/>
        </p:nvSpPr>
        <p:spPr>
          <a:xfrm>
            <a:off x="6667480" y="3878600"/>
            <a:ext cx="1313180" cy="1446550"/>
          </a:xfrm>
          <a:prstGeom prst="rect">
            <a:avLst/>
          </a:prstGeom>
        </p:spPr>
        <p:txBody>
          <a:bodyPr wrap="none">
            <a:spAutoFit/>
          </a:bodyPr>
          <a:lstStyle/>
          <a:p>
            <a:r>
              <a:rPr lang="zh-CN" altLang="en-US" sz="8800" dirty="0">
                <a:solidFill>
                  <a:srgbClr val="BD2C1A"/>
                </a:solidFill>
                <a:latin typeface="仓耳青禾体-谷力 W05" panose="02020400000000000000" pitchFamily="18" charset="-122"/>
                <a:ea typeface="仓耳青禾体-谷力 W05" panose="02020400000000000000" pitchFamily="18" charset="-122"/>
              </a:rPr>
              <a:t>来</a:t>
            </a:r>
            <a:endParaRPr lang="zh-CN" altLang="en-US" sz="88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6" name="矩形 25"/>
          <p:cNvSpPr/>
          <p:nvPr/>
        </p:nvSpPr>
        <p:spPr>
          <a:xfrm>
            <a:off x="6727119" y="2222641"/>
            <a:ext cx="1415772" cy="1569660"/>
          </a:xfrm>
          <a:prstGeom prst="rect">
            <a:avLst/>
          </a:prstGeom>
        </p:spPr>
        <p:txBody>
          <a:bodyPr wrap="none">
            <a:spAutoFit/>
          </a:bodyPr>
          <a:lstStyle/>
          <a:p>
            <a:r>
              <a:rPr lang="zh-CN" altLang="en-US" sz="9600" dirty="0">
                <a:solidFill>
                  <a:srgbClr val="F3E0C2"/>
                </a:solidFill>
                <a:latin typeface="仓耳青禾体-谷力 W05" panose="02020400000000000000" pitchFamily="18" charset="-122"/>
                <a:ea typeface="仓耳青禾体-谷力 W05" panose="02020400000000000000" pitchFamily="18" charset="-122"/>
              </a:rPr>
              <a:t>望</a:t>
            </a:r>
            <a:endParaRPr lang="zh-CN" altLang="en-US" sz="96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1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left)">
                                      <p:cBhvr>
                                        <p:cTn id="19" dur="10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3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90"/>
                                          </p:val>
                                        </p:tav>
                                        <p:tav tm="100000">
                                          <p:val>
                                            <p:fltVal val="0"/>
                                          </p:val>
                                        </p:tav>
                                      </p:tavLst>
                                    </p:anim>
                                    <p:animEffect transition="in" filter="fade">
                                      <p:cBhvr>
                                        <p:cTn id="40" dur="1000"/>
                                        <p:tgtEl>
                                          <p:spTgt spid="23"/>
                                        </p:tgtEl>
                                      </p:cBhvr>
                                    </p:animEffect>
                                  </p:childTnLst>
                                </p:cTn>
                              </p:par>
                              <p:par>
                                <p:cTn id="41" presetID="31" presetClass="entr" presetSubtype="0"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75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69" y="2771775"/>
            <a:ext cx="3262331" cy="408622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75769" b="71333"/>
          <a:stretch>
            <a:fillRect/>
          </a:stretch>
        </p:blipFill>
        <p:spPr>
          <a:xfrm>
            <a:off x="10560834" y="2362200"/>
            <a:ext cx="1586359" cy="16002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t="32444" r="57200"/>
          <a:stretch>
            <a:fillRect/>
          </a:stretch>
        </p:blipFill>
        <p:spPr>
          <a:xfrm rot="5400000">
            <a:off x="440559" y="-440560"/>
            <a:ext cx="2547885" cy="3429000"/>
          </a:xfrm>
          <a:prstGeom prst="rect">
            <a:avLst/>
          </a:prstGeom>
        </p:spPr>
      </p:pic>
      <p:sp>
        <p:nvSpPr>
          <p:cNvPr id="12" name="文本框 11"/>
          <p:cNvSpPr txBox="1"/>
          <p:nvPr/>
        </p:nvSpPr>
        <p:spPr>
          <a:xfrm>
            <a:off x="6267797" y="890864"/>
            <a:ext cx="1454244" cy="769441"/>
          </a:xfrm>
          <a:prstGeom prst="rect">
            <a:avLst/>
          </a:prstGeom>
          <a:noFill/>
        </p:spPr>
        <p:txBody>
          <a:bodyPr wrap="none" rtlCol="0">
            <a:spAutoFit/>
          </a:bodyPr>
          <a:lstStyle/>
          <a:p>
            <a:r>
              <a:rPr lang="zh-CN" altLang="en-US" sz="4400" dirty="0">
                <a:solidFill>
                  <a:srgbClr val="F3E0C2"/>
                </a:solidFill>
                <a:latin typeface="仓耳青禾体-谷力 W05" panose="02020400000000000000" pitchFamily="18" charset="-122"/>
                <a:ea typeface="仓耳青禾体-谷力 W05" panose="02020400000000000000" pitchFamily="18" charset="-122"/>
              </a:rPr>
              <a:t>目 录</a:t>
            </a:r>
            <a:endParaRPr lang="zh-CN" altLang="en-US" sz="4400" dirty="0">
              <a:solidFill>
                <a:srgbClr val="F3E0C2"/>
              </a:solidFill>
              <a:latin typeface="仓耳青禾体-谷力 W05" panose="02020400000000000000" pitchFamily="18" charset="-122"/>
              <a:ea typeface="仓耳青禾体-谷力 W05" panose="02020400000000000000" pitchFamily="18" charset="-122"/>
            </a:endParaRPr>
          </a:p>
        </p:txBody>
      </p:sp>
      <p:grpSp>
        <p:nvGrpSpPr>
          <p:cNvPr id="27" name="组合 26"/>
          <p:cNvGrpSpPr/>
          <p:nvPr/>
        </p:nvGrpSpPr>
        <p:grpSpPr>
          <a:xfrm>
            <a:off x="4695588" y="838301"/>
            <a:ext cx="4598659" cy="871278"/>
            <a:chOff x="4695588" y="838301"/>
            <a:chExt cx="4598659" cy="871278"/>
          </a:xfrm>
        </p:grpSpPr>
        <p:pic>
          <p:nvPicPr>
            <p:cNvPr id="15" name="图片 14"/>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4695588" y="841589"/>
              <a:ext cx="1572208" cy="867990"/>
            </a:xfrm>
            <a:prstGeom prst="rect">
              <a:avLst/>
            </a:prstGeom>
          </p:spPr>
        </p:pic>
        <p:pic>
          <p:nvPicPr>
            <p:cNvPr id="16" name="图片 1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7722041" y="838301"/>
              <a:ext cx="1572206" cy="867990"/>
            </a:xfrm>
            <a:prstGeom prst="rect">
              <a:avLst/>
            </a:prstGeom>
          </p:spPr>
        </p:pic>
      </p:grpSp>
      <p:sp>
        <p:nvSpPr>
          <p:cNvPr id="18" name="文本框 17"/>
          <p:cNvSpPr txBox="1"/>
          <p:nvPr/>
        </p:nvSpPr>
        <p:spPr>
          <a:xfrm>
            <a:off x="7279241" y="1956106"/>
            <a:ext cx="677108" cy="2047997"/>
          </a:xfrm>
          <a:prstGeom prst="rect">
            <a:avLst/>
          </a:prstGeom>
          <a:noFill/>
        </p:spPr>
        <p:txBody>
          <a:bodyPr vert="eaVert" wrap="none" rtlCol="0">
            <a:spAutoFit/>
          </a:bodyPr>
          <a:lstStyle/>
          <a:p>
            <a:r>
              <a:rPr lang="en-US" altLang="zh-CN" sz="3200" dirty="0">
                <a:solidFill>
                  <a:srgbClr val="F3E0C2"/>
                </a:solidFill>
                <a:latin typeface="仓耳青禾体-谷力 W05" panose="02020400000000000000" pitchFamily="18" charset="-122"/>
                <a:ea typeface="仓耳青禾体-谷力 W05" panose="02020400000000000000" pitchFamily="18" charset="-122"/>
              </a:rPr>
              <a:t>1.</a:t>
            </a:r>
            <a:r>
              <a:rPr lang="zh-CN" altLang="en-US" sz="3200" dirty="0">
                <a:solidFill>
                  <a:srgbClr val="F3E0C2"/>
                </a:solidFill>
                <a:latin typeface="仓耳青禾体-谷力 W05" panose="02020400000000000000" pitchFamily="18" charset="-122"/>
                <a:ea typeface="仓耳青禾体-谷力 W05" panose="02020400000000000000" pitchFamily="18" charset="-122"/>
              </a:rPr>
              <a:t>活动介绍</a:t>
            </a:r>
            <a:endParaRPr lang="zh-CN" altLang="en-US" sz="32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19" name="文本框 18"/>
          <p:cNvSpPr txBox="1"/>
          <p:nvPr/>
        </p:nvSpPr>
        <p:spPr>
          <a:xfrm>
            <a:off x="5996020" y="2468105"/>
            <a:ext cx="677108" cy="2047997"/>
          </a:xfrm>
          <a:prstGeom prst="rect">
            <a:avLst/>
          </a:prstGeom>
          <a:noFill/>
        </p:spPr>
        <p:txBody>
          <a:bodyPr vert="eaVert" wrap="none" rtlCol="0">
            <a:spAutoFit/>
          </a:bodyPr>
          <a:lstStyle/>
          <a:p>
            <a:r>
              <a:rPr lang="en-US" altLang="zh-CN" sz="3200" dirty="0">
                <a:solidFill>
                  <a:srgbClr val="F3E0C2"/>
                </a:solidFill>
                <a:latin typeface="仓耳青禾体-谷力 W05" panose="02020400000000000000" pitchFamily="18" charset="-122"/>
                <a:ea typeface="仓耳青禾体-谷力 W05" panose="02020400000000000000" pitchFamily="18" charset="-122"/>
              </a:rPr>
              <a:t>2.</a:t>
            </a:r>
            <a:r>
              <a:rPr lang="zh-CN" altLang="en-US" sz="3200" dirty="0">
                <a:solidFill>
                  <a:srgbClr val="F3E0C2"/>
                </a:solidFill>
                <a:latin typeface="仓耳青禾体-谷力 W05" panose="02020400000000000000" pitchFamily="18" charset="-122"/>
                <a:ea typeface="仓耳青禾体-谷力 W05" panose="02020400000000000000" pitchFamily="18" charset="-122"/>
              </a:rPr>
              <a:t>参与人员</a:t>
            </a:r>
            <a:endParaRPr lang="zh-CN" altLang="en-US" sz="32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0" name="文本框 19"/>
          <p:cNvSpPr txBox="1"/>
          <p:nvPr/>
        </p:nvSpPr>
        <p:spPr>
          <a:xfrm>
            <a:off x="4712800" y="2980104"/>
            <a:ext cx="677108" cy="2047997"/>
          </a:xfrm>
          <a:prstGeom prst="rect">
            <a:avLst/>
          </a:prstGeom>
          <a:noFill/>
        </p:spPr>
        <p:txBody>
          <a:bodyPr vert="eaVert" wrap="none" rtlCol="0">
            <a:spAutoFit/>
          </a:bodyPr>
          <a:lstStyle/>
          <a:p>
            <a:r>
              <a:rPr lang="en-US" altLang="zh-CN" sz="3200" dirty="0">
                <a:solidFill>
                  <a:srgbClr val="F3E0C2"/>
                </a:solidFill>
                <a:latin typeface="仓耳青禾体-谷力 W05" panose="02020400000000000000" pitchFamily="18" charset="-122"/>
                <a:ea typeface="仓耳青禾体-谷力 W05" panose="02020400000000000000" pitchFamily="18" charset="-122"/>
              </a:rPr>
              <a:t>3.</a:t>
            </a:r>
            <a:r>
              <a:rPr lang="zh-CN" altLang="en-US" sz="3200" dirty="0">
                <a:solidFill>
                  <a:srgbClr val="F3E0C2"/>
                </a:solidFill>
                <a:latin typeface="仓耳青禾体-谷力 W05" panose="02020400000000000000" pitchFamily="18" charset="-122"/>
                <a:ea typeface="仓耳青禾体-谷力 W05" panose="02020400000000000000" pitchFamily="18" charset="-122"/>
              </a:rPr>
              <a:t>流程安排</a:t>
            </a:r>
            <a:endParaRPr lang="zh-CN" altLang="en-US" sz="32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1" name="文本框 20"/>
          <p:cNvSpPr txBox="1"/>
          <p:nvPr/>
        </p:nvSpPr>
        <p:spPr>
          <a:xfrm>
            <a:off x="3429580" y="3492103"/>
            <a:ext cx="677108" cy="2047997"/>
          </a:xfrm>
          <a:prstGeom prst="rect">
            <a:avLst/>
          </a:prstGeom>
          <a:noFill/>
        </p:spPr>
        <p:txBody>
          <a:bodyPr vert="eaVert" wrap="none" rtlCol="0">
            <a:spAutoFit/>
          </a:bodyPr>
          <a:lstStyle/>
          <a:p>
            <a:r>
              <a:rPr lang="en-US" altLang="zh-CN" sz="3200" dirty="0">
                <a:solidFill>
                  <a:srgbClr val="F3E0C2"/>
                </a:solidFill>
                <a:latin typeface="仓耳青禾体-谷力 W05" panose="02020400000000000000" pitchFamily="18" charset="-122"/>
                <a:ea typeface="仓耳青禾体-谷力 W05" panose="02020400000000000000" pitchFamily="18" charset="-122"/>
              </a:rPr>
              <a:t>4.</a:t>
            </a:r>
            <a:r>
              <a:rPr lang="zh-CN" altLang="en-US" sz="3200" dirty="0">
                <a:solidFill>
                  <a:srgbClr val="F3E0C2"/>
                </a:solidFill>
                <a:latin typeface="仓耳青禾体-谷力 W05" panose="02020400000000000000" pitchFamily="18" charset="-122"/>
                <a:ea typeface="仓耳青禾体-谷力 W05" panose="02020400000000000000" pitchFamily="18" charset="-122"/>
              </a:rPr>
              <a:t>经验总结</a:t>
            </a:r>
            <a:endParaRPr lang="zh-CN" altLang="en-US" sz="32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2" name="文本框 21"/>
          <p:cNvSpPr txBox="1"/>
          <p:nvPr/>
        </p:nvSpPr>
        <p:spPr>
          <a:xfrm>
            <a:off x="2146360" y="4004103"/>
            <a:ext cx="677108" cy="2047997"/>
          </a:xfrm>
          <a:prstGeom prst="rect">
            <a:avLst/>
          </a:prstGeom>
          <a:noFill/>
        </p:spPr>
        <p:txBody>
          <a:bodyPr vert="eaVert" wrap="none" rtlCol="0">
            <a:spAutoFit/>
          </a:bodyPr>
          <a:lstStyle/>
          <a:p>
            <a:r>
              <a:rPr lang="en-US" altLang="zh-CN" sz="3200" dirty="0">
                <a:solidFill>
                  <a:srgbClr val="F3E0C2"/>
                </a:solidFill>
                <a:latin typeface="仓耳青禾体-谷力 W05" panose="02020400000000000000" pitchFamily="18" charset="-122"/>
                <a:ea typeface="仓耳青禾体-谷力 W05" panose="02020400000000000000" pitchFamily="18" charset="-122"/>
              </a:rPr>
              <a:t>5.</a:t>
            </a:r>
            <a:r>
              <a:rPr lang="zh-CN" altLang="en-US" sz="3200" dirty="0">
                <a:solidFill>
                  <a:srgbClr val="F3E0C2"/>
                </a:solidFill>
                <a:latin typeface="仓耳青禾体-谷力 W05" panose="02020400000000000000" pitchFamily="18" charset="-122"/>
                <a:ea typeface="仓耳青禾体-谷力 W05" panose="02020400000000000000" pitchFamily="18" charset="-122"/>
              </a:rPr>
              <a:t>展望未来</a:t>
            </a:r>
            <a:endParaRPr lang="zh-CN" altLang="en-US" sz="32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55"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par>
                          <p:cTn id="25" fill="hold">
                            <p:stCondLst>
                              <p:cond delay="2000"/>
                            </p:stCondLst>
                            <p:childTnLst>
                              <p:par>
                                <p:cTn id="26" presetID="55"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par>
                                <p:cTn id="31" presetID="55" presetClass="entr" presetSubtype="0" fill="hold" grpId="0" nodeType="withEffect">
                                  <p:stCondLst>
                                    <p:cond delay="50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0.70"/>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par>
                                <p:cTn id="36" presetID="55" presetClass="entr" presetSubtype="0" fill="hold" grpId="0" nodeType="withEffect">
                                  <p:stCondLst>
                                    <p:cond delay="100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strVal val="#ppt_w*0.70"/>
                                          </p:val>
                                        </p:tav>
                                        <p:tav tm="100000">
                                          <p:val>
                                            <p:strVal val="#ppt_w"/>
                                          </p:val>
                                        </p:tav>
                                      </p:tavLst>
                                    </p:anim>
                                    <p:anim calcmode="lin" valueType="num">
                                      <p:cBhvr>
                                        <p:cTn id="39" dur="1000" fill="hold"/>
                                        <p:tgtEl>
                                          <p:spTgt spid="20"/>
                                        </p:tgtEl>
                                        <p:attrNameLst>
                                          <p:attrName>ppt_h</p:attrName>
                                        </p:attrNameLst>
                                      </p:cBhvr>
                                      <p:tavLst>
                                        <p:tav tm="0">
                                          <p:val>
                                            <p:strVal val="#ppt_h"/>
                                          </p:val>
                                        </p:tav>
                                        <p:tav tm="100000">
                                          <p:val>
                                            <p:strVal val="#ppt_h"/>
                                          </p:val>
                                        </p:tav>
                                      </p:tavLst>
                                    </p:anim>
                                    <p:animEffect transition="in" filter="fade">
                                      <p:cBhvr>
                                        <p:cTn id="40" dur="1000"/>
                                        <p:tgtEl>
                                          <p:spTgt spid="20"/>
                                        </p:tgtEl>
                                      </p:cBhvr>
                                    </p:animEffect>
                                  </p:childTnLst>
                                </p:cTn>
                              </p:par>
                              <p:par>
                                <p:cTn id="41" presetID="55"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strVal val="#ppt_w*0.70"/>
                                          </p:val>
                                        </p:tav>
                                        <p:tav tm="100000">
                                          <p:val>
                                            <p:strVal val="#ppt_w"/>
                                          </p:val>
                                        </p:tav>
                                      </p:tavLst>
                                    </p:anim>
                                    <p:anim calcmode="lin" valueType="num">
                                      <p:cBhvr>
                                        <p:cTn id="44" dur="1000" fill="hold"/>
                                        <p:tgtEl>
                                          <p:spTgt spid="21"/>
                                        </p:tgtEl>
                                        <p:attrNameLst>
                                          <p:attrName>ppt_h</p:attrName>
                                        </p:attrNameLst>
                                      </p:cBhvr>
                                      <p:tavLst>
                                        <p:tav tm="0">
                                          <p:val>
                                            <p:strVal val="#ppt_h"/>
                                          </p:val>
                                        </p:tav>
                                        <p:tav tm="100000">
                                          <p:val>
                                            <p:strVal val="#ppt_h"/>
                                          </p:val>
                                        </p:tav>
                                      </p:tavLst>
                                    </p:anim>
                                    <p:animEffect transition="in" filter="fade">
                                      <p:cBhvr>
                                        <p:cTn id="45" dur="1000"/>
                                        <p:tgtEl>
                                          <p:spTgt spid="21"/>
                                        </p:tgtEl>
                                      </p:cBhvr>
                                    </p:animEffect>
                                  </p:childTnLst>
                                </p:cTn>
                              </p:par>
                              <p:par>
                                <p:cTn id="46" presetID="55" presetClass="entr" presetSubtype="0" fill="hold" grpId="0" nodeType="withEffect">
                                  <p:stCondLst>
                                    <p:cond delay="20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strVal val="#ppt_w*0.70"/>
                                          </p:val>
                                        </p:tav>
                                        <p:tav tm="100000">
                                          <p:val>
                                            <p:strVal val="#ppt_w"/>
                                          </p:val>
                                        </p:tav>
                                      </p:tavLst>
                                    </p:anim>
                                    <p:anim calcmode="lin" valueType="num">
                                      <p:cBhvr>
                                        <p:cTn id="49" dur="1000" fill="hold"/>
                                        <p:tgtEl>
                                          <p:spTgt spid="22"/>
                                        </p:tgtEl>
                                        <p:attrNameLst>
                                          <p:attrName>ppt_h</p:attrName>
                                        </p:attrNameLst>
                                      </p:cBhvr>
                                      <p:tavLst>
                                        <p:tav tm="0">
                                          <p:val>
                                            <p:strVal val="#ppt_h"/>
                                          </p:val>
                                        </p:tav>
                                        <p:tav tm="100000">
                                          <p:val>
                                            <p:strVal val="#ppt_h"/>
                                          </p:val>
                                        </p:tav>
                                      </p:tavLst>
                                    </p:anim>
                                    <p:animEffect transition="in" filter="fade">
                                      <p:cBhvr>
                                        <p:cTn id="5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pic.51yuansu.com/pic3/cover/03/28/12/5b8505583de4e_610.jp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0" r="100000">
                        <a14:foregroundMark x1="22787" y1="4036" x2="63443" y2="5752"/>
                        <a14:foregroundMark x1="78852" y1="3431" x2="79836" y2="86377"/>
                        <a14:foregroundMark x1="93934" y1="1917" x2="97213" y2="1917"/>
                        <a14:foregroundMark x1="3115" y1="2321" x2="27377" y2="3431"/>
                        <a14:foregroundMark x1="3279" y1="96670" x2="95574" y2="97074"/>
                        <a14:backgroundMark x1="76557" y1="99798" x2="76557" y2="99798"/>
                        <a14:backgroundMark x1="79344" y1="99798" x2="79344" y2="99798"/>
                        <a14:backgroundMark x1="91803" y1="202" x2="91803" y2="202"/>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3765637" y="-1154006"/>
            <a:ext cx="4660725" cy="1002504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4758129" y="669119"/>
            <a:ext cx="2675743" cy="859035"/>
            <a:chOff x="4696237" y="669119"/>
            <a:chExt cx="2675743" cy="859035"/>
          </a:xfrm>
        </p:grpSpPr>
        <p:pic>
          <p:nvPicPr>
            <p:cNvPr id="7" name="图片 6"/>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8" name="图片 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9" name="图片 8"/>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10" name="图片 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11" name="文本框 10"/>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展 望 未 来</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4" name="组合 3"/>
          <p:cNvGrpSpPr/>
          <p:nvPr/>
        </p:nvGrpSpPr>
        <p:grpSpPr>
          <a:xfrm>
            <a:off x="6420514" y="2869944"/>
            <a:ext cx="2775082" cy="1977147"/>
            <a:chOff x="3546384" y="2869365"/>
            <a:chExt cx="2775082" cy="1977147"/>
          </a:xfrm>
        </p:grpSpPr>
        <p:sp>
          <p:nvSpPr>
            <p:cNvPr id="12" name="文本框 11"/>
            <p:cNvSpPr txBox="1"/>
            <p:nvPr/>
          </p:nvSpPr>
          <p:spPr>
            <a:xfrm>
              <a:off x="3546384" y="2881881"/>
              <a:ext cx="2031325" cy="1964631"/>
            </a:xfrm>
            <a:prstGeom prst="rect">
              <a:avLst/>
            </a:prstGeom>
            <a:noFill/>
          </p:spPr>
          <p:txBody>
            <a:bodyPr vert="eaVert" wrap="square" rtlCol="0">
              <a:spAutoFit/>
            </a:bodyPr>
            <a:lstStyle/>
            <a:p>
              <a:pPr>
                <a:lnSpc>
                  <a:spcPct val="150000"/>
                </a:lnSpc>
              </a:pPr>
              <a:r>
                <a:rPr lang="zh-CN" altLang="en-US" sz="1600" dirty="0">
                  <a:solidFill>
                    <a:schemeClr val="tx1">
                      <a:lumMod val="65000"/>
                      <a:lumOff val="35000"/>
                    </a:schemeClr>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chemeClr val="tx1">
                    <a:lumMod val="65000"/>
                    <a:lumOff val="35000"/>
                  </a:schemeClr>
                </a:solidFill>
                <a:latin typeface="仓耳青禾体-谷力 W05" panose="02020400000000000000" pitchFamily="18" charset="-122"/>
                <a:ea typeface="仓耳青禾体-谷力 W05" panose="02020400000000000000" pitchFamily="18" charset="-122"/>
              </a:endParaRPr>
            </a:p>
          </p:txBody>
        </p:sp>
        <p:pic>
          <p:nvPicPr>
            <p:cNvPr id="13" name="图片 12"/>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2431" y="2869365"/>
              <a:ext cx="859035" cy="819580"/>
            </a:xfrm>
            <a:prstGeom prst="rect">
              <a:avLst/>
            </a:prstGeom>
          </p:spPr>
        </p:pic>
        <p:sp>
          <p:nvSpPr>
            <p:cNvPr id="14" name="矩形 13"/>
            <p:cNvSpPr/>
            <p:nvPr/>
          </p:nvSpPr>
          <p:spPr>
            <a:xfrm>
              <a:off x="5684200" y="2988879"/>
              <a:ext cx="389850" cy="584775"/>
            </a:xfrm>
            <a:prstGeom prst="rect">
              <a:avLst/>
            </a:prstGeom>
          </p:spPr>
          <p:txBody>
            <a:bodyPr wrap="none">
              <a:spAutoFit/>
            </a:bodyPr>
            <a:lstStyle/>
            <a:p>
              <a:r>
                <a:rPr lang="en-US" altLang="zh-CN" sz="3200"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1</a:t>
              </a:r>
              <a:endParaRPr lang="zh-CN" altLang="en-US" sz="3200" dirty="0">
                <a:solidFill>
                  <a:schemeClr val="tx1">
                    <a:lumMod val="85000"/>
                    <a:lumOff val="15000"/>
                  </a:schemeClr>
                </a:solidFill>
              </a:endParaRPr>
            </a:p>
          </p:txBody>
        </p:sp>
        <p:sp>
          <p:nvSpPr>
            <p:cNvPr id="15" name="文本框 14"/>
            <p:cNvSpPr txBox="1"/>
            <p:nvPr/>
          </p:nvSpPr>
          <p:spPr>
            <a:xfrm>
              <a:off x="5522616" y="3749473"/>
              <a:ext cx="738664" cy="1060437"/>
            </a:xfrm>
            <a:prstGeom prst="rect">
              <a:avLst/>
            </a:prstGeom>
            <a:noFill/>
          </p:spPr>
          <p:txBody>
            <a:bodyPr vert="eaVert" wrap="square" rtlCol="0">
              <a:spAutoFit/>
            </a:bodyPr>
            <a:lstStyle/>
            <a:p>
              <a:pPr algn="dist"/>
              <a:r>
                <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在这里输</a:t>
              </a:r>
              <a:endParaRPr lang="en-US" altLang="zh-CN" dirty="0">
                <a:solidFill>
                  <a:schemeClr val="tx1">
                    <a:lumMod val="85000"/>
                    <a:lumOff val="15000"/>
                  </a:schemeClr>
                </a:solidFill>
                <a:latin typeface="仓耳青禾体-谷力 W05" panose="02020400000000000000" pitchFamily="18" charset="-122"/>
                <a:ea typeface="仓耳青禾体-谷力 W05" panose="02020400000000000000" pitchFamily="18" charset="-122"/>
              </a:endParaRPr>
            </a:p>
            <a:p>
              <a:pPr algn="dist"/>
              <a:r>
                <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入小标题</a:t>
              </a:r>
              <a:endPar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endParaRPr>
            </a:p>
          </p:txBody>
        </p:sp>
      </p:grpSp>
      <p:grpSp>
        <p:nvGrpSpPr>
          <p:cNvPr id="17" name="组合 16"/>
          <p:cNvGrpSpPr/>
          <p:nvPr/>
        </p:nvGrpSpPr>
        <p:grpSpPr>
          <a:xfrm>
            <a:off x="2996404" y="2869944"/>
            <a:ext cx="2775082" cy="1977147"/>
            <a:chOff x="3546384" y="2869365"/>
            <a:chExt cx="2775082" cy="1977147"/>
          </a:xfrm>
        </p:grpSpPr>
        <p:sp>
          <p:nvSpPr>
            <p:cNvPr id="18" name="文本框 17"/>
            <p:cNvSpPr txBox="1"/>
            <p:nvPr/>
          </p:nvSpPr>
          <p:spPr>
            <a:xfrm>
              <a:off x="3546384" y="2881881"/>
              <a:ext cx="2031325" cy="1964631"/>
            </a:xfrm>
            <a:prstGeom prst="rect">
              <a:avLst/>
            </a:prstGeom>
            <a:noFill/>
          </p:spPr>
          <p:txBody>
            <a:bodyPr vert="eaVert" wrap="square" rtlCol="0">
              <a:spAutoFit/>
            </a:bodyPr>
            <a:lstStyle/>
            <a:p>
              <a:pPr>
                <a:lnSpc>
                  <a:spcPct val="150000"/>
                </a:lnSpc>
              </a:pPr>
              <a:r>
                <a:rPr lang="zh-CN" altLang="en-US" sz="1600" dirty="0">
                  <a:solidFill>
                    <a:schemeClr val="tx1">
                      <a:lumMod val="65000"/>
                      <a:lumOff val="35000"/>
                    </a:schemeClr>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chemeClr val="tx1">
                    <a:lumMod val="65000"/>
                    <a:lumOff val="35000"/>
                  </a:schemeClr>
                </a:solidFill>
                <a:latin typeface="仓耳青禾体-谷力 W05" panose="02020400000000000000" pitchFamily="18" charset="-122"/>
                <a:ea typeface="仓耳青禾体-谷力 W05" panose="02020400000000000000" pitchFamily="18" charset="-122"/>
              </a:endParaRPr>
            </a:p>
          </p:txBody>
        </p:sp>
        <p:pic>
          <p:nvPicPr>
            <p:cNvPr id="19" name="图片 18"/>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2431" y="2869365"/>
              <a:ext cx="859035" cy="819580"/>
            </a:xfrm>
            <a:prstGeom prst="rect">
              <a:avLst/>
            </a:prstGeom>
          </p:spPr>
        </p:pic>
        <p:sp>
          <p:nvSpPr>
            <p:cNvPr id="20" name="矩形 19"/>
            <p:cNvSpPr/>
            <p:nvPr/>
          </p:nvSpPr>
          <p:spPr>
            <a:xfrm>
              <a:off x="5684200" y="2988879"/>
              <a:ext cx="389850" cy="584775"/>
            </a:xfrm>
            <a:prstGeom prst="rect">
              <a:avLst/>
            </a:prstGeom>
          </p:spPr>
          <p:txBody>
            <a:bodyPr wrap="square">
              <a:spAutoFit/>
            </a:bodyPr>
            <a:lstStyle/>
            <a:p>
              <a:r>
                <a:rPr lang="en-US" altLang="zh-CN" sz="3200"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2</a:t>
              </a:r>
              <a:endParaRPr lang="zh-CN" altLang="en-US" sz="3200" dirty="0">
                <a:solidFill>
                  <a:schemeClr val="tx1">
                    <a:lumMod val="85000"/>
                    <a:lumOff val="15000"/>
                  </a:schemeClr>
                </a:solidFill>
              </a:endParaRPr>
            </a:p>
          </p:txBody>
        </p:sp>
        <p:sp>
          <p:nvSpPr>
            <p:cNvPr id="21" name="文本框 20"/>
            <p:cNvSpPr txBox="1"/>
            <p:nvPr/>
          </p:nvSpPr>
          <p:spPr>
            <a:xfrm>
              <a:off x="5522616" y="3749473"/>
              <a:ext cx="738664" cy="1060437"/>
            </a:xfrm>
            <a:prstGeom prst="rect">
              <a:avLst/>
            </a:prstGeom>
            <a:noFill/>
          </p:spPr>
          <p:txBody>
            <a:bodyPr vert="eaVert" wrap="square" rtlCol="0">
              <a:spAutoFit/>
            </a:bodyPr>
            <a:lstStyle/>
            <a:p>
              <a:pPr algn="dist"/>
              <a:r>
                <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在这里输</a:t>
              </a:r>
              <a:endParaRPr lang="en-US" altLang="zh-CN" dirty="0">
                <a:solidFill>
                  <a:schemeClr val="tx1">
                    <a:lumMod val="85000"/>
                    <a:lumOff val="15000"/>
                  </a:schemeClr>
                </a:solidFill>
                <a:latin typeface="仓耳青禾体-谷力 W05" panose="02020400000000000000" pitchFamily="18" charset="-122"/>
                <a:ea typeface="仓耳青禾体-谷力 W05" panose="02020400000000000000" pitchFamily="18" charset="-122"/>
              </a:endParaRPr>
            </a:p>
            <a:p>
              <a:pPr algn="dist"/>
              <a:r>
                <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入小标题</a:t>
              </a:r>
              <a:endPar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endParaRPr>
            </a:p>
          </p:txBody>
        </p:sp>
      </p:grpSp>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outVertical)">
                                      <p:cBhvr>
                                        <p:cTn id="13" dur="1000"/>
                                        <p:tgtEl>
                                          <p:spTgt spid="614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867571" y="4329037"/>
            <a:ext cx="3778812" cy="2014320"/>
            <a:chOff x="4291440" y="1435299"/>
            <a:chExt cx="3778812" cy="2014320"/>
          </a:xfrm>
        </p:grpSpPr>
        <p:grpSp>
          <p:nvGrpSpPr>
            <p:cNvPr id="7" name="组合 6"/>
            <p:cNvGrpSpPr/>
            <p:nvPr/>
          </p:nvGrpSpPr>
          <p:grpSpPr>
            <a:xfrm>
              <a:off x="4753105" y="1435299"/>
              <a:ext cx="859035" cy="819580"/>
              <a:chOff x="676361" y="4056492"/>
              <a:chExt cx="859035" cy="819580"/>
            </a:xfrm>
          </p:grpSpPr>
          <p:pic>
            <p:nvPicPr>
              <p:cNvPr id="10" name="图片 9"/>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6361" y="4056492"/>
                <a:ext cx="859035" cy="819580"/>
              </a:xfrm>
              <a:prstGeom prst="rect">
                <a:avLst/>
              </a:prstGeom>
            </p:spPr>
          </p:pic>
          <p:sp>
            <p:nvSpPr>
              <p:cNvPr id="11" name="矩形 10"/>
              <p:cNvSpPr/>
              <p:nvPr/>
            </p:nvSpPr>
            <p:spPr>
              <a:xfrm>
                <a:off x="898130"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2</a:t>
                </a:r>
                <a:endParaRPr lang="zh-CN" altLang="en-US" sz="3200" dirty="0">
                  <a:solidFill>
                    <a:srgbClr val="E2B56C"/>
                  </a:solidFill>
                </a:endParaRPr>
              </a:p>
            </p:txBody>
          </p:sp>
        </p:grpSp>
        <p:sp>
          <p:nvSpPr>
            <p:cNvPr id="8" name="文本框 7"/>
            <p:cNvSpPr txBox="1"/>
            <p:nvPr/>
          </p:nvSpPr>
          <p:spPr>
            <a:xfrm>
              <a:off x="4291440" y="1510627"/>
              <a:ext cx="461665" cy="1938992"/>
            </a:xfrm>
            <a:prstGeom prst="rect">
              <a:avLst/>
            </a:prstGeom>
            <a:noFill/>
          </p:spPr>
          <p:txBody>
            <a:bodyPr vert="eaVert" wrap="none" rtlCol="0">
              <a:spAutoFit/>
            </a:bodyPr>
            <a:lstStyle/>
            <a:p>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9" name="文本框 8"/>
            <p:cNvSpPr txBox="1"/>
            <p:nvPr/>
          </p:nvSpPr>
          <p:spPr>
            <a:xfrm>
              <a:off x="4764884" y="2288788"/>
              <a:ext cx="3305368"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12" name="组合 11"/>
          <p:cNvGrpSpPr/>
          <p:nvPr/>
        </p:nvGrpSpPr>
        <p:grpSpPr>
          <a:xfrm>
            <a:off x="1870735" y="1868562"/>
            <a:ext cx="3778812" cy="2014320"/>
            <a:chOff x="4291440" y="1435299"/>
            <a:chExt cx="3778812" cy="2014320"/>
          </a:xfrm>
        </p:grpSpPr>
        <p:grpSp>
          <p:nvGrpSpPr>
            <p:cNvPr id="13" name="组合 12"/>
            <p:cNvGrpSpPr/>
            <p:nvPr/>
          </p:nvGrpSpPr>
          <p:grpSpPr>
            <a:xfrm>
              <a:off x="4753105" y="1435299"/>
              <a:ext cx="859035" cy="819580"/>
              <a:chOff x="676361" y="4056492"/>
              <a:chExt cx="859035" cy="819580"/>
            </a:xfrm>
          </p:grpSpPr>
          <p:pic>
            <p:nvPicPr>
              <p:cNvPr id="16" name="图片 15"/>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6361" y="4056492"/>
                <a:ext cx="859035" cy="819580"/>
              </a:xfrm>
              <a:prstGeom prst="rect">
                <a:avLst/>
              </a:prstGeom>
            </p:spPr>
          </p:pic>
          <p:sp>
            <p:nvSpPr>
              <p:cNvPr id="17" name="矩形 16"/>
              <p:cNvSpPr/>
              <p:nvPr/>
            </p:nvSpPr>
            <p:spPr>
              <a:xfrm>
                <a:off x="898130"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1</a:t>
                </a:r>
                <a:endParaRPr lang="zh-CN" altLang="en-US" sz="3200" dirty="0">
                  <a:solidFill>
                    <a:srgbClr val="E2B56C"/>
                  </a:solidFill>
                </a:endParaRPr>
              </a:p>
            </p:txBody>
          </p:sp>
        </p:grpSp>
        <p:sp>
          <p:nvSpPr>
            <p:cNvPr id="14" name="文本框 13"/>
            <p:cNvSpPr txBox="1"/>
            <p:nvPr/>
          </p:nvSpPr>
          <p:spPr>
            <a:xfrm>
              <a:off x="4291440" y="1510627"/>
              <a:ext cx="461665" cy="1938992"/>
            </a:xfrm>
            <a:prstGeom prst="rect">
              <a:avLst/>
            </a:prstGeom>
            <a:noFill/>
          </p:spPr>
          <p:txBody>
            <a:bodyPr vert="eaVert" wrap="none" rtlCol="0">
              <a:spAutoFit/>
            </a:bodyPr>
            <a:lstStyle/>
            <a:p>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15" name="文本框 14"/>
            <p:cNvSpPr txBox="1"/>
            <p:nvPr/>
          </p:nvSpPr>
          <p:spPr>
            <a:xfrm>
              <a:off x="4764884" y="2288788"/>
              <a:ext cx="3305368" cy="1160831"/>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18" name="组合 17"/>
          <p:cNvGrpSpPr/>
          <p:nvPr/>
        </p:nvGrpSpPr>
        <p:grpSpPr>
          <a:xfrm>
            <a:off x="1874815" y="669119"/>
            <a:ext cx="2675743" cy="859035"/>
            <a:chOff x="4696237" y="669119"/>
            <a:chExt cx="2675743" cy="859035"/>
          </a:xfrm>
        </p:grpSpPr>
        <p:pic>
          <p:nvPicPr>
            <p:cNvPr id="19" name="图片 1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20" name="图片 1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21" name="图片 20"/>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22" name="图片 21"/>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23" name="文本框 22"/>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展 望 未 来</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4" name="组合 3"/>
          <p:cNvGrpSpPr/>
          <p:nvPr/>
        </p:nvGrpSpPr>
        <p:grpSpPr>
          <a:xfrm>
            <a:off x="7948617" y="462986"/>
            <a:ext cx="3366264" cy="6395013"/>
            <a:chOff x="7948617" y="462986"/>
            <a:chExt cx="3366264" cy="6395013"/>
          </a:xfrm>
        </p:grpSpPr>
        <p:pic>
          <p:nvPicPr>
            <p:cNvPr id="7170" name="Picture 2" descr="http://pic.51yuansu.com/pic3/cover/02/98/37/5ad9bd4d2eeed_61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5" b="98102" l="0" r="100000"/>
                      </a14:imgEffect>
                    </a14:imgLayer>
                  </a14:imgProps>
                </a:ext>
                <a:ext uri="{28A0092B-C50C-407E-A947-70E740481C1C}">
                  <a14:useLocalDpi xmlns:a14="http://schemas.microsoft.com/office/drawing/2010/main" val="0"/>
                </a:ext>
              </a:extLst>
            </a:blip>
            <a:srcRect/>
            <a:stretch>
              <a:fillRect/>
            </a:stretch>
          </p:blipFill>
          <p:spPr bwMode="auto">
            <a:xfrm>
              <a:off x="7948617" y="462986"/>
              <a:ext cx="3366264" cy="6395013"/>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p:cNvSpPr txBox="1"/>
            <p:nvPr/>
          </p:nvSpPr>
          <p:spPr>
            <a:xfrm>
              <a:off x="9435494" y="2620877"/>
              <a:ext cx="461665" cy="1708160"/>
            </a:xfrm>
            <a:prstGeom prst="rect">
              <a:avLst/>
            </a:prstGeom>
            <a:noFill/>
          </p:spPr>
          <p:txBody>
            <a:bodyPr vert="eaVert" wrap="none" rtlCol="0">
              <a:spAutoFit/>
            </a:bodyPr>
            <a:lstStyle/>
            <a:p>
              <a:r>
                <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在这里插入图片</a:t>
              </a:r>
              <a:endPar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endParaRPr>
            </a:p>
          </p:txBody>
        </p:sp>
      </p:grpSp>
      <p:grpSp>
        <p:nvGrpSpPr>
          <p:cNvPr id="26" name="组合 25"/>
          <p:cNvGrpSpPr/>
          <p:nvPr/>
        </p:nvGrpSpPr>
        <p:grpSpPr>
          <a:xfrm>
            <a:off x="6542454" y="1515322"/>
            <a:ext cx="2812326" cy="5342678"/>
            <a:chOff x="6542454" y="1515322"/>
            <a:chExt cx="2812326" cy="5342678"/>
          </a:xfrm>
        </p:grpSpPr>
        <p:pic>
          <p:nvPicPr>
            <p:cNvPr id="5" name="Picture 2" descr="http://pic.51yuansu.com/pic3/cover/02/98/37/5ad9bd4d2eeed_61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5" b="98102" l="0" r="100000"/>
                      </a14:imgEffect>
                    </a14:imgLayer>
                  </a14:imgProps>
                </a:ext>
                <a:ext uri="{28A0092B-C50C-407E-A947-70E740481C1C}">
                  <a14:useLocalDpi xmlns:a14="http://schemas.microsoft.com/office/drawing/2010/main" val="0"/>
                </a:ext>
              </a:extLst>
            </a:blip>
            <a:srcRect/>
            <a:stretch>
              <a:fillRect/>
            </a:stretch>
          </p:blipFill>
          <p:spPr bwMode="auto">
            <a:xfrm>
              <a:off x="6542454" y="1515322"/>
              <a:ext cx="2812326" cy="5342678"/>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7717784" y="3156454"/>
              <a:ext cx="461665" cy="1708160"/>
            </a:xfrm>
            <a:prstGeom prst="rect">
              <a:avLst/>
            </a:prstGeom>
            <a:noFill/>
          </p:spPr>
          <p:txBody>
            <a:bodyPr vert="eaVert" wrap="none" rtlCol="0">
              <a:spAutoFit/>
            </a:bodyPr>
            <a:lstStyle/>
            <a:p>
              <a:r>
                <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rPr>
                <a:t>在这里插入图片</a:t>
              </a:r>
              <a:endParaRPr lang="zh-CN" altLang="en-US" dirty="0">
                <a:solidFill>
                  <a:schemeClr val="tx1">
                    <a:lumMod val="85000"/>
                    <a:lumOff val="15000"/>
                  </a:schemeClr>
                </a:solidFill>
                <a:latin typeface="仓耳青禾体-谷力 W05" panose="02020400000000000000" pitchFamily="18" charset="-122"/>
                <a:ea typeface="仓耳青禾体-谷力 W05" panose="02020400000000000000" pitchFamily="18" charset="-122"/>
              </a:endParaRPr>
            </a:p>
          </p:txBody>
        </p:sp>
      </p:grpSp>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1000"/>
                                        <p:tgtEl>
                                          <p:spTgt spid="26"/>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ackgroundRemoval t="152" b="100000" l="9562" r="90438"/>
                    </a14:imgEffect>
                  </a14:imgLayer>
                </a14:imgProps>
              </a:ext>
            </a:extLst>
          </a:blip>
          <a:stretch>
            <a:fillRect/>
          </a:stretch>
        </p:blipFill>
        <p:spPr>
          <a:xfrm>
            <a:off x="10021686" y="-39408"/>
            <a:ext cx="1912786" cy="5014395"/>
          </a:xfrm>
          <a:prstGeom prst="rect">
            <a:avLst/>
          </a:prstGeom>
        </p:spPr>
      </p:pic>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backgroundRemoval t="152" b="100000" l="9562" r="90438"/>
                    </a14:imgEffect>
                  </a14:imgLayer>
                </a14:imgProps>
              </a:ext>
            </a:extLst>
          </a:blip>
          <a:stretch>
            <a:fillRect/>
          </a:stretch>
        </p:blipFill>
        <p:spPr>
          <a:xfrm>
            <a:off x="257529" y="-39408"/>
            <a:ext cx="1912786" cy="5014395"/>
          </a:xfrm>
          <a:prstGeom prst="rect">
            <a:avLst/>
          </a:prstGeom>
        </p:spPr>
      </p:pic>
      <p:grpSp>
        <p:nvGrpSpPr>
          <p:cNvPr id="23" name="组合 22"/>
          <p:cNvGrpSpPr/>
          <p:nvPr/>
        </p:nvGrpSpPr>
        <p:grpSpPr>
          <a:xfrm>
            <a:off x="8129772" y="2069155"/>
            <a:ext cx="1486859" cy="3336967"/>
            <a:chOff x="7842082" y="2032116"/>
            <a:chExt cx="1486859" cy="3336967"/>
          </a:xfrm>
        </p:grpSpPr>
        <p:grpSp>
          <p:nvGrpSpPr>
            <p:cNvPr id="24" name="组合 23"/>
            <p:cNvGrpSpPr/>
            <p:nvPr/>
          </p:nvGrpSpPr>
          <p:grpSpPr>
            <a:xfrm>
              <a:off x="7842082" y="4308646"/>
              <a:ext cx="1486859" cy="1060437"/>
              <a:chOff x="8910325" y="1463040"/>
              <a:chExt cx="1486859" cy="1060437"/>
            </a:xfrm>
          </p:grpSpPr>
          <p:grpSp>
            <p:nvGrpSpPr>
              <p:cNvPr id="26" name="组合 25"/>
              <p:cNvGrpSpPr/>
              <p:nvPr/>
            </p:nvGrpSpPr>
            <p:grpSpPr>
              <a:xfrm>
                <a:off x="9538149" y="1583468"/>
                <a:ext cx="859035" cy="819580"/>
                <a:chOff x="1114752" y="4056492"/>
                <a:chExt cx="859035" cy="819580"/>
              </a:xfrm>
            </p:grpSpPr>
            <p:pic>
              <p:nvPicPr>
                <p:cNvPr id="28" name="图片 2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29" name="矩形 28"/>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1</a:t>
                  </a:r>
                  <a:endParaRPr lang="zh-CN" altLang="en-US" sz="3200" dirty="0">
                    <a:solidFill>
                      <a:srgbClr val="E2B56C"/>
                    </a:solidFill>
                  </a:endParaRPr>
                </a:p>
              </p:txBody>
            </p:sp>
          </p:grpSp>
          <p:sp>
            <p:nvSpPr>
              <p:cNvPr id="27" name="文本框 26"/>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25" name="文本框 24"/>
            <p:cNvSpPr txBox="1"/>
            <p:nvPr/>
          </p:nvSpPr>
          <p:spPr>
            <a:xfrm>
              <a:off x="7842082" y="2032116"/>
              <a:ext cx="1292662" cy="2216316"/>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30" name="组合 29"/>
          <p:cNvGrpSpPr/>
          <p:nvPr/>
        </p:nvGrpSpPr>
        <p:grpSpPr>
          <a:xfrm>
            <a:off x="6278305" y="2069155"/>
            <a:ext cx="1486859" cy="3336967"/>
            <a:chOff x="5990615" y="2032116"/>
            <a:chExt cx="1486859" cy="3336967"/>
          </a:xfrm>
        </p:grpSpPr>
        <p:grpSp>
          <p:nvGrpSpPr>
            <p:cNvPr id="31" name="组合 30"/>
            <p:cNvGrpSpPr/>
            <p:nvPr/>
          </p:nvGrpSpPr>
          <p:grpSpPr>
            <a:xfrm>
              <a:off x="5990615" y="4308646"/>
              <a:ext cx="1486859" cy="1060437"/>
              <a:chOff x="8910325" y="1463040"/>
              <a:chExt cx="1486859" cy="1060437"/>
            </a:xfrm>
          </p:grpSpPr>
          <p:grpSp>
            <p:nvGrpSpPr>
              <p:cNvPr id="33" name="组合 32"/>
              <p:cNvGrpSpPr/>
              <p:nvPr/>
            </p:nvGrpSpPr>
            <p:grpSpPr>
              <a:xfrm>
                <a:off x="9538149" y="1583468"/>
                <a:ext cx="859035" cy="819580"/>
                <a:chOff x="1114752" y="4056492"/>
                <a:chExt cx="859035" cy="819580"/>
              </a:xfrm>
            </p:grpSpPr>
            <p:pic>
              <p:nvPicPr>
                <p:cNvPr id="35" name="图片 3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36" name="矩形 35"/>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2</a:t>
                  </a:r>
                  <a:endParaRPr lang="zh-CN" altLang="en-US" sz="3200" dirty="0">
                    <a:solidFill>
                      <a:srgbClr val="E2B56C"/>
                    </a:solidFill>
                  </a:endParaRPr>
                </a:p>
              </p:txBody>
            </p:sp>
          </p:grpSp>
          <p:sp>
            <p:nvSpPr>
              <p:cNvPr id="34" name="文本框 33"/>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32" name="文本框 31"/>
            <p:cNvSpPr txBox="1"/>
            <p:nvPr/>
          </p:nvSpPr>
          <p:spPr>
            <a:xfrm>
              <a:off x="6109211" y="2032116"/>
              <a:ext cx="1292662" cy="2216316"/>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37" name="组合 36"/>
          <p:cNvGrpSpPr/>
          <p:nvPr/>
        </p:nvGrpSpPr>
        <p:grpSpPr>
          <a:xfrm>
            <a:off x="4426837" y="2069155"/>
            <a:ext cx="1486859" cy="3336967"/>
            <a:chOff x="4139147" y="2032116"/>
            <a:chExt cx="1486859" cy="3336967"/>
          </a:xfrm>
        </p:grpSpPr>
        <p:grpSp>
          <p:nvGrpSpPr>
            <p:cNvPr id="38" name="组合 37"/>
            <p:cNvGrpSpPr/>
            <p:nvPr/>
          </p:nvGrpSpPr>
          <p:grpSpPr>
            <a:xfrm>
              <a:off x="4139147" y="4308646"/>
              <a:ext cx="1486859" cy="1060437"/>
              <a:chOff x="8910325" y="1463040"/>
              <a:chExt cx="1486859" cy="1060437"/>
            </a:xfrm>
          </p:grpSpPr>
          <p:grpSp>
            <p:nvGrpSpPr>
              <p:cNvPr id="40" name="组合 39"/>
              <p:cNvGrpSpPr/>
              <p:nvPr/>
            </p:nvGrpSpPr>
            <p:grpSpPr>
              <a:xfrm>
                <a:off x="9538149" y="1583468"/>
                <a:ext cx="859035" cy="819580"/>
                <a:chOff x="1114752" y="4056492"/>
                <a:chExt cx="859035" cy="819580"/>
              </a:xfrm>
            </p:grpSpPr>
            <p:pic>
              <p:nvPicPr>
                <p:cNvPr id="42" name="图片 4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43" name="矩形 42"/>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3</a:t>
                  </a:r>
                  <a:endParaRPr lang="zh-CN" altLang="en-US" sz="3200" dirty="0">
                    <a:solidFill>
                      <a:srgbClr val="E2B56C"/>
                    </a:solidFill>
                  </a:endParaRPr>
                </a:p>
              </p:txBody>
            </p:sp>
          </p:grpSp>
          <p:sp>
            <p:nvSpPr>
              <p:cNvPr id="41" name="文本框 40"/>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39" name="文本框 38"/>
            <p:cNvSpPr txBox="1"/>
            <p:nvPr/>
          </p:nvSpPr>
          <p:spPr>
            <a:xfrm>
              <a:off x="4139147" y="2032116"/>
              <a:ext cx="1292662" cy="2216316"/>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44" name="组合 43"/>
          <p:cNvGrpSpPr/>
          <p:nvPr/>
        </p:nvGrpSpPr>
        <p:grpSpPr>
          <a:xfrm>
            <a:off x="2575369" y="2069155"/>
            <a:ext cx="1486859" cy="3336967"/>
            <a:chOff x="2287679" y="2032116"/>
            <a:chExt cx="1486859" cy="3336967"/>
          </a:xfrm>
        </p:grpSpPr>
        <p:grpSp>
          <p:nvGrpSpPr>
            <p:cNvPr id="45" name="组合 44"/>
            <p:cNvGrpSpPr/>
            <p:nvPr/>
          </p:nvGrpSpPr>
          <p:grpSpPr>
            <a:xfrm>
              <a:off x="2287679" y="4308646"/>
              <a:ext cx="1486859" cy="1060437"/>
              <a:chOff x="8910325" y="1463040"/>
              <a:chExt cx="1486859" cy="1060437"/>
            </a:xfrm>
          </p:grpSpPr>
          <p:grpSp>
            <p:nvGrpSpPr>
              <p:cNvPr id="47" name="组合 46"/>
              <p:cNvGrpSpPr/>
              <p:nvPr/>
            </p:nvGrpSpPr>
            <p:grpSpPr>
              <a:xfrm>
                <a:off x="9538149" y="1583468"/>
                <a:ext cx="859035" cy="819580"/>
                <a:chOff x="1114752" y="4056492"/>
                <a:chExt cx="859035" cy="819580"/>
              </a:xfrm>
            </p:grpSpPr>
            <p:pic>
              <p:nvPicPr>
                <p:cNvPr id="49" name="图片 4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50" name="矩形 49"/>
                <p:cNvSpPr/>
                <p:nvPr/>
              </p:nvSpPr>
              <p:spPr>
                <a:xfrm>
                  <a:off x="1336521" y="4176006"/>
                  <a:ext cx="389850" cy="584775"/>
                </a:xfrm>
                <a:prstGeom prst="rect">
                  <a:avLst/>
                </a:prstGeom>
              </p:spPr>
              <p:txBody>
                <a:bodyPr wrap="none">
                  <a:spAutoFit/>
                </a:bodyPr>
                <a:lstStyle/>
                <a:p>
                  <a:r>
                    <a:rPr lang="en-US" altLang="zh-CN" sz="3200" dirty="0">
                      <a:solidFill>
                        <a:srgbClr val="E2B56C"/>
                      </a:solidFill>
                      <a:latin typeface="仓耳青禾体-谷力 W05" panose="02020400000000000000" pitchFamily="18" charset="-122"/>
                      <a:ea typeface="仓耳青禾体-谷力 W05" panose="02020400000000000000" pitchFamily="18" charset="-122"/>
                    </a:rPr>
                    <a:t>4</a:t>
                  </a:r>
                  <a:endParaRPr lang="zh-CN" altLang="en-US" sz="3200" dirty="0">
                    <a:solidFill>
                      <a:srgbClr val="E2B56C"/>
                    </a:solidFill>
                  </a:endParaRPr>
                </a:p>
              </p:txBody>
            </p:sp>
          </p:grpSp>
          <p:sp>
            <p:nvSpPr>
              <p:cNvPr id="48" name="文本框 47"/>
              <p:cNvSpPr txBox="1"/>
              <p:nvPr/>
            </p:nvSpPr>
            <p:spPr>
              <a:xfrm>
                <a:off x="8910325" y="1463040"/>
                <a:ext cx="738664" cy="1060437"/>
              </a:xfrm>
              <a:prstGeom prst="rect">
                <a:avLst/>
              </a:prstGeom>
              <a:noFill/>
            </p:spPr>
            <p:txBody>
              <a:bodyPr vert="eaVert" wrap="square" rtlCol="0">
                <a:spAutoFit/>
              </a:bodyPr>
              <a:lstStyle/>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a:p>
                <a:pPr algn="dist"/>
                <a:r>
                  <a:rPr lang="zh-CN" altLang="en-US" dirty="0">
                    <a:solidFill>
                      <a:srgbClr val="F3E0C2"/>
                    </a:solidFill>
                    <a:latin typeface="仓耳青禾体-谷力 W05" panose="02020400000000000000" pitchFamily="18" charset="-122"/>
                    <a:ea typeface="仓耳青禾体-谷力 W05" panose="02020400000000000000" pitchFamily="18" charset="-122"/>
                  </a:rPr>
                  <a:t>入</a:t>
                </a:r>
                <a:r>
                  <a:rPr lang="zh-CN" altLang="en-US" dirty="0">
                    <a:solidFill>
                      <a:srgbClr val="E2B56C"/>
                    </a:solidFill>
                    <a:latin typeface="仓耳青禾体-谷力 W05" panose="02020400000000000000" pitchFamily="18" charset="-122"/>
                    <a:ea typeface="仓耳青禾体-谷力 W05" panose="02020400000000000000" pitchFamily="18" charset="-122"/>
                  </a:rPr>
                  <a:t>小标题</a:t>
                </a:r>
                <a:endParaRPr lang="zh-CN" altLang="en-US" dirty="0">
                  <a:solidFill>
                    <a:srgbClr val="E2B56C"/>
                  </a:solidFill>
                  <a:latin typeface="仓耳青禾体-谷力 W05" panose="02020400000000000000" pitchFamily="18" charset="-122"/>
                  <a:ea typeface="仓耳青禾体-谷力 W05" panose="02020400000000000000" pitchFamily="18" charset="-122"/>
                </a:endParaRPr>
              </a:p>
            </p:txBody>
          </p:sp>
        </p:grpSp>
        <p:sp>
          <p:nvSpPr>
            <p:cNvPr id="46" name="文本框 45"/>
            <p:cNvSpPr txBox="1"/>
            <p:nvPr/>
          </p:nvSpPr>
          <p:spPr>
            <a:xfrm>
              <a:off x="2287679" y="2032116"/>
              <a:ext cx="1292662" cy="2216316"/>
            </a:xfrm>
            <a:prstGeom prst="rect">
              <a:avLst/>
            </a:prstGeom>
            <a:noFill/>
          </p:spPr>
          <p:txBody>
            <a:bodyPr vert="eaVert"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grpSp>
      <p:grpSp>
        <p:nvGrpSpPr>
          <p:cNvPr id="51" name="组合 50"/>
          <p:cNvGrpSpPr/>
          <p:nvPr/>
        </p:nvGrpSpPr>
        <p:grpSpPr>
          <a:xfrm>
            <a:off x="4758129" y="669119"/>
            <a:ext cx="2675743" cy="859035"/>
            <a:chOff x="4696237" y="669119"/>
            <a:chExt cx="2675743" cy="859035"/>
          </a:xfrm>
        </p:grpSpPr>
        <p:pic>
          <p:nvPicPr>
            <p:cNvPr id="52" name="图片 51"/>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53" name="图片 52"/>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54" name="图片 53"/>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55" name="图片 54"/>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56" name="文本框 55"/>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展 望 未 来</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pic>
        <p:nvPicPr>
          <p:cNvPr id="57" name="图片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0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750"/>
                                        <p:tgtEl>
                                          <p:spTgt spid="23"/>
                                        </p:tgtEl>
                                      </p:cBhvr>
                                    </p:animEffect>
                                  </p:childTnLst>
                                </p:cTn>
                              </p:par>
                            </p:childTnLst>
                          </p:cTn>
                        </p:par>
                        <p:par>
                          <p:cTn id="21" fill="hold">
                            <p:stCondLst>
                              <p:cond delay="3000"/>
                            </p:stCondLst>
                            <p:childTnLst>
                              <p:par>
                                <p:cTn id="22" presetID="22" presetClass="entr" presetSubtype="4"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750"/>
                                        <p:tgtEl>
                                          <p:spTgt spid="30"/>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750"/>
                                        <p:tgtEl>
                                          <p:spTgt spid="37"/>
                                        </p:tgtEl>
                                      </p:cBhvr>
                                    </p:animEffect>
                                  </p:childTnLst>
                                </p:cTn>
                              </p:par>
                            </p:childTnLst>
                          </p:cTn>
                        </p:par>
                        <p:par>
                          <p:cTn id="29" fill="hold">
                            <p:stCondLst>
                              <p:cond delay="5000"/>
                            </p:stCondLst>
                            <p:childTnLst>
                              <p:par>
                                <p:cTn id="30" presetID="22" presetClass="entr" presetSubtype="4"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1609900" y="1595992"/>
            <a:ext cx="8972201" cy="879921"/>
          </a:xfrm>
          <a:prstGeom prst="rect">
            <a:avLst/>
          </a:prstGeom>
          <a:noFill/>
        </p:spPr>
        <p:txBody>
          <a:bodyPr wrap="square" rtlCol="0">
            <a:spAutoFit/>
          </a:bodyPr>
          <a:lstStyle/>
          <a:p>
            <a:pPr algn="ct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r>
              <a:rPr lang="en-US" altLang="zh-CN" dirty="0">
                <a:solidFill>
                  <a:srgbClr val="F3E0C2"/>
                </a:solidFill>
                <a:latin typeface="仓耳青禾体-谷力 W05" panose="02020400000000000000" pitchFamily="18" charset="-122"/>
                <a:ea typeface="仓耳青禾体-谷力 W05" panose="02020400000000000000" pitchFamily="18" charset="-122"/>
              </a:rPr>
              <a:t>/</a:t>
            </a: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r>
              <a:rPr lang="en-US" altLang="zh-CN" dirty="0">
                <a:solidFill>
                  <a:srgbClr val="F3E0C2"/>
                </a:solidFill>
                <a:latin typeface="仓耳青禾体-谷力 W05" panose="02020400000000000000" pitchFamily="18" charset="-122"/>
                <a:ea typeface="仓耳青禾体-谷力 W05" panose="02020400000000000000" pitchFamily="18" charset="-122"/>
              </a:rPr>
              <a:t>/</a:t>
            </a: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r>
              <a:rPr lang="en-US" altLang="zh-CN" dirty="0">
                <a:solidFill>
                  <a:srgbClr val="F3E0C2"/>
                </a:solidFill>
                <a:latin typeface="仓耳青禾体-谷力 W05" panose="02020400000000000000" pitchFamily="18" charset="-122"/>
                <a:ea typeface="仓耳青禾体-谷力 W05" panose="02020400000000000000" pitchFamily="18" charset="-122"/>
              </a:rPr>
              <a:t>/</a:t>
            </a: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r>
              <a:rPr lang="en-US" altLang="zh-CN" dirty="0">
                <a:solidFill>
                  <a:srgbClr val="F3E0C2"/>
                </a:solidFill>
                <a:latin typeface="仓耳青禾体-谷力 W05" panose="02020400000000000000" pitchFamily="18" charset="-122"/>
                <a:ea typeface="仓耳青禾体-谷力 W05" panose="02020400000000000000" pitchFamily="18" charset="-122"/>
              </a:rPr>
              <a:t>/</a:t>
            </a: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r>
              <a:rPr lang="en-US" altLang="zh-CN" dirty="0">
                <a:solidFill>
                  <a:srgbClr val="F3E0C2"/>
                </a:solidFill>
                <a:latin typeface="仓耳青禾体-谷力 W05" panose="02020400000000000000" pitchFamily="18" charset="-122"/>
                <a:ea typeface="仓耳青禾体-谷力 W05" panose="02020400000000000000" pitchFamily="18" charset="-122"/>
              </a:rPr>
              <a:t>/</a:t>
            </a: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r>
              <a:rPr lang="en-US" altLang="zh-CN" dirty="0">
                <a:solidFill>
                  <a:srgbClr val="F3E0C2"/>
                </a:solidFill>
                <a:latin typeface="仓耳青禾体-谷力 W05" panose="02020400000000000000" pitchFamily="18" charset="-122"/>
                <a:ea typeface="仓耳青禾体-谷力 W05" panose="02020400000000000000" pitchFamily="18" charset="-122"/>
              </a:rPr>
              <a:t>/</a:t>
            </a: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a:t>
            </a:r>
            <a:endParaRPr lang="en-US" altLang="zh-CN" dirty="0">
              <a:solidFill>
                <a:srgbClr val="F3E0C2"/>
              </a:solidFill>
              <a:latin typeface="仓耳青禾体-谷力 W05" panose="02020400000000000000" pitchFamily="18" charset="-122"/>
              <a:ea typeface="仓耳青禾体-谷力 W05" panose="02020400000000000000" pitchFamily="18" charset="-122"/>
            </a:endParaRPr>
          </a:p>
        </p:txBody>
      </p:sp>
      <p:grpSp>
        <p:nvGrpSpPr>
          <p:cNvPr id="6" name="组合 5"/>
          <p:cNvGrpSpPr/>
          <p:nvPr/>
        </p:nvGrpSpPr>
        <p:grpSpPr>
          <a:xfrm>
            <a:off x="4556760" y="2815209"/>
            <a:ext cx="2773680" cy="665655"/>
            <a:chOff x="4556760" y="2815209"/>
            <a:chExt cx="2773680" cy="665655"/>
          </a:xfrm>
        </p:grpSpPr>
        <p:pic>
          <p:nvPicPr>
            <p:cNvPr id="7" name="图片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56760" y="2815209"/>
              <a:ext cx="2773680" cy="665655"/>
            </a:xfrm>
            <a:prstGeom prst="rect">
              <a:avLst/>
            </a:prstGeom>
          </p:spPr>
        </p:pic>
        <p:sp>
          <p:nvSpPr>
            <p:cNvPr id="8" name="矩形 7"/>
            <p:cNvSpPr/>
            <p:nvPr/>
          </p:nvSpPr>
          <p:spPr>
            <a:xfrm>
              <a:off x="5380299" y="2972180"/>
              <a:ext cx="1431403" cy="368300"/>
            </a:xfrm>
            <a:prstGeom prst="rect">
              <a:avLst/>
            </a:prstGeom>
          </p:spPr>
          <p:txBody>
            <a:bodyPr wrap="square">
              <a:spAutoFit/>
            </a:bodyPr>
            <a:lstStyle/>
            <a:p>
              <a:pPr algn="ctr"/>
              <a:r>
                <a:rPr lang="zh-CN" altLang="en-US" b="1" kern="100" dirty="0">
                  <a:solidFill>
                    <a:schemeClr val="bg1">
                      <a:lumMod val="95000"/>
                    </a:schemeClr>
                  </a:solidFill>
                  <a:latin typeface="仓耳青禾体-谷力 W05" panose="02020400000000000000" pitchFamily="18" charset="-122"/>
                  <a:ea typeface="仓耳青禾体-谷力 W05" panose="02020400000000000000" pitchFamily="18" charset="-122"/>
                </a:rPr>
                <a:t>好客模板</a:t>
              </a:r>
              <a:endParaRPr lang="zh-CN" altLang="en-US" b="1" kern="100" dirty="0">
                <a:solidFill>
                  <a:schemeClr val="bg1">
                    <a:lumMod val="95000"/>
                  </a:schemeClr>
                </a:solidFill>
                <a:latin typeface="仓耳青禾体-谷力 W05" panose="02020400000000000000" pitchFamily="18" charset="-122"/>
                <a:ea typeface="仓耳青禾体-谷力 W05" panose="02020400000000000000" pitchFamily="18" charset="-122"/>
              </a:endParaRPr>
            </a:p>
          </p:txBody>
        </p:sp>
      </p:grpSp>
      <p:grpSp>
        <p:nvGrpSpPr>
          <p:cNvPr id="10" name="组合 9"/>
          <p:cNvGrpSpPr/>
          <p:nvPr/>
        </p:nvGrpSpPr>
        <p:grpSpPr>
          <a:xfrm>
            <a:off x="2279328" y="3270398"/>
            <a:ext cx="7633345" cy="3587602"/>
            <a:chOff x="1962068" y="2972180"/>
            <a:chExt cx="8267864" cy="3885820"/>
          </a:xfrm>
        </p:grpSpPr>
        <p:pic>
          <p:nvPicPr>
            <p:cNvPr id="8194" name="Picture 2" descr="http://pic.51yuansu.com/pic3/cover/02/04/51/599dde982da5f_61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100000" l="10000" r="90000"/>
                      </a14:imgEffect>
                    </a14:imgLayer>
                  </a14:imgProps>
                </a:ext>
                <a:ext uri="{28A0092B-C50C-407E-A947-70E740481C1C}">
                  <a14:useLocalDpi xmlns:a14="http://schemas.microsoft.com/office/drawing/2010/main" val="0"/>
                </a:ext>
              </a:extLst>
            </a:blip>
            <a:srcRect/>
            <a:stretch>
              <a:fillRect/>
            </a:stretch>
          </p:blipFill>
          <p:spPr bwMode="auto">
            <a:xfrm>
              <a:off x="1962068" y="3305707"/>
              <a:ext cx="3490586" cy="349058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a:extLst>
                <a:ext uri="{BEBA8EAE-BF5A-486C-A8C5-ECC9F3942E4B}">
                  <a14:imgProps xmlns:a14="http://schemas.microsoft.com/office/drawing/2010/main">
                    <a14:imgLayer r:embed="rId6">
                      <a14:imgEffect>
                        <a14:backgroundRemoval t="4374" b="98700" l="10000" r="90000">
                          <a14:foregroundMark x1="39167" y1="11820" x2="65500" y2="12175"/>
                        </a14:backgroundRemoval>
                      </a14:imgEffect>
                    </a14:imgLayer>
                  </a14:imgProps>
                </a:ext>
              </a:extLst>
            </a:blip>
            <a:stretch>
              <a:fillRect/>
            </a:stretch>
          </p:blipFill>
          <p:spPr>
            <a:xfrm>
              <a:off x="7538433" y="2972180"/>
              <a:ext cx="2691499" cy="3795014"/>
            </a:xfrm>
            <a:prstGeom prst="rect">
              <a:avLst/>
            </a:prstGeom>
          </p:spPr>
        </p:pic>
        <p:pic>
          <p:nvPicPr>
            <p:cNvPr id="8196" name="Picture 4" descr="http://pic.51yuansu.com/pic3/cover/02/18/25/59af463bcf155_61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65104" y="3775469"/>
              <a:ext cx="3082531" cy="3082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4758129" y="669119"/>
            <a:ext cx="2675743" cy="859035"/>
            <a:chOff x="4696237" y="669119"/>
            <a:chExt cx="2675743" cy="859035"/>
          </a:xfrm>
        </p:grpSpPr>
        <p:pic>
          <p:nvPicPr>
            <p:cNvPr id="14" name="图片 13"/>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15" name="图片 14"/>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16" name="图片 15"/>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17" name="图片 16"/>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18" name="文本框 17"/>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展 望 未 来</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8143" r="76751" b="59301"/>
          <a:stretch>
            <a:fillRect/>
          </a:stretch>
        </p:blipFill>
        <p:spPr>
          <a:xfrm>
            <a:off x="4114800" y="508500"/>
            <a:ext cx="1639800" cy="3087212"/>
          </a:xfrm>
          <a:prstGeom prst="rect">
            <a:avLst/>
          </a:prstGeom>
        </p:spPr>
      </p:pic>
      <p:sp>
        <p:nvSpPr>
          <p:cNvPr id="9" name="矩形 8"/>
          <p:cNvSpPr/>
          <p:nvPr/>
        </p:nvSpPr>
        <p:spPr>
          <a:xfrm>
            <a:off x="5671595" y="0"/>
            <a:ext cx="2237965"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371" t="45965" r="75959"/>
          <a:stretch>
            <a:fillRect/>
          </a:stretch>
        </p:blipFill>
        <p:spPr>
          <a:xfrm>
            <a:off x="5353549" y="4255472"/>
            <a:ext cx="590422" cy="221720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31884" r="56513"/>
          <a:stretch>
            <a:fillRect/>
          </a:stretch>
        </p:blipFill>
        <p:spPr>
          <a:xfrm>
            <a:off x="11322" y="2186609"/>
            <a:ext cx="3497743" cy="467139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
        <p:nvSpPr>
          <p:cNvPr id="23" name="矩形 22"/>
          <p:cNvSpPr/>
          <p:nvPr/>
        </p:nvSpPr>
        <p:spPr>
          <a:xfrm>
            <a:off x="5533843" y="1371852"/>
            <a:ext cx="1659429" cy="1862048"/>
          </a:xfrm>
          <a:prstGeom prst="rect">
            <a:avLst/>
          </a:prstGeom>
        </p:spPr>
        <p:txBody>
          <a:bodyPr wrap="none">
            <a:spAutoFit/>
          </a:bodyPr>
          <a:lstStyle/>
          <a:p>
            <a:r>
              <a:rPr lang="zh-CN" altLang="en-US" sz="11500" dirty="0">
                <a:solidFill>
                  <a:srgbClr val="F3E0C2"/>
                </a:solidFill>
                <a:latin typeface="仓耳青禾体-谷力 W05" panose="02020400000000000000" pitchFamily="18" charset="-122"/>
                <a:ea typeface="仓耳青禾体-谷力 W05" panose="02020400000000000000" pitchFamily="18" charset="-122"/>
              </a:rPr>
              <a:t>谢</a:t>
            </a:r>
            <a:endParaRPr lang="zh-CN" altLang="en-US" sz="115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4" name="矩形 23"/>
          <p:cNvSpPr/>
          <p:nvPr/>
        </p:nvSpPr>
        <p:spPr>
          <a:xfrm>
            <a:off x="5648760" y="2818402"/>
            <a:ext cx="1659429" cy="1862048"/>
          </a:xfrm>
          <a:prstGeom prst="rect">
            <a:avLst/>
          </a:prstGeom>
        </p:spPr>
        <p:txBody>
          <a:bodyPr wrap="none">
            <a:spAutoFit/>
          </a:bodyPr>
          <a:lstStyle/>
          <a:p>
            <a:r>
              <a:rPr lang="zh-CN" altLang="en-US" sz="11500" dirty="0">
                <a:solidFill>
                  <a:srgbClr val="BD2C1A"/>
                </a:solidFill>
                <a:latin typeface="仓耳青禾体-谷力 W05" panose="02020400000000000000" pitchFamily="18" charset="-122"/>
                <a:ea typeface="仓耳青禾体-谷力 W05" panose="02020400000000000000" pitchFamily="18" charset="-122"/>
              </a:rPr>
              <a:t>欣</a:t>
            </a:r>
            <a:endParaRPr lang="zh-CN" altLang="en-US" sz="115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5" name="矩形 24"/>
          <p:cNvSpPr/>
          <p:nvPr/>
        </p:nvSpPr>
        <p:spPr>
          <a:xfrm>
            <a:off x="6778415" y="3903069"/>
            <a:ext cx="1313180" cy="1446550"/>
          </a:xfrm>
          <a:prstGeom prst="rect">
            <a:avLst/>
          </a:prstGeom>
        </p:spPr>
        <p:txBody>
          <a:bodyPr wrap="none">
            <a:spAutoFit/>
          </a:bodyPr>
          <a:lstStyle/>
          <a:p>
            <a:r>
              <a:rPr lang="zh-CN" altLang="en-US" sz="8800" dirty="0">
                <a:solidFill>
                  <a:srgbClr val="BD2C1A"/>
                </a:solidFill>
                <a:latin typeface="仓耳青禾体-谷力 W05" panose="02020400000000000000" pitchFamily="18" charset="-122"/>
                <a:ea typeface="仓耳青禾体-谷力 W05" panose="02020400000000000000" pitchFamily="18" charset="-122"/>
              </a:rPr>
              <a:t>赏</a:t>
            </a:r>
            <a:endParaRPr lang="zh-CN" altLang="en-US" sz="88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6" name="矩形 25"/>
          <p:cNvSpPr/>
          <p:nvPr/>
        </p:nvSpPr>
        <p:spPr>
          <a:xfrm>
            <a:off x="6727119" y="2222641"/>
            <a:ext cx="1415772" cy="1569660"/>
          </a:xfrm>
          <a:prstGeom prst="rect">
            <a:avLst/>
          </a:prstGeom>
        </p:spPr>
        <p:txBody>
          <a:bodyPr wrap="none">
            <a:spAutoFit/>
          </a:bodyPr>
          <a:lstStyle/>
          <a:p>
            <a:r>
              <a:rPr lang="zh-CN" altLang="en-US" sz="9600" dirty="0">
                <a:solidFill>
                  <a:srgbClr val="F3E0C2"/>
                </a:solidFill>
                <a:latin typeface="仓耳青禾体-谷力 W05" panose="02020400000000000000" pitchFamily="18" charset="-122"/>
                <a:ea typeface="仓耳青禾体-谷力 W05" panose="02020400000000000000" pitchFamily="18" charset="-122"/>
              </a:rPr>
              <a:t>谢</a:t>
            </a:r>
            <a:endParaRPr lang="zh-CN" altLang="en-US" sz="96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1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left)">
                                      <p:cBhvr>
                                        <p:cTn id="19" dur="10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3000"/>
                            </p:stCondLst>
                            <p:childTnLst>
                              <p:par>
                                <p:cTn id="24" presetID="3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anim calcmode="lin" valueType="num">
                                      <p:cBhvr>
                                        <p:cTn id="28" dur="1000" fill="hold"/>
                                        <p:tgtEl>
                                          <p:spTgt spid="23"/>
                                        </p:tgtEl>
                                        <p:attrNameLst>
                                          <p:attrName>style.rotation</p:attrName>
                                        </p:attrNameLst>
                                      </p:cBhvr>
                                      <p:tavLst>
                                        <p:tav tm="0">
                                          <p:val>
                                            <p:fltVal val="90"/>
                                          </p:val>
                                        </p:tav>
                                        <p:tav tm="100000">
                                          <p:val>
                                            <p:fltVal val="0"/>
                                          </p:val>
                                        </p:tav>
                                      </p:tavLst>
                                    </p:anim>
                                    <p:animEffect transition="in" filter="fade">
                                      <p:cBhvr>
                                        <p:cTn id="29" dur="1000"/>
                                        <p:tgtEl>
                                          <p:spTgt spid="23"/>
                                        </p:tgtEl>
                                      </p:cBhvr>
                                    </p:animEffect>
                                  </p:childTnLst>
                                </p:cTn>
                              </p:par>
                              <p:par>
                                <p:cTn id="30" presetID="31" presetClass="entr" presetSubtype="0" fill="hold" grpId="0" nodeType="withEffect">
                                  <p:stCondLst>
                                    <p:cond delay="25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fltVal val="0"/>
                                          </p:val>
                                        </p:tav>
                                        <p:tav tm="100000">
                                          <p:val>
                                            <p:strVal val="#ppt_w"/>
                                          </p:val>
                                        </p:tav>
                                      </p:tavLst>
                                    </p:anim>
                                    <p:anim calcmode="lin" valueType="num">
                                      <p:cBhvr>
                                        <p:cTn id="33" dur="1000" fill="hold"/>
                                        <p:tgtEl>
                                          <p:spTgt spid="26"/>
                                        </p:tgtEl>
                                        <p:attrNameLst>
                                          <p:attrName>ppt_h</p:attrName>
                                        </p:attrNameLst>
                                      </p:cBhvr>
                                      <p:tavLst>
                                        <p:tav tm="0">
                                          <p:val>
                                            <p:fltVal val="0"/>
                                          </p:val>
                                        </p:tav>
                                        <p:tav tm="100000">
                                          <p:val>
                                            <p:strVal val="#ppt_h"/>
                                          </p:val>
                                        </p:tav>
                                      </p:tavLst>
                                    </p:anim>
                                    <p:anim calcmode="lin" valueType="num">
                                      <p:cBhvr>
                                        <p:cTn id="34" dur="1000" fill="hold"/>
                                        <p:tgtEl>
                                          <p:spTgt spid="26"/>
                                        </p:tgtEl>
                                        <p:attrNameLst>
                                          <p:attrName>style.rotation</p:attrName>
                                        </p:attrNameLst>
                                      </p:cBhvr>
                                      <p:tavLst>
                                        <p:tav tm="0">
                                          <p:val>
                                            <p:fltVal val="90"/>
                                          </p:val>
                                        </p:tav>
                                        <p:tav tm="100000">
                                          <p:val>
                                            <p:fltVal val="0"/>
                                          </p:val>
                                        </p:tav>
                                      </p:tavLst>
                                    </p:anim>
                                    <p:animEffect transition="in" filter="fade">
                                      <p:cBhvr>
                                        <p:cTn id="35" dur="1000"/>
                                        <p:tgtEl>
                                          <p:spTgt spid="26"/>
                                        </p:tgtEl>
                                      </p:cBhvr>
                                    </p:animEffect>
                                  </p:childTnLst>
                                </p:cTn>
                              </p:par>
                              <p:par>
                                <p:cTn id="36" presetID="31" presetClass="entr" presetSubtype="0"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fltVal val="0"/>
                                          </p:val>
                                        </p:tav>
                                        <p:tav tm="100000">
                                          <p:val>
                                            <p:strVal val="#ppt_w"/>
                                          </p:val>
                                        </p:tav>
                                      </p:tavLst>
                                    </p:anim>
                                    <p:anim calcmode="lin" valueType="num">
                                      <p:cBhvr>
                                        <p:cTn id="39" dur="1000" fill="hold"/>
                                        <p:tgtEl>
                                          <p:spTgt spid="24"/>
                                        </p:tgtEl>
                                        <p:attrNameLst>
                                          <p:attrName>ppt_h</p:attrName>
                                        </p:attrNameLst>
                                      </p:cBhvr>
                                      <p:tavLst>
                                        <p:tav tm="0">
                                          <p:val>
                                            <p:fltVal val="0"/>
                                          </p:val>
                                        </p:tav>
                                        <p:tav tm="100000">
                                          <p:val>
                                            <p:strVal val="#ppt_h"/>
                                          </p:val>
                                        </p:tav>
                                      </p:tavLst>
                                    </p:anim>
                                    <p:anim calcmode="lin" valueType="num">
                                      <p:cBhvr>
                                        <p:cTn id="40" dur="1000" fill="hold"/>
                                        <p:tgtEl>
                                          <p:spTgt spid="24"/>
                                        </p:tgtEl>
                                        <p:attrNameLst>
                                          <p:attrName>style.rotation</p:attrName>
                                        </p:attrNameLst>
                                      </p:cBhvr>
                                      <p:tavLst>
                                        <p:tav tm="0">
                                          <p:val>
                                            <p:fltVal val="90"/>
                                          </p:val>
                                        </p:tav>
                                        <p:tav tm="100000">
                                          <p:val>
                                            <p:fltVal val="0"/>
                                          </p:val>
                                        </p:tav>
                                      </p:tavLst>
                                    </p:anim>
                                    <p:animEffect transition="in" filter="fade">
                                      <p:cBhvr>
                                        <p:cTn id="41" dur="1000"/>
                                        <p:tgtEl>
                                          <p:spTgt spid="24"/>
                                        </p:tgtEl>
                                      </p:cBhvr>
                                    </p:animEffect>
                                  </p:childTnLst>
                                </p:cTn>
                              </p:par>
                              <p:par>
                                <p:cTn id="42" presetID="31" presetClass="entr" presetSubtype="0" fill="hold" grpId="0" nodeType="withEffect">
                                  <p:stCondLst>
                                    <p:cond delay="750"/>
                                  </p:stCondLst>
                                  <p:childTnLst>
                                    <p:set>
                                      <p:cBhvr>
                                        <p:cTn id="43" dur="1" fill="hold">
                                          <p:stCondLst>
                                            <p:cond delay="0"/>
                                          </p:stCondLst>
                                        </p:cTn>
                                        <p:tgtEl>
                                          <p:spTgt spid="25"/>
                                        </p:tgtEl>
                                        <p:attrNameLst>
                                          <p:attrName>style.visibility</p:attrName>
                                        </p:attrNameLst>
                                      </p:cBhvr>
                                      <p:to>
                                        <p:strVal val="visible"/>
                                      </p:to>
                                    </p:set>
                                    <p:anim calcmode="lin" valueType="num">
                                      <p:cBhvr>
                                        <p:cTn id="44" dur="1000" fill="hold"/>
                                        <p:tgtEl>
                                          <p:spTgt spid="25"/>
                                        </p:tgtEl>
                                        <p:attrNameLst>
                                          <p:attrName>ppt_w</p:attrName>
                                        </p:attrNameLst>
                                      </p:cBhvr>
                                      <p:tavLst>
                                        <p:tav tm="0">
                                          <p:val>
                                            <p:fltVal val="0"/>
                                          </p:val>
                                        </p:tav>
                                        <p:tav tm="100000">
                                          <p:val>
                                            <p:strVal val="#ppt_w"/>
                                          </p:val>
                                        </p:tav>
                                      </p:tavLst>
                                    </p:anim>
                                    <p:anim calcmode="lin" valueType="num">
                                      <p:cBhvr>
                                        <p:cTn id="45" dur="1000" fill="hold"/>
                                        <p:tgtEl>
                                          <p:spTgt spid="25"/>
                                        </p:tgtEl>
                                        <p:attrNameLst>
                                          <p:attrName>ppt_h</p:attrName>
                                        </p:attrNameLst>
                                      </p:cBhvr>
                                      <p:tavLst>
                                        <p:tav tm="0">
                                          <p:val>
                                            <p:fltVal val="0"/>
                                          </p:val>
                                        </p:tav>
                                        <p:tav tm="100000">
                                          <p:val>
                                            <p:strVal val="#ppt_h"/>
                                          </p:val>
                                        </p:tav>
                                      </p:tavLst>
                                    </p:anim>
                                    <p:anim calcmode="lin" valueType="num">
                                      <p:cBhvr>
                                        <p:cTn id="46" dur="1000" fill="hold"/>
                                        <p:tgtEl>
                                          <p:spTgt spid="25"/>
                                        </p:tgtEl>
                                        <p:attrNameLst>
                                          <p:attrName>style.rotation</p:attrName>
                                        </p:attrNameLst>
                                      </p:cBhvr>
                                      <p:tavLst>
                                        <p:tav tm="0">
                                          <p:val>
                                            <p:fltVal val="90"/>
                                          </p:val>
                                        </p:tav>
                                        <p:tav tm="100000">
                                          <p:val>
                                            <p:fltVal val="0"/>
                                          </p:val>
                                        </p:tav>
                                      </p:tavLst>
                                    </p:anim>
                                    <p:animEffect transition="in" filter="fade">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8143" r="76751" b="59301"/>
          <a:stretch>
            <a:fillRect/>
          </a:stretch>
        </p:blipFill>
        <p:spPr>
          <a:xfrm>
            <a:off x="4114800" y="508500"/>
            <a:ext cx="1639800" cy="3087212"/>
          </a:xfrm>
          <a:prstGeom prst="rect">
            <a:avLst/>
          </a:prstGeom>
        </p:spPr>
      </p:pic>
      <p:sp>
        <p:nvSpPr>
          <p:cNvPr id="9" name="矩形 8"/>
          <p:cNvSpPr/>
          <p:nvPr/>
        </p:nvSpPr>
        <p:spPr>
          <a:xfrm>
            <a:off x="5671595" y="0"/>
            <a:ext cx="2237965"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371" t="45965" r="75959"/>
          <a:stretch>
            <a:fillRect/>
          </a:stretch>
        </p:blipFill>
        <p:spPr>
          <a:xfrm>
            <a:off x="5353549" y="4255472"/>
            <a:ext cx="590422" cy="221720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31884" r="56513"/>
          <a:stretch>
            <a:fillRect/>
          </a:stretch>
        </p:blipFill>
        <p:spPr>
          <a:xfrm>
            <a:off x="11322" y="2186609"/>
            <a:ext cx="3497743" cy="467139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
        <p:nvSpPr>
          <p:cNvPr id="17" name="文本框 16"/>
          <p:cNvSpPr txBox="1"/>
          <p:nvPr/>
        </p:nvSpPr>
        <p:spPr>
          <a:xfrm>
            <a:off x="5592340" y="578565"/>
            <a:ext cx="2441694" cy="769441"/>
          </a:xfrm>
          <a:prstGeom prst="rect">
            <a:avLst/>
          </a:prstGeom>
          <a:noFill/>
        </p:spPr>
        <p:txBody>
          <a:bodyPr wrap="none" rtlCol="0">
            <a:spAutoFit/>
          </a:bodyPr>
          <a:lstStyle/>
          <a:p>
            <a:r>
              <a:rPr lang="zh-CN" altLang="en-US" sz="4400" dirty="0">
                <a:solidFill>
                  <a:srgbClr val="E2B56C"/>
                </a:solidFill>
                <a:latin typeface="仓耳青禾体-谷力 W05" panose="02020400000000000000" pitchFamily="18" charset="-122"/>
                <a:ea typeface="仓耳青禾体-谷力 W05" panose="02020400000000000000" pitchFamily="18" charset="-122"/>
              </a:rPr>
              <a:t>第壹章节</a:t>
            </a:r>
            <a:endParaRPr lang="zh-CN" altLang="en-US" sz="4400"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18" name="文本框 17"/>
          <p:cNvSpPr txBox="1"/>
          <p:nvPr/>
        </p:nvSpPr>
        <p:spPr>
          <a:xfrm>
            <a:off x="6814356" y="1261524"/>
            <a:ext cx="1082348" cy="707886"/>
          </a:xfrm>
          <a:prstGeom prst="rect">
            <a:avLst/>
          </a:prstGeom>
          <a:noFill/>
        </p:spPr>
        <p:txBody>
          <a:bodyPr wrap="none" rtlCol="0">
            <a:spAutoFit/>
          </a:bodyPr>
          <a:lstStyle/>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Chapter</a:t>
            </a:r>
            <a:endParaRPr lang="en-US" altLang="zh-CN" sz="2000" dirty="0">
              <a:solidFill>
                <a:srgbClr val="BD2C1A"/>
              </a:solidFill>
              <a:latin typeface="仓耳青禾体-谷力 W05" panose="02020400000000000000" pitchFamily="18" charset="-122"/>
              <a:ea typeface="仓耳青禾体-谷力 W05" panose="02020400000000000000" pitchFamily="18" charset="-122"/>
            </a:endParaRPr>
          </a:p>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one</a:t>
            </a:r>
            <a:endParaRPr lang="zh-CN" altLang="en-US" sz="20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3" name="矩形 22"/>
          <p:cNvSpPr/>
          <p:nvPr/>
        </p:nvSpPr>
        <p:spPr>
          <a:xfrm>
            <a:off x="5533843" y="1371852"/>
            <a:ext cx="1659429" cy="1862048"/>
          </a:xfrm>
          <a:prstGeom prst="rect">
            <a:avLst/>
          </a:prstGeom>
        </p:spPr>
        <p:txBody>
          <a:bodyPr wrap="none">
            <a:spAutoFit/>
          </a:bodyPr>
          <a:lstStyle/>
          <a:p>
            <a:r>
              <a:rPr lang="zh-CN" altLang="en-US" sz="11500" dirty="0">
                <a:solidFill>
                  <a:srgbClr val="F3E0C2"/>
                </a:solidFill>
                <a:latin typeface="仓耳青禾体-谷力 W05" panose="02020400000000000000" pitchFamily="18" charset="-122"/>
                <a:ea typeface="仓耳青禾体-谷力 W05" panose="02020400000000000000" pitchFamily="18" charset="-122"/>
              </a:rPr>
              <a:t>活</a:t>
            </a:r>
            <a:endParaRPr lang="zh-CN" altLang="en-US" sz="115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4" name="矩形 23"/>
          <p:cNvSpPr/>
          <p:nvPr/>
        </p:nvSpPr>
        <p:spPr>
          <a:xfrm>
            <a:off x="5648760" y="2818402"/>
            <a:ext cx="1659429" cy="1862048"/>
          </a:xfrm>
          <a:prstGeom prst="rect">
            <a:avLst/>
          </a:prstGeom>
        </p:spPr>
        <p:txBody>
          <a:bodyPr wrap="none">
            <a:spAutoFit/>
          </a:bodyPr>
          <a:lstStyle/>
          <a:p>
            <a:r>
              <a:rPr lang="zh-CN" altLang="en-US" sz="11500" dirty="0">
                <a:solidFill>
                  <a:srgbClr val="BD2C1A"/>
                </a:solidFill>
                <a:latin typeface="仓耳青禾体-谷力 W05" panose="02020400000000000000" pitchFamily="18" charset="-122"/>
                <a:ea typeface="仓耳青禾体-谷力 W05" panose="02020400000000000000" pitchFamily="18" charset="-122"/>
              </a:rPr>
              <a:t>介</a:t>
            </a:r>
            <a:endParaRPr lang="zh-CN" altLang="en-US" sz="115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5" name="矩形 24"/>
          <p:cNvSpPr/>
          <p:nvPr/>
        </p:nvSpPr>
        <p:spPr>
          <a:xfrm>
            <a:off x="6478474" y="3841237"/>
            <a:ext cx="1313180" cy="1446550"/>
          </a:xfrm>
          <a:prstGeom prst="rect">
            <a:avLst/>
          </a:prstGeom>
        </p:spPr>
        <p:txBody>
          <a:bodyPr wrap="none">
            <a:spAutoFit/>
          </a:bodyPr>
          <a:lstStyle/>
          <a:p>
            <a:r>
              <a:rPr lang="zh-CN" altLang="en-US" sz="8800" dirty="0">
                <a:solidFill>
                  <a:srgbClr val="BD2C1A"/>
                </a:solidFill>
                <a:latin typeface="仓耳青禾体-谷力 W05" panose="02020400000000000000" pitchFamily="18" charset="-122"/>
                <a:ea typeface="仓耳青禾体-谷力 W05" panose="02020400000000000000" pitchFamily="18" charset="-122"/>
              </a:rPr>
              <a:t>绍</a:t>
            </a:r>
            <a:endParaRPr lang="zh-CN" altLang="en-US" sz="88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6" name="矩形 25"/>
          <p:cNvSpPr/>
          <p:nvPr/>
        </p:nvSpPr>
        <p:spPr>
          <a:xfrm>
            <a:off x="6612673" y="2199162"/>
            <a:ext cx="1415772" cy="1569660"/>
          </a:xfrm>
          <a:prstGeom prst="rect">
            <a:avLst/>
          </a:prstGeom>
        </p:spPr>
        <p:txBody>
          <a:bodyPr wrap="none">
            <a:spAutoFit/>
          </a:bodyPr>
          <a:lstStyle/>
          <a:p>
            <a:r>
              <a:rPr lang="zh-CN" altLang="en-US" sz="9600" dirty="0">
                <a:solidFill>
                  <a:srgbClr val="F3E0C2"/>
                </a:solidFill>
                <a:latin typeface="仓耳青禾体-谷力 W05" panose="02020400000000000000" pitchFamily="18" charset="-122"/>
                <a:ea typeface="仓耳青禾体-谷力 W05" panose="02020400000000000000" pitchFamily="18" charset="-122"/>
              </a:rPr>
              <a:t>动</a:t>
            </a:r>
            <a:endParaRPr lang="zh-CN" altLang="en-US" sz="96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1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left)">
                                      <p:cBhvr>
                                        <p:cTn id="19" dur="10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3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90"/>
                                          </p:val>
                                        </p:tav>
                                        <p:tav tm="100000">
                                          <p:val>
                                            <p:fltVal val="0"/>
                                          </p:val>
                                        </p:tav>
                                      </p:tavLst>
                                    </p:anim>
                                    <p:animEffect transition="in" filter="fade">
                                      <p:cBhvr>
                                        <p:cTn id="40" dur="1000"/>
                                        <p:tgtEl>
                                          <p:spTgt spid="23"/>
                                        </p:tgtEl>
                                      </p:cBhvr>
                                    </p:animEffect>
                                  </p:childTnLst>
                                </p:cTn>
                              </p:par>
                              <p:par>
                                <p:cTn id="41" presetID="31" presetClass="entr" presetSubtype="0"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75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0981" y="252714"/>
            <a:ext cx="11610038" cy="6352572"/>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9527" t="4446" r="19527" b="4446"/>
          <a:stretch>
            <a:fillRect/>
          </a:stretch>
        </p:blipFill>
        <p:spPr>
          <a:xfrm>
            <a:off x="891209" y="1659833"/>
            <a:ext cx="3297833" cy="4929809"/>
          </a:xfrm>
          <a:prstGeom prst="rect">
            <a:avLst/>
          </a:prstGeom>
        </p:spPr>
      </p:pic>
      <p:sp>
        <p:nvSpPr>
          <p:cNvPr id="8" name="文本框 7"/>
          <p:cNvSpPr txBox="1"/>
          <p:nvPr/>
        </p:nvSpPr>
        <p:spPr>
          <a:xfrm>
            <a:off x="4694950" y="1776670"/>
            <a:ext cx="4339650" cy="646331"/>
          </a:xfrm>
          <a:prstGeom prst="rect">
            <a:avLst/>
          </a:prstGeom>
          <a:noFill/>
        </p:spPr>
        <p:txBody>
          <a:bodyPr wrap="none" rtlCol="0">
            <a:spAutoFit/>
          </a:bodyPr>
          <a:lstStyle/>
          <a:p>
            <a:r>
              <a:rPr lang="zh-CN" altLang="en-US" sz="3600" dirty="0">
                <a:solidFill>
                  <a:srgbClr val="E2B56C"/>
                </a:solidFill>
                <a:latin typeface="仓耳青禾体-谷力 W05" panose="02020400000000000000" pitchFamily="18" charset="-122"/>
                <a:ea typeface="仓耳青禾体-谷力 W05" panose="02020400000000000000" pitchFamily="18" charset="-122"/>
              </a:rPr>
              <a:t>在这里输入</a:t>
            </a:r>
            <a:r>
              <a:rPr lang="zh-CN" altLang="en-US" sz="3600" dirty="0">
                <a:solidFill>
                  <a:srgbClr val="BD2C1A"/>
                </a:solidFill>
                <a:latin typeface="仓耳青禾体-谷力 W05" panose="02020400000000000000" pitchFamily="18" charset="-122"/>
                <a:ea typeface="仓耳青禾体-谷力 W05" panose="02020400000000000000" pitchFamily="18" charset="-122"/>
              </a:rPr>
              <a:t>你的标题</a:t>
            </a:r>
            <a:endParaRPr lang="zh-CN" altLang="en-US" sz="36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9" name="文本框 8"/>
          <p:cNvSpPr txBox="1"/>
          <p:nvPr/>
        </p:nvSpPr>
        <p:spPr>
          <a:xfrm>
            <a:off x="4694950" y="3306479"/>
            <a:ext cx="6459698" cy="2125390"/>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a:t>
            </a:r>
            <a:endParaRPr lang="zh-CN" altLang="en-US" dirty="0">
              <a:solidFill>
                <a:srgbClr val="F3E0C2"/>
              </a:solidFill>
              <a:latin typeface="仓耳青禾体-谷力 W05" panose="02020400000000000000" pitchFamily="18" charset="-122"/>
              <a:ea typeface="仓耳青禾体-谷力 W05" panose="02020400000000000000" pitchFamily="18" charset="-122"/>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pic>
        <p:nvPicPr>
          <p:cNvPr id="14" name="图片 13"/>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694950" y="746123"/>
            <a:ext cx="1572208" cy="86799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0981" y="252714"/>
            <a:ext cx="11610038" cy="6352572"/>
          </a:xfrm>
          <a:prstGeom prst="rect">
            <a:avLst/>
          </a:prstGeom>
        </p:spPr>
      </p:pic>
      <p:sp>
        <p:nvSpPr>
          <p:cNvPr id="7" name="文本框 6"/>
          <p:cNvSpPr txBox="1"/>
          <p:nvPr/>
        </p:nvSpPr>
        <p:spPr>
          <a:xfrm>
            <a:off x="1275820" y="2575436"/>
            <a:ext cx="2954655" cy="461665"/>
          </a:xfrm>
          <a:prstGeom prst="rect">
            <a:avLst/>
          </a:prstGeom>
          <a:noFill/>
        </p:spPr>
        <p:txBody>
          <a:bodyPr wrap="none" rtlCol="0">
            <a:spAutoFit/>
          </a:bodyPr>
          <a:lstStyle/>
          <a:p>
            <a:r>
              <a:rPr lang="zh-CN" altLang="en-US" sz="2400" dirty="0">
                <a:solidFill>
                  <a:srgbClr val="E2B56C"/>
                </a:solidFill>
                <a:latin typeface="仓耳青禾体-谷力 W05" panose="02020400000000000000" pitchFamily="18" charset="-122"/>
                <a:ea typeface="仓耳青禾体-谷力 W05" panose="02020400000000000000" pitchFamily="18" charset="-122"/>
              </a:rPr>
              <a:t>在这里输入</a:t>
            </a:r>
            <a:r>
              <a:rPr lang="zh-CN" altLang="en-US" sz="2400" dirty="0">
                <a:solidFill>
                  <a:srgbClr val="BD2C1A"/>
                </a:solidFill>
                <a:latin typeface="仓耳青禾体-谷力 W05" panose="02020400000000000000" pitchFamily="18" charset="-122"/>
                <a:ea typeface="仓耳青禾体-谷力 W05" panose="02020400000000000000" pitchFamily="18" charset="-122"/>
              </a:rPr>
              <a:t>小标题一</a:t>
            </a:r>
            <a:endParaRPr lang="zh-CN" altLang="en-US" sz="24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8" name="文本框 7"/>
          <p:cNvSpPr txBox="1"/>
          <p:nvPr/>
        </p:nvSpPr>
        <p:spPr>
          <a:xfrm>
            <a:off x="1275820" y="3429517"/>
            <a:ext cx="2954655" cy="2540888"/>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在这里输入你的内容在这里输入你的内容在这里输入你的内容在这里输入你的内容在这里输入你的内容在这里输入你的内容在这里输入你的内容在这里输入你的内容</a:t>
            </a:r>
            <a:endParaRPr lang="zh-CN" altLang="en-US" dirty="0">
              <a:solidFill>
                <a:srgbClr val="F3E0C2"/>
              </a:solidFill>
              <a:latin typeface="仓耳青禾体-谷力 W05" panose="02020400000000000000" pitchFamily="18" charset="-122"/>
              <a:ea typeface="仓耳青禾体-谷力 W05" panose="02020400000000000000" pitchFamily="18" charset="-122"/>
            </a:endParaRPr>
          </a:p>
        </p:txBody>
      </p:sp>
      <p:pic>
        <p:nvPicPr>
          <p:cNvPr id="10" name="图片 9"/>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666566" y="1544889"/>
            <a:ext cx="1572208" cy="867990"/>
          </a:xfrm>
          <a:prstGeom prst="rect">
            <a:avLst/>
          </a:prstGeom>
        </p:spPr>
      </p:pic>
      <p:sp>
        <p:nvSpPr>
          <p:cNvPr id="12" name="文本框 11"/>
          <p:cNvSpPr txBox="1"/>
          <p:nvPr/>
        </p:nvSpPr>
        <p:spPr>
          <a:xfrm>
            <a:off x="4761519" y="2575436"/>
            <a:ext cx="2954655" cy="461665"/>
          </a:xfrm>
          <a:prstGeom prst="rect">
            <a:avLst/>
          </a:prstGeom>
          <a:noFill/>
        </p:spPr>
        <p:txBody>
          <a:bodyPr wrap="none" rtlCol="0">
            <a:spAutoFit/>
          </a:bodyPr>
          <a:lstStyle/>
          <a:p>
            <a:r>
              <a:rPr lang="zh-CN" altLang="en-US" sz="2400" dirty="0">
                <a:solidFill>
                  <a:srgbClr val="E2B56C"/>
                </a:solidFill>
                <a:latin typeface="仓耳青禾体-谷力 W05" panose="02020400000000000000" pitchFamily="18" charset="-122"/>
                <a:ea typeface="仓耳青禾体-谷力 W05" panose="02020400000000000000" pitchFamily="18" charset="-122"/>
              </a:rPr>
              <a:t>在这里输入</a:t>
            </a:r>
            <a:r>
              <a:rPr lang="zh-CN" altLang="en-US" sz="2400" dirty="0">
                <a:solidFill>
                  <a:srgbClr val="BD2C1A"/>
                </a:solidFill>
                <a:latin typeface="仓耳青禾体-谷力 W05" panose="02020400000000000000" pitchFamily="18" charset="-122"/>
                <a:ea typeface="仓耳青禾体-谷力 W05" panose="02020400000000000000" pitchFamily="18" charset="-122"/>
              </a:rPr>
              <a:t>小标题二</a:t>
            </a:r>
            <a:endParaRPr lang="zh-CN" altLang="en-US" sz="24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13" name="文本框 12"/>
          <p:cNvSpPr txBox="1"/>
          <p:nvPr/>
        </p:nvSpPr>
        <p:spPr>
          <a:xfrm>
            <a:off x="4761519" y="3429517"/>
            <a:ext cx="2954655" cy="2540888"/>
          </a:xfrm>
          <a:prstGeom prst="rect">
            <a:avLst/>
          </a:prstGeom>
          <a:noFill/>
        </p:spPr>
        <p:txBody>
          <a:bodyPr wrap="square" rtlCol="0">
            <a:spAutoFit/>
          </a:bodyPr>
          <a:lstStyle/>
          <a:p>
            <a:pPr>
              <a:lnSpc>
                <a:spcPct val="150000"/>
              </a:lnSpc>
            </a:pPr>
            <a:r>
              <a:rPr lang="zh-CN" altLang="en-US" dirty="0">
                <a:solidFill>
                  <a:srgbClr val="F3E0C2"/>
                </a:solidFill>
                <a:latin typeface="仓耳青禾体-谷力 W05" panose="02020400000000000000" pitchFamily="18" charset="-122"/>
                <a:ea typeface="仓耳青禾体-谷力 W05" panose="02020400000000000000" pitchFamily="18" charset="-122"/>
              </a:rPr>
              <a:t>在这里输入你的内容在这里输入你的内容在这里输入你的内容在这里输入你的内容在这里输入你的内容在这里输入你的内容在这里输入你的内容在这里输入你的内容</a:t>
            </a:r>
            <a:endParaRPr lang="zh-CN" altLang="en-US" dirty="0">
              <a:solidFill>
                <a:srgbClr val="F3E0C2"/>
              </a:solidFill>
              <a:latin typeface="仓耳青禾体-谷力 W05" panose="02020400000000000000" pitchFamily="18" charset="-122"/>
              <a:ea typeface="仓耳青禾体-谷力 W05" panose="02020400000000000000" pitchFamily="18" charset="-122"/>
            </a:endParaRPr>
          </a:p>
        </p:txBody>
      </p:sp>
      <p:pic>
        <p:nvPicPr>
          <p:cNvPr id="14" name="图片 1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152265" y="1544889"/>
            <a:ext cx="1572208" cy="867990"/>
          </a:xfrm>
          <a:prstGeom prst="rect">
            <a:avLst/>
          </a:prstGeom>
        </p:spPr>
      </p:pic>
      <p:grpSp>
        <p:nvGrpSpPr>
          <p:cNvPr id="15" name="组合 14"/>
          <p:cNvGrpSpPr/>
          <p:nvPr/>
        </p:nvGrpSpPr>
        <p:grpSpPr>
          <a:xfrm>
            <a:off x="8375718" y="1268802"/>
            <a:ext cx="3525301" cy="4929809"/>
            <a:chOff x="13240691" y="2421704"/>
            <a:chExt cx="3525301" cy="4929809"/>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9527" t="4446" r="19527" b="4446"/>
            <a:stretch>
              <a:fillRect/>
            </a:stretch>
          </p:blipFill>
          <p:spPr>
            <a:xfrm flipH="1">
              <a:off x="13468159" y="2421704"/>
              <a:ext cx="3297833" cy="4929809"/>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19527" t="4446" r="19527" b="4446"/>
            <a:stretch>
              <a:fillRect/>
            </a:stretch>
          </p:blipFill>
          <p:spPr>
            <a:xfrm>
              <a:off x="13240691" y="3505465"/>
              <a:ext cx="2420183" cy="3617842"/>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flipH="1">
            <a:off x="0" y="244645"/>
            <a:ext cx="1942239" cy="2210531"/>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t="18143" r="76751" b="59301"/>
          <a:stretch>
            <a:fillRect/>
          </a:stretch>
        </p:blipFill>
        <p:spPr>
          <a:xfrm>
            <a:off x="4114800" y="508500"/>
            <a:ext cx="1639800" cy="3087212"/>
          </a:xfrm>
          <a:prstGeom prst="rect">
            <a:avLst/>
          </a:prstGeom>
        </p:spPr>
      </p:pic>
      <p:sp>
        <p:nvSpPr>
          <p:cNvPr id="9" name="矩形 8"/>
          <p:cNvSpPr/>
          <p:nvPr/>
        </p:nvSpPr>
        <p:spPr>
          <a:xfrm>
            <a:off x="5671595" y="0"/>
            <a:ext cx="2237965"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4371" t="45965" r="75959"/>
          <a:stretch>
            <a:fillRect/>
          </a:stretch>
        </p:blipFill>
        <p:spPr>
          <a:xfrm>
            <a:off x="5353549" y="4255472"/>
            <a:ext cx="590422" cy="2217202"/>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31884" r="56513"/>
          <a:stretch>
            <a:fillRect/>
          </a:stretch>
        </p:blipFill>
        <p:spPr>
          <a:xfrm>
            <a:off x="11322" y="2186609"/>
            <a:ext cx="3497743" cy="467139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a:off x="10248930" y="278296"/>
            <a:ext cx="1942239" cy="2210531"/>
          </a:xfrm>
          <a:prstGeom prst="rect">
            <a:avLst/>
          </a:prstGeom>
        </p:spPr>
      </p:pic>
      <p:sp>
        <p:nvSpPr>
          <p:cNvPr id="17" name="文本框 16"/>
          <p:cNvSpPr txBox="1"/>
          <p:nvPr/>
        </p:nvSpPr>
        <p:spPr>
          <a:xfrm>
            <a:off x="5592340" y="578565"/>
            <a:ext cx="2441694" cy="769441"/>
          </a:xfrm>
          <a:prstGeom prst="rect">
            <a:avLst/>
          </a:prstGeom>
          <a:noFill/>
        </p:spPr>
        <p:txBody>
          <a:bodyPr wrap="none" rtlCol="0">
            <a:spAutoFit/>
          </a:bodyPr>
          <a:lstStyle/>
          <a:p>
            <a:r>
              <a:rPr lang="zh-CN" altLang="en-US" sz="4400" dirty="0">
                <a:solidFill>
                  <a:srgbClr val="E2B56C"/>
                </a:solidFill>
                <a:latin typeface="仓耳青禾体-谷力 W05" panose="02020400000000000000" pitchFamily="18" charset="-122"/>
                <a:ea typeface="仓耳青禾体-谷力 W05" panose="02020400000000000000" pitchFamily="18" charset="-122"/>
              </a:rPr>
              <a:t>第贰章节</a:t>
            </a:r>
            <a:endParaRPr lang="zh-CN" altLang="en-US" sz="4400" dirty="0">
              <a:solidFill>
                <a:srgbClr val="E2B56C"/>
              </a:solidFill>
              <a:latin typeface="仓耳青禾体-谷力 W05" panose="02020400000000000000" pitchFamily="18" charset="-122"/>
              <a:ea typeface="仓耳青禾体-谷力 W05" panose="02020400000000000000" pitchFamily="18" charset="-122"/>
            </a:endParaRPr>
          </a:p>
        </p:txBody>
      </p:sp>
      <p:sp>
        <p:nvSpPr>
          <p:cNvPr id="18" name="文本框 17"/>
          <p:cNvSpPr txBox="1"/>
          <p:nvPr/>
        </p:nvSpPr>
        <p:spPr>
          <a:xfrm>
            <a:off x="6814356" y="1261524"/>
            <a:ext cx="1082348" cy="707886"/>
          </a:xfrm>
          <a:prstGeom prst="rect">
            <a:avLst/>
          </a:prstGeom>
          <a:noFill/>
        </p:spPr>
        <p:txBody>
          <a:bodyPr wrap="none" rtlCol="0">
            <a:spAutoFit/>
          </a:bodyPr>
          <a:lstStyle/>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Chapter</a:t>
            </a:r>
            <a:endParaRPr lang="en-US" altLang="zh-CN" sz="2000" dirty="0">
              <a:solidFill>
                <a:srgbClr val="BD2C1A"/>
              </a:solidFill>
              <a:latin typeface="仓耳青禾体-谷力 W05" panose="02020400000000000000" pitchFamily="18" charset="-122"/>
              <a:ea typeface="仓耳青禾体-谷力 W05" panose="02020400000000000000" pitchFamily="18" charset="-122"/>
            </a:endParaRPr>
          </a:p>
          <a:p>
            <a:pPr algn="r"/>
            <a:r>
              <a:rPr lang="en-US" altLang="zh-CN" sz="2000" dirty="0">
                <a:solidFill>
                  <a:srgbClr val="BD2C1A"/>
                </a:solidFill>
                <a:latin typeface="仓耳青禾体-谷力 W05" panose="02020400000000000000" pitchFamily="18" charset="-122"/>
                <a:ea typeface="仓耳青禾体-谷力 W05" panose="02020400000000000000" pitchFamily="18" charset="-122"/>
              </a:rPr>
              <a:t>two</a:t>
            </a:r>
            <a:endParaRPr lang="zh-CN" altLang="en-US" sz="20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3" name="矩形 22"/>
          <p:cNvSpPr/>
          <p:nvPr/>
        </p:nvSpPr>
        <p:spPr>
          <a:xfrm>
            <a:off x="5533843" y="1371852"/>
            <a:ext cx="1659429" cy="1862048"/>
          </a:xfrm>
          <a:prstGeom prst="rect">
            <a:avLst/>
          </a:prstGeom>
        </p:spPr>
        <p:txBody>
          <a:bodyPr wrap="none">
            <a:spAutoFit/>
          </a:bodyPr>
          <a:lstStyle/>
          <a:p>
            <a:r>
              <a:rPr lang="zh-CN" altLang="en-US" sz="11500" dirty="0">
                <a:solidFill>
                  <a:srgbClr val="F3E0C2"/>
                </a:solidFill>
                <a:latin typeface="仓耳青禾体-谷力 W05" panose="02020400000000000000" pitchFamily="18" charset="-122"/>
                <a:ea typeface="仓耳青禾体-谷力 W05" panose="02020400000000000000" pitchFamily="18" charset="-122"/>
              </a:rPr>
              <a:t>参</a:t>
            </a:r>
            <a:endParaRPr lang="zh-CN" altLang="en-US" sz="11500" dirty="0">
              <a:solidFill>
                <a:srgbClr val="F3E0C2"/>
              </a:solidFill>
              <a:latin typeface="仓耳青禾体-谷力 W05" panose="02020400000000000000" pitchFamily="18" charset="-122"/>
              <a:ea typeface="仓耳青禾体-谷力 W05" panose="02020400000000000000" pitchFamily="18" charset="-122"/>
            </a:endParaRPr>
          </a:p>
        </p:txBody>
      </p:sp>
      <p:sp>
        <p:nvSpPr>
          <p:cNvPr id="24" name="矩形 23"/>
          <p:cNvSpPr/>
          <p:nvPr/>
        </p:nvSpPr>
        <p:spPr>
          <a:xfrm>
            <a:off x="5648760" y="2818402"/>
            <a:ext cx="1659429" cy="1862048"/>
          </a:xfrm>
          <a:prstGeom prst="rect">
            <a:avLst/>
          </a:prstGeom>
        </p:spPr>
        <p:txBody>
          <a:bodyPr wrap="none">
            <a:spAutoFit/>
          </a:bodyPr>
          <a:lstStyle/>
          <a:p>
            <a:r>
              <a:rPr lang="zh-CN" altLang="en-US" sz="11500" dirty="0">
                <a:solidFill>
                  <a:srgbClr val="BD2C1A"/>
                </a:solidFill>
                <a:latin typeface="仓耳青禾体-谷力 W05" panose="02020400000000000000" pitchFamily="18" charset="-122"/>
                <a:ea typeface="仓耳青禾体-谷力 W05" panose="02020400000000000000" pitchFamily="18" charset="-122"/>
              </a:rPr>
              <a:t>人</a:t>
            </a:r>
            <a:endParaRPr lang="zh-CN" altLang="en-US" sz="115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5" name="矩形 24"/>
          <p:cNvSpPr/>
          <p:nvPr/>
        </p:nvSpPr>
        <p:spPr>
          <a:xfrm>
            <a:off x="6821341" y="3799029"/>
            <a:ext cx="1313180" cy="1446550"/>
          </a:xfrm>
          <a:prstGeom prst="rect">
            <a:avLst/>
          </a:prstGeom>
        </p:spPr>
        <p:txBody>
          <a:bodyPr wrap="none">
            <a:spAutoFit/>
          </a:bodyPr>
          <a:lstStyle/>
          <a:p>
            <a:r>
              <a:rPr lang="zh-CN" altLang="en-US" sz="8800" dirty="0">
                <a:solidFill>
                  <a:srgbClr val="BD2C1A"/>
                </a:solidFill>
                <a:latin typeface="仓耳青禾体-谷力 W05" panose="02020400000000000000" pitchFamily="18" charset="-122"/>
                <a:ea typeface="仓耳青禾体-谷力 W05" panose="02020400000000000000" pitchFamily="18" charset="-122"/>
              </a:rPr>
              <a:t>员</a:t>
            </a:r>
            <a:endParaRPr lang="zh-CN" altLang="en-US" sz="8800" dirty="0">
              <a:solidFill>
                <a:srgbClr val="BD2C1A"/>
              </a:solidFill>
              <a:latin typeface="仓耳青禾体-谷力 W05" panose="02020400000000000000" pitchFamily="18" charset="-122"/>
              <a:ea typeface="仓耳青禾体-谷力 W05" panose="02020400000000000000" pitchFamily="18" charset="-122"/>
            </a:endParaRPr>
          </a:p>
        </p:txBody>
      </p:sp>
      <p:sp>
        <p:nvSpPr>
          <p:cNvPr id="26" name="矩形 25"/>
          <p:cNvSpPr/>
          <p:nvPr/>
        </p:nvSpPr>
        <p:spPr>
          <a:xfrm>
            <a:off x="6612673" y="2199162"/>
            <a:ext cx="1415772" cy="1569660"/>
          </a:xfrm>
          <a:prstGeom prst="rect">
            <a:avLst/>
          </a:prstGeom>
        </p:spPr>
        <p:txBody>
          <a:bodyPr wrap="none">
            <a:spAutoFit/>
          </a:bodyPr>
          <a:lstStyle/>
          <a:p>
            <a:r>
              <a:rPr lang="zh-CN" altLang="en-US" sz="9600" dirty="0">
                <a:solidFill>
                  <a:srgbClr val="F3E0C2"/>
                </a:solidFill>
                <a:latin typeface="仓耳青禾体-谷力 W05" panose="02020400000000000000" pitchFamily="18" charset="-122"/>
                <a:ea typeface="仓耳青禾体-谷力 W05" panose="02020400000000000000" pitchFamily="18" charset="-122"/>
              </a:rPr>
              <a:t>与</a:t>
            </a:r>
            <a:endParaRPr lang="zh-CN" altLang="en-US" sz="9600" dirty="0">
              <a:solidFill>
                <a:srgbClr val="F3E0C2"/>
              </a:solidFill>
              <a:latin typeface="仓耳青禾体-谷力 W05" panose="02020400000000000000" pitchFamily="18" charset="-122"/>
              <a:ea typeface="仓耳青禾体-谷力 W05" panose="02020400000000000000" pitchFamily="18"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5000">
        <p15:prstTrans prst="prestig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1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left)">
                                      <p:cBhvr>
                                        <p:cTn id="19" dur="10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3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 calcmode="lin" valueType="num">
                                      <p:cBhvr>
                                        <p:cTn id="39" dur="1000" fill="hold"/>
                                        <p:tgtEl>
                                          <p:spTgt spid="23"/>
                                        </p:tgtEl>
                                        <p:attrNameLst>
                                          <p:attrName>style.rotation</p:attrName>
                                        </p:attrNameLst>
                                      </p:cBhvr>
                                      <p:tavLst>
                                        <p:tav tm="0">
                                          <p:val>
                                            <p:fltVal val="90"/>
                                          </p:val>
                                        </p:tav>
                                        <p:tav tm="100000">
                                          <p:val>
                                            <p:fltVal val="0"/>
                                          </p:val>
                                        </p:tav>
                                      </p:tavLst>
                                    </p:anim>
                                    <p:animEffect transition="in" filter="fade">
                                      <p:cBhvr>
                                        <p:cTn id="40" dur="1000"/>
                                        <p:tgtEl>
                                          <p:spTgt spid="23"/>
                                        </p:tgtEl>
                                      </p:cBhvr>
                                    </p:animEffect>
                                  </p:childTnLst>
                                </p:cTn>
                              </p:par>
                              <p:par>
                                <p:cTn id="41" presetID="31" presetClass="entr" presetSubtype="0" fill="hold" grpId="0" nodeType="withEffect">
                                  <p:stCondLst>
                                    <p:cond delay="25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grpId="0" nodeType="withEffect">
                                  <p:stCondLst>
                                    <p:cond delay="75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p:cNvSpPr/>
          <p:nvPr/>
        </p:nvSpPr>
        <p:spPr>
          <a:xfrm>
            <a:off x="2453665" y="0"/>
            <a:ext cx="4198894" cy="6858000"/>
          </a:xfrm>
          <a:prstGeom prst="rect">
            <a:avLst/>
          </a:prstGeom>
          <a:solidFill>
            <a:srgbClr val="3F4663"/>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263015" y="1035533"/>
            <a:ext cx="5389543" cy="930840"/>
            <a:chOff x="1263015" y="1035533"/>
            <a:chExt cx="5389543" cy="930840"/>
          </a:xfrm>
        </p:grpSpPr>
        <p:sp>
          <p:nvSpPr>
            <p:cNvPr id="4" name="文本框 3"/>
            <p:cNvSpPr txBox="1"/>
            <p:nvPr/>
          </p:nvSpPr>
          <p:spPr>
            <a:xfrm>
              <a:off x="4159568" y="1566263"/>
              <a:ext cx="2492990" cy="400110"/>
            </a:xfrm>
            <a:prstGeom prst="rect">
              <a:avLst/>
            </a:prstGeom>
            <a:noFill/>
          </p:spPr>
          <p:txBody>
            <a:bodyPr wrap="none" rtlCol="0">
              <a:spAutoFit/>
            </a:bodyPr>
            <a:lstStyle/>
            <a:p>
              <a:r>
                <a:rPr lang="zh-CN" altLang="en-US" sz="2000"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sz="2000" dirty="0">
                  <a:solidFill>
                    <a:srgbClr val="E2B56C"/>
                  </a:solidFill>
                  <a:latin typeface="仓耳青禾体-谷力 W05" panose="02020400000000000000" pitchFamily="18" charset="-122"/>
                  <a:ea typeface="仓耳青禾体-谷力 W05" panose="02020400000000000000" pitchFamily="18" charset="-122"/>
                </a:rPr>
                <a:t>参与人员</a:t>
              </a:r>
              <a:endParaRPr lang="zh-CN" altLang="en-US" sz="2000"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015" y="1035533"/>
              <a:ext cx="2492991" cy="930840"/>
            </a:xfrm>
            <a:prstGeom prst="rect">
              <a:avLst/>
            </a:prstGeom>
          </p:spPr>
        </p:pic>
      </p:grpSp>
      <p:grpSp>
        <p:nvGrpSpPr>
          <p:cNvPr id="15" name="组合 14"/>
          <p:cNvGrpSpPr/>
          <p:nvPr/>
        </p:nvGrpSpPr>
        <p:grpSpPr>
          <a:xfrm>
            <a:off x="2509511" y="2248901"/>
            <a:ext cx="5445388" cy="930840"/>
            <a:chOff x="2509511" y="2178533"/>
            <a:chExt cx="5445388" cy="930840"/>
          </a:xfrm>
        </p:grpSpPr>
        <p:sp>
          <p:nvSpPr>
            <p:cNvPr id="8" name="文本框 7"/>
            <p:cNvSpPr txBox="1"/>
            <p:nvPr/>
          </p:nvSpPr>
          <p:spPr>
            <a:xfrm>
              <a:off x="2509511" y="2709263"/>
              <a:ext cx="2492990" cy="400110"/>
            </a:xfrm>
            <a:prstGeom prst="rect">
              <a:avLst/>
            </a:prstGeom>
            <a:noFill/>
          </p:spPr>
          <p:txBody>
            <a:bodyPr wrap="none" rtlCol="0">
              <a:spAutoFit/>
            </a:bodyPr>
            <a:lstStyle/>
            <a:p>
              <a:r>
                <a:rPr lang="zh-CN" altLang="en-US" sz="2000"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sz="2000" dirty="0">
                  <a:solidFill>
                    <a:srgbClr val="E2B56C"/>
                  </a:solidFill>
                  <a:latin typeface="仓耳青禾体-谷力 W05" panose="02020400000000000000" pitchFamily="18" charset="-122"/>
                  <a:ea typeface="仓耳青禾体-谷力 W05" panose="02020400000000000000" pitchFamily="18" charset="-122"/>
                </a:rPr>
                <a:t>参与人员</a:t>
              </a:r>
              <a:endParaRPr lang="zh-CN" altLang="en-US" sz="2000"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61909" y="2178533"/>
              <a:ext cx="2492990" cy="930840"/>
            </a:xfrm>
            <a:prstGeom prst="rect">
              <a:avLst/>
            </a:prstGeom>
          </p:spPr>
        </p:pic>
      </p:grpSp>
      <p:grpSp>
        <p:nvGrpSpPr>
          <p:cNvPr id="16" name="组合 15"/>
          <p:cNvGrpSpPr/>
          <p:nvPr/>
        </p:nvGrpSpPr>
        <p:grpSpPr>
          <a:xfrm>
            <a:off x="1263015" y="3462269"/>
            <a:ext cx="5389543" cy="930840"/>
            <a:chOff x="1263015" y="3532636"/>
            <a:chExt cx="5389543" cy="930840"/>
          </a:xfrm>
        </p:grpSpPr>
        <p:sp>
          <p:nvSpPr>
            <p:cNvPr id="10" name="文本框 9"/>
            <p:cNvSpPr txBox="1"/>
            <p:nvPr/>
          </p:nvSpPr>
          <p:spPr>
            <a:xfrm>
              <a:off x="4159568" y="4063366"/>
              <a:ext cx="2492990" cy="400110"/>
            </a:xfrm>
            <a:prstGeom prst="rect">
              <a:avLst/>
            </a:prstGeom>
            <a:noFill/>
          </p:spPr>
          <p:txBody>
            <a:bodyPr wrap="none" rtlCol="0">
              <a:spAutoFit/>
            </a:bodyPr>
            <a:lstStyle/>
            <a:p>
              <a:r>
                <a:rPr lang="zh-CN" altLang="en-US" sz="2000"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sz="2000" dirty="0">
                  <a:solidFill>
                    <a:srgbClr val="E2B56C"/>
                  </a:solidFill>
                  <a:latin typeface="仓耳青禾体-谷力 W05" panose="02020400000000000000" pitchFamily="18" charset="-122"/>
                  <a:ea typeface="仓耳青禾体-谷力 W05" panose="02020400000000000000" pitchFamily="18" charset="-122"/>
                </a:rPr>
                <a:t>参与人员</a:t>
              </a:r>
              <a:endParaRPr lang="zh-CN" altLang="en-US" sz="2000"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015" y="3532636"/>
              <a:ext cx="2492991" cy="930840"/>
            </a:xfrm>
            <a:prstGeom prst="rect">
              <a:avLst/>
            </a:prstGeom>
          </p:spPr>
        </p:pic>
      </p:grpSp>
      <p:grpSp>
        <p:nvGrpSpPr>
          <p:cNvPr id="17" name="组合 16"/>
          <p:cNvGrpSpPr/>
          <p:nvPr/>
        </p:nvGrpSpPr>
        <p:grpSpPr>
          <a:xfrm>
            <a:off x="2509511" y="4675636"/>
            <a:ext cx="5445388" cy="930840"/>
            <a:chOff x="2509511" y="4675636"/>
            <a:chExt cx="5445388" cy="930840"/>
          </a:xfrm>
        </p:grpSpPr>
        <p:sp>
          <p:nvSpPr>
            <p:cNvPr id="12" name="文本框 11"/>
            <p:cNvSpPr txBox="1"/>
            <p:nvPr/>
          </p:nvSpPr>
          <p:spPr>
            <a:xfrm>
              <a:off x="2509511" y="5206366"/>
              <a:ext cx="2492990" cy="400110"/>
            </a:xfrm>
            <a:prstGeom prst="rect">
              <a:avLst/>
            </a:prstGeom>
            <a:noFill/>
          </p:spPr>
          <p:txBody>
            <a:bodyPr wrap="none" rtlCol="0">
              <a:spAutoFit/>
            </a:bodyPr>
            <a:lstStyle/>
            <a:p>
              <a:r>
                <a:rPr lang="zh-CN" altLang="en-US" sz="2000" dirty="0">
                  <a:solidFill>
                    <a:srgbClr val="F3E0C2"/>
                  </a:solidFill>
                  <a:latin typeface="仓耳青禾体-谷力 W05" panose="02020400000000000000" pitchFamily="18" charset="-122"/>
                  <a:ea typeface="仓耳青禾体-谷力 W05" panose="02020400000000000000" pitchFamily="18" charset="-122"/>
                </a:rPr>
                <a:t>在这里输入</a:t>
              </a:r>
              <a:r>
                <a:rPr lang="zh-CN" altLang="en-US" sz="2000" dirty="0">
                  <a:solidFill>
                    <a:srgbClr val="E2B56C"/>
                  </a:solidFill>
                  <a:latin typeface="仓耳青禾体-谷力 W05" panose="02020400000000000000" pitchFamily="18" charset="-122"/>
                  <a:ea typeface="仓耳青禾体-谷力 W05" panose="02020400000000000000" pitchFamily="18" charset="-122"/>
                </a:rPr>
                <a:t>参与人员</a:t>
              </a:r>
              <a:endParaRPr lang="zh-CN" altLang="en-US" sz="2000" dirty="0">
                <a:solidFill>
                  <a:srgbClr val="E2B56C"/>
                </a:solidFill>
                <a:latin typeface="仓耳青禾体-谷力 W05" panose="02020400000000000000" pitchFamily="18" charset="-122"/>
                <a:ea typeface="仓耳青禾体-谷力 W05" panose="02020400000000000000" pitchFamily="18" charset="-122"/>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61909" y="4675636"/>
              <a:ext cx="2492990" cy="930840"/>
            </a:xfrm>
            <a:prstGeom prst="rect">
              <a:avLst/>
            </a:prstGeom>
          </p:spPr>
        </p:pic>
      </p:grpSp>
      <p:grpSp>
        <p:nvGrpSpPr>
          <p:cNvPr id="25" name="组合 24"/>
          <p:cNvGrpSpPr/>
          <p:nvPr/>
        </p:nvGrpSpPr>
        <p:grpSpPr>
          <a:xfrm>
            <a:off x="7843209" y="669119"/>
            <a:ext cx="2675743" cy="859035"/>
            <a:chOff x="4696237" y="669119"/>
            <a:chExt cx="2675743" cy="859035"/>
          </a:xfrm>
        </p:grpSpPr>
        <p:pic>
          <p:nvPicPr>
            <p:cNvPr id="27" name="图片 26"/>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28" name="图片 2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29" name="图片 28"/>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30" name="图片 2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31" name="文本框 30"/>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参 与 人 员</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p:tgtEl>
                                          <p:spTgt spid="14"/>
                                        </p:tgtEl>
                                        <p:attrNameLst>
                                          <p:attrName>ppt_x</p:attrName>
                                        </p:attrNameLst>
                                      </p:cBhvr>
                                      <p:tavLst>
                                        <p:tav tm="0">
                                          <p:val>
                                            <p:strVal val="#ppt_x-#ppt_w*1.125000"/>
                                          </p:val>
                                        </p:tav>
                                        <p:tav tm="100000">
                                          <p:val>
                                            <p:strVal val="#ppt_x"/>
                                          </p:val>
                                        </p:tav>
                                      </p:tavLst>
                                    </p:anim>
                                    <p:animEffect transition="in" filter="wipe(right)">
                                      <p:cBhvr>
                                        <p:cTn id="17" dur="1000"/>
                                        <p:tgtEl>
                                          <p:spTgt spid="14"/>
                                        </p:tgtEl>
                                      </p:cBhvr>
                                    </p:animEffect>
                                  </p:childTnLst>
                                </p:cTn>
                              </p:par>
                              <p:par>
                                <p:cTn id="18" presetID="12" presetClass="entr" presetSubtype="2"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p:tgtEl>
                                          <p:spTgt spid="15"/>
                                        </p:tgtEl>
                                        <p:attrNameLst>
                                          <p:attrName>ppt_x</p:attrName>
                                        </p:attrNameLst>
                                      </p:cBhvr>
                                      <p:tavLst>
                                        <p:tav tm="0">
                                          <p:val>
                                            <p:strVal val="#ppt_x+#ppt_w*1.125000"/>
                                          </p:val>
                                        </p:tav>
                                        <p:tav tm="100000">
                                          <p:val>
                                            <p:strVal val="#ppt_x"/>
                                          </p:val>
                                        </p:tav>
                                      </p:tavLst>
                                    </p:anim>
                                    <p:animEffect transition="in" filter="wipe(left)">
                                      <p:cBhvr>
                                        <p:cTn id="21" dur="1000"/>
                                        <p:tgtEl>
                                          <p:spTgt spid="15"/>
                                        </p:tgtEl>
                                      </p:cBhvr>
                                    </p:animEffect>
                                  </p:childTnLst>
                                </p:cTn>
                              </p:par>
                              <p:par>
                                <p:cTn id="22" presetID="12" presetClass="entr" presetSubtype="8"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p:tgtEl>
                                          <p:spTgt spid="16"/>
                                        </p:tgtEl>
                                        <p:attrNameLst>
                                          <p:attrName>ppt_x</p:attrName>
                                        </p:attrNameLst>
                                      </p:cBhvr>
                                      <p:tavLst>
                                        <p:tav tm="0">
                                          <p:val>
                                            <p:strVal val="#ppt_x-#ppt_w*1.125000"/>
                                          </p:val>
                                        </p:tav>
                                        <p:tav tm="100000">
                                          <p:val>
                                            <p:strVal val="#ppt_x"/>
                                          </p:val>
                                        </p:tav>
                                      </p:tavLst>
                                    </p:anim>
                                    <p:animEffect transition="in" filter="wipe(right)">
                                      <p:cBhvr>
                                        <p:cTn id="25" dur="1000"/>
                                        <p:tgtEl>
                                          <p:spTgt spid="16"/>
                                        </p:tgtEl>
                                      </p:cBhvr>
                                    </p:animEffect>
                                  </p:childTnLst>
                                </p:cTn>
                              </p:par>
                              <p:par>
                                <p:cTn id="26" presetID="12" presetClass="entr" presetSubtype="2" fill="hold" nodeType="withEffect">
                                  <p:stCondLst>
                                    <p:cond delay="150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000"/>
                                        <p:tgtEl>
                                          <p:spTgt spid="17"/>
                                        </p:tgtEl>
                                        <p:attrNameLst>
                                          <p:attrName>ppt_x</p:attrName>
                                        </p:attrNameLst>
                                      </p:cBhvr>
                                      <p:tavLst>
                                        <p:tav tm="0">
                                          <p:val>
                                            <p:strVal val="#ppt_x+#ppt_w*1.125000"/>
                                          </p:val>
                                        </p:tav>
                                        <p:tav tm="100000">
                                          <p:val>
                                            <p:strVal val="#ppt_x"/>
                                          </p:val>
                                        </p:tav>
                                      </p:tavLst>
                                    </p:anim>
                                    <p:animEffect transition="in" filter="wipe(left)">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组合 23"/>
          <p:cNvGrpSpPr/>
          <p:nvPr/>
        </p:nvGrpSpPr>
        <p:grpSpPr>
          <a:xfrm>
            <a:off x="1323527" y="1377233"/>
            <a:ext cx="4514437" cy="4397121"/>
            <a:chOff x="1760849" y="1254338"/>
            <a:chExt cx="4514437" cy="4397121"/>
          </a:xfrm>
        </p:grpSpPr>
        <p:pic>
          <p:nvPicPr>
            <p:cNvPr id="6" name="图片 5"/>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63690" y="1489252"/>
              <a:ext cx="3611596" cy="3791554"/>
            </a:xfrm>
            <a:prstGeom prst="rect">
              <a:avLst/>
            </a:prstGeom>
          </p:spPr>
        </p:pic>
        <p:pic>
          <p:nvPicPr>
            <p:cNvPr id="4" name="图片 3"/>
            <p:cNvPicPr>
              <a:picLocks noChangeAspect="1"/>
            </p:cNvPicPr>
            <p:nvPr/>
          </p:nvPicPr>
          <p:blipFill>
            <a:blip r:embed="rId4">
              <a:extLst>
                <a:ext uri="{BEBA8EAE-BF5A-486C-A8C5-ECC9F3942E4B}">
                  <a14:imgProps xmlns:a14="http://schemas.microsoft.com/office/drawing/2010/main">
                    <a14:imgLayer r:embed="rId5">
                      <a14:imgEffect>
                        <a14:backgroundRemoval t="347" b="100000" l="2190" r="100000"/>
                      </a14:imgEffect>
                    </a14:imgLayer>
                  </a14:imgProps>
                </a:ext>
              </a:extLst>
            </a:blip>
            <a:stretch>
              <a:fillRect/>
            </a:stretch>
          </p:blipFill>
          <p:spPr>
            <a:xfrm>
              <a:off x="1760849" y="1254338"/>
              <a:ext cx="4176122" cy="4397121"/>
            </a:xfrm>
            <a:prstGeom prst="rect">
              <a:avLst/>
            </a:prstGeom>
          </p:spPr>
        </p:pic>
      </p:grpSp>
      <p:sp>
        <p:nvSpPr>
          <p:cNvPr id="25" name="文本框 24"/>
          <p:cNvSpPr txBox="1"/>
          <p:nvPr/>
        </p:nvSpPr>
        <p:spPr>
          <a:xfrm>
            <a:off x="6176279" y="2776475"/>
            <a:ext cx="3611596" cy="3007490"/>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此输入人员介绍信息在此输入人员介绍信息在此输入人员介绍信息在此输入人员介绍信息在此输入人员介绍信息在此输入人员介绍信息在此输入人员介绍信息在此输入人员介绍信息在此输入人员介绍信息在此输入人员介绍信息在此输入人员介绍信息在此输入人员介绍信息</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pic>
        <p:nvPicPr>
          <p:cNvPr id="26" name="图片 25"/>
          <p:cNvPicPr>
            <a:picLocks noChangeAspect="1"/>
          </p:cNvPicPr>
          <p:nvPr/>
        </p:nvPicPr>
        <p:blipFill rotWithShape="1">
          <a:blip r:embed="rId6">
            <a:extLst>
              <a:ext uri="{28A0092B-C50C-407E-A947-70E740481C1C}">
                <a14:useLocalDpi xmlns:a14="http://schemas.microsoft.com/office/drawing/2010/main" val="0"/>
              </a:ext>
            </a:extLst>
          </a:blip>
          <a:srcRect r="37132"/>
          <a:stretch>
            <a:fillRect/>
          </a:stretch>
        </p:blipFill>
        <p:spPr>
          <a:xfrm flipH="1">
            <a:off x="0" y="244645"/>
            <a:ext cx="1942239" cy="2210531"/>
          </a:xfrm>
          <a:prstGeom prst="rect">
            <a:avLst/>
          </a:prstGeom>
        </p:spPr>
      </p:pic>
      <p:grpSp>
        <p:nvGrpSpPr>
          <p:cNvPr id="15" name="组合 14"/>
          <p:cNvGrpSpPr/>
          <p:nvPr/>
        </p:nvGrpSpPr>
        <p:grpSpPr>
          <a:xfrm>
            <a:off x="4758129" y="669119"/>
            <a:ext cx="2675743" cy="859035"/>
            <a:chOff x="4696237" y="669119"/>
            <a:chExt cx="2675743" cy="859035"/>
          </a:xfrm>
        </p:grpSpPr>
        <p:pic>
          <p:nvPicPr>
            <p:cNvPr id="16" name="图片 15"/>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17" name="图片 16"/>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18" name="图片 17"/>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19" name="图片 18"/>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20" name="文本框 19"/>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参 与 人 员</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4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组合 25"/>
          <p:cNvGrpSpPr/>
          <p:nvPr/>
        </p:nvGrpSpPr>
        <p:grpSpPr>
          <a:xfrm>
            <a:off x="2885564" y="1472346"/>
            <a:ext cx="2745498" cy="3913309"/>
            <a:chOff x="2885564" y="1472346"/>
            <a:chExt cx="2745498" cy="3913309"/>
          </a:xfrm>
        </p:grpSpPr>
        <p:sp>
          <p:nvSpPr>
            <p:cNvPr id="14" name="文本框 13"/>
            <p:cNvSpPr txBox="1"/>
            <p:nvPr/>
          </p:nvSpPr>
          <p:spPr>
            <a:xfrm>
              <a:off x="2885564" y="3486161"/>
              <a:ext cx="2745498" cy="1899494"/>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在此输入人员介绍信息在此输入人员介绍信息在此输入人员介绍信息在此输入人员介绍信息在此输入人员介绍信息在此输入人员介绍信息</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pic>
          <p:nvPicPr>
            <p:cNvPr id="15" name="图片 14"/>
            <p:cNvPicPr>
              <a:picLocks noChangeAspect="1"/>
            </p:cNvPicPr>
            <p:nvPr/>
          </p:nvPicPr>
          <p:blipFill>
            <a:blip r:embed="rId2">
              <a:extLst>
                <a:ext uri="{BEBA8EAE-BF5A-486C-A8C5-ECC9F3942E4B}">
                  <a14:imgProps xmlns:a14="http://schemas.microsoft.com/office/drawing/2010/main">
                    <a14:imgLayer r:embed="rId3">
                      <a14:imgEffect>
                        <a14:backgroundRemoval t="347" b="100000" l="2190" r="100000"/>
                      </a14:imgEffect>
                    </a14:imgLayer>
                  </a14:imgProps>
                </a:ext>
              </a:extLst>
            </a:blip>
            <a:stretch>
              <a:fillRect/>
            </a:stretch>
          </p:blipFill>
          <p:spPr>
            <a:xfrm>
              <a:off x="3409329" y="1472346"/>
              <a:ext cx="1697969" cy="1787825"/>
            </a:xfrm>
            <a:prstGeom prst="rect">
              <a:avLst/>
            </a:prstGeom>
          </p:spPr>
        </p:pic>
      </p:grpSp>
      <p:grpSp>
        <p:nvGrpSpPr>
          <p:cNvPr id="27" name="组合 26"/>
          <p:cNvGrpSpPr/>
          <p:nvPr/>
        </p:nvGrpSpPr>
        <p:grpSpPr>
          <a:xfrm>
            <a:off x="6560939" y="1472346"/>
            <a:ext cx="2745498" cy="3913309"/>
            <a:chOff x="6560939" y="1472346"/>
            <a:chExt cx="2745498" cy="3913309"/>
          </a:xfrm>
        </p:grpSpPr>
        <p:sp>
          <p:nvSpPr>
            <p:cNvPr id="16" name="文本框 15"/>
            <p:cNvSpPr txBox="1"/>
            <p:nvPr/>
          </p:nvSpPr>
          <p:spPr>
            <a:xfrm>
              <a:off x="6560939" y="3486161"/>
              <a:ext cx="2745498" cy="1899494"/>
            </a:xfrm>
            <a:prstGeom prst="rect">
              <a:avLst/>
            </a:prstGeom>
            <a:noFill/>
          </p:spPr>
          <p:txBody>
            <a:bodyPr wrap="square" rtlCol="0">
              <a:spAutoFit/>
            </a:bodyPr>
            <a:lstStyle/>
            <a:p>
              <a:pPr>
                <a:lnSpc>
                  <a:spcPct val="150000"/>
                </a:lnSpc>
              </a:pPr>
              <a:r>
                <a:rPr lang="zh-CN" altLang="en-US" sz="1600" dirty="0">
                  <a:solidFill>
                    <a:srgbClr val="F3E0C2"/>
                  </a:solidFill>
                  <a:latin typeface="仓耳青禾体-谷力 W05" panose="02020400000000000000" pitchFamily="18" charset="-122"/>
                  <a:ea typeface="仓耳青禾体-谷力 W05" panose="02020400000000000000" pitchFamily="18" charset="-122"/>
                </a:rPr>
                <a:t>在此输入人员介绍信息在此输入人员介绍信息在此输入人员介绍信息在此输入人员介绍信息在此输入人员介绍信息在此输入人员介绍信息</a:t>
              </a:r>
              <a:endParaRPr lang="zh-CN" altLang="en-US" sz="1600" dirty="0">
                <a:solidFill>
                  <a:srgbClr val="F3E0C2"/>
                </a:solidFill>
                <a:latin typeface="仓耳青禾体-谷力 W05" panose="02020400000000000000" pitchFamily="18" charset="-122"/>
                <a:ea typeface="仓耳青禾体-谷力 W05" panose="02020400000000000000" pitchFamily="18" charset="-122"/>
              </a:endParaRPr>
            </a:p>
          </p:txBody>
        </p:sp>
        <p:pic>
          <p:nvPicPr>
            <p:cNvPr id="17" name="图片 16"/>
            <p:cNvPicPr>
              <a:picLocks noChangeAspect="1"/>
            </p:cNvPicPr>
            <p:nvPr/>
          </p:nvPicPr>
          <p:blipFill>
            <a:blip r:embed="rId2">
              <a:extLst>
                <a:ext uri="{BEBA8EAE-BF5A-486C-A8C5-ECC9F3942E4B}">
                  <a14:imgProps xmlns:a14="http://schemas.microsoft.com/office/drawing/2010/main">
                    <a14:imgLayer r:embed="rId3">
                      <a14:imgEffect>
                        <a14:backgroundRemoval t="347" b="100000" l="2190" r="100000"/>
                      </a14:imgEffect>
                    </a14:imgLayer>
                  </a14:imgProps>
                </a:ext>
              </a:extLst>
            </a:blip>
            <a:stretch>
              <a:fillRect/>
            </a:stretch>
          </p:blipFill>
          <p:spPr>
            <a:xfrm>
              <a:off x="7084704" y="1472346"/>
              <a:ext cx="1697969" cy="1787825"/>
            </a:xfrm>
            <a:prstGeom prst="rect">
              <a:avLst/>
            </a:prstGeom>
          </p:spPr>
        </p:pic>
      </p:grpSp>
      <p:pic>
        <p:nvPicPr>
          <p:cNvPr id="25" name="图片 24"/>
          <p:cNvPicPr>
            <a:picLocks noChangeAspect="1"/>
          </p:cNvPicPr>
          <p:nvPr/>
        </p:nvPicPr>
        <p:blipFill rotWithShape="1">
          <a:blip r:embed="rId4">
            <a:extLst>
              <a:ext uri="{28A0092B-C50C-407E-A947-70E740481C1C}">
                <a14:useLocalDpi xmlns:a14="http://schemas.microsoft.com/office/drawing/2010/main" val="0"/>
              </a:ext>
            </a:extLst>
          </a:blip>
          <a:srcRect r="37132"/>
          <a:stretch>
            <a:fillRect/>
          </a:stretch>
        </p:blipFill>
        <p:spPr>
          <a:xfrm flipH="1">
            <a:off x="0" y="244645"/>
            <a:ext cx="1942239" cy="2210531"/>
          </a:xfrm>
          <a:prstGeom prst="rect">
            <a:avLst/>
          </a:prstGeom>
        </p:spPr>
      </p:pic>
      <p:grpSp>
        <p:nvGrpSpPr>
          <p:cNvPr id="28" name="组合 27"/>
          <p:cNvGrpSpPr/>
          <p:nvPr/>
        </p:nvGrpSpPr>
        <p:grpSpPr>
          <a:xfrm>
            <a:off x="4758129" y="669119"/>
            <a:ext cx="2675743" cy="859035"/>
            <a:chOff x="4696237" y="669119"/>
            <a:chExt cx="2675743" cy="859035"/>
          </a:xfrm>
        </p:grpSpPr>
        <p:pic>
          <p:nvPicPr>
            <p:cNvPr id="29" name="图片 28"/>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676509" y="688847"/>
              <a:ext cx="859035" cy="819580"/>
            </a:xfrm>
            <a:prstGeom prst="rect">
              <a:avLst/>
            </a:prstGeom>
          </p:spPr>
        </p:pic>
        <p:pic>
          <p:nvPicPr>
            <p:cNvPr id="30" name="图片 29"/>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295230" y="688847"/>
              <a:ext cx="859035" cy="819580"/>
            </a:xfrm>
            <a:prstGeom prst="rect">
              <a:avLst/>
            </a:prstGeom>
          </p:spPr>
        </p:pic>
        <p:pic>
          <p:nvPicPr>
            <p:cNvPr id="31" name="图片 30"/>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5913951" y="688847"/>
              <a:ext cx="859035" cy="819580"/>
            </a:xfrm>
            <a:prstGeom prst="rect">
              <a:avLst/>
            </a:prstGeom>
          </p:spPr>
        </p:pic>
        <p:pic>
          <p:nvPicPr>
            <p:cNvPr id="32" name="图片 31"/>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6532672" y="688847"/>
              <a:ext cx="859035" cy="819580"/>
            </a:xfrm>
            <a:prstGeom prst="rect">
              <a:avLst/>
            </a:prstGeom>
          </p:spPr>
        </p:pic>
        <p:sp>
          <p:nvSpPr>
            <p:cNvPr id="33" name="文本框 32"/>
            <p:cNvSpPr txBox="1"/>
            <p:nvPr/>
          </p:nvSpPr>
          <p:spPr>
            <a:xfrm>
              <a:off x="4887899" y="775471"/>
              <a:ext cx="2409573" cy="646331"/>
            </a:xfrm>
            <a:prstGeom prst="rect">
              <a:avLst/>
            </a:prstGeom>
            <a:noFill/>
          </p:spPr>
          <p:txBody>
            <a:bodyPr vert="horz" wrap="square" rtlCol="0">
              <a:spAutoFit/>
            </a:bodyPr>
            <a:lstStyle/>
            <a:p>
              <a:pPr algn="ctr"/>
              <a:r>
                <a:rPr lang="zh-CN" altLang="en-US" sz="3600" dirty="0">
                  <a:solidFill>
                    <a:srgbClr val="F3E0C2"/>
                  </a:solidFill>
                  <a:latin typeface="仓耳青禾体-谷力 W05" panose="02020400000000000000" pitchFamily="18" charset="-122"/>
                  <a:ea typeface="仓耳青禾体-谷力 W05" panose="02020400000000000000" pitchFamily="18" charset="-122"/>
                </a:rPr>
                <a:t>参 与 人 员</a:t>
              </a:r>
              <a:endParaRPr lang="zh-CN" altLang="en-US" sz="3600" dirty="0">
                <a:solidFill>
                  <a:srgbClr val="F3E0C2"/>
                </a:solidFill>
                <a:latin typeface="仓耳青禾体-谷力 W05" panose="02020400000000000000" pitchFamily="18" charset="-122"/>
                <a:ea typeface="仓耳青禾体-谷力 W05" panose="02020400000000000000" pitchFamily="18"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5000">
        <p15:prstTrans prst="peelOff"/>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2204</Words>
  <Application>WPS 演示</Application>
  <PresentationFormat>宽屏</PresentationFormat>
  <Paragraphs>292</Paragraphs>
  <Slides>24</Slides>
  <Notes>25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Arial</vt:lpstr>
      <vt:lpstr>宋体</vt:lpstr>
      <vt:lpstr>Wingdings</vt:lpstr>
      <vt:lpstr>仓耳青禾体-谷力 W05</vt:lpstr>
      <vt:lpstr>微软雅黑</vt:lpstr>
      <vt:lpstr>Arial Unicode MS</vt:lpstr>
      <vt:lpstr>等线 Light</vt:lpstr>
      <vt:lpstr>等线</vt:lpstr>
      <vt:lpstr>Calibri</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一颗苹果</cp:lastModifiedBy>
  <cp:revision>3</cp:revision>
  <dcterms:created xsi:type="dcterms:W3CDTF">2019-04-22T13:29:00Z</dcterms:created>
  <dcterms:modified xsi:type="dcterms:W3CDTF">2021-09-07T01:35:05Z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2B64DF65277F4545B2C1BC9483735D24</vt:lpwstr>
  </property>
</Properties>
</file>