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72" r:id="rId3"/>
    <p:sldId id="259" r:id="rId4"/>
    <p:sldId id="261" r:id="rId5"/>
    <p:sldId id="266" r:id="rId6"/>
    <p:sldId id="263" r:id="rId7"/>
    <p:sldId id="262" r:id="rId8"/>
    <p:sldId id="265" r:id="rId9"/>
    <p:sldId id="280" r:id="rId10"/>
    <p:sldId id="264" r:id="rId11"/>
    <p:sldId id="267" r:id="rId12"/>
    <p:sldId id="273" r:id="rId13"/>
    <p:sldId id="281" r:id="rId14"/>
    <p:sldId id="274" r:id="rId15"/>
    <p:sldId id="275" r:id="rId16"/>
    <p:sldId id="276" r:id="rId17"/>
    <p:sldId id="282" r:id="rId18"/>
    <p:sldId id="269" r:id="rId19"/>
    <p:sldId id="277" r:id="rId20"/>
    <p:sldId id="278" r:id="rId21"/>
    <p:sldId id="279" r:id="rId22"/>
    <p:sldId id="296" r:id="rId23"/>
    <p:sldId id="297" r:id="rId24"/>
    <p:sldId id="298" r:id="rId25"/>
    <p:sldId id="299" r:id="rId26"/>
  </p:sldIdLst>
  <p:sldSz cx="9144000" cy="5143500" type="screen16x9"/>
  <p:notesSz cx="6858000" cy="9144000"/>
  <p:embeddedFontLst>
    <p:embeddedFont>
      <p:font typeface="Gigi" panose="04040504061007020D02" pitchFamily="82" charset="0"/>
      <p:regular r:id="rId30"/>
    </p:embeddedFont>
    <p:embeddedFont>
      <p:font typeface="Juice ITC" panose="04040403040A02020202" pitchFamily="82" charset="0"/>
      <p:regular r:id="rId31"/>
    </p:embeddedFont>
    <p:embeddedFont>
      <p:font typeface="方正幼线简体" panose="03000509000000000000" pitchFamily="65" charset="-122"/>
      <p:regular r:id="rId32"/>
    </p:embeddedFont>
    <p:embeddedFont>
      <p:font typeface="Calibri" panose="020F0502020204030204" charset="0"/>
      <p:regular r:id="rId33"/>
      <p:bold r:id="rId34"/>
      <p:italic r:id="rId35"/>
      <p:boldItalic r:id="rId36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EB9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518" y="-379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6" Type="http://schemas.openxmlformats.org/officeDocument/2006/relationships/font" Target="fonts/font7.fntdata"/><Relationship Id="rId35" Type="http://schemas.openxmlformats.org/officeDocument/2006/relationships/font" Target="fonts/font6.fntdata"/><Relationship Id="rId34" Type="http://schemas.openxmlformats.org/officeDocument/2006/relationships/font" Target="fonts/font5.fntdata"/><Relationship Id="rId33" Type="http://schemas.openxmlformats.org/officeDocument/2006/relationships/font" Target="fonts/font4.fntdata"/><Relationship Id="rId32" Type="http://schemas.openxmlformats.org/officeDocument/2006/relationships/font" Target="fonts/font3.fntdata"/><Relationship Id="rId31" Type="http://schemas.openxmlformats.org/officeDocument/2006/relationships/font" Target="fonts/font2.fntdata"/><Relationship Id="rId30" Type="http://schemas.openxmlformats.org/officeDocument/2006/relationships/font" Target="fonts/font1.fntdata"/><Relationship Id="rId3" Type="http://schemas.openxmlformats.org/officeDocument/2006/relationships/slide" Target="slides/slide1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4.png"/><Relationship Id="rId2" Type="http://schemas.openxmlformats.org/officeDocument/2006/relationships/image" Target="../media/image12.png"/><Relationship Id="rId1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8.png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38.png"/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9.png"/><Relationship Id="rId1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3.png"/><Relationship Id="rId2" Type="http://schemas.openxmlformats.org/officeDocument/2006/relationships/image" Target="../media/image12.png"/><Relationship Id="rId1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4.png"/><Relationship Id="rId2" Type="http://schemas.openxmlformats.org/officeDocument/2006/relationships/image" Target="../media/image12.png"/><Relationship Id="rId1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image" Target="../media/image54.emf"/><Relationship Id="rId8" Type="http://schemas.openxmlformats.org/officeDocument/2006/relationships/image" Target="../media/image53.emf"/><Relationship Id="rId7" Type="http://schemas.openxmlformats.org/officeDocument/2006/relationships/image" Target="../media/image52.emf"/><Relationship Id="rId6" Type="http://schemas.openxmlformats.org/officeDocument/2006/relationships/image" Target="../media/image51.emf"/><Relationship Id="rId5" Type="http://schemas.openxmlformats.org/officeDocument/2006/relationships/image" Target="../media/image50.emf"/><Relationship Id="rId4" Type="http://schemas.openxmlformats.org/officeDocument/2006/relationships/image" Target="../media/image49.emf"/><Relationship Id="rId37" Type="http://schemas.openxmlformats.org/officeDocument/2006/relationships/slideLayout" Target="../slideLayouts/slideLayout1.xml"/><Relationship Id="rId36" Type="http://schemas.openxmlformats.org/officeDocument/2006/relationships/image" Target="../media/image81.emf"/><Relationship Id="rId35" Type="http://schemas.openxmlformats.org/officeDocument/2006/relationships/image" Target="../media/image80.emf"/><Relationship Id="rId34" Type="http://schemas.openxmlformats.org/officeDocument/2006/relationships/image" Target="../media/image79.emf"/><Relationship Id="rId33" Type="http://schemas.openxmlformats.org/officeDocument/2006/relationships/image" Target="../media/image78.emf"/><Relationship Id="rId32" Type="http://schemas.openxmlformats.org/officeDocument/2006/relationships/image" Target="../media/image77.emf"/><Relationship Id="rId31" Type="http://schemas.openxmlformats.org/officeDocument/2006/relationships/image" Target="../media/image76.emf"/><Relationship Id="rId30" Type="http://schemas.openxmlformats.org/officeDocument/2006/relationships/image" Target="../media/image75.emf"/><Relationship Id="rId3" Type="http://schemas.openxmlformats.org/officeDocument/2006/relationships/image" Target="../media/image48.emf"/><Relationship Id="rId29" Type="http://schemas.openxmlformats.org/officeDocument/2006/relationships/image" Target="../media/image74.emf"/><Relationship Id="rId28" Type="http://schemas.openxmlformats.org/officeDocument/2006/relationships/image" Target="../media/image73.emf"/><Relationship Id="rId27" Type="http://schemas.openxmlformats.org/officeDocument/2006/relationships/image" Target="../media/image72.emf"/><Relationship Id="rId26" Type="http://schemas.openxmlformats.org/officeDocument/2006/relationships/image" Target="../media/image71.emf"/><Relationship Id="rId25" Type="http://schemas.openxmlformats.org/officeDocument/2006/relationships/image" Target="../media/image70.emf"/><Relationship Id="rId24" Type="http://schemas.openxmlformats.org/officeDocument/2006/relationships/image" Target="../media/image69.emf"/><Relationship Id="rId23" Type="http://schemas.openxmlformats.org/officeDocument/2006/relationships/image" Target="../media/image68.emf"/><Relationship Id="rId22" Type="http://schemas.openxmlformats.org/officeDocument/2006/relationships/image" Target="../media/image67.emf"/><Relationship Id="rId21" Type="http://schemas.openxmlformats.org/officeDocument/2006/relationships/image" Target="../media/image66.emf"/><Relationship Id="rId20" Type="http://schemas.openxmlformats.org/officeDocument/2006/relationships/image" Target="../media/image65.emf"/><Relationship Id="rId2" Type="http://schemas.openxmlformats.org/officeDocument/2006/relationships/image" Target="../media/image47.emf"/><Relationship Id="rId19" Type="http://schemas.openxmlformats.org/officeDocument/2006/relationships/image" Target="../media/image64.emf"/><Relationship Id="rId18" Type="http://schemas.openxmlformats.org/officeDocument/2006/relationships/image" Target="../media/image63.emf"/><Relationship Id="rId17" Type="http://schemas.openxmlformats.org/officeDocument/2006/relationships/image" Target="../media/image62.emf"/><Relationship Id="rId16" Type="http://schemas.openxmlformats.org/officeDocument/2006/relationships/image" Target="../media/image61.emf"/><Relationship Id="rId15" Type="http://schemas.openxmlformats.org/officeDocument/2006/relationships/image" Target="../media/image60.emf"/><Relationship Id="rId14" Type="http://schemas.openxmlformats.org/officeDocument/2006/relationships/image" Target="../media/image59.emf"/><Relationship Id="rId13" Type="http://schemas.openxmlformats.org/officeDocument/2006/relationships/image" Target="../media/image58.emf"/><Relationship Id="rId12" Type="http://schemas.openxmlformats.org/officeDocument/2006/relationships/image" Target="../media/image57.emf"/><Relationship Id="rId11" Type="http://schemas.openxmlformats.org/officeDocument/2006/relationships/image" Target="../media/image56.emf"/><Relationship Id="rId10" Type="http://schemas.openxmlformats.org/officeDocument/2006/relationships/image" Target="../media/image55.emf"/><Relationship Id="rId1" Type="http://schemas.openxmlformats.org/officeDocument/2006/relationships/image" Target="../media/image46.emf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image" Target="../media/image90.emf"/><Relationship Id="rId8" Type="http://schemas.openxmlformats.org/officeDocument/2006/relationships/image" Target="../media/image89.emf"/><Relationship Id="rId7" Type="http://schemas.openxmlformats.org/officeDocument/2006/relationships/image" Target="../media/image88.emf"/><Relationship Id="rId6" Type="http://schemas.openxmlformats.org/officeDocument/2006/relationships/image" Target="../media/image87.emf"/><Relationship Id="rId5" Type="http://schemas.openxmlformats.org/officeDocument/2006/relationships/image" Target="../media/image86.emf"/><Relationship Id="rId40" Type="http://schemas.openxmlformats.org/officeDocument/2006/relationships/slideLayout" Target="../slideLayouts/slideLayout1.xml"/><Relationship Id="rId4" Type="http://schemas.openxmlformats.org/officeDocument/2006/relationships/image" Target="../media/image85.emf"/><Relationship Id="rId39" Type="http://schemas.openxmlformats.org/officeDocument/2006/relationships/image" Target="../media/image120.emf"/><Relationship Id="rId38" Type="http://schemas.openxmlformats.org/officeDocument/2006/relationships/image" Target="../media/image119.emf"/><Relationship Id="rId37" Type="http://schemas.openxmlformats.org/officeDocument/2006/relationships/image" Target="../media/image118.emf"/><Relationship Id="rId36" Type="http://schemas.openxmlformats.org/officeDocument/2006/relationships/image" Target="../media/image117.emf"/><Relationship Id="rId35" Type="http://schemas.openxmlformats.org/officeDocument/2006/relationships/image" Target="../media/image116.emf"/><Relationship Id="rId34" Type="http://schemas.openxmlformats.org/officeDocument/2006/relationships/image" Target="../media/image115.emf"/><Relationship Id="rId33" Type="http://schemas.openxmlformats.org/officeDocument/2006/relationships/image" Target="../media/image114.emf"/><Relationship Id="rId32" Type="http://schemas.openxmlformats.org/officeDocument/2006/relationships/image" Target="../media/image113.emf"/><Relationship Id="rId31" Type="http://schemas.openxmlformats.org/officeDocument/2006/relationships/image" Target="../media/image112.emf"/><Relationship Id="rId30" Type="http://schemas.openxmlformats.org/officeDocument/2006/relationships/image" Target="../media/image111.emf"/><Relationship Id="rId3" Type="http://schemas.openxmlformats.org/officeDocument/2006/relationships/image" Target="../media/image84.emf"/><Relationship Id="rId29" Type="http://schemas.openxmlformats.org/officeDocument/2006/relationships/image" Target="../media/image110.emf"/><Relationship Id="rId28" Type="http://schemas.openxmlformats.org/officeDocument/2006/relationships/image" Target="../media/image109.emf"/><Relationship Id="rId27" Type="http://schemas.openxmlformats.org/officeDocument/2006/relationships/image" Target="../media/image108.emf"/><Relationship Id="rId26" Type="http://schemas.openxmlformats.org/officeDocument/2006/relationships/image" Target="../media/image107.emf"/><Relationship Id="rId25" Type="http://schemas.openxmlformats.org/officeDocument/2006/relationships/image" Target="../media/image106.emf"/><Relationship Id="rId24" Type="http://schemas.openxmlformats.org/officeDocument/2006/relationships/image" Target="../media/image105.emf"/><Relationship Id="rId23" Type="http://schemas.openxmlformats.org/officeDocument/2006/relationships/image" Target="../media/image104.emf"/><Relationship Id="rId22" Type="http://schemas.openxmlformats.org/officeDocument/2006/relationships/image" Target="../media/image103.emf"/><Relationship Id="rId21" Type="http://schemas.openxmlformats.org/officeDocument/2006/relationships/image" Target="../media/image102.emf"/><Relationship Id="rId20" Type="http://schemas.openxmlformats.org/officeDocument/2006/relationships/image" Target="../media/image101.emf"/><Relationship Id="rId2" Type="http://schemas.openxmlformats.org/officeDocument/2006/relationships/image" Target="../media/image83.emf"/><Relationship Id="rId19" Type="http://schemas.openxmlformats.org/officeDocument/2006/relationships/image" Target="../media/image100.emf"/><Relationship Id="rId18" Type="http://schemas.openxmlformats.org/officeDocument/2006/relationships/image" Target="../media/image99.emf"/><Relationship Id="rId17" Type="http://schemas.openxmlformats.org/officeDocument/2006/relationships/image" Target="../media/image98.emf"/><Relationship Id="rId16" Type="http://schemas.openxmlformats.org/officeDocument/2006/relationships/image" Target="../media/image97.emf"/><Relationship Id="rId15" Type="http://schemas.openxmlformats.org/officeDocument/2006/relationships/image" Target="../media/image96.emf"/><Relationship Id="rId14" Type="http://schemas.openxmlformats.org/officeDocument/2006/relationships/image" Target="../media/image95.emf"/><Relationship Id="rId13" Type="http://schemas.openxmlformats.org/officeDocument/2006/relationships/image" Target="../media/image94.emf"/><Relationship Id="rId12" Type="http://schemas.openxmlformats.org/officeDocument/2006/relationships/image" Target="../media/image93.emf"/><Relationship Id="rId11" Type="http://schemas.openxmlformats.org/officeDocument/2006/relationships/image" Target="../media/image92.emf"/><Relationship Id="rId10" Type="http://schemas.openxmlformats.org/officeDocument/2006/relationships/image" Target="../media/image91.emf"/><Relationship Id="rId1" Type="http://schemas.openxmlformats.org/officeDocument/2006/relationships/image" Target="../media/image82.emf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9.emf"/><Relationship Id="rId8" Type="http://schemas.openxmlformats.org/officeDocument/2006/relationships/image" Target="../media/image128.emf"/><Relationship Id="rId7" Type="http://schemas.openxmlformats.org/officeDocument/2006/relationships/image" Target="../media/image127.emf"/><Relationship Id="rId61" Type="http://schemas.openxmlformats.org/officeDocument/2006/relationships/slideLayout" Target="../slideLayouts/slideLayout1.xml"/><Relationship Id="rId60" Type="http://schemas.openxmlformats.org/officeDocument/2006/relationships/image" Target="../media/image180.emf"/><Relationship Id="rId6" Type="http://schemas.openxmlformats.org/officeDocument/2006/relationships/image" Target="../media/image126.emf"/><Relationship Id="rId59" Type="http://schemas.openxmlformats.org/officeDocument/2006/relationships/image" Target="../media/image179.emf"/><Relationship Id="rId58" Type="http://schemas.openxmlformats.org/officeDocument/2006/relationships/image" Target="../media/image178.emf"/><Relationship Id="rId57" Type="http://schemas.openxmlformats.org/officeDocument/2006/relationships/image" Target="../media/image177.emf"/><Relationship Id="rId56" Type="http://schemas.openxmlformats.org/officeDocument/2006/relationships/image" Target="../media/image176.emf"/><Relationship Id="rId55" Type="http://schemas.openxmlformats.org/officeDocument/2006/relationships/image" Target="../media/image175.emf"/><Relationship Id="rId54" Type="http://schemas.openxmlformats.org/officeDocument/2006/relationships/image" Target="../media/image174.emf"/><Relationship Id="rId53" Type="http://schemas.openxmlformats.org/officeDocument/2006/relationships/image" Target="../media/image173.emf"/><Relationship Id="rId52" Type="http://schemas.openxmlformats.org/officeDocument/2006/relationships/image" Target="../media/image172.emf"/><Relationship Id="rId51" Type="http://schemas.openxmlformats.org/officeDocument/2006/relationships/image" Target="../media/image171.emf"/><Relationship Id="rId50" Type="http://schemas.openxmlformats.org/officeDocument/2006/relationships/image" Target="../media/image170.emf"/><Relationship Id="rId5" Type="http://schemas.openxmlformats.org/officeDocument/2006/relationships/image" Target="../media/image125.emf"/><Relationship Id="rId49" Type="http://schemas.openxmlformats.org/officeDocument/2006/relationships/image" Target="../media/image169.emf"/><Relationship Id="rId48" Type="http://schemas.openxmlformats.org/officeDocument/2006/relationships/image" Target="../media/image168.emf"/><Relationship Id="rId47" Type="http://schemas.openxmlformats.org/officeDocument/2006/relationships/image" Target="../media/image167.emf"/><Relationship Id="rId46" Type="http://schemas.openxmlformats.org/officeDocument/2006/relationships/image" Target="../media/image166.emf"/><Relationship Id="rId45" Type="http://schemas.openxmlformats.org/officeDocument/2006/relationships/image" Target="../media/image165.emf"/><Relationship Id="rId44" Type="http://schemas.openxmlformats.org/officeDocument/2006/relationships/image" Target="../media/image164.emf"/><Relationship Id="rId43" Type="http://schemas.openxmlformats.org/officeDocument/2006/relationships/image" Target="../media/image163.emf"/><Relationship Id="rId42" Type="http://schemas.openxmlformats.org/officeDocument/2006/relationships/image" Target="../media/image162.emf"/><Relationship Id="rId41" Type="http://schemas.openxmlformats.org/officeDocument/2006/relationships/image" Target="../media/image161.emf"/><Relationship Id="rId40" Type="http://schemas.openxmlformats.org/officeDocument/2006/relationships/image" Target="../media/image160.emf"/><Relationship Id="rId4" Type="http://schemas.openxmlformats.org/officeDocument/2006/relationships/image" Target="../media/image124.emf"/><Relationship Id="rId39" Type="http://schemas.openxmlformats.org/officeDocument/2006/relationships/image" Target="../media/image159.emf"/><Relationship Id="rId38" Type="http://schemas.openxmlformats.org/officeDocument/2006/relationships/image" Target="../media/image158.emf"/><Relationship Id="rId37" Type="http://schemas.openxmlformats.org/officeDocument/2006/relationships/image" Target="../media/image157.emf"/><Relationship Id="rId36" Type="http://schemas.openxmlformats.org/officeDocument/2006/relationships/image" Target="../media/image156.emf"/><Relationship Id="rId35" Type="http://schemas.openxmlformats.org/officeDocument/2006/relationships/image" Target="../media/image155.emf"/><Relationship Id="rId34" Type="http://schemas.openxmlformats.org/officeDocument/2006/relationships/image" Target="../media/image154.emf"/><Relationship Id="rId33" Type="http://schemas.openxmlformats.org/officeDocument/2006/relationships/image" Target="../media/image153.emf"/><Relationship Id="rId32" Type="http://schemas.openxmlformats.org/officeDocument/2006/relationships/image" Target="../media/image152.emf"/><Relationship Id="rId31" Type="http://schemas.openxmlformats.org/officeDocument/2006/relationships/image" Target="../media/image151.emf"/><Relationship Id="rId30" Type="http://schemas.openxmlformats.org/officeDocument/2006/relationships/image" Target="../media/image150.emf"/><Relationship Id="rId3" Type="http://schemas.openxmlformats.org/officeDocument/2006/relationships/image" Target="../media/image123.emf"/><Relationship Id="rId29" Type="http://schemas.openxmlformats.org/officeDocument/2006/relationships/image" Target="../media/image149.emf"/><Relationship Id="rId28" Type="http://schemas.openxmlformats.org/officeDocument/2006/relationships/image" Target="../media/image148.emf"/><Relationship Id="rId27" Type="http://schemas.openxmlformats.org/officeDocument/2006/relationships/image" Target="../media/image147.emf"/><Relationship Id="rId26" Type="http://schemas.openxmlformats.org/officeDocument/2006/relationships/image" Target="../media/image146.emf"/><Relationship Id="rId25" Type="http://schemas.openxmlformats.org/officeDocument/2006/relationships/image" Target="../media/image145.emf"/><Relationship Id="rId24" Type="http://schemas.openxmlformats.org/officeDocument/2006/relationships/image" Target="../media/image144.emf"/><Relationship Id="rId23" Type="http://schemas.openxmlformats.org/officeDocument/2006/relationships/image" Target="../media/image143.emf"/><Relationship Id="rId22" Type="http://schemas.openxmlformats.org/officeDocument/2006/relationships/image" Target="../media/image142.emf"/><Relationship Id="rId21" Type="http://schemas.openxmlformats.org/officeDocument/2006/relationships/image" Target="../media/image141.emf"/><Relationship Id="rId20" Type="http://schemas.openxmlformats.org/officeDocument/2006/relationships/image" Target="../media/image140.emf"/><Relationship Id="rId2" Type="http://schemas.openxmlformats.org/officeDocument/2006/relationships/image" Target="../media/image122.emf"/><Relationship Id="rId19" Type="http://schemas.openxmlformats.org/officeDocument/2006/relationships/image" Target="../media/image139.emf"/><Relationship Id="rId18" Type="http://schemas.openxmlformats.org/officeDocument/2006/relationships/image" Target="../media/image138.emf"/><Relationship Id="rId17" Type="http://schemas.openxmlformats.org/officeDocument/2006/relationships/image" Target="../media/image137.emf"/><Relationship Id="rId16" Type="http://schemas.openxmlformats.org/officeDocument/2006/relationships/image" Target="../media/image136.emf"/><Relationship Id="rId15" Type="http://schemas.openxmlformats.org/officeDocument/2006/relationships/image" Target="../media/image135.emf"/><Relationship Id="rId14" Type="http://schemas.openxmlformats.org/officeDocument/2006/relationships/image" Target="../media/image134.emf"/><Relationship Id="rId13" Type="http://schemas.openxmlformats.org/officeDocument/2006/relationships/image" Target="../media/image133.emf"/><Relationship Id="rId12" Type="http://schemas.openxmlformats.org/officeDocument/2006/relationships/image" Target="../media/image132.emf"/><Relationship Id="rId11" Type="http://schemas.openxmlformats.org/officeDocument/2006/relationships/image" Target="../media/image131.emf"/><Relationship Id="rId10" Type="http://schemas.openxmlformats.org/officeDocument/2006/relationships/image" Target="../media/image130.emf"/><Relationship Id="rId1" Type="http://schemas.openxmlformats.org/officeDocument/2006/relationships/image" Target="../media/image121.emf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89.emf"/><Relationship Id="rId8" Type="http://schemas.openxmlformats.org/officeDocument/2006/relationships/image" Target="../media/image188.emf"/><Relationship Id="rId7" Type="http://schemas.openxmlformats.org/officeDocument/2006/relationships/image" Target="../media/image187.emf"/><Relationship Id="rId60" Type="http://schemas.openxmlformats.org/officeDocument/2006/relationships/slideLayout" Target="../slideLayouts/slideLayout1.xml"/><Relationship Id="rId6" Type="http://schemas.openxmlformats.org/officeDocument/2006/relationships/image" Target="../media/image186.emf"/><Relationship Id="rId59" Type="http://schemas.openxmlformats.org/officeDocument/2006/relationships/image" Target="../media/image239.emf"/><Relationship Id="rId58" Type="http://schemas.openxmlformats.org/officeDocument/2006/relationships/image" Target="../media/image238.emf"/><Relationship Id="rId57" Type="http://schemas.openxmlformats.org/officeDocument/2006/relationships/image" Target="../media/image237.emf"/><Relationship Id="rId56" Type="http://schemas.openxmlformats.org/officeDocument/2006/relationships/image" Target="../media/image236.emf"/><Relationship Id="rId55" Type="http://schemas.openxmlformats.org/officeDocument/2006/relationships/image" Target="../media/image235.emf"/><Relationship Id="rId54" Type="http://schemas.openxmlformats.org/officeDocument/2006/relationships/image" Target="../media/image234.emf"/><Relationship Id="rId53" Type="http://schemas.openxmlformats.org/officeDocument/2006/relationships/image" Target="../media/image233.emf"/><Relationship Id="rId52" Type="http://schemas.openxmlformats.org/officeDocument/2006/relationships/image" Target="../media/image232.emf"/><Relationship Id="rId51" Type="http://schemas.openxmlformats.org/officeDocument/2006/relationships/image" Target="../media/image231.emf"/><Relationship Id="rId50" Type="http://schemas.openxmlformats.org/officeDocument/2006/relationships/image" Target="../media/image230.emf"/><Relationship Id="rId5" Type="http://schemas.openxmlformats.org/officeDocument/2006/relationships/image" Target="../media/image185.emf"/><Relationship Id="rId49" Type="http://schemas.openxmlformats.org/officeDocument/2006/relationships/image" Target="../media/image229.emf"/><Relationship Id="rId48" Type="http://schemas.openxmlformats.org/officeDocument/2006/relationships/image" Target="../media/image228.emf"/><Relationship Id="rId47" Type="http://schemas.openxmlformats.org/officeDocument/2006/relationships/image" Target="../media/image227.emf"/><Relationship Id="rId46" Type="http://schemas.openxmlformats.org/officeDocument/2006/relationships/image" Target="../media/image226.emf"/><Relationship Id="rId45" Type="http://schemas.openxmlformats.org/officeDocument/2006/relationships/image" Target="../media/image225.emf"/><Relationship Id="rId44" Type="http://schemas.openxmlformats.org/officeDocument/2006/relationships/image" Target="../media/image224.emf"/><Relationship Id="rId43" Type="http://schemas.openxmlformats.org/officeDocument/2006/relationships/image" Target="../media/image223.emf"/><Relationship Id="rId42" Type="http://schemas.openxmlformats.org/officeDocument/2006/relationships/image" Target="../media/image222.emf"/><Relationship Id="rId41" Type="http://schemas.openxmlformats.org/officeDocument/2006/relationships/image" Target="../media/image221.emf"/><Relationship Id="rId40" Type="http://schemas.openxmlformats.org/officeDocument/2006/relationships/image" Target="../media/image220.emf"/><Relationship Id="rId4" Type="http://schemas.openxmlformats.org/officeDocument/2006/relationships/image" Target="../media/image184.emf"/><Relationship Id="rId39" Type="http://schemas.openxmlformats.org/officeDocument/2006/relationships/image" Target="../media/image219.emf"/><Relationship Id="rId38" Type="http://schemas.openxmlformats.org/officeDocument/2006/relationships/image" Target="../media/image218.emf"/><Relationship Id="rId37" Type="http://schemas.openxmlformats.org/officeDocument/2006/relationships/image" Target="../media/image217.emf"/><Relationship Id="rId36" Type="http://schemas.openxmlformats.org/officeDocument/2006/relationships/image" Target="../media/image216.emf"/><Relationship Id="rId35" Type="http://schemas.openxmlformats.org/officeDocument/2006/relationships/image" Target="../media/image215.emf"/><Relationship Id="rId34" Type="http://schemas.openxmlformats.org/officeDocument/2006/relationships/image" Target="../media/image214.emf"/><Relationship Id="rId33" Type="http://schemas.openxmlformats.org/officeDocument/2006/relationships/image" Target="../media/image213.emf"/><Relationship Id="rId32" Type="http://schemas.openxmlformats.org/officeDocument/2006/relationships/image" Target="../media/image212.emf"/><Relationship Id="rId31" Type="http://schemas.openxmlformats.org/officeDocument/2006/relationships/image" Target="../media/image211.emf"/><Relationship Id="rId30" Type="http://schemas.openxmlformats.org/officeDocument/2006/relationships/image" Target="../media/image210.emf"/><Relationship Id="rId3" Type="http://schemas.openxmlformats.org/officeDocument/2006/relationships/image" Target="../media/image183.emf"/><Relationship Id="rId29" Type="http://schemas.openxmlformats.org/officeDocument/2006/relationships/image" Target="../media/image209.emf"/><Relationship Id="rId28" Type="http://schemas.openxmlformats.org/officeDocument/2006/relationships/image" Target="../media/image208.emf"/><Relationship Id="rId27" Type="http://schemas.openxmlformats.org/officeDocument/2006/relationships/image" Target="../media/image207.emf"/><Relationship Id="rId26" Type="http://schemas.openxmlformats.org/officeDocument/2006/relationships/image" Target="../media/image206.emf"/><Relationship Id="rId25" Type="http://schemas.openxmlformats.org/officeDocument/2006/relationships/image" Target="../media/image205.emf"/><Relationship Id="rId24" Type="http://schemas.openxmlformats.org/officeDocument/2006/relationships/image" Target="../media/image204.emf"/><Relationship Id="rId23" Type="http://schemas.openxmlformats.org/officeDocument/2006/relationships/image" Target="../media/image203.emf"/><Relationship Id="rId22" Type="http://schemas.openxmlformats.org/officeDocument/2006/relationships/image" Target="../media/image202.emf"/><Relationship Id="rId21" Type="http://schemas.openxmlformats.org/officeDocument/2006/relationships/image" Target="../media/image201.emf"/><Relationship Id="rId20" Type="http://schemas.openxmlformats.org/officeDocument/2006/relationships/image" Target="../media/image200.emf"/><Relationship Id="rId2" Type="http://schemas.openxmlformats.org/officeDocument/2006/relationships/image" Target="../media/image182.emf"/><Relationship Id="rId19" Type="http://schemas.openxmlformats.org/officeDocument/2006/relationships/image" Target="../media/image199.emf"/><Relationship Id="rId18" Type="http://schemas.openxmlformats.org/officeDocument/2006/relationships/image" Target="../media/image198.emf"/><Relationship Id="rId17" Type="http://schemas.openxmlformats.org/officeDocument/2006/relationships/image" Target="../media/image197.emf"/><Relationship Id="rId16" Type="http://schemas.openxmlformats.org/officeDocument/2006/relationships/image" Target="../media/image196.emf"/><Relationship Id="rId15" Type="http://schemas.openxmlformats.org/officeDocument/2006/relationships/image" Target="../media/image195.emf"/><Relationship Id="rId14" Type="http://schemas.openxmlformats.org/officeDocument/2006/relationships/image" Target="../media/image194.emf"/><Relationship Id="rId13" Type="http://schemas.openxmlformats.org/officeDocument/2006/relationships/image" Target="../media/image193.emf"/><Relationship Id="rId12" Type="http://schemas.openxmlformats.org/officeDocument/2006/relationships/image" Target="../media/image192.emf"/><Relationship Id="rId11" Type="http://schemas.openxmlformats.org/officeDocument/2006/relationships/image" Target="../media/image191.emf"/><Relationship Id="rId10" Type="http://schemas.openxmlformats.org/officeDocument/2006/relationships/image" Target="../media/image190.emf"/><Relationship Id="rId1" Type="http://schemas.openxmlformats.org/officeDocument/2006/relationships/image" Target="../media/image181.emf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1.png"/><Relationship Id="rId2" Type="http://schemas.openxmlformats.org/officeDocument/2006/relationships/image" Target="../media/image12.png"/><Relationship Id="rId1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.png"/><Relationship Id="rId2" Type="http://schemas.openxmlformats.org/officeDocument/2006/relationships/image" Target="../media/image22.png"/><Relationship Id="rId1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3114" y="-689627"/>
            <a:ext cx="3384224" cy="3110103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675570">
            <a:off x="38759" y="1415725"/>
            <a:ext cx="2954396" cy="310716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742" y="51470"/>
            <a:ext cx="5751578" cy="5283225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0269" y="843558"/>
            <a:ext cx="9144000" cy="1576918"/>
          </a:xfrm>
          <a:prstGeom prst="rect">
            <a:avLst/>
          </a:prstGeom>
          <a:solidFill>
            <a:srgbClr val="8EB9A8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097" b="1"/>
          <a:stretch>
            <a:fillRect/>
          </a:stretch>
        </p:blipFill>
        <p:spPr>
          <a:xfrm rot="16200000">
            <a:off x="2286947" y="1987360"/>
            <a:ext cx="4663846" cy="507271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4346" y="1635646"/>
            <a:ext cx="3435846" cy="343584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19872" y="843558"/>
            <a:ext cx="228299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7200" smtClean="0">
                <a:solidFill>
                  <a:schemeClr val="bg1"/>
                </a:solidFill>
                <a:latin typeface="Gigi" panose="04040504061007020D02" pitchFamily="82" charset="0"/>
              </a:rPr>
              <a:t>PETS</a:t>
            </a:r>
            <a:endParaRPr lang="zh-CN" altLang="en-US" sz="7200">
              <a:solidFill>
                <a:schemeClr val="bg1"/>
              </a:solidFill>
              <a:latin typeface="Gigi" panose="04040504061007020D02" pitchFamily="8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21523" y="1851670"/>
            <a:ext cx="3794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pc="300" smtClean="0">
                <a:solidFill>
                  <a:schemeClr val="bg1"/>
                </a:solidFill>
                <a:latin typeface="Juice ITC" panose="04040403040A02020202" pitchFamily="82" charset="0"/>
              </a:rPr>
              <a:t>A large collection of cats and dogs</a:t>
            </a:r>
            <a:endParaRPr lang="zh-CN" altLang="en-US" spc="300">
              <a:solidFill>
                <a:schemeClr val="bg1"/>
              </a:solidFill>
              <a:latin typeface="Juice ITC" panose="04040403040A02020202" pitchFamily="82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3939902"/>
            <a:ext cx="720080" cy="70442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50862" y="3344259"/>
            <a:ext cx="546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mtClean="0">
                <a:solidFill>
                  <a:schemeClr val="bg1"/>
                </a:solidFill>
                <a:latin typeface="Juice ITC" panose="04040403040A02020202" pitchFamily="82" charset="0"/>
              </a:rPr>
              <a:t>Name</a:t>
            </a:r>
            <a:endParaRPr lang="zh-CN" altLang="en-US">
              <a:solidFill>
                <a:schemeClr val="bg1"/>
              </a:solidFill>
              <a:latin typeface="Juice ITC" panose="04040403040A02020202" pitchFamily="8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59450" y="3580608"/>
            <a:ext cx="12330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spc="300">
                <a:solidFill>
                  <a:schemeClr val="bg1"/>
                </a:solidFill>
                <a:latin typeface="Juice ITC" panose="04040403040A02020202" pitchFamily="82" charset="0"/>
              </a:rPr>
              <a:t>December 5th</a:t>
            </a:r>
            <a:endParaRPr lang="zh-CN" altLang="en-US" sz="1200" spc="300">
              <a:solidFill>
                <a:schemeClr val="bg1"/>
              </a:solidFill>
              <a:latin typeface="Juice ITC" panose="04040403040A02020202" pitchFamily="82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" grpId="0"/>
      <p:bldP spid="4" grpId="0"/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-21373" y="0"/>
            <a:ext cx="4305342" cy="5143500"/>
          </a:xfrm>
          <a:prstGeom prst="rect">
            <a:avLst/>
          </a:prstGeom>
          <a:solidFill>
            <a:srgbClr val="8EB9A8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42" t="-4929" r="539" b="-1351"/>
          <a:stretch>
            <a:fillRect/>
          </a:stretch>
        </p:blipFill>
        <p:spPr>
          <a:xfrm rot="16200000">
            <a:off x="4793156" y="1126458"/>
            <a:ext cx="3867101" cy="430941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983106" y="2658813"/>
            <a:ext cx="2802437" cy="298553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427734"/>
            <a:ext cx="1807468" cy="202082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1560" y="123478"/>
            <a:ext cx="2297424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smtClean="0">
                <a:solidFill>
                  <a:schemeClr val="bg1"/>
                </a:solidFill>
                <a:latin typeface="方正幼线简体" panose="03000509000000000000" pitchFamily="65" charset="-122"/>
                <a:ea typeface="方正幼线简体" panose="03000509000000000000" pitchFamily="65" charset="-122"/>
              </a:rPr>
              <a:t>M</a:t>
            </a:r>
            <a:r>
              <a:rPr lang="en-US" altLang="zh-CN" sz="5400">
                <a:solidFill>
                  <a:schemeClr val="bg1"/>
                </a:solidFill>
                <a:latin typeface="方正幼线简体" panose="03000509000000000000" pitchFamily="65" charset="-122"/>
                <a:ea typeface="方正幼线简体" panose="03000509000000000000" pitchFamily="65" charset="-122"/>
              </a:rPr>
              <a:t>a</a:t>
            </a:r>
            <a:r>
              <a:rPr lang="en-US" altLang="zh-CN" sz="5400" smtClean="0">
                <a:solidFill>
                  <a:schemeClr val="bg1"/>
                </a:solidFill>
                <a:latin typeface="方正幼线简体" panose="03000509000000000000" pitchFamily="65" charset="-122"/>
                <a:ea typeface="方正幼线简体" panose="03000509000000000000" pitchFamily="65" charset="-122"/>
              </a:rPr>
              <a:t>gic</a:t>
            </a:r>
            <a:endParaRPr lang="zh-CN" altLang="en-US" sz="100">
              <a:solidFill>
                <a:schemeClr val="bg1"/>
              </a:solidFill>
              <a:latin typeface="方正幼线简体" panose="03000509000000000000" pitchFamily="65" charset="-122"/>
              <a:ea typeface="方正幼线简体" panose="03000509000000000000" pitchFamily="65" charset="-122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0" y="987574"/>
            <a:ext cx="363589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 flipV="1">
            <a:off x="3635896" y="987574"/>
            <a:ext cx="0" cy="415592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403648" y="2953276"/>
            <a:ext cx="5902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smtClean="0">
                <a:solidFill>
                  <a:schemeClr val="bg1"/>
                </a:solidFill>
                <a:latin typeface="方正幼线简体" panose="03000509000000000000" pitchFamily="65" charset="-122"/>
                <a:ea typeface="方正幼线简体" panose="03000509000000000000" pitchFamily="65" charset="-122"/>
              </a:rPr>
              <a:t>TEXT</a:t>
            </a:r>
            <a:endParaRPr lang="zh-CN" altLang="en-US" sz="1600">
              <a:solidFill>
                <a:schemeClr val="bg1"/>
              </a:solidFill>
              <a:latin typeface="方正幼线简体" panose="03000509000000000000" pitchFamily="65" charset="-122"/>
              <a:ea typeface="方正幼线简体" panose="03000509000000000000" pitchFamily="65" charset="-12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/>
        </p:nvSpPr>
        <p:spPr>
          <a:xfrm>
            <a:off x="5745970" y="-16533"/>
            <a:ext cx="3398030" cy="5143500"/>
          </a:xfrm>
          <a:prstGeom prst="rect">
            <a:avLst/>
          </a:prstGeom>
          <a:solidFill>
            <a:srgbClr val="8EB9A8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-21373" y="0"/>
            <a:ext cx="2793174" cy="5143500"/>
          </a:xfrm>
          <a:prstGeom prst="rect">
            <a:avLst/>
          </a:prstGeom>
          <a:solidFill>
            <a:srgbClr val="8EB9A8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2139702"/>
            <a:ext cx="3478226" cy="319499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05070">
            <a:off x="2410475" y="1309029"/>
            <a:ext cx="3851570" cy="4103207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1" y="1990753"/>
            <a:ext cx="3744416" cy="374441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980" y="1563638"/>
            <a:ext cx="1480842" cy="136089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5536" y="277654"/>
            <a:ext cx="2276585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smtClean="0">
                <a:solidFill>
                  <a:schemeClr val="bg1"/>
                </a:solidFill>
                <a:latin typeface="方正幼线简体" panose="03000509000000000000" pitchFamily="65" charset="-122"/>
                <a:ea typeface="方正幼线简体" panose="03000509000000000000" pitchFamily="65" charset="-122"/>
              </a:rPr>
              <a:t>S</a:t>
            </a:r>
            <a:r>
              <a:rPr lang="en-US" altLang="zh-CN" sz="5400" smtClean="0">
                <a:solidFill>
                  <a:schemeClr val="bg1"/>
                </a:solidFill>
                <a:latin typeface="方正幼线简体" panose="03000509000000000000" pitchFamily="65" charset="-122"/>
                <a:ea typeface="方正幼线简体" panose="03000509000000000000" pitchFamily="65" charset="-122"/>
              </a:rPr>
              <a:t>weet</a:t>
            </a:r>
            <a:endParaRPr lang="zh-CN" altLang="en-US" sz="100">
              <a:solidFill>
                <a:schemeClr val="bg1"/>
              </a:solidFill>
              <a:latin typeface="方正幼线简体" panose="03000509000000000000" pitchFamily="65" charset="-122"/>
              <a:ea typeface="方正幼线简体" panose="03000509000000000000" pitchFamily="65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631151" y="2159508"/>
            <a:ext cx="1165140" cy="338554"/>
            <a:chOff x="656339" y="2217383"/>
            <a:chExt cx="1165140" cy="338554"/>
          </a:xfrm>
        </p:grpSpPr>
        <p:sp>
          <p:nvSpPr>
            <p:cNvPr id="9" name="TextBox 8"/>
            <p:cNvSpPr txBox="1"/>
            <p:nvPr/>
          </p:nvSpPr>
          <p:spPr>
            <a:xfrm>
              <a:off x="656339" y="2217383"/>
              <a:ext cx="59022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smtClean="0">
                  <a:solidFill>
                    <a:schemeClr val="bg1"/>
                  </a:solidFill>
                  <a:latin typeface="方正幼线简体" panose="03000509000000000000" pitchFamily="65" charset="-122"/>
                  <a:ea typeface="方正幼线简体" panose="03000509000000000000" pitchFamily="65" charset="-122"/>
                </a:rPr>
                <a:t>TEXT</a:t>
              </a:r>
              <a:endParaRPr lang="zh-CN" altLang="en-US" sz="1600">
                <a:solidFill>
                  <a:schemeClr val="bg1"/>
                </a:solidFill>
                <a:latin typeface="方正幼线简体" panose="03000509000000000000" pitchFamily="65" charset="-122"/>
                <a:ea typeface="方正幼线简体" panose="03000509000000000000" pitchFamily="65" charset="-122"/>
              </a:endParaRPr>
            </a:p>
          </p:txBody>
        </p:sp>
        <p:sp>
          <p:nvSpPr>
            <p:cNvPr id="10" name="椭圆 9"/>
            <p:cNvSpPr/>
            <p:nvPr/>
          </p:nvSpPr>
          <p:spPr>
            <a:xfrm>
              <a:off x="1605455" y="2278648"/>
              <a:ext cx="216024" cy="2160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631151" y="2824981"/>
            <a:ext cx="1165140" cy="338554"/>
            <a:chOff x="656339" y="2217383"/>
            <a:chExt cx="1165140" cy="338554"/>
          </a:xfrm>
        </p:grpSpPr>
        <p:sp>
          <p:nvSpPr>
            <p:cNvPr id="13" name="TextBox 12"/>
            <p:cNvSpPr txBox="1"/>
            <p:nvPr/>
          </p:nvSpPr>
          <p:spPr>
            <a:xfrm>
              <a:off x="656339" y="2217383"/>
              <a:ext cx="59022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smtClean="0">
                  <a:solidFill>
                    <a:schemeClr val="bg1"/>
                  </a:solidFill>
                  <a:latin typeface="方正幼线简体" panose="03000509000000000000" pitchFamily="65" charset="-122"/>
                  <a:ea typeface="方正幼线简体" panose="03000509000000000000" pitchFamily="65" charset="-122"/>
                </a:rPr>
                <a:t>TEXT</a:t>
              </a:r>
              <a:endParaRPr lang="zh-CN" altLang="en-US" sz="1600">
                <a:solidFill>
                  <a:schemeClr val="bg1"/>
                </a:solidFill>
                <a:latin typeface="方正幼线简体" panose="03000509000000000000" pitchFamily="65" charset="-122"/>
                <a:ea typeface="方正幼线简体" panose="03000509000000000000" pitchFamily="65" charset="-122"/>
              </a:endParaRPr>
            </a:p>
          </p:txBody>
        </p:sp>
        <p:sp>
          <p:nvSpPr>
            <p:cNvPr id="14" name="椭圆 13"/>
            <p:cNvSpPr/>
            <p:nvPr/>
          </p:nvSpPr>
          <p:spPr>
            <a:xfrm>
              <a:off x="1605455" y="2278648"/>
              <a:ext cx="216024" cy="2160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31151" y="3490454"/>
            <a:ext cx="1165140" cy="338554"/>
            <a:chOff x="656339" y="2217383"/>
            <a:chExt cx="1165140" cy="338554"/>
          </a:xfrm>
        </p:grpSpPr>
        <p:sp>
          <p:nvSpPr>
            <p:cNvPr id="16" name="TextBox 15"/>
            <p:cNvSpPr txBox="1"/>
            <p:nvPr/>
          </p:nvSpPr>
          <p:spPr>
            <a:xfrm>
              <a:off x="656339" y="2217383"/>
              <a:ext cx="59022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smtClean="0">
                  <a:solidFill>
                    <a:schemeClr val="bg1"/>
                  </a:solidFill>
                  <a:latin typeface="方正幼线简体" panose="03000509000000000000" pitchFamily="65" charset="-122"/>
                  <a:ea typeface="方正幼线简体" panose="03000509000000000000" pitchFamily="65" charset="-122"/>
                </a:rPr>
                <a:t>TEXT</a:t>
              </a:r>
              <a:endParaRPr lang="zh-CN" altLang="en-US" sz="1600">
                <a:solidFill>
                  <a:schemeClr val="bg1"/>
                </a:solidFill>
                <a:latin typeface="方正幼线简体" panose="03000509000000000000" pitchFamily="65" charset="-122"/>
                <a:ea typeface="方正幼线简体" panose="03000509000000000000" pitchFamily="65" charset="-122"/>
              </a:endParaRPr>
            </a:p>
          </p:txBody>
        </p:sp>
        <p:sp>
          <p:nvSpPr>
            <p:cNvPr id="17" name="椭圆 16"/>
            <p:cNvSpPr/>
            <p:nvPr/>
          </p:nvSpPr>
          <p:spPr>
            <a:xfrm>
              <a:off x="1605455" y="2278648"/>
              <a:ext cx="216024" cy="2160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7397827" y="2402473"/>
            <a:ext cx="5902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smtClean="0">
                <a:solidFill>
                  <a:schemeClr val="bg1"/>
                </a:solidFill>
                <a:latin typeface="方正幼线简体" panose="03000509000000000000" pitchFamily="65" charset="-122"/>
                <a:ea typeface="方正幼线简体" panose="03000509000000000000" pitchFamily="65" charset="-122"/>
              </a:rPr>
              <a:t>TEXT</a:t>
            </a:r>
            <a:endParaRPr lang="zh-CN" altLang="en-US" sz="1600">
              <a:solidFill>
                <a:schemeClr val="bg1"/>
              </a:solidFill>
              <a:latin typeface="方正幼线简体" panose="03000509000000000000" pitchFamily="65" charset="-122"/>
              <a:ea typeface="方正幼线简体" panose="03000509000000000000" pitchFamily="65" charset="-122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631151" y="4155926"/>
            <a:ext cx="1165140" cy="338554"/>
            <a:chOff x="656339" y="2217383"/>
            <a:chExt cx="1165140" cy="338554"/>
          </a:xfrm>
        </p:grpSpPr>
        <p:sp>
          <p:nvSpPr>
            <p:cNvPr id="21" name="TextBox 20"/>
            <p:cNvSpPr txBox="1"/>
            <p:nvPr/>
          </p:nvSpPr>
          <p:spPr>
            <a:xfrm>
              <a:off x="656339" y="2217383"/>
              <a:ext cx="59022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smtClean="0">
                  <a:solidFill>
                    <a:schemeClr val="bg1"/>
                  </a:solidFill>
                  <a:latin typeface="方正幼线简体" panose="03000509000000000000" pitchFamily="65" charset="-122"/>
                  <a:ea typeface="方正幼线简体" panose="03000509000000000000" pitchFamily="65" charset="-122"/>
                </a:rPr>
                <a:t>TEXT</a:t>
              </a:r>
              <a:endParaRPr lang="zh-CN" altLang="en-US" sz="1600">
                <a:solidFill>
                  <a:schemeClr val="bg1"/>
                </a:solidFill>
                <a:latin typeface="方正幼线简体" panose="03000509000000000000" pitchFamily="65" charset="-122"/>
                <a:ea typeface="方正幼线简体" panose="03000509000000000000" pitchFamily="65" charset="-122"/>
              </a:endParaRPr>
            </a:p>
          </p:txBody>
        </p:sp>
        <p:sp>
          <p:nvSpPr>
            <p:cNvPr id="22" name="椭圆 21"/>
            <p:cNvSpPr/>
            <p:nvPr/>
          </p:nvSpPr>
          <p:spPr>
            <a:xfrm>
              <a:off x="1605455" y="2278648"/>
              <a:ext cx="216024" cy="2160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915816" y="0"/>
            <a:ext cx="2736304" cy="5143499"/>
          </a:xfrm>
          <a:prstGeom prst="rect">
            <a:avLst/>
          </a:prstGeom>
          <a:solidFill>
            <a:srgbClr val="8EB9A8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561" b="1"/>
          <a:stretch>
            <a:fillRect/>
          </a:stretch>
        </p:blipFill>
        <p:spPr>
          <a:xfrm flipV="1">
            <a:off x="4026398" y="2353220"/>
            <a:ext cx="4944214" cy="279027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66354" y="1050871"/>
            <a:ext cx="11176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smtClean="0">
                <a:solidFill>
                  <a:schemeClr val="bg1"/>
                </a:solidFill>
                <a:latin typeface="Gigi" panose="04040504061007020D02" pitchFamily="82" charset="0"/>
              </a:rPr>
              <a:t>PETS</a:t>
            </a:r>
            <a:endParaRPr lang="zh-CN" altLang="en-US" sz="3200">
              <a:solidFill>
                <a:schemeClr val="bg1"/>
              </a:solidFill>
              <a:latin typeface="Gigi" panose="04040504061007020D02" pitchFamily="8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275856" y="1635646"/>
            <a:ext cx="3794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pc="300" smtClean="0">
                <a:solidFill>
                  <a:schemeClr val="bg1"/>
                </a:solidFill>
                <a:latin typeface="Juice ITC" panose="04040403040A02020202" pitchFamily="82" charset="0"/>
              </a:rPr>
              <a:t>A large collection of cats and dogs</a:t>
            </a:r>
            <a:endParaRPr lang="zh-CN" altLang="en-US" spc="300">
              <a:solidFill>
                <a:schemeClr val="bg1"/>
              </a:solidFill>
              <a:latin typeface="Juice ITC" panose="04040403040A02020202" pitchFamily="82" charset="0"/>
            </a:endParaRPr>
          </a:p>
        </p:txBody>
      </p:sp>
      <p:cxnSp>
        <p:nvCxnSpPr>
          <p:cNvPr id="16" name="直接连接符 15"/>
          <p:cNvCxnSpPr/>
          <p:nvPr/>
        </p:nvCxnSpPr>
        <p:spPr>
          <a:xfrm>
            <a:off x="2915816" y="1122879"/>
            <a:ext cx="0" cy="246068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123728" y="858074"/>
            <a:ext cx="68800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600" smtClean="0">
                <a:solidFill>
                  <a:schemeClr val="bg1"/>
                </a:solidFill>
                <a:latin typeface="Gigi" panose="04040504061007020D02" pitchFamily="82" charset="0"/>
                <a:ea typeface="方正幼线简体" panose="03000509000000000000" pitchFamily="65" charset="-122"/>
              </a:rPr>
              <a:t>3</a:t>
            </a:r>
            <a:endParaRPr lang="zh-CN" altLang="en-US" sz="9600">
              <a:solidFill>
                <a:schemeClr val="bg1"/>
              </a:solidFill>
              <a:latin typeface="Gigi" panose="04040504061007020D02" pitchFamily="82" charset="0"/>
              <a:ea typeface="方正幼线简体" panose="03000509000000000000" pitchFamily="65" charset="-122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430048" y="2258457"/>
            <a:ext cx="5902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smtClean="0">
                <a:solidFill>
                  <a:schemeClr val="bg1"/>
                </a:solidFill>
                <a:latin typeface="方正幼线简体" panose="03000509000000000000" pitchFamily="65" charset="-122"/>
                <a:ea typeface="方正幼线简体" panose="03000509000000000000" pitchFamily="65" charset="-122"/>
              </a:rPr>
              <a:t>TEXT</a:t>
            </a:r>
            <a:endParaRPr lang="zh-CN" altLang="en-US" sz="1600">
              <a:solidFill>
                <a:schemeClr val="bg1"/>
              </a:solidFill>
              <a:latin typeface="方正幼线简体" panose="03000509000000000000" pitchFamily="65" charset="-122"/>
              <a:ea typeface="方正幼线简体" panose="03000509000000000000" pitchFamily="65" charset="-122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4" t="62974" r="1"/>
          <a:stretch>
            <a:fillRect/>
          </a:stretch>
        </p:blipFill>
        <p:spPr>
          <a:xfrm rot="5400000" flipH="1">
            <a:off x="5909989" y="1354039"/>
            <a:ext cx="4659187" cy="180883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6492" y="3219822"/>
            <a:ext cx="3384224" cy="3110103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  <p:bldP spid="17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-16533"/>
            <a:ext cx="9144000" cy="3812419"/>
          </a:xfrm>
          <a:prstGeom prst="rect">
            <a:avLst/>
          </a:prstGeom>
          <a:solidFill>
            <a:srgbClr val="8EB9A8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42" t="-4929" r="539" b="-1351"/>
          <a:stretch>
            <a:fillRect/>
          </a:stretch>
        </p:blipFill>
        <p:spPr>
          <a:xfrm rot="16200000">
            <a:off x="-224862" y="2339250"/>
            <a:ext cx="2736304" cy="304927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68766">
            <a:off x="82115" y="1509088"/>
            <a:ext cx="3816318" cy="4065651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09" y="1888234"/>
            <a:ext cx="2513732" cy="3551409"/>
          </a:xfrm>
          <a:prstGeom prst="rect">
            <a:avLst/>
          </a:prstGeom>
        </p:spPr>
      </p:pic>
      <p:cxnSp>
        <p:nvCxnSpPr>
          <p:cNvPr id="6" name="直接连接符 5"/>
          <p:cNvCxnSpPr/>
          <p:nvPr/>
        </p:nvCxnSpPr>
        <p:spPr>
          <a:xfrm>
            <a:off x="0" y="987574"/>
            <a:ext cx="777584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/>
        </p:nvCxnSpPr>
        <p:spPr>
          <a:xfrm flipV="1">
            <a:off x="6516216" y="987574"/>
            <a:ext cx="0" cy="415592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023735" y="243392"/>
            <a:ext cx="129715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7200" smtClean="0">
                <a:solidFill>
                  <a:schemeClr val="bg1"/>
                </a:solidFill>
                <a:latin typeface="方正幼线简体" panose="03000509000000000000" pitchFamily="65" charset="-122"/>
                <a:ea typeface="方正幼线简体" panose="03000509000000000000" pitchFamily="65" charset="-122"/>
              </a:rPr>
              <a:t>T</a:t>
            </a:r>
            <a:r>
              <a:rPr lang="en-US" altLang="zh-CN" sz="5400">
                <a:solidFill>
                  <a:schemeClr val="bg1"/>
                </a:solidFill>
                <a:latin typeface="方正幼线简体" panose="03000509000000000000" pitchFamily="65" charset="-122"/>
                <a:ea typeface="方正幼线简体" panose="03000509000000000000" pitchFamily="65" charset="-122"/>
              </a:rPr>
              <a:t>cc</a:t>
            </a:r>
            <a:endParaRPr lang="zh-CN" altLang="en-US" sz="100">
              <a:solidFill>
                <a:schemeClr val="bg1"/>
              </a:solidFill>
              <a:latin typeface="方正幼线简体" panose="03000509000000000000" pitchFamily="65" charset="-122"/>
              <a:ea typeface="方正幼线简体" panose="03000509000000000000" pitchFamily="65" charset="-122"/>
            </a:endParaRPr>
          </a:p>
        </p:txBody>
      </p:sp>
      <p:grpSp>
        <p:nvGrpSpPr>
          <p:cNvPr id="10" name="组合 9"/>
          <p:cNvGrpSpPr/>
          <p:nvPr/>
        </p:nvGrpSpPr>
        <p:grpSpPr>
          <a:xfrm flipH="1">
            <a:off x="6876256" y="1779662"/>
            <a:ext cx="1165140" cy="338554"/>
            <a:chOff x="656339" y="2217383"/>
            <a:chExt cx="1165140" cy="338554"/>
          </a:xfrm>
        </p:grpSpPr>
        <p:sp>
          <p:nvSpPr>
            <p:cNvPr id="11" name="TextBox 10"/>
            <p:cNvSpPr txBox="1"/>
            <p:nvPr/>
          </p:nvSpPr>
          <p:spPr>
            <a:xfrm>
              <a:off x="656339" y="2217383"/>
              <a:ext cx="59022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smtClean="0">
                  <a:solidFill>
                    <a:schemeClr val="bg1"/>
                  </a:solidFill>
                  <a:latin typeface="方正幼线简体" panose="03000509000000000000" pitchFamily="65" charset="-122"/>
                  <a:ea typeface="方正幼线简体" panose="03000509000000000000" pitchFamily="65" charset="-122"/>
                </a:rPr>
                <a:t>TEXT</a:t>
              </a:r>
              <a:endParaRPr lang="zh-CN" altLang="en-US" sz="1600">
                <a:solidFill>
                  <a:schemeClr val="bg1"/>
                </a:solidFill>
                <a:latin typeface="方正幼线简体" panose="03000509000000000000" pitchFamily="65" charset="-122"/>
                <a:ea typeface="方正幼线简体" panose="03000509000000000000" pitchFamily="65" charset="-122"/>
              </a:endParaRPr>
            </a:p>
          </p:txBody>
        </p:sp>
        <p:sp>
          <p:nvSpPr>
            <p:cNvPr id="12" name="椭圆 11"/>
            <p:cNvSpPr/>
            <p:nvPr/>
          </p:nvSpPr>
          <p:spPr>
            <a:xfrm>
              <a:off x="1605455" y="2278648"/>
              <a:ext cx="216024" cy="2160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3" name="组合 12"/>
          <p:cNvGrpSpPr/>
          <p:nvPr/>
        </p:nvGrpSpPr>
        <p:grpSpPr>
          <a:xfrm flipH="1">
            <a:off x="6876256" y="2284679"/>
            <a:ext cx="1165140" cy="338554"/>
            <a:chOff x="656339" y="2217383"/>
            <a:chExt cx="1165140" cy="338554"/>
          </a:xfrm>
        </p:grpSpPr>
        <p:sp>
          <p:nvSpPr>
            <p:cNvPr id="14" name="TextBox 13"/>
            <p:cNvSpPr txBox="1"/>
            <p:nvPr/>
          </p:nvSpPr>
          <p:spPr>
            <a:xfrm>
              <a:off x="656339" y="2217383"/>
              <a:ext cx="59022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smtClean="0">
                  <a:solidFill>
                    <a:schemeClr val="bg1"/>
                  </a:solidFill>
                  <a:latin typeface="方正幼线简体" panose="03000509000000000000" pitchFamily="65" charset="-122"/>
                  <a:ea typeface="方正幼线简体" panose="03000509000000000000" pitchFamily="65" charset="-122"/>
                </a:rPr>
                <a:t>TEXT</a:t>
              </a:r>
              <a:endParaRPr lang="zh-CN" altLang="en-US" sz="1600">
                <a:solidFill>
                  <a:schemeClr val="bg1"/>
                </a:solidFill>
                <a:latin typeface="方正幼线简体" panose="03000509000000000000" pitchFamily="65" charset="-122"/>
                <a:ea typeface="方正幼线简体" panose="03000509000000000000" pitchFamily="65" charset="-122"/>
              </a:endParaRPr>
            </a:p>
          </p:txBody>
        </p:sp>
        <p:sp>
          <p:nvSpPr>
            <p:cNvPr id="15" name="椭圆 14"/>
            <p:cNvSpPr/>
            <p:nvPr/>
          </p:nvSpPr>
          <p:spPr>
            <a:xfrm>
              <a:off x="1605455" y="2278648"/>
              <a:ext cx="216024" cy="2160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6" name="组合 15"/>
          <p:cNvGrpSpPr/>
          <p:nvPr/>
        </p:nvGrpSpPr>
        <p:grpSpPr>
          <a:xfrm flipH="1">
            <a:off x="6876256" y="2789696"/>
            <a:ext cx="1165140" cy="338554"/>
            <a:chOff x="656339" y="2217383"/>
            <a:chExt cx="1165140" cy="338554"/>
          </a:xfrm>
        </p:grpSpPr>
        <p:sp>
          <p:nvSpPr>
            <p:cNvPr id="17" name="TextBox 16"/>
            <p:cNvSpPr txBox="1"/>
            <p:nvPr/>
          </p:nvSpPr>
          <p:spPr>
            <a:xfrm>
              <a:off x="656339" y="2217383"/>
              <a:ext cx="59022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smtClean="0">
                  <a:solidFill>
                    <a:schemeClr val="bg1"/>
                  </a:solidFill>
                  <a:latin typeface="方正幼线简体" panose="03000509000000000000" pitchFamily="65" charset="-122"/>
                  <a:ea typeface="方正幼线简体" panose="03000509000000000000" pitchFamily="65" charset="-122"/>
                </a:rPr>
                <a:t>TEXT</a:t>
              </a:r>
              <a:endParaRPr lang="zh-CN" altLang="en-US" sz="1600">
                <a:solidFill>
                  <a:schemeClr val="bg1"/>
                </a:solidFill>
                <a:latin typeface="方正幼线简体" panose="03000509000000000000" pitchFamily="65" charset="-122"/>
                <a:ea typeface="方正幼线简体" panose="03000509000000000000" pitchFamily="65" charset="-122"/>
              </a:endParaRPr>
            </a:p>
          </p:txBody>
        </p:sp>
        <p:sp>
          <p:nvSpPr>
            <p:cNvPr id="18" name="椭圆 17"/>
            <p:cNvSpPr/>
            <p:nvPr/>
          </p:nvSpPr>
          <p:spPr>
            <a:xfrm>
              <a:off x="1605455" y="2278648"/>
              <a:ext cx="216024" cy="2160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9" name="组合 18"/>
          <p:cNvGrpSpPr/>
          <p:nvPr/>
        </p:nvGrpSpPr>
        <p:grpSpPr>
          <a:xfrm flipH="1">
            <a:off x="6876256" y="3294713"/>
            <a:ext cx="1165140" cy="338554"/>
            <a:chOff x="656339" y="2217383"/>
            <a:chExt cx="1165140" cy="338554"/>
          </a:xfrm>
        </p:grpSpPr>
        <p:sp>
          <p:nvSpPr>
            <p:cNvPr id="20" name="TextBox 19"/>
            <p:cNvSpPr txBox="1"/>
            <p:nvPr/>
          </p:nvSpPr>
          <p:spPr>
            <a:xfrm>
              <a:off x="656339" y="2217383"/>
              <a:ext cx="59022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smtClean="0">
                  <a:solidFill>
                    <a:schemeClr val="bg1"/>
                  </a:solidFill>
                  <a:latin typeface="方正幼线简体" panose="03000509000000000000" pitchFamily="65" charset="-122"/>
                  <a:ea typeface="方正幼线简体" panose="03000509000000000000" pitchFamily="65" charset="-122"/>
                </a:rPr>
                <a:t>TEXT</a:t>
              </a:r>
              <a:endParaRPr lang="zh-CN" altLang="en-US" sz="1600">
                <a:solidFill>
                  <a:schemeClr val="bg1"/>
                </a:solidFill>
                <a:latin typeface="方正幼线简体" panose="03000509000000000000" pitchFamily="65" charset="-122"/>
                <a:ea typeface="方正幼线简体" panose="03000509000000000000" pitchFamily="65" charset="-122"/>
              </a:endParaRPr>
            </a:p>
          </p:txBody>
        </p:sp>
        <p:sp>
          <p:nvSpPr>
            <p:cNvPr id="21" name="椭圆 20"/>
            <p:cNvSpPr/>
            <p:nvPr/>
          </p:nvSpPr>
          <p:spPr>
            <a:xfrm>
              <a:off x="1605455" y="2278648"/>
              <a:ext cx="216024" cy="2160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2" name="组合 21"/>
          <p:cNvGrpSpPr/>
          <p:nvPr/>
        </p:nvGrpSpPr>
        <p:grpSpPr>
          <a:xfrm flipH="1">
            <a:off x="6876256" y="3799730"/>
            <a:ext cx="1165140" cy="338554"/>
            <a:chOff x="656339" y="2217383"/>
            <a:chExt cx="1165140" cy="338554"/>
          </a:xfrm>
        </p:grpSpPr>
        <p:sp>
          <p:nvSpPr>
            <p:cNvPr id="23" name="TextBox 22"/>
            <p:cNvSpPr txBox="1"/>
            <p:nvPr/>
          </p:nvSpPr>
          <p:spPr>
            <a:xfrm>
              <a:off x="656339" y="2217383"/>
              <a:ext cx="59022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smtClean="0">
                  <a:solidFill>
                    <a:schemeClr val="bg1"/>
                  </a:solidFill>
                  <a:latin typeface="方正幼线简体" panose="03000509000000000000" pitchFamily="65" charset="-122"/>
                  <a:ea typeface="方正幼线简体" panose="03000509000000000000" pitchFamily="65" charset="-122"/>
                </a:rPr>
                <a:t>TEXT</a:t>
              </a:r>
              <a:endParaRPr lang="zh-CN" altLang="en-US" sz="1600">
                <a:solidFill>
                  <a:schemeClr val="bg1"/>
                </a:solidFill>
                <a:latin typeface="方正幼线简体" panose="03000509000000000000" pitchFamily="65" charset="-122"/>
                <a:ea typeface="方正幼线简体" panose="03000509000000000000" pitchFamily="65" charset="-122"/>
              </a:endParaRPr>
            </a:p>
          </p:txBody>
        </p:sp>
        <p:sp>
          <p:nvSpPr>
            <p:cNvPr id="24" name="椭圆 23"/>
            <p:cNvSpPr/>
            <p:nvPr/>
          </p:nvSpPr>
          <p:spPr>
            <a:xfrm>
              <a:off x="1605455" y="2278648"/>
              <a:ext cx="216024" cy="2160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5" name="组合 24"/>
          <p:cNvGrpSpPr/>
          <p:nvPr/>
        </p:nvGrpSpPr>
        <p:grpSpPr>
          <a:xfrm flipH="1">
            <a:off x="6876256" y="4304746"/>
            <a:ext cx="1165140" cy="338554"/>
            <a:chOff x="656339" y="2217383"/>
            <a:chExt cx="1165140" cy="338554"/>
          </a:xfrm>
        </p:grpSpPr>
        <p:sp>
          <p:nvSpPr>
            <p:cNvPr id="26" name="TextBox 25"/>
            <p:cNvSpPr txBox="1"/>
            <p:nvPr/>
          </p:nvSpPr>
          <p:spPr>
            <a:xfrm>
              <a:off x="656339" y="2217383"/>
              <a:ext cx="59022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smtClean="0">
                  <a:solidFill>
                    <a:schemeClr val="bg1"/>
                  </a:solidFill>
                  <a:latin typeface="方正幼线简体" panose="03000509000000000000" pitchFamily="65" charset="-122"/>
                  <a:ea typeface="方正幼线简体" panose="03000509000000000000" pitchFamily="65" charset="-122"/>
                </a:rPr>
                <a:t>TEXT</a:t>
              </a:r>
              <a:endParaRPr lang="zh-CN" altLang="en-US" sz="1600">
                <a:solidFill>
                  <a:schemeClr val="bg1"/>
                </a:solidFill>
                <a:latin typeface="方正幼线简体" panose="03000509000000000000" pitchFamily="65" charset="-122"/>
                <a:ea typeface="方正幼线简体" panose="03000509000000000000" pitchFamily="65" charset="-122"/>
              </a:endParaRPr>
            </a:p>
          </p:txBody>
        </p:sp>
        <p:sp>
          <p:nvSpPr>
            <p:cNvPr id="27" name="椭圆 26"/>
            <p:cNvSpPr/>
            <p:nvPr/>
          </p:nvSpPr>
          <p:spPr>
            <a:xfrm>
              <a:off x="1605455" y="2278648"/>
              <a:ext cx="216024" cy="2160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4429134" y="2789696"/>
            <a:ext cx="5902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smtClean="0">
                <a:solidFill>
                  <a:schemeClr val="bg1"/>
                </a:solidFill>
                <a:latin typeface="方正幼线简体" panose="03000509000000000000" pitchFamily="65" charset="-122"/>
                <a:ea typeface="方正幼线简体" panose="03000509000000000000" pitchFamily="65" charset="-122"/>
              </a:rPr>
              <a:t>TEXT</a:t>
            </a:r>
            <a:endParaRPr lang="zh-CN" altLang="en-US" sz="1600">
              <a:solidFill>
                <a:schemeClr val="bg1"/>
              </a:solidFill>
              <a:latin typeface="方正幼线简体" panose="03000509000000000000" pitchFamily="65" charset="-122"/>
              <a:ea typeface="方正幼线简体" panose="03000509000000000000" pitchFamily="65" charset="-122"/>
            </a:endParaRPr>
          </a:p>
        </p:txBody>
      </p:sp>
      <p:sp>
        <p:nvSpPr>
          <p:cNvPr id="30" name="椭圆 29"/>
          <p:cNvSpPr/>
          <p:nvPr/>
        </p:nvSpPr>
        <p:spPr>
          <a:xfrm>
            <a:off x="5249743" y="2407209"/>
            <a:ext cx="948769" cy="94876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9" grpId="0"/>
      <p:bldP spid="3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0" y="2142301"/>
            <a:ext cx="9144000" cy="3001199"/>
          </a:xfrm>
          <a:prstGeom prst="rect">
            <a:avLst/>
          </a:prstGeom>
          <a:solidFill>
            <a:srgbClr val="8EB9A8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2" y="305849"/>
            <a:ext cx="4218872" cy="387532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38955">
            <a:off x="6143801" y="781323"/>
            <a:ext cx="3410766" cy="363360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6" y="921634"/>
            <a:ext cx="2643758" cy="2643758"/>
          </a:xfrm>
          <a:prstGeom prst="rect">
            <a:avLst/>
          </a:prstGeom>
        </p:spPr>
      </p:pic>
      <p:cxnSp>
        <p:nvCxnSpPr>
          <p:cNvPr id="9" name="直接连接符 8"/>
          <p:cNvCxnSpPr/>
          <p:nvPr/>
        </p:nvCxnSpPr>
        <p:spPr>
          <a:xfrm>
            <a:off x="0" y="2142301"/>
            <a:ext cx="581905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066937" y="1203598"/>
            <a:ext cx="173477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7200" smtClean="0">
                <a:solidFill>
                  <a:schemeClr val="bg1"/>
                </a:solidFill>
                <a:latin typeface="方正幼线简体" panose="03000509000000000000" pitchFamily="65" charset="-122"/>
                <a:ea typeface="方正幼线简体" panose="03000509000000000000" pitchFamily="65" charset="-122"/>
              </a:rPr>
              <a:t>R</a:t>
            </a:r>
            <a:r>
              <a:rPr lang="en-US" altLang="zh-CN" sz="3600" smtClean="0">
                <a:solidFill>
                  <a:schemeClr val="bg1"/>
                </a:solidFill>
                <a:latin typeface="方正幼线简体" panose="03000509000000000000" pitchFamily="65" charset="-122"/>
                <a:ea typeface="方正幼线简体" panose="03000509000000000000" pitchFamily="65" charset="-122"/>
              </a:rPr>
              <a:t>abbit</a:t>
            </a:r>
            <a:endParaRPr lang="zh-CN" altLang="en-US" sz="100">
              <a:solidFill>
                <a:schemeClr val="bg1"/>
              </a:solidFill>
              <a:latin typeface="方正幼线简体" panose="03000509000000000000" pitchFamily="65" charset="-122"/>
              <a:ea typeface="方正幼线简体" panose="03000509000000000000" pitchFamily="65" charset="-12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341113" y="2970745"/>
            <a:ext cx="5902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smtClean="0">
                <a:solidFill>
                  <a:schemeClr val="bg1"/>
                </a:solidFill>
                <a:latin typeface="方正幼线简体" panose="03000509000000000000" pitchFamily="65" charset="-122"/>
                <a:ea typeface="方正幼线简体" panose="03000509000000000000" pitchFamily="65" charset="-122"/>
              </a:rPr>
              <a:t>TEXT</a:t>
            </a:r>
            <a:endParaRPr lang="zh-CN" altLang="en-US" sz="1600">
              <a:solidFill>
                <a:schemeClr val="bg1"/>
              </a:solidFill>
              <a:latin typeface="方正幼线简体" panose="03000509000000000000" pitchFamily="65" charset="-122"/>
              <a:ea typeface="方正幼线简体" panose="03000509000000000000" pitchFamily="65" charset="-12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/>
        </p:nvSpPr>
        <p:spPr>
          <a:xfrm>
            <a:off x="0" y="-31218"/>
            <a:ext cx="9163940" cy="3001199"/>
          </a:xfrm>
          <a:prstGeom prst="rect">
            <a:avLst/>
          </a:prstGeom>
          <a:solidFill>
            <a:srgbClr val="8EB9A8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337" y="2499742"/>
            <a:ext cx="3384224" cy="311010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3449" y="2547826"/>
            <a:ext cx="2059408" cy="189171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6378">
            <a:off x="3259980" y="2845469"/>
            <a:ext cx="2992617" cy="318813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2715766"/>
            <a:ext cx="1768072" cy="2136654"/>
          </a:xfrm>
          <a:prstGeom prst="rect">
            <a:avLst/>
          </a:prstGeom>
        </p:spPr>
      </p:pic>
      <p:cxnSp>
        <p:nvCxnSpPr>
          <p:cNvPr id="8" name="直接连接符 7"/>
          <p:cNvCxnSpPr/>
          <p:nvPr/>
        </p:nvCxnSpPr>
        <p:spPr>
          <a:xfrm flipV="1">
            <a:off x="3105373" y="734241"/>
            <a:ext cx="0" cy="97341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 flipV="1">
            <a:off x="5868144" y="734241"/>
            <a:ext cx="0" cy="97341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563888" y="591222"/>
            <a:ext cx="182614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000" smtClean="0">
                <a:solidFill>
                  <a:schemeClr val="bg1"/>
                </a:solidFill>
                <a:latin typeface="方正幼线简体" panose="03000509000000000000" pitchFamily="65" charset="-122"/>
                <a:ea typeface="方正幼线简体" panose="03000509000000000000" pitchFamily="65" charset="-122"/>
              </a:rPr>
              <a:t>MAO</a:t>
            </a:r>
            <a:endParaRPr lang="zh-CN" altLang="en-US" sz="100">
              <a:solidFill>
                <a:schemeClr val="bg1"/>
              </a:solidFill>
              <a:latin typeface="方正幼线简体" panose="03000509000000000000" pitchFamily="65" charset="-122"/>
              <a:ea typeface="方正幼线简体" panose="03000509000000000000" pitchFamily="65" charset="-12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245470" y="1107245"/>
            <a:ext cx="5902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smtClean="0">
                <a:solidFill>
                  <a:schemeClr val="bg1"/>
                </a:solidFill>
                <a:latin typeface="方正幼线简体" panose="03000509000000000000" pitchFamily="65" charset="-122"/>
                <a:ea typeface="方正幼线简体" panose="03000509000000000000" pitchFamily="65" charset="-122"/>
              </a:rPr>
              <a:t>TEXT</a:t>
            </a:r>
            <a:endParaRPr lang="zh-CN" altLang="en-US" sz="1600">
              <a:solidFill>
                <a:schemeClr val="bg1"/>
              </a:solidFill>
              <a:latin typeface="方正幼线简体" panose="03000509000000000000" pitchFamily="65" charset="-122"/>
              <a:ea typeface="方正幼线简体" panose="03000509000000000000" pitchFamily="65" charset="-12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236296" y="1107245"/>
            <a:ext cx="5902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smtClean="0">
                <a:solidFill>
                  <a:schemeClr val="bg1"/>
                </a:solidFill>
                <a:latin typeface="方正幼线简体" panose="03000509000000000000" pitchFamily="65" charset="-122"/>
                <a:ea typeface="方正幼线简体" panose="03000509000000000000" pitchFamily="65" charset="-122"/>
              </a:rPr>
              <a:t>TEXT</a:t>
            </a:r>
            <a:endParaRPr lang="zh-CN" altLang="en-US" sz="1600">
              <a:solidFill>
                <a:schemeClr val="bg1"/>
              </a:solidFill>
              <a:latin typeface="方正幼线简体" panose="03000509000000000000" pitchFamily="65" charset="-122"/>
              <a:ea typeface="方正幼线简体" panose="03000509000000000000" pitchFamily="65" charset="-12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915816" y="0"/>
            <a:ext cx="2736304" cy="5143499"/>
          </a:xfrm>
          <a:prstGeom prst="rect">
            <a:avLst/>
          </a:prstGeom>
          <a:solidFill>
            <a:srgbClr val="8EB9A8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006" b="1"/>
          <a:stretch>
            <a:fillRect/>
          </a:stretch>
        </p:blipFill>
        <p:spPr>
          <a:xfrm rot="5400000" flipV="1">
            <a:off x="-966452" y="1665994"/>
            <a:ext cx="4056631" cy="212372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66354" y="1050871"/>
            <a:ext cx="11176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smtClean="0">
                <a:solidFill>
                  <a:schemeClr val="bg1"/>
                </a:solidFill>
                <a:latin typeface="Gigi" panose="04040504061007020D02" pitchFamily="82" charset="0"/>
              </a:rPr>
              <a:t>PETS</a:t>
            </a:r>
            <a:endParaRPr lang="zh-CN" altLang="en-US" sz="3200">
              <a:solidFill>
                <a:schemeClr val="bg1"/>
              </a:solidFill>
              <a:latin typeface="Gigi" panose="04040504061007020D02" pitchFamily="8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275856" y="1635646"/>
            <a:ext cx="3794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pc="300" smtClean="0">
                <a:solidFill>
                  <a:schemeClr val="bg1"/>
                </a:solidFill>
                <a:latin typeface="Juice ITC" panose="04040403040A02020202" pitchFamily="82" charset="0"/>
              </a:rPr>
              <a:t>A large collection of cats and dogs</a:t>
            </a:r>
            <a:endParaRPr lang="zh-CN" altLang="en-US" spc="300">
              <a:solidFill>
                <a:schemeClr val="bg1"/>
              </a:solidFill>
              <a:latin typeface="Juice ITC" panose="04040403040A02020202" pitchFamily="82" charset="0"/>
            </a:endParaRPr>
          </a:p>
        </p:txBody>
      </p:sp>
      <p:cxnSp>
        <p:nvCxnSpPr>
          <p:cNvPr id="16" name="直接连接符 15"/>
          <p:cNvCxnSpPr/>
          <p:nvPr/>
        </p:nvCxnSpPr>
        <p:spPr>
          <a:xfrm>
            <a:off x="2915816" y="1122879"/>
            <a:ext cx="0" cy="246068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123728" y="858074"/>
            <a:ext cx="81624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600" smtClean="0">
                <a:solidFill>
                  <a:schemeClr val="bg1"/>
                </a:solidFill>
                <a:latin typeface="Gigi" panose="04040504061007020D02" pitchFamily="82" charset="0"/>
                <a:ea typeface="方正幼线简体" panose="03000509000000000000" pitchFamily="65" charset="-122"/>
              </a:rPr>
              <a:t>4</a:t>
            </a:r>
            <a:endParaRPr lang="zh-CN" altLang="en-US" sz="9600">
              <a:solidFill>
                <a:schemeClr val="bg1"/>
              </a:solidFill>
              <a:latin typeface="Gigi" panose="04040504061007020D02" pitchFamily="82" charset="0"/>
              <a:ea typeface="方正幼线简体" panose="03000509000000000000" pitchFamily="65" charset="-122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430048" y="2258457"/>
            <a:ext cx="5902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smtClean="0">
                <a:solidFill>
                  <a:schemeClr val="bg1"/>
                </a:solidFill>
                <a:latin typeface="方正幼线简体" panose="03000509000000000000" pitchFamily="65" charset="-122"/>
                <a:ea typeface="方正幼线简体" panose="03000509000000000000" pitchFamily="65" charset="-122"/>
              </a:rPr>
              <a:t>TEXT</a:t>
            </a:r>
            <a:endParaRPr lang="zh-CN" altLang="en-US" sz="1600">
              <a:solidFill>
                <a:schemeClr val="bg1"/>
              </a:solidFill>
              <a:latin typeface="方正幼线简体" panose="03000509000000000000" pitchFamily="65" charset="-122"/>
              <a:ea typeface="方正幼线简体" panose="03000509000000000000" pitchFamily="65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2597011"/>
            <a:ext cx="4176312" cy="3838032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  <p:bldP spid="17" grpId="0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5507739" y="-31218"/>
            <a:ext cx="3626464" cy="5174718"/>
          </a:xfrm>
          <a:prstGeom prst="rect">
            <a:avLst/>
          </a:prstGeom>
          <a:solidFill>
            <a:srgbClr val="8EB9A8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0" y="-31218"/>
            <a:ext cx="2130809" cy="5174718"/>
          </a:xfrm>
          <a:prstGeom prst="rect">
            <a:avLst/>
          </a:prstGeom>
          <a:solidFill>
            <a:srgbClr val="8EB9A8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42" t="-4929" r="539" b="-1351"/>
          <a:stretch>
            <a:fillRect/>
          </a:stretch>
        </p:blipFill>
        <p:spPr>
          <a:xfrm rot="5400000" flipH="1">
            <a:off x="2952307" y="1971235"/>
            <a:ext cx="3156312" cy="351732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161402" y="2388561"/>
            <a:ext cx="3109233" cy="331237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262" y="3275409"/>
            <a:ext cx="1871476" cy="144170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99857" y="239928"/>
            <a:ext cx="260359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600" smtClean="0">
                <a:solidFill>
                  <a:schemeClr val="bg1"/>
                </a:solidFill>
                <a:latin typeface="方正幼线简体" panose="03000509000000000000" pitchFamily="65" charset="-122"/>
                <a:ea typeface="方正幼线简体" panose="03000509000000000000" pitchFamily="65" charset="-122"/>
              </a:rPr>
              <a:t>F</a:t>
            </a:r>
            <a:r>
              <a:rPr lang="en-US" altLang="zh-CN" sz="6000" smtClean="0">
                <a:solidFill>
                  <a:schemeClr val="bg1"/>
                </a:solidFill>
                <a:latin typeface="方正幼线简体" panose="03000509000000000000" pitchFamily="65" charset="-122"/>
                <a:ea typeface="方正幼线简体" panose="03000509000000000000" pitchFamily="65" charset="-122"/>
              </a:rPr>
              <a:t>riend</a:t>
            </a:r>
            <a:endParaRPr lang="zh-CN" altLang="en-US" sz="100">
              <a:solidFill>
                <a:schemeClr val="bg1"/>
              </a:solidFill>
              <a:latin typeface="方正幼线简体" panose="03000509000000000000" pitchFamily="65" charset="-122"/>
              <a:ea typeface="方正幼线简体" panose="03000509000000000000" pitchFamily="65" charset="-122"/>
            </a:endParaRPr>
          </a:p>
        </p:txBody>
      </p:sp>
      <p:cxnSp>
        <p:nvCxnSpPr>
          <p:cNvPr id="7" name="直接连接符 6"/>
          <p:cNvCxnSpPr/>
          <p:nvPr/>
        </p:nvCxnSpPr>
        <p:spPr>
          <a:xfrm flipV="1">
            <a:off x="1115616" y="1707654"/>
            <a:ext cx="0" cy="343584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540583" y="2804012"/>
            <a:ext cx="5902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smtClean="0">
                <a:solidFill>
                  <a:schemeClr val="bg1"/>
                </a:solidFill>
                <a:latin typeface="方正幼线简体" panose="03000509000000000000" pitchFamily="65" charset="-122"/>
                <a:ea typeface="方正幼线简体" panose="03000509000000000000" pitchFamily="65" charset="-122"/>
              </a:rPr>
              <a:t>TEXT</a:t>
            </a:r>
            <a:endParaRPr lang="zh-CN" altLang="en-US" sz="1600">
              <a:solidFill>
                <a:schemeClr val="bg1"/>
              </a:solidFill>
              <a:latin typeface="方正幼线简体" panose="03000509000000000000" pitchFamily="65" charset="-122"/>
              <a:ea typeface="方正幼线简体" panose="03000509000000000000" pitchFamily="65" charset="-122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813496" y="4044745"/>
            <a:ext cx="604239" cy="60423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795970" y="2671170"/>
            <a:ext cx="604239" cy="60423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TextBox 11"/>
          <p:cNvSpPr txBox="1"/>
          <p:nvPr/>
        </p:nvSpPr>
        <p:spPr>
          <a:xfrm>
            <a:off x="1540583" y="4177587"/>
            <a:ext cx="5902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smtClean="0">
                <a:solidFill>
                  <a:schemeClr val="bg1"/>
                </a:solidFill>
                <a:latin typeface="方正幼线简体" panose="03000509000000000000" pitchFamily="65" charset="-122"/>
                <a:ea typeface="方正幼线简体" panose="03000509000000000000" pitchFamily="65" charset="-122"/>
              </a:rPr>
              <a:t>TEXT</a:t>
            </a:r>
            <a:endParaRPr lang="zh-CN" altLang="en-US" sz="1600">
              <a:solidFill>
                <a:schemeClr val="bg1"/>
              </a:solidFill>
              <a:latin typeface="方正幼线简体" panose="03000509000000000000" pitchFamily="65" charset="-122"/>
              <a:ea typeface="方正幼线简体" panose="03000509000000000000" pitchFamily="65" charset="-12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320971" y="2386864"/>
            <a:ext cx="5902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smtClean="0">
                <a:solidFill>
                  <a:schemeClr val="bg1"/>
                </a:solidFill>
                <a:latin typeface="方正幼线简体" panose="03000509000000000000" pitchFamily="65" charset="-122"/>
                <a:ea typeface="方正幼线简体" panose="03000509000000000000" pitchFamily="65" charset="-122"/>
              </a:rPr>
              <a:t>TEXT</a:t>
            </a:r>
            <a:endParaRPr lang="zh-CN" altLang="en-US" sz="1600">
              <a:solidFill>
                <a:schemeClr val="bg1"/>
              </a:solidFill>
              <a:latin typeface="方正幼线简体" panose="03000509000000000000" pitchFamily="65" charset="-122"/>
              <a:ea typeface="方正幼线简体" panose="03000509000000000000" pitchFamily="65" charset="-122"/>
            </a:endParaRPr>
          </a:p>
        </p:txBody>
      </p:sp>
      <p:cxnSp>
        <p:nvCxnSpPr>
          <p:cNvPr id="18" name="直接连接符 17"/>
          <p:cNvCxnSpPr/>
          <p:nvPr/>
        </p:nvCxnSpPr>
        <p:spPr>
          <a:xfrm>
            <a:off x="899592" y="1886395"/>
            <a:ext cx="804591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 animBg="1"/>
      <p:bldP spid="11" grpId="0" animBg="1"/>
      <p:bldP spid="12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-31218"/>
            <a:ext cx="9134203" cy="3611080"/>
          </a:xfrm>
          <a:prstGeom prst="rect">
            <a:avLst/>
          </a:prstGeom>
          <a:solidFill>
            <a:srgbClr val="8EB9A8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003108" y="2330351"/>
            <a:ext cx="3375314" cy="310046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36443">
            <a:off x="6289547" y="1567940"/>
            <a:ext cx="2802437" cy="298553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008" y="2427734"/>
            <a:ext cx="2372668" cy="300379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63971" y="411510"/>
            <a:ext cx="159851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600" smtClean="0">
                <a:solidFill>
                  <a:schemeClr val="bg1"/>
                </a:solidFill>
                <a:latin typeface="方正幼线简体" panose="03000509000000000000" pitchFamily="65" charset="-122"/>
                <a:ea typeface="方正幼线简体" panose="03000509000000000000" pitchFamily="65" charset="-122"/>
              </a:rPr>
              <a:t>E</a:t>
            </a:r>
            <a:r>
              <a:rPr lang="en-US" altLang="zh-CN" sz="6000" smtClean="0">
                <a:solidFill>
                  <a:schemeClr val="bg1"/>
                </a:solidFill>
                <a:latin typeface="方正幼线简体" panose="03000509000000000000" pitchFamily="65" charset="-122"/>
                <a:ea typeface="方正幼线简体" panose="03000509000000000000" pitchFamily="65" charset="-122"/>
              </a:rPr>
              <a:t>ye</a:t>
            </a:r>
            <a:endParaRPr lang="zh-CN" altLang="en-US" sz="100">
              <a:solidFill>
                <a:schemeClr val="bg1"/>
              </a:solidFill>
              <a:latin typeface="方正幼线简体" panose="03000509000000000000" pitchFamily="65" charset="-122"/>
              <a:ea typeface="方正幼线简体" panose="03000509000000000000" pitchFamily="65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7947" y="3273649"/>
            <a:ext cx="5902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smtClean="0">
                <a:solidFill>
                  <a:schemeClr val="bg1"/>
                </a:solidFill>
                <a:latin typeface="方正幼线简体" panose="03000509000000000000" pitchFamily="65" charset="-122"/>
                <a:ea typeface="方正幼线简体" panose="03000509000000000000" pitchFamily="65" charset="-122"/>
              </a:rPr>
              <a:t>TEXT</a:t>
            </a:r>
            <a:endParaRPr lang="zh-CN" altLang="en-US" sz="1600">
              <a:solidFill>
                <a:schemeClr val="bg1"/>
              </a:solidFill>
              <a:latin typeface="方正幼线简体" panose="03000509000000000000" pitchFamily="65" charset="-122"/>
              <a:ea typeface="方正幼线简体" panose="03000509000000000000" pitchFamily="65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0" y="1886395"/>
            <a:ext cx="913420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 flipV="1">
            <a:off x="1953245" y="2956220"/>
            <a:ext cx="0" cy="97341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 flipV="1">
            <a:off x="3995936" y="2956220"/>
            <a:ext cx="0" cy="97341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716016" y="3273649"/>
            <a:ext cx="5902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smtClean="0">
                <a:solidFill>
                  <a:schemeClr val="bg1"/>
                </a:solidFill>
                <a:latin typeface="方正幼线简体" panose="03000509000000000000" pitchFamily="65" charset="-122"/>
                <a:ea typeface="方正幼线简体" panose="03000509000000000000" pitchFamily="65" charset="-122"/>
              </a:rPr>
              <a:t>TEXT</a:t>
            </a:r>
            <a:endParaRPr lang="zh-CN" altLang="en-US" sz="1600">
              <a:solidFill>
                <a:schemeClr val="bg1"/>
              </a:solidFill>
              <a:latin typeface="方正幼线简体" panose="03000509000000000000" pitchFamily="65" charset="-122"/>
              <a:ea typeface="方正幼线简体" panose="03000509000000000000" pitchFamily="65" charset="-122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699792" y="3273649"/>
            <a:ext cx="5902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smtClean="0">
                <a:solidFill>
                  <a:schemeClr val="bg1"/>
                </a:solidFill>
                <a:latin typeface="方正幼线简体" panose="03000509000000000000" pitchFamily="65" charset="-122"/>
                <a:ea typeface="方正幼线简体" panose="03000509000000000000" pitchFamily="65" charset="-122"/>
              </a:rPr>
              <a:t>TEXT</a:t>
            </a:r>
            <a:endParaRPr lang="zh-CN" altLang="en-US" sz="1600">
              <a:solidFill>
                <a:schemeClr val="bg1"/>
              </a:solidFill>
              <a:latin typeface="方正幼线简体" panose="03000509000000000000" pitchFamily="65" charset="-122"/>
              <a:ea typeface="方正幼线简体" panose="03000509000000000000" pitchFamily="65" charset="-12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3" grpId="0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3563888" y="-31218"/>
            <a:ext cx="5570315" cy="5174718"/>
          </a:xfrm>
          <a:prstGeom prst="rect">
            <a:avLst/>
          </a:prstGeom>
          <a:solidFill>
            <a:srgbClr val="8EB9A8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42" t="-4929" r="539" b="-1351"/>
          <a:stretch>
            <a:fillRect/>
          </a:stretch>
        </p:blipFill>
        <p:spPr>
          <a:xfrm rot="16200000">
            <a:off x="583605" y="1198466"/>
            <a:ext cx="3867101" cy="430941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36443">
            <a:off x="1347431" y="1468087"/>
            <a:ext cx="2802437" cy="298553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940" y="2782243"/>
            <a:ext cx="1514433" cy="1995686"/>
          </a:xfrm>
          <a:prstGeom prst="rect">
            <a:avLst/>
          </a:prstGeom>
        </p:spPr>
      </p:pic>
      <p:sp>
        <p:nvSpPr>
          <p:cNvPr id="6" name="椭圆 5"/>
          <p:cNvSpPr/>
          <p:nvPr/>
        </p:nvSpPr>
        <p:spPr>
          <a:xfrm>
            <a:off x="5704515" y="987575"/>
            <a:ext cx="834426" cy="8344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椭圆 6"/>
          <p:cNvSpPr/>
          <p:nvPr/>
        </p:nvSpPr>
        <p:spPr>
          <a:xfrm>
            <a:off x="6885701" y="1925904"/>
            <a:ext cx="530616" cy="53061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/>
          <p:cNvSpPr/>
          <p:nvPr/>
        </p:nvSpPr>
        <p:spPr>
          <a:xfrm>
            <a:off x="7763076" y="2560423"/>
            <a:ext cx="265308" cy="26530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TextBox 8"/>
          <p:cNvSpPr txBox="1"/>
          <p:nvPr/>
        </p:nvSpPr>
        <p:spPr>
          <a:xfrm>
            <a:off x="5826615" y="1925904"/>
            <a:ext cx="5902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smtClean="0">
                <a:solidFill>
                  <a:schemeClr val="bg1"/>
                </a:solidFill>
                <a:latin typeface="方正幼线简体" panose="03000509000000000000" pitchFamily="65" charset="-122"/>
                <a:ea typeface="方正幼线简体" panose="03000509000000000000" pitchFamily="65" charset="-122"/>
              </a:rPr>
              <a:t>TEXT</a:t>
            </a:r>
            <a:endParaRPr lang="zh-CN" altLang="en-US" sz="1600">
              <a:solidFill>
                <a:schemeClr val="bg1"/>
              </a:solidFill>
              <a:latin typeface="方正幼线简体" panose="03000509000000000000" pitchFamily="65" charset="-122"/>
              <a:ea typeface="方正幼线简体" panose="03000509000000000000" pitchFamily="65" charset="-12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55896" y="2585726"/>
            <a:ext cx="5902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smtClean="0">
                <a:solidFill>
                  <a:schemeClr val="bg1"/>
                </a:solidFill>
                <a:latin typeface="方正幼线简体" panose="03000509000000000000" pitchFamily="65" charset="-122"/>
                <a:ea typeface="方正幼线简体" panose="03000509000000000000" pitchFamily="65" charset="-122"/>
              </a:rPr>
              <a:t>TEXT</a:t>
            </a:r>
            <a:endParaRPr lang="zh-CN" altLang="en-US" sz="1600">
              <a:solidFill>
                <a:schemeClr val="bg1"/>
              </a:solidFill>
              <a:latin typeface="方正幼线简体" panose="03000509000000000000" pitchFamily="65" charset="-122"/>
              <a:ea typeface="方正幼线简体" panose="03000509000000000000" pitchFamily="65" charset="-12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600617" y="2907403"/>
            <a:ext cx="5902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smtClean="0">
                <a:solidFill>
                  <a:schemeClr val="bg1"/>
                </a:solidFill>
                <a:latin typeface="方正幼线简体" panose="03000509000000000000" pitchFamily="65" charset="-122"/>
                <a:ea typeface="方正幼线简体" panose="03000509000000000000" pitchFamily="65" charset="-122"/>
              </a:rPr>
              <a:t>TEXT</a:t>
            </a:r>
            <a:endParaRPr lang="zh-CN" altLang="en-US" sz="1600">
              <a:solidFill>
                <a:schemeClr val="bg1"/>
              </a:solidFill>
              <a:latin typeface="方正幼线简体" panose="03000509000000000000" pitchFamily="65" charset="-122"/>
              <a:ea typeface="方正幼线简体" panose="03000509000000000000" pitchFamily="65" charset="-12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257381" y="3217629"/>
            <a:ext cx="194476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600" smtClean="0">
                <a:solidFill>
                  <a:schemeClr val="bg1"/>
                </a:solidFill>
                <a:latin typeface="方正幼线简体" panose="03000509000000000000" pitchFamily="65" charset="-122"/>
                <a:ea typeface="方正幼线简体" panose="03000509000000000000" pitchFamily="65" charset="-122"/>
              </a:rPr>
              <a:t>L</a:t>
            </a:r>
            <a:r>
              <a:rPr lang="en-US" altLang="zh-CN" sz="4000" smtClean="0">
                <a:solidFill>
                  <a:schemeClr val="bg1"/>
                </a:solidFill>
                <a:latin typeface="方正幼线简体" panose="03000509000000000000" pitchFamily="65" charset="-122"/>
                <a:ea typeface="方正幼线简体" panose="03000509000000000000" pitchFamily="65" charset="-122"/>
              </a:rPr>
              <a:t>ovely</a:t>
            </a:r>
            <a:endParaRPr lang="zh-CN" altLang="en-US" sz="100">
              <a:solidFill>
                <a:schemeClr val="bg1"/>
              </a:solidFill>
              <a:latin typeface="方正幼线简体" panose="03000509000000000000" pitchFamily="65" charset="-122"/>
              <a:ea typeface="方正幼线简体" panose="03000509000000000000" pitchFamily="65" charset="-122"/>
            </a:endParaRPr>
          </a:p>
        </p:txBody>
      </p:sp>
      <p:cxnSp>
        <p:nvCxnSpPr>
          <p:cNvPr id="14" name="直接连接符 13"/>
          <p:cNvCxnSpPr/>
          <p:nvPr/>
        </p:nvCxnSpPr>
        <p:spPr>
          <a:xfrm>
            <a:off x="5076056" y="3757921"/>
            <a:ext cx="405814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/>
      <p:bldP spid="10" grpId="0"/>
      <p:bldP spid="11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79"/>
          <a:stretch>
            <a:fillRect/>
          </a:stretch>
        </p:blipFill>
        <p:spPr>
          <a:xfrm rot="10034249">
            <a:off x="3606329" y="3774078"/>
            <a:ext cx="3854669" cy="217831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054429" flipH="1">
            <a:off x="3249649" y="2705092"/>
            <a:ext cx="3247135" cy="3459281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0" y="677497"/>
            <a:ext cx="9144000" cy="2542325"/>
          </a:xfrm>
          <a:prstGeom prst="rect">
            <a:avLst/>
          </a:prstGeom>
          <a:solidFill>
            <a:srgbClr val="8EB9A8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TextBox 2"/>
          <p:cNvSpPr txBox="1"/>
          <p:nvPr/>
        </p:nvSpPr>
        <p:spPr>
          <a:xfrm>
            <a:off x="3974731" y="1266314"/>
            <a:ext cx="12453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pc="600" smtClean="0">
                <a:solidFill>
                  <a:schemeClr val="bg1"/>
                </a:solidFill>
                <a:latin typeface="Juice ITC" panose="04040403040A02020202" pitchFamily="82" charset="0"/>
              </a:rPr>
              <a:t>PREFACE</a:t>
            </a:r>
            <a:endParaRPr lang="zh-CN" altLang="en-US" spc="600">
              <a:solidFill>
                <a:schemeClr val="bg1"/>
              </a:solidFill>
              <a:latin typeface="Juice ITC" panose="04040403040A02020202" pitchFamily="8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24105" y="677497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>
                <a:solidFill>
                  <a:schemeClr val="bg1"/>
                </a:solidFill>
                <a:latin typeface="方正幼线简体" panose="03000509000000000000" pitchFamily="65" charset="-122"/>
                <a:ea typeface="方正幼线简体" panose="03000509000000000000" pitchFamily="65" charset="-122"/>
              </a:rPr>
              <a:t>前言</a:t>
            </a:r>
            <a:endParaRPr lang="zh-CN" altLang="en-US" sz="3600">
              <a:solidFill>
                <a:schemeClr val="bg1"/>
              </a:solidFill>
              <a:latin typeface="方正幼线简体" panose="03000509000000000000" pitchFamily="65" charset="-122"/>
              <a:ea typeface="方正幼线简体" panose="03000509000000000000" pitchFamily="65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82990" y="1995686"/>
            <a:ext cx="5902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smtClean="0">
                <a:solidFill>
                  <a:schemeClr val="bg1"/>
                </a:solidFill>
                <a:latin typeface="方正幼线简体" panose="03000509000000000000" pitchFamily="65" charset="-122"/>
                <a:ea typeface="方正幼线简体" panose="03000509000000000000" pitchFamily="65" charset="-122"/>
              </a:rPr>
              <a:t>TEXT</a:t>
            </a:r>
            <a:endParaRPr lang="zh-CN" altLang="en-US" sz="1600">
              <a:solidFill>
                <a:schemeClr val="bg1"/>
              </a:solidFill>
              <a:latin typeface="方正幼线简体" panose="03000509000000000000" pitchFamily="65" charset="-122"/>
              <a:ea typeface="方正幼线简体" panose="03000509000000000000" pitchFamily="65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3219822"/>
            <a:ext cx="2048260" cy="1627635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3114" y="-689627"/>
            <a:ext cx="3384224" cy="311010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675570">
            <a:off x="38759" y="1415725"/>
            <a:ext cx="2954396" cy="310716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742" y="51470"/>
            <a:ext cx="5751578" cy="5283225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10269" y="1563638"/>
            <a:ext cx="9144000" cy="2376264"/>
          </a:xfrm>
          <a:prstGeom prst="rect">
            <a:avLst/>
          </a:prstGeom>
          <a:solidFill>
            <a:srgbClr val="8EB9A8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TextBox 8"/>
          <p:cNvSpPr txBox="1"/>
          <p:nvPr/>
        </p:nvSpPr>
        <p:spPr>
          <a:xfrm>
            <a:off x="2506893" y="1585504"/>
            <a:ext cx="41392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7200" smtClean="0">
                <a:solidFill>
                  <a:schemeClr val="bg1"/>
                </a:solidFill>
                <a:latin typeface="Gigi" panose="04040504061007020D02" pitchFamily="82" charset="0"/>
              </a:rPr>
              <a:t>THANKS</a:t>
            </a:r>
            <a:endParaRPr lang="zh-CN" altLang="en-US" sz="7200">
              <a:solidFill>
                <a:schemeClr val="bg1"/>
              </a:solidFill>
              <a:latin typeface="Gigi" panose="04040504061007020D02" pitchFamily="8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21523" y="2571750"/>
            <a:ext cx="3794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pc="300" smtClean="0">
                <a:solidFill>
                  <a:schemeClr val="bg1"/>
                </a:solidFill>
                <a:latin typeface="Juice ITC" panose="04040403040A02020202" pitchFamily="82" charset="0"/>
              </a:rPr>
              <a:t>A large collection of cats and dogs</a:t>
            </a:r>
            <a:endParaRPr lang="zh-CN" altLang="en-US" spc="300">
              <a:solidFill>
                <a:schemeClr val="bg1"/>
              </a:solidFill>
              <a:latin typeface="Juice ITC" panose="04040403040A02020202" pitchFamily="82" charset="0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3046318"/>
            <a:ext cx="545401" cy="53354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142845" y="3174590"/>
            <a:ext cx="12330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spc="300">
                <a:solidFill>
                  <a:schemeClr val="bg1"/>
                </a:solidFill>
                <a:latin typeface="Juice ITC" panose="04040403040A02020202" pitchFamily="82" charset="0"/>
              </a:rPr>
              <a:t>December 5th</a:t>
            </a:r>
            <a:endParaRPr lang="zh-CN" altLang="en-US" sz="1200" spc="300">
              <a:solidFill>
                <a:schemeClr val="bg1"/>
              </a:solidFill>
              <a:latin typeface="Juice ITC" panose="04040403040A02020202" pitchFamily="82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031" y="1500755"/>
            <a:ext cx="708759" cy="70875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748" y="1502670"/>
            <a:ext cx="704928" cy="70492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269" y="1502670"/>
            <a:ext cx="708759" cy="70492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621" y="1498839"/>
            <a:ext cx="716422" cy="71259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9636" y="1502670"/>
            <a:ext cx="704928" cy="70492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157" y="1502670"/>
            <a:ext cx="704928" cy="70492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2678" y="1500755"/>
            <a:ext cx="708759" cy="70875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396" y="1498839"/>
            <a:ext cx="708759" cy="71259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520" y="489842"/>
            <a:ext cx="704928" cy="70492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945" y="493005"/>
            <a:ext cx="701097" cy="70109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397" y="489842"/>
            <a:ext cx="708759" cy="704928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808" y="486680"/>
            <a:ext cx="708759" cy="708759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009" y="483518"/>
            <a:ext cx="712590" cy="71259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033" y="483518"/>
            <a:ext cx="716422" cy="71259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908" y="486680"/>
            <a:ext cx="708759" cy="708759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1420" y="486680"/>
            <a:ext cx="708759" cy="708759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13" y="2927607"/>
            <a:ext cx="698274" cy="698274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841" y="2925529"/>
            <a:ext cx="698274" cy="702431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369" y="2927607"/>
            <a:ext cx="698274" cy="698274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6897" y="2927607"/>
            <a:ext cx="698274" cy="698274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6425" y="2927607"/>
            <a:ext cx="702431" cy="698274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110" y="2925529"/>
            <a:ext cx="698274" cy="702431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9638" y="2925529"/>
            <a:ext cx="702431" cy="702431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323" y="2925529"/>
            <a:ext cx="702431" cy="702431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7008" y="2927607"/>
            <a:ext cx="698274" cy="698274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538" y="2925529"/>
            <a:ext cx="702431" cy="702431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40" y="3813535"/>
            <a:ext cx="702431" cy="702431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447" y="3815613"/>
            <a:ext cx="698274" cy="698274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079" y="3813535"/>
            <a:ext cx="698274" cy="702431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5272" y="3815613"/>
            <a:ext cx="698274" cy="698274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622" y="3813535"/>
            <a:ext cx="698274" cy="702431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4097" y="3815613"/>
            <a:ext cx="702431" cy="698274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4729" y="3813535"/>
            <a:ext cx="702431" cy="702431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7711" y="3815613"/>
            <a:ext cx="698274" cy="698274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904" y="3813535"/>
            <a:ext cx="698274" cy="702431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538" y="3813535"/>
            <a:ext cx="702431" cy="702431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324090" y="483518"/>
            <a:ext cx="689612" cy="769441"/>
          </a:xfrm>
          <a:prstGeom prst="rect">
            <a:avLst/>
          </a:prstGeom>
          <a:solidFill>
            <a:srgbClr val="7030A0"/>
          </a:solidFill>
        </p:spPr>
        <p:txBody>
          <a:bodyPr wrap="none" rtlCol="0">
            <a:spAutoFit/>
          </a:bodyPr>
          <a:lstStyle/>
          <a:p>
            <a:r>
              <a:rPr lang="en-US" altLang="zh-CN" sz="4400" smtClean="0">
                <a:solidFill>
                  <a:srgbClr val="FFC000"/>
                </a:solidFill>
              </a:rPr>
              <a:t>UI</a:t>
            </a:r>
            <a:endParaRPr lang="zh-CN" altLang="en-US" sz="4400">
              <a:solidFill>
                <a:srgbClr val="FFC000"/>
              </a:solidFill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6917" y="483518"/>
            <a:ext cx="742500" cy="74531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162" y="483518"/>
            <a:ext cx="742500" cy="74531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407" y="484924"/>
            <a:ext cx="742500" cy="7425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8652" y="483518"/>
            <a:ext cx="742500" cy="74531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5897" y="484924"/>
            <a:ext cx="742500" cy="7425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484924"/>
            <a:ext cx="742500" cy="7425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3139" y="484924"/>
            <a:ext cx="742500" cy="7425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5893" y="1467803"/>
            <a:ext cx="742500" cy="7425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160" y="1467803"/>
            <a:ext cx="742500" cy="7425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467803"/>
            <a:ext cx="742500" cy="7425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6916" y="1467803"/>
            <a:ext cx="742500" cy="7425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404" y="1467803"/>
            <a:ext cx="742500" cy="7425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8648" y="1467803"/>
            <a:ext cx="742500" cy="7425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3139" y="1466397"/>
            <a:ext cx="742500" cy="745313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843" y="3416551"/>
            <a:ext cx="690757" cy="690757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914" y="3416551"/>
            <a:ext cx="690757" cy="69075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985" y="3407751"/>
            <a:ext cx="699557" cy="708356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56" y="3416551"/>
            <a:ext cx="690757" cy="69075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6927" y="3416551"/>
            <a:ext cx="690757" cy="690757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8998" y="3416551"/>
            <a:ext cx="690757" cy="690757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1069" y="3416551"/>
            <a:ext cx="690757" cy="690757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3139" y="3372677"/>
            <a:ext cx="690757" cy="690757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604" y="4296237"/>
            <a:ext cx="690757" cy="690757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72" y="3416551"/>
            <a:ext cx="690757" cy="690757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243" y="4296237"/>
            <a:ext cx="690757" cy="690757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715" y="4296237"/>
            <a:ext cx="690757" cy="690757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187" y="4296237"/>
            <a:ext cx="690757" cy="690757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582" y="2571751"/>
            <a:ext cx="690757" cy="690757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72" y="2571750"/>
            <a:ext cx="690757" cy="690757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7659" y="4296237"/>
            <a:ext cx="690757" cy="690757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177" y="2571751"/>
            <a:ext cx="690757" cy="690757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987" y="2571751"/>
            <a:ext cx="690757" cy="690757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392" y="2571751"/>
            <a:ext cx="690757" cy="690757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9797" y="2571751"/>
            <a:ext cx="690757" cy="690757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2607" y="2571751"/>
            <a:ext cx="690757" cy="690757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202" y="2571751"/>
            <a:ext cx="690757" cy="690757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9010" y="2571751"/>
            <a:ext cx="690757" cy="690757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131" y="4294037"/>
            <a:ext cx="690757" cy="695157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71" y="4296237"/>
            <a:ext cx="690757" cy="690757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324090" y="483518"/>
            <a:ext cx="689612" cy="769441"/>
          </a:xfrm>
          <a:prstGeom prst="rect">
            <a:avLst/>
          </a:prstGeom>
          <a:solidFill>
            <a:srgbClr val="7030A0"/>
          </a:solidFill>
        </p:spPr>
        <p:txBody>
          <a:bodyPr wrap="none" rtlCol="0">
            <a:spAutoFit/>
          </a:bodyPr>
          <a:lstStyle/>
          <a:p>
            <a:r>
              <a:rPr lang="en-US" altLang="zh-CN" sz="4400" smtClean="0">
                <a:solidFill>
                  <a:srgbClr val="FFC000"/>
                </a:solidFill>
              </a:rPr>
              <a:t>UI</a:t>
            </a:r>
            <a:endParaRPr lang="zh-CN" altLang="en-US" sz="4400">
              <a:solidFill>
                <a:srgbClr val="FFC000"/>
              </a:solidFill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4090" y="483518"/>
            <a:ext cx="689612" cy="769441"/>
          </a:xfrm>
          <a:prstGeom prst="rect">
            <a:avLst/>
          </a:prstGeom>
          <a:solidFill>
            <a:srgbClr val="7030A0"/>
          </a:solidFill>
        </p:spPr>
        <p:txBody>
          <a:bodyPr wrap="none" rtlCol="0">
            <a:spAutoFit/>
          </a:bodyPr>
          <a:lstStyle/>
          <a:p>
            <a:r>
              <a:rPr lang="en-US" altLang="zh-CN" sz="4400" smtClean="0">
                <a:solidFill>
                  <a:srgbClr val="FFC000"/>
                </a:solidFill>
              </a:rPr>
              <a:t>UI</a:t>
            </a:r>
            <a:endParaRPr lang="zh-CN" altLang="en-US" sz="4400">
              <a:solidFill>
                <a:srgbClr val="FFC000"/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963" y="3464186"/>
            <a:ext cx="564260" cy="56426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0238" y="3464186"/>
            <a:ext cx="564260" cy="56426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1513" y="3465754"/>
            <a:ext cx="561125" cy="56112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9653" y="3464186"/>
            <a:ext cx="564260" cy="56426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0928" y="3464186"/>
            <a:ext cx="564260" cy="56426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2203" y="3465754"/>
            <a:ext cx="564260" cy="561125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3478" y="3464186"/>
            <a:ext cx="564260" cy="56426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753" y="3464186"/>
            <a:ext cx="564260" cy="56426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688" y="3464186"/>
            <a:ext cx="564260" cy="56426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024" y="3464186"/>
            <a:ext cx="564260" cy="56426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9659" y="4212278"/>
            <a:ext cx="561125" cy="56112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8495" y="4210710"/>
            <a:ext cx="564260" cy="56426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466" y="4210710"/>
            <a:ext cx="564260" cy="56426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437" y="4210710"/>
            <a:ext cx="564260" cy="56426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408" y="4210710"/>
            <a:ext cx="564260" cy="56426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6379" y="4213845"/>
            <a:ext cx="557990" cy="55799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2080" y="4210710"/>
            <a:ext cx="564260" cy="56426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051" y="4210710"/>
            <a:ext cx="564260" cy="56426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688" y="4210710"/>
            <a:ext cx="564260" cy="56426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024" y="4210710"/>
            <a:ext cx="564260" cy="56426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688" y="2717664"/>
            <a:ext cx="564260" cy="56426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963" y="2717664"/>
            <a:ext cx="564260" cy="56426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0238" y="2717664"/>
            <a:ext cx="564260" cy="56426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1513" y="2717664"/>
            <a:ext cx="564260" cy="56426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788" y="2717664"/>
            <a:ext cx="561125" cy="564260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0928" y="2717664"/>
            <a:ext cx="564260" cy="564260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2203" y="2717664"/>
            <a:ext cx="564260" cy="564260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3478" y="2717664"/>
            <a:ext cx="564260" cy="56426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753" y="2717664"/>
            <a:ext cx="564260" cy="564260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024" y="2717664"/>
            <a:ext cx="564260" cy="564260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244" y="1971142"/>
            <a:ext cx="564260" cy="564260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614" y="1971142"/>
            <a:ext cx="564260" cy="56426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9540" y="1971142"/>
            <a:ext cx="564260" cy="564260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466" y="1971142"/>
            <a:ext cx="564260" cy="564260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1392" y="1971142"/>
            <a:ext cx="564260" cy="564260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024" y="1971142"/>
            <a:ext cx="564260" cy="564260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4170" y="1971142"/>
            <a:ext cx="564260" cy="564260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096" y="1971142"/>
            <a:ext cx="564260" cy="56426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2318" y="1971142"/>
            <a:ext cx="564260" cy="56426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688" y="1971142"/>
            <a:ext cx="564260" cy="564260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9311" y="1226188"/>
            <a:ext cx="561125" cy="56112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799" y="1224620"/>
            <a:ext cx="564260" cy="564260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422" y="1224620"/>
            <a:ext cx="564260" cy="564260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1045" y="1224620"/>
            <a:ext cx="564260" cy="564260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2668" y="1224620"/>
            <a:ext cx="564260" cy="564260"/>
          </a:xfrm>
          <a:prstGeom prst="rect">
            <a:avLst/>
          </a:prstGeom>
        </p:spPr>
      </p:pic>
      <p:pic>
        <p:nvPicPr>
          <p:cNvPr id="43" name="图片 42"/>
          <p:cNvPicPr>
            <a:picLocks noChangeAspect="1"/>
          </p:cNvPicPr>
          <p:nvPr/>
        </p:nvPicPr>
        <p:blipFill>
          <a:blip r:embed="rId4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4291" y="1224620"/>
            <a:ext cx="564260" cy="564260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5914" y="1224620"/>
            <a:ext cx="564260" cy="564260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4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7537" y="1224620"/>
            <a:ext cx="561125" cy="564260"/>
          </a:xfrm>
          <a:prstGeom prst="rect">
            <a:avLst/>
          </a:prstGeom>
        </p:spPr>
      </p:pic>
      <p:pic>
        <p:nvPicPr>
          <p:cNvPr id="51" name="图片 50"/>
          <p:cNvPicPr>
            <a:picLocks noChangeAspect="1"/>
          </p:cNvPicPr>
          <p:nvPr/>
        </p:nvPicPr>
        <p:blipFill>
          <a:blip r:embed="rId4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688" y="1224620"/>
            <a:ext cx="564260" cy="564260"/>
          </a:xfrm>
          <a:prstGeom prst="rect">
            <a:avLst/>
          </a:prstGeom>
        </p:spPr>
      </p:pic>
      <p:pic>
        <p:nvPicPr>
          <p:cNvPr id="52" name="图片 51"/>
          <p:cNvPicPr>
            <a:picLocks noChangeAspect="1"/>
          </p:cNvPicPr>
          <p:nvPr/>
        </p:nvPicPr>
        <p:blipFill>
          <a:blip r:embed="rId5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024" y="1224620"/>
            <a:ext cx="564260" cy="564260"/>
          </a:xfrm>
          <a:prstGeom prst="rect">
            <a:avLst/>
          </a:prstGeom>
        </p:spPr>
      </p:pic>
      <p:pic>
        <p:nvPicPr>
          <p:cNvPr id="53" name="图片 52"/>
          <p:cNvPicPr>
            <a:picLocks noChangeAspect="1"/>
          </p:cNvPicPr>
          <p:nvPr/>
        </p:nvPicPr>
        <p:blipFill>
          <a:blip r:embed="rId5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024" y="478098"/>
            <a:ext cx="564260" cy="564260"/>
          </a:xfrm>
          <a:prstGeom prst="rect">
            <a:avLst/>
          </a:prstGeom>
        </p:spPr>
      </p:pic>
      <p:pic>
        <p:nvPicPr>
          <p:cNvPr id="54" name="图片 53"/>
          <p:cNvPicPr>
            <a:picLocks noChangeAspect="1"/>
          </p:cNvPicPr>
          <p:nvPr/>
        </p:nvPicPr>
        <p:blipFill>
          <a:blip r:embed="rId5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4170" y="478098"/>
            <a:ext cx="564260" cy="564260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/>
        </p:nvPicPr>
        <p:blipFill>
          <a:blip r:embed="rId5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688" y="478098"/>
            <a:ext cx="564260" cy="564260"/>
          </a:xfrm>
          <a:prstGeom prst="rect">
            <a:avLst/>
          </a:prstGeom>
        </p:spPr>
      </p:pic>
      <p:pic>
        <p:nvPicPr>
          <p:cNvPr id="56" name="图片 55"/>
          <p:cNvPicPr>
            <a:picLocks noChangeAspect="1"/>
          </p:cNvPicPr>
          <p:nvPr/>
        </p:nvPicPr>
        <p:blipFill>
          <a:blip r:embed="rId5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466" y="478098"/>
            <a:ext cx="564260" cy="564260"/>
          </a:xfrm>
          <a:prstGeom prst="rect">
            <a:avLst/>
          </a:prstGeom>
        </p:spPr>
      </p:pic>
      <p:pic>
        <p:nvPicPr>
          <p:cNvPr id="57" name="图片 56"/>
          <p:cNvPicPr>
            <a:picLocks noChangeAspect="1"/>
          </p:cNvPicPr>
          <p:nvPr/>
        </p:nvPicPr>
        <p:blipFill>
          <a:blip r:embed="rId5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9540" y="478098"/>
            <a:ext cx="564260" cy="564260"/>
          </a:xfrm>
          <a:prstGeom prst="rect">
            <a:avLst/>
          </a:prstGeom>
        </p:spPr>
      </p:pic>
      <p:pic>
        <p:nvPicPr>
          <p:cNvPr id="58" name="图片 57"/>
          <p:cNvPicPr>
            <a:picLocks noChangeAspect="1"/>
          </p:cNvPicPr>
          <p:nvPr/>
        </p:nvPicPr>
        <p:blipFill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614" y="478098"/>
            <a:ext cx="564260" cy="564260"/>
          </a:xfrm>
          <a:prstGeom prst="rect">
            <a:avLst/>
          </a:prstGeom>
        </p:spPr>
      </p:pic>
      <p:pic>
        <p:nvPicPr>
          <p:cNvPr id="59" name="图片 58"/>
          <p:cNvPicPr>
            <a:picLocks noChangeAspect="1"/>
          </p:cNvPicPr>
          <p:nvPr/>
        </p:nvPicPr>
        <p:blipFill>
          <a:blip r:embed="rId5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2318" y="478098"/>
            <a:ext cx="564260" cy="564260"/>
          </a:xfrm>
          <a:prstGeom prst="rect">
            <a:avLst/>
          </a:prstGeom>
        </p:spPr>
      </p:pic>
      <p:pic>
        <p:nvPicPr>
          <p:cNvPr id="60" name="图片 59"/>
          <p:cNvPicPr>
            <a:picLocks noChangeAspect="1"/>
          </p:cNvPicPr>
          <p:nvPr/>
        </p:nvPicPr>
        <p:blipFill>
          <a:blip r:embed="rId5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244" y="478098"/>
            <a:ext cx="564260" cy="564260"/>
          </a:xfrm>
          <a:prstGeom prst="rect">
            <a:avLst/>
          </a:prstGeom>
        </p:spPr>
      </p:pic>
      <p:pic>
        <p:nvPicPr>
          <p:cNvPr id="61" name="图片 60"/>
          <p:cNvPicPr>
            <a:picLocks noChangeAspect="1"/>
          </p:cNvPicPr>
          <p:nvPr/>
        </p:nvPicPr>
        <p:blipFill>
          <a:blip r:embed="rId5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1392" y="478098"/>
            <a:ext cx="564260" cy="564260"/>
          </a:xfrm>
          <a:prstGeom prst="rect">
            <a:avLst/>
          </a:prstGeom>
        </p:spPr>
      </p:pic>
      <p:pic>
        <p:nvPicPr>
          <p:cNvPr id="62" name="图片 61"/>
          <p:cNvPicPr>
            <a:picLocks noChangeAspect="1"/>
          </p:cNvPicPr>
          <p:nvPr/>
        </p:nvPicPr>
        <p:blipFill>
          <a:blip r:embed="rId6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096" y="478098"/>
            <a:ext cx="564260" cy="56426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4090" y="483518"/>
            <a:ext cx="689612" cy="769441"/>
          </a:xfrm>
          <a:prstGeom prst="rect">
            <a:avLst/>
          </a:prstGeom>
          <a:solidFill>
            <a:srgbClr val="7030A0"/>
          </a:solidFill>
        </p:spPr>
        <p:txBody>
          <a:bodyPr wrap="none" rtlCol="0">
            <a:spAutoFit/>
          </a:bodyPr>
          <a:lstStyle/>
          <a:p>
            <a:r>
              <a:rPr lang="en-US" altLang="zh-CN" sz="4400" smtClean="0">
                <a:solidFill>
                  <a:srgbClr val="FFC000"/>
                </a:solidFill>
              </a:rPr>
              <a:t>UI</a:t>
            </a:r>
            <a:endParaRPr lang="zh-CN" altLang="en-US" sz="4400">
              <a:solidFill>
                <a:srgbClr val="FFC000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158" y="4365300"/>
            <a:ext cx="505243" cy="57934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4582" y="4365300"/>
            <a:ext cx="464823" cy="57934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9586" y="4398983"/>
            <a:ext cx="579345" cy="51198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9112" y="4452875"/>
            <a:ext cx="579345" cy="40419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639" y="4473086"/>
            <a:ext cx="586082" cy="36377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4901" y="4432666"/>
            <a:ext cx="579344" cy="44461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4426" y="4365300"/>
            <a:ext cx="511980" cy="57934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6587" y="4442770"/>
            <a:ext cx="586082" cy="42440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4365300"/>
            <a:ext cx="579345" cy="579346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850" y="4361931"/>
            <a:ext cx="309883" cy="586083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550" y="3569845"/>
            <a:ext cx="437878" cy="586082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441" y="3617001"/>
            <a:ext cx="579345" cy="49177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4186" y="3573213"/>
            <a:ext cx="579345" cy="579346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6868" y="3573213"/>
            <a:ext cx="437877" cy="579346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4763" y="3573213"/>
            <a:ext cx="417668" cy="579346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2972" y="3569845"/>
            <a:ext cx="458087" cy="58608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394" y="3569845"/>
            <a:ext cx="464823" cy="586082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0499" y="3569845"/>
            <a:ext cx="464823" cy="586082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1658" y="3613632"/>
            <a:ext cx="579345" cy="498507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1871" y="3600159"/>
            <a:ext cx="586082" cy="525453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3460" y="2872069"/>
            <a:ext cx="579345" cy="397458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1389" y="2831649"/>
            <a:ext cx="579345" cy="478297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6909" y="2777757"/>
            <a:ext cx="370511" cy="586082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8471" y="2777757"/>
            <a:ext cx="377247" cy="586081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4307" y="2818176"/>
            <a:ext cx="579345" cy="505244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8064" y="2781126"/>
            <a:ext cx="498506" cy="579345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998" y="2777757"/>
            <a:ext cx="424404" cy="586082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139" y="2781125"/>
            <a:ext cx="485033" cy="57934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4245" y="2794598"/>
            <a:ext cx="586082" cy="552399"/>
          </a:xfrm>
          <a:prstGeom prst="rect">
            <a:avLst/>
          </a:prstGeom>
        </p:spPr>
      </p:pic>
      <p:pic>
        <p:nvPicPr>
          <p:cNvPr id="1024" name="图片 1023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5157" y="2781125"/>
            <a:ext cx="451350" cy="579346"/>
          </a:xfrm>
          <a:prstGeom prst="rect">
            <a:avLst/>
          </a:prstGeom>
        </p:spPr>
      </p:pic>
      <p:pic>
        <p:nvPicPr>
          <p:cNvPr id="1025" name="图片 1024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634" y="1985667"/>
            <a:ext cx="431141" cy="586083"/>
          </a:xfrm>
          <a:prstGeom prst="rect">
            <a:avLst/>
          </a:prstGeom>
        </p:spPr>
      </p:pic>
      <p:pic>
        <p:nvPicPr>
          <p:cNvPr id="1027" name="图片 1026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199" y="1989036"/>
            <a:ext cx="579345" cy="579346"/>
          </a:xfrm>
          <a:prstGeom prst="rect">
            <a:avLst/>
          </a:prstGeom>
        </p:spPr>
      </p:pic>
      <p:pic>
        <p:nvPicPr>
          <p:cNvPr id="1028" name="图片 1027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459" y="2019351"/>
            <a:ext cx="579345" cy="518716"/>
          </a:xfrm>
          <a:prstGeom prst="rect">
            <a:avLst/>
          </a:prstGeom>
        </p:spPr>
      </p:pic>
      <p:pic>
        <p:nvPicPr>
          <p:cNvPr id="1029" name="图片 1028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2680" y="2019351"/>
            <a:ext cx="586082" cy="518716"/>
          </a:xfrm>
          <a:prstGeom prst="rect">
            <a:avLst/>
          </a:prstGeom>
        </p:spPr>
      </p:pic>
      <p:pic>
        <p:nvPicPr>
          <p:cNvPr id="1030" name="图片 1029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8157" y="1989036"/>
            <a:ext cx="586082" cy="579346"/>
          </a:xfrm>
          <a:prstGeom prst="rect">
            <a:avLst/>
          </a:prstGeom>
        </p:spPr>
      </p:pic>
      <p:pic>
        <p:nvPicPr>
          <p:cNvPr id="1031" name="图片 1030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940" y="1992404"/>
            <a:ext cx="579345" cy="572609"/>
          </a:xfrm>
          <a:prstGeom prst="rect">
            <a:avLst/>
          </a:prstGeom>
        </p:spPr>
      </p:pic>
      <p:pic>
        <p:nvPicPr>
          <p:cNvPr id="1032" name="图片 1031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170" y="1989036"/>
            <a:ext cx="511980" cy="579346"/>
          </a:xfrm>
          <a:prstGeom prst="rect">
            <a:avLst/>
          </a:prstGeom>
        </p:spPr>
      </p:pic>
      <p:pic>
        <p:nvPicPr>
          <p:cNvPr id="1033" name="图片 1032"/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5545" y="1989036"/>
            <a:ext cx="579345" cy="579346"/>
          </a:xfrm>
          <a:prstGeom prst="rect">
            <a:avLst/>
          </a:prstGeom>
        </p:spPr>
      </p:pic>
      <p:pic>
        <p:nvPicPr>
          <p:cNvPr id="1034" name="图片 1033"/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4286" y="1989037"/>
            <a:ext cx="424404" cy="579345"/>
          </a:xfrm>
          <a:prstGeom prst="rect">
            <a:avLst/>
          </a:prstGeom>
        </p:spPr>
      </p:pic>
      <p:pic>
        <p:nvPicPr>
          <p:cNvPr id="1035" name="图片 1034"/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8083" y="1985668"/>
            <a:ext cx="579345" cy="586082"/>
          </a:xfrm>
          <a:prstGeom prst="rect">
            <a:avLst/>
          </a:prstGeom>
        </p:spPr>
      </p:pic>
      <p:pic>
        <p:nvPicPr>
          <p:cNvPr id="1036" name="图片 1035"/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954" y="1196948"/>
            <a:ext cx="404195" cy="579346"/>
          </a:xfrm>
          <a:prstGeom prst="rect">
            <a:avLst/>
          </a:prstGeom>
        </p:spPr>
      </p:pic>
      <p:pic>
        <p:nvPicPr>
          <p:cNvPr id="1037" name="图片 103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4266" y="1244104"/>
            <a:ext cx="586082" cy="485033"/>
          </a:xfrm>
          <a:prstGeom prst="rect">
            <a:avLst/>
          </a:prstGeom>
        </p:spPr>
      </p:pic>
      <p:pic>
        <p:nvPicPr>
          <p:cNvPr id="1038" name="图片 1037"/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620" y="1193580"/>
            <a:ext cx="370511" cy="586082"/>
          </a:xfrm>
          <a:prstGeom prst="rect">
            <a:avLst/>
          </a:prstGeom>
        </p:spPr>
      </p:pic>
      <p:pic>
        <p:nvPicPr>
          <p:cNvPr id="1039" name="图片 1038"/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263" y="1196948"/>
            <a:ext cx="505243" cy="579346"/>
          </a:xfrm>
          <a:prstGeom prst="rect">
            <a:avLst/>
          </a:prstGeom>
        </p:spPr>
      </p:pic>
      <p:pic>
        <p:nvPicPr>
          <p:cNvPr id="1040" name="图片 1039"/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2245" y="1196948"/>
            <a:ext cx="518716" cy="579346"/>
          </a:xfrm>
          <a:prstGeom prst="rect">
            <a:avLst/>
          </a:prstGeom>
        </p:spPr>
      </p:pic>
      <p:pic>
        <p:nvPicPr>
          <p:cNvPr id="1041" name="图片 1040"/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2297" y="1196949"/>
            <a:ext cx="545662" cy="579345"/>
          </a:xfrm>
          <a:prstGeom prst="rect">
            <a:avLst/>
          </a:prstGeom>
        </p:spPr>
      </p:pic>
      <p:pic>
        <p:nvPicPr>
          <p:cNvPr id="1042" name="图片 1041"/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6075" y="1196948"/>
            <a:ext cx="586082" cy="579346"/>
          </a:xfrm>
          <a:prstGeom prst="rect">
            <a:avLst/>
          </a:prstGeom>
        </p:spPr>
      </p:pic>
      <p:pic>
        <p:nvPicPr>
          <p:cNvPr id="1043" name="图片 1042"/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271" y="1196948"/>
            <a:ext cx="518716" cy="579346"/>
          </a:xfrm>
          <a:prstGeom prst="rect">
            <a:avLst/>
          </a:prstGeom>
        </p:spPr>
      </p:pic>
      <p:pic>
        <p:nvPicPr>
          <p:cNvPr id="1044" name="图片 1043"/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073" y="1193580"/>
            <a:ext cx="586082" cy="586082"/>
          </a:xfrm>
          <a:prstGeom prst="rect">
            <a:avLst/>
          </a:prstGeom>
        </p:spPr>
      </p:pic>
      <p:pic>
        <p:nvPicPr>
          <p:cNvPr id="1052" name="图片 1051"/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1101" y="1271050"/>
            <a:ext cx="586083" cy="431142"/>
          </a:xfrm>
          <a:prstGeom prst="rect">
            <a:avLst/>
          </a:prstGeom>
        </p:spPr>
      </p:pic>
      <p:pic>
        <p:nvPicPr>
          <p:cNvPr id="1045" name="图片 1044"/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6493" y="404860"/>
            <a:ext cx="586082" cy="579346"/>
          </a:xfrm>
          <a:prstGeom prst="rect">
            <a:avLst/>
          </a:prstGeom>
        </p:spPr>
      </p:pic>
      <p:pic>
        <p:nvPicPr>
          <p:cNvPr id="1046" name="图片 1045"/>
          <p:cNvPicPr>
            <a:picLocks noChangeAspect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793" y="408228"/>
            <a:ext cx="586082" cy="572608"/>
          </a:xfrm>
          <a:prstGeom prst="rect">
            <a:avLst/>
          </a:prstGeom>
        </p:spPr>
      </p:pic>
      <p:pic>
        <p:nvPicPr>
          <p:cNvPr id="1047" name="图片 1046"/>
          <p:cNvPicPr>
            <a:picLocks noChangeAspect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3253" y="492435"/>
            <a:ext cx="586082" cy="404195"/>
          </a:xfrm>
          <a:prstGeom prst="rect">
            <a:avLst/>
          </a:prstGeom>
        </p:spPr>
      </p:pic>
      <p:pic>
        <p:nvPicPr>
          <p:cNvPr id="1048" name="图片 1047"/>
          <p:cNvPicPr>
            <a:picLocks noChangeAspect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745" y="404860"/>
            <a:ext cx="505243" cy="579346"/>
          </a:xfrm>
          <a:prstGeom prst="rect">
            <a:avLst/>
          </a:prstGeom>
        </p:spPr>
      </p:pic>
      <p:pic>
        <p:nvPicPr>
          <p:cNvPr id="1049" name="图片 1048"/>
          <p:cNvPicPr>
            <a:picLocks noChangeAspect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380" y="404860"/>
            <a:ext cx="579345" cy="579346"/>
          </a:xfrm>
          <a:prstGeom prst="rect">
            <a:avLst/>
          </a:prstGeom>
        </p:spPr>
      </p:pic>
      <p:pic>
        <p:nvPicPr>
          <p:cNvPr id="1050" name="图片 1049"/>
          <p:cNvPicPr>
            <a:picLocks noChangeAspect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530" y="404860"/>
            <a:ext cx="505243" cy="579346"/>
          </a:xfrm>
          <a:prstGeom prst="rect">
            <a:avLst/>
          </a:prstGeom>
        </p:spPr>
      </p:pic>
      <p:pic>
        <p:nvPicPr>
          <p:cNvPr id="1051" name="图片 1050"/>
          <p:cNvPicPr>
            <a:picLocks noChangeAspect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1140" y="401492"/>
            <a:ext cx="552399" cy="586082"/>
          </a:xfrm>
          <a:prstGeom prst="rect">
            <a:avLst/>
          </a:prstGeom>
        </p:spPr>
      </p:pic>
      <p:pic>
        <p:nvPicPr>
          <p:cNvPr id="1053" name="图片 1052"/>
          <p:cNvPicPr>
            <a:picLocks noChangeAspect="1"/>
          </p:cNvPicPr>
          <p:nvPr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9679" y="401492"/>
            <a:ext cx="491770" cy="586082"/>
          </a:xfrm>
          <a:prstGeom prst="rect">
            <a:avLst/>
          </a:prstGeom>
        </p:spPr>
      </p:pic>
      <p:pic>
        <p:nvPicPr>
          <p:cNvPr id="1054" name="图片 1053"/>
          <p:cNvPicPr>
            <a:picLocks noChangeAspect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343" y="401492"/>
            <a:ext cx="579345" cy="586082"/>
          </a:xfrm>
          <a:prstGeom prst="rect">
            <a:avLst/>
          </a:prstGeom>
        </p:spPr>
      </p:pic>
      <p:pic>
        <p:nvPicPr>
          <p:cNvPr id="1055" name="图片 1054"/>
          <p:cNvPicPr>
            <a:picLocks noChangeAspect="1"/>
          </p:cNvPicPr>
          <p:nvPr/>
        </p:nvPicPr>
        <p:blipFill>
          <a:blip r:embed="rId5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2580" y="404860"/>
            <a:ext cx="586082" cy="579346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737"/>
          <a:stretch>
            <a:fillRect/>
          </a:stretch>
        </p:blipFill>
        <p:spPr>
          <a:xfrm rot="10800000">
            <a:off x="1127611" y="3668855"/>
            <a:ext cx="6900981" cy="1474645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0" y="677497"/>
            <a:ext cx="9144000" cy="3429661"/>
          </a:xfrm>
          <a:prstGeom prst="rect">
            <a:avLst/>
          </a:prstGeom>
          <a:solidFill>
            <a:srgbClr val="8EB9A8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79372" y="2658813"/>
            <a:ext cx="2802437" cy="298553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2571750"/>
            <a:ext cx="1664211" cy="22433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98850" y="1266314"/>
            <a:ext cx="14279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pc="600" smtClean="0">
                <a:solidFill>
                  <a:schemeClr val="bg1"/>
                </a:solidFill>
                <a:latin typeface="Juice ITC" panose="04040403040A02020202" pitchFamily="82" charset="0"/>
              </a:rPr>
              <a:t>CONTENTS</a:t>
            </a:r>
            <a:endParaRPr lang="zh-CN" altLang="en-US" spc="600">
              <a:solidFill>
                <a:schemeClr val="bg1"/>
              </a:solidFill>
              <a:latin typeface="Juice ITC" panose="04040403040A02020202" pitchFamily="8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24105" y="677497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smtClean="0">
                <a:solidFill>
                  <a:schemeClr val="bg1"/>
                </a:solidFill>
                <a:latin typeface="方正幼线简体" panose="03000509000000000000" pitchFamily="65" charset="-122"/>
                <a:ea typeface="方正幼线简体" panose="03000509000000000000" pitchFamily="65" charset="-122"/>
              </a:rPr>
              <a:t>目录</a:t>
            </a:r>
            <a:endParaRPr lang="zh-CN" altLang="en-US" sz="3600">
              <a:solidFill>
                <a:schemeClr val="bg1"/>
              </a:solidFill>
              <a:latin typeface="方正幼线简体" panose="03000509000000000000" pitchFamily="65" charset="-122"/>
              <a:ea typeface="方正幼线简体" panose="03000509000000000000" pitchFamily="65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952247" y="2060668"/>
            <a:ext cx="1747545" cy="646331"/>
            <a:chOff x="827584" y="1779662"/>
            <a:chExt cx="1747545" cy="646331"/>
          </a:xfrm>
        </p:grpSpPr>
        <p:sp>
          <p:nvSpPr>
            <p:cNvPr id="5" name="TextBox 4"/>
            <p:cNvSpPr txBox="1"/>
            <p:nvPr/>
          </p:nvSpPr>
          <p:spPr>
            <a:xfrm>
              <a:off x="1763688" y="1960901"/>
              <a:ext cx="81144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smtClean="0">
                  <a:solidFill>
                    <a:schemeClr val="bg1"/>
                  </a:solidFill>
                  <a:latin typeface="方正幼线简体" panose="03000509000000000000" pitchFamily="65" charset="-122"/>
                  <a:ea typeface="方正幼线简体" panose="03000509000000000000" pitchFamily="65" charset="-122"/>
                </a:rPr>
                <a:t>TITLE</a:t>
              </a:r>
              <a:endParaRPr lang="zh-CN" altLang="en-US" sz="2000">
                <a:solidFill>
                  <a:schemeClr val="bg1"/>
                </a:solidFill>
                <a:latin typeface="方正幼线简体" panose="03000509000000000000" pitchFamily="65" charset="-122"/>
                <a:ea typeface="方正幼线简体" panose="03000509000000000000" pitchFamily="65" charset="-122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27584" y="1779662"/>
              <a:ext cx="89479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600" smtClean="0">
                  <a:solidFill>
                    <a:schemeClr val="bg1"/>
                  </a:solidFill>
                  <a:latin typeface="方正幼线简体" panose="03000509000000000000" pitchFamily="65" charset="-122"/>
                  <a:ea typeface="方正幼线简体" panose="03000509000000000000" pitchFamily="65" charset="-122"/>
                </a:rPr>
                <a:t>ONE</a:t>
              </a:r>
              <a:endParaRPr lang="zh-CN" altLang="en-US" sz="3600">
                <a:solidFill>
                  <a:schemeClr val="bg1"/>
                </a:solidFill>
                <a:latin typeface="方正幼线简体" panose="03000509000000000000" pitchFamily="65" charset="-122"/>
                <a:ea typeface="方正幼线简体" panose="03000509000000000000" pitchFamily="65" charset="-122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952247" y="3031365"/>
            <a:ext cx="1747545" cy="646331"/>
            <a:chOff x="827584" y="1779662"/>
            <a:chExt cx="1747545" cy="646331"/>
          </a:xfrm>
        </p:grpSpPr>
        <p:sp>
          <p:nvSpPr>
            <p:cNvPr id="14" name="TextBox 13"/>
            <p:cNvSpPr txBox="1"/>
            <p:nvPr/>
          </p:nvSpPr>
          <p:spPr>
            <a:xfrm>
              <a:off x="1763688" y="1960901"/>
              <a:ext cx="81144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smtClean="0">
                  <a:solidFill>
                    <a:schemeClr val="bg1"/>
                  </a:solidFill>
                  <a:latin typeface="方正幼线简体" panose="03000509000000000000" pitchFamily="65" charset="-122"/>
                  <a:ea typeface="方正幼线简体" panose="03000509000000000000" pitchFamily="65" charset="-122"/>
                </a:rPr>
                <a:t>TITLE</a:t>
              </a:r>
              <a:endParaRPr lang="zh-CN" altLang="en-US" sz="2000">
                <a:solidFill>
                  <a:schemeClr val="bg1"/>
                </a:solidFill>
                <a:latin typeface="方正幼线简体" panose="03000509000000000000" pitchFamily="65" charset="-122"/>
                <a:ea typeface="方正幼线简体" panose="03000509000000000000" pitchFamily="65" charset="-122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827584" y="1779662"/>
              <a:ext cx="90120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600" smtClean="0">
                  <a:solidFill>
                    <a:schemeClr val="bg1"/>
                  </a:solidFill>
                  <a:latin typeface="方正幼线简体" panose="03000509000000000000" pitchFamily="65" charset="-122"/>
                  <a:ea typeface="方正幼线简体" panose="03000509000000000000" pitchFamily="65" charset="-122"/>
                </a:rPr>
                <a:t>THR</a:t>
              </a:r>
              <a:endParaRPr lang="zh-CN" altLang="en-US" sz="3600">
                <a:solidFill>
                  <a:schemeClr val="bg1"/>
                </a:solidFill>
                <a:latin typeface="方正幼线简体" panose="03000509000000000000" pitchFamily="65" charset="-122"/>
                <a:ea typeface="方正幼线简体" panose="03000509000000000000" pitchFamily="65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6352847" y="1995686"/>
            <a:ext cx="1747545" cy="646331"/>
            <a:chOff x="827584" y="1779662"/>
            <a:chExt cx="1747545" cy="646331"/>
          </a:xfrm>
        </p:grpSpPr>
        <p:sp>
          <p:nvSpPr>
            <p:cNvPr id="17" name="TextBox 16"/>
            <p:cNvSpPr txBox="1"/>
            <p:nvPr/>
          </p:nvSpPr>
          <p:spPr>
            <a:xfrm>
              <a:off x="1763688" y="1960901"/>
              <a:ext cx="81144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smtClean="0">
                  <a:solidFill>
                    <a:schemeClr val="bg1"/>
                  </a:solidFill>
                  <a:latin typeface="方正幼线简体" panose="03000509000000000000" pitchFamily="65" charset="-122"/>
                  <a:ea typeface="方正幼线简体" panose="03000509000000000000" pitchFamily="65" charset="-122"/>
                </a:rPr>
                <a:t>TITLE</a:t>
              </a:r>
              <a:endParaRPr lang="zh-CN" altLang="en-US" sz="2000">
                <a:solidFill>
                  <a:schemeClr val="bg1"/>
                </a:solidFill>
                <a:latin typeface="方正幼线简体" panose="03000509000000000000" pitchFamily="65" charset="-122"/>
                <a:ea typeface="方正幼线简体" panose="03000509000000000000" pitchFamily="65" charset="-122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827584" y="1779662"/>
              <a:ext cx="88036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600" smtClean="0">
                  <a:solidFill>
                    <a:schemeClr val="bg1"/>
                  </a:solidFill>
                  <a:latin typeface="方正幼线简体" panose="03000509000000000000" pitchFamily="65" charset="-122"/>
                  <a:ea typeface="方正幼线简体" panose="03000509000000000000" pitchFamily="65" charset="-122"/>
                </a:rPr>
                <a:t>TWO</a:t>
              </a:r>
              <a:endParaRPr lang="zh-CN" altLang="en-US" sz="3600">
                <a:solidFill>
                  <a:schemeClr val="bg1"/>
                </a:solidFill>
                <a:latin typeface="方正幼线简体" panose="03000509000000000000" pitchFamily="65" charset="-122"/>
                <a:ea typeface="方正幼线简体" panose="03000509000000000000" pitchFamily="65" charset="-122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6352847" y="2966383"/>
            <a:ext cx="1747545" cy="646331"/>
            <a:chOff x="827584" y="1779662"/>
            <a:chExt cx="1747545" cy="646331"/>
          </a:xfrm>
        </p:grpSpPr>
        <p:sp>
          <p:nvSpPr>
            <p:cNvPr id="20" name="TextBox 19"/>
            <p:cNvSpPr txBox="1"/>
            <p:nvPr/>
          </p:nvSpPr>
          <p:spPr>
            <a:xfrm>
              <a:off x="1763688" y="1960901"/>
              <a:ext cx="81144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smtClean="0">
                  <a:solidFill>
                    <a:schemeClr val="bg1"/>
                  </a:solidFill>
                  <a:latin typeface="方正幼线简体" panose="03000509000000000000" pitchFamily="65" charset="-122"/>
                  <a:ea typeface="方正幼线简体" panose="03000509000000000000" pitchFamily="65" charset="-122"/>
                </a:rPr>
                <a:t>TITLE</a:t>
              </a:r>
              <a:endParaRPr lang="zh-CN" altLang="en-US" sz="2000">
                <a:solidFill>
                  <a:schemeClr val="bg1"/>
                </a:solidFill>
                <a:latin typeface="方正幼线简体" panose="03000509000000000000" pitchFamily="65" charset="-122"/>
                <a:ea typeface="方正幼线简体" panose="03000509000000000000" pitchFamily="65" charset="-122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827584" y="1779662"/>
              <a:ext cx="88678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600" smtClean="0">
                  <a:solidFill>
                    <a:schemeClr val="bg1"/>
                  </a:solidFill>
                  <a:latin typeface="方正幼线简体" panose="03000509000000000000" pitchFamily="65" charset="-122"/>
                  <a:ea typeface="方正幼线简体" panose="03000509000000000000" pitchFamily="65" charset="-122"/>
                </a:rPr>
                <a:t>FOU</a:t>
              </a:r>
              <a:endParaRPr lang="zh-CN" altLang="en-US" sz="3600">
                <a:solidFill>
                  <a:schemeClr val="bg1"/>
                </a:solidFill>
                <a:latin typeface="方正幼线简体" panose="03000509000000000000" pitchFamily="65" charset="-122"/>
                <a:ea typeface="方正幼线简体" panose="03000509000000000000" pitchFamily="65" charset="-122"/>
              </a:endParaRPr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915816" y="0"/>
            <a:ext cx="2736304" cy="5143499"/>
          </a:xfrm>
          <a:prstGeom prst="rect">
            <a:avLst/>
          </a:prstGeom>
          <a:solidFill>
            <a:srgbClr val="8EB9A8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137"/>
          <a:stretch>
            <a:fillRect/>
          </a:stretch>
        </p:blipFill>
        <p:spPr>
          <a:xfrm flipV="1">
            <a:off x="-180528" y="3583563"/>
            <a:ext cx="4056631" cy="155993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66354" y="1050871"/>
            <a:ext cx="11176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smtClean="0">
                <a:solidFill>
                  <a:schemeClr val="bg1"/>
                </a:solidFill>
                <a:latin typeface="Gigi" panose="04040504061007020D02" pitchFamily="82" charset="0"/>
              </a:rPr>
              <a:t>PETS</a:t>
            </a:r>
            <a:endParaRPr lang="zh-CN" altLang="en-US" sz="3200">
              <a:solidFill>
                <a:schemeClr val="bg1"/>
              </a:solidFill>
              <a:latin typeface="Gigi" panose="04040504061007020D02" pitchFamily="8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275856" y="1635646"/>
            <a:ext cx="3794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pc="300" smtClean="0">
                <a:solidFill>
                  <a:schemeClr val="bg1"/>
                </a:solidFill>
                <a:latin typeface="Juice ITC" panose="04040403040A02020202" pitchFamily="82" charset="0"/>
              </a:rPr>
              <a:t>A large collection of cats and dogs</a:t>
            </a:r>
            <a:endParaRPr lang="zh-CN" altLang="en-US" spc="300">
              <a:solidFill>
                <a:schemeClr val="bg1"/>
              </a:solidFill>
              <a:latin typeface="Juice ITC" panose="04040403040A02020202" pitchFamily="82" charset="0"/>
            </a:endParaRPr>
          </a:p>
        </p:txBody>
      </p:sp>
      <p:cxnSp>
        <p:nvCxnSpPr>
          <p:cNvPr id="16" name="直接连接符 15"/>
          <p:cNvCxnSpPr/>
          <p:nvPr/>
        </p:nvCxnSpPr>
        <p:spPr>
          <a:xfrm>
            <a:off x="2915816" y="1122879"/>
            <a:ext cx="0" cy="246068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123728" y="858074"/>
            <a:ext cx="62388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600" smtClean="0">
                <a:solidFill>
                  <a:schemeClr val="bg1"/>
                </a:solidFill>
                <a:latin typeface="Gigi" panose="04040504061007020D02" pitchFamily="82" charset="0"/>
                <a:ea typeface="方正幼线简体" panose="03000509000000000000" pitchFamily="65" charset="-122"/>
              </a:rPr>
              <a:t>1</a:t>
            </a:r>
            <a:endParaRPr lang="zh-CN" altLang="en-US" sz="9600">
              <a:solidFill>
                <a:schemeClr val="bg1"/>
              </a:solidFill>
              <a:latin typeface="Gigi" panose="04040504061007020D02" pitchFamily="82" charset="0"/>
              <a:ea typeface="方正幼线简体" panose="03000509000000000000" pitchFamily="65" charset="-122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430048" y="2258457"/>
            <a:ext cx="5902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smtClean="0">
                <a:solidFill>
                  <a:schemeClr val="bg1"/>
                </a:solidFill>
                <a:latin typeface="方正幼线简体" panose="03000509000000000000" pitchFamily="65" charset="-122"/>
                <a:ea typeface="方正幼线简体" panose="03000509000000000000" pitchFamily="65" charset="-122"/>
              </a:rPr>
              <a:t>TEXT</a:t>
            </a:r>
            <a:endParaRPr lang="zh-CN" altLang="en-US" sz="1600">
              <a:solidFill>
                <a:schemeClr val="bg1"/>
              </a:solidFill>
              <a:latin typeface="方正幼线简体" panose="03000509000000000000" pitchFamily="65" charset="-122"/>
              <a:ea typeface="方正幼线简体" panose="03000509000000000000" pitchFamily="65" charset="-122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87"/>
          <a:stretch>
            <a:fillRect/>
          </a:stretch>
        </p:blipFill>
        <p:spPr>
          <a:xfrm rot="16200000">
            <a:off x="4036566" y="1739035"/>
            <a:ext cx="1923676" cy="4885254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  <p:bldP spid="17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827584" y="-1388690"/>
            <a:ext cx="6336704" cy="6336704"/>
          </a:xfrm>
          <a:prstGeom prst="ellipse">
            <a:avLst/>
          </a:prstGeom>
          <a:solidFill>
            <a:srgbClr val="8EB9A8">
              <a:alpha val="5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366064" flipH="1">
            <a:off x="3587634" y="2964732"/>
            <a:ext cx="2802437" cy="298553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2490484"/>
            <a:ext cx="1880620" cy="21397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59632" y="771550"/>
            <a:ext cx="118494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5400" smtClean="0">
                <a:solidFill>
                  <a:schemeClr val="bg1"/>
                </a:solidFill>
                <a:latin typeface="方正幼线简体" panose="03000509000000000000" pitchFamily="65" charset="-122"/>
                <a:ea typeface="方正幼线简体" panose="03000509000000000000" pitchFamily="65" charset="-122"/>
              </a:rPr>
              <a:t>汪</a:t>
            </a:r>
            <a:r>
              <a:rPr lang="zh-CN" altLang="en-US" sz="2400" smtClean="0">
                <a:solidFill>
                  <a:schemeClr val="bg1"/>
                </a:solidFill>
                <a:latin typeface="方正幼线简体" panose="03000509000000000000" pitchFamily="65" charset="-122"/>
                <a:ea typeface="方正幼线简体" panose="03000509000000000000" pitchFamily="65" charset="-122"/>
              </a:rPr>
              <a:t>汪</a:t>
            </a:r>
            <a:endParaRPr lang="zh-CN" altLang="en-US" sz="2400">
              <a:solidFill>
                <a:schemeClr val="bg1"/>
              </a:solidFill>
              <a:latin typeface="方正幼线简体" panose="03000509000000000000" pitchFamily="65" charset="-122"/>
              <a:ea typeface="方正幼线简体" panose="03000509000000000000" pitchFamily="65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95343" y="1264031"/>
            <a:ext cx="35349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spc="600" smtClean="0">
                <a:solidFill>
                  <a:schemeClr val="bg1"/>
                </a:solidFill>
                <a:latin typeface="方正幼线简体" panose="03000509000000000000" pitchFamily="65" charset="-122"/>
                <a:ea typeface="方正幼线简体" panose="03000509000000000000" pitchFamily="65" charset="-122"/>
              </a:rPr>
              <a:t>hohohohohohohohooho</a:t>
            </a:r>
            <a:endParaRPr lang="zh-CN" altLang="en-US" sz="1600" spc="600">
              <a:solidFill>
                <a:schemeClr val="bg1"/>
              </a:solidFill>
              <a:latin typeface="方正幼线简体" panose="03000509000000000000" pitchFamily="65" charset="-122"/>
              <a:ea typeface="方正幼线简体" panose="03000509000000000000" pitchFamily="65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75813" y="1995686"/>
            <a:ext cx="5902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smtClean="0">
                <a:solidFill>
                  <a:schemeClr val="bg1"/>
                </a:solidFill>
                <a:latin typeface="方正幼线简体" panose="03000509000000000000" pitchFamily="65" charset="-122"/>
                <a:ea typeface="方正幼线简体" panose="03000509000000000000" pitchFamily="65" charset="-122"/>
              </a:rPr>
              <a:t>TEXT</a:t>
            </a:r>
            <a:endParaRPr lang="zh-CN" altLang="en-US" sz="1600">
              <a:solidFill>
                <a:schemeClr val="bg1"/>
              </a:solidFill>
              <a:latin typeface="方正幼线简体" panose="03000509000000000000" pitchFamily="65" charset="-122"/>
              <a:ea typeface="方正幼线简体" panose="03000509000000000000" pitchFamily="65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76" t="57622"/>
          <a:stretch>
            <a:fillRect/>
          </a:stretch>
        </p:blipFill>
        <p:spPr>
          <a:xfrm rot="10800000" flipH="1">
            <a:off x="-34173" y="2570922"/>
            <a:ext cx="3758940" cy="2572578"/>
          </a:xfrm>
          <a:prstGeom prst="rect">
            <a:avLst/>
          </a:prstGeom>
        </p:spPr>
      </p:pic>
      <p:cxnSp>
        <p:nvCxnSpPr>
          <p:cNvPr id="10" name="直接连接符 9"/>
          <p:cNvCxnSpPr/>
          <p:nvPr/>
        </p:nvCxnSpPr>
        <p:spPr>
          <a:xfrm>
            <a:off x="2051720" y="987574"/>
            <a:ext cx="561662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6500195" y="1"/>
            <a:ext cx="2627784" cy="5143500"/>
          </a:xfrm>
          <a:prstGeom prst="rect">
            <a:avLst/>
          </a:prstGeom>
          <a:solidFill>
            <a:srgbClr val="8EB9A8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0" y="1"/>
            <a:ext cx="2627784" cy="5143500"/>
          </a:xfrm>
          <a:prstGeom prst="rect">
            <a:avLst/>
          </a:prstGeom>
          <a:solidFill>
            <a:srgbClr val="8EB9A8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89976">
            <a:off x="3582211" y="1387796"/>
            <a:ext cx="3219792" cy="343015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1275606"/>
            <a:ext cx="2473443" cy="296063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24304" y="1247735"/>
            <a:ext cx="5902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smtClean="0">
                <a:solidFill>
                  <a:schemeClr val="bg1"/>
                </a:solidFill>
                <a:latin typeface="方正幼线简体" panose="03000509000000000000" pitchFamily="65" charset="-122"/>
                <a:ea typeface="方正幼线简体" panose="03000509000000000000" pitchFamily="65" charset="-122"/>
              </a:rPr>
              <a:t>TEXT</a:t>
            </a:r>
            <a:endParaRPr lang="zh-CN" altLang="en-US" sz="1600">
              <a:solidFill>
                <a:schemeClr val="bg1"/>
              </a:solidFill>
              <a:latin typeface="方正幼线简体" panose="03000509000000000000" pitchFamily="65" charset="-122"/>
              <a:ea typeface="方正幼线简体" panose="03000509000000000000" pitchFamily="65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355"/>
          <a:stretch>
            <a:fillRect/>
          </a:stretch>
        </p:blipFill>
        <p:spPr>
          <a:xfrm>
            <a:off x="2748457" y="3723879"/>
            <a:ext cx="3384224" cy="141962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86915" y="1524441"/>
            <a:ext cx="5902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smtClean="0">
                <a:solidFill>
                  <a:schemeClr val="bg1"/>
                </a:solidFill>
                <a:latin typeface="方正幼线简体" panose="03000509000000000000" pitchFamily="65" charset="-122"/>
                <a:ea typeface="方正幼线简体" panose="03000509000000000000" pitchFamily="65" charset="-122"/>
              </a:rPr>
              <a:t>TEXT</a:t>
            </a:r>
            <a:endParaRPr lang="zh-CN" altLang="en-US" sz="1600">
              <a:solidFill>
                <a:schemeClr val="bg1"/>
              </a:solidFill>
              <a:latin typeface="方正幼线简体" panose="03000509000000000000" pitchFamily="65" charset="-122"/>
              <a:ea typeface="方正幼线简体" panose="03000509000000000000" pitchFamily="65" charset="-12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49526" y="1801148"/>
            <a:ext cx="5902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smtClean="0">
                <a:solidFill>
                  <a:schemeClr val="bg1"/>
                </a:solidFill>
                <a:latin typeface="方正幼线简体" panose="03000509000000000000" pitchFamily="65" charset="-122"/>
                <a:ea typeface="方正幼线简体" panose="03000509000000000000" pitchFamily="65" charset="-122"/>
              </a:rPr>
              <a:t>TEXT</a:t>
            </a:r>
            <a:endParaRPr lang="zh-CN" altLang="en-US" sz="1600">
              <a:solidFill>
                <a:schemeClr val="bg1"/>
              </a:solidFill>
              <a:latin typeface="方正幼线简体" panose="03000509000000000000" pitchFamily="65" charset="-122"/>
              <a:ea typeface="方正幼线简体" panose="03000509000000000000" pitchFamily="65" charset="-12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7504" y="2931790"/>
            <a:ext cx="1625766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smtClean="0">
                <a:solidFill>
                  <a:schemeClr val="bg1"/>
                </a:solidFill>
                <a:latin typeface="方正幼线简体" panose="03000509000000000000" pitchFamily="65" charset="-122"/>
                <a:ea typeface="方正幼线简体" panose="03000509000000000000" pitchFamily="65" charset="-122"/>
              </a:rPr>
              <a:t>D</a:t>
            </a:r>
            <a:r>
              <a:rPr lang="en-US" altLang="zh-CN" sz="5400" smtClean="0">
                <a:solidFill>
                  <a:schemeClr val="bg1"/>
                </a:solidFill>
                <a:latin typeface="方正幼线简体" panose="03000509000000000000" pitchFamily="65" charset="-122"/>
                <a:ea typeface="方正幼线简体" panose="03000509000000000000" pitchFamily="65" charset="-122"/>
              </a:rPr>
              <a:t>og</a:t>
            </a:r>
            <a:endParaRPr lang="zh-CN" altLang="en-US" sz="5400">
              <a:solidFill>
                <a:schemeClr val="bg1"/>
              </a:solidFill>
              <a:latin typeface="方正幼线简体" panose="03000509000000000000" pitchFamily="65" charset="-122"/>
              <a:ea typeface="方正幼线简体" panose="03000509000000000000" pitchFamily="65" charset="-12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27716" y="3560117"/>
            <a:ext cx="6639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smtClean="0">
                <a:solidFill>
                  <a:schemeClr val="bg1"/>
                </a:solidFill>
                <a:latin typeface="方正幼线简体" panose="03000509000000000000" pitchFamily="65" charset="-122"/>
                <a:ea typeface="方正幼线简体" panose="03000509000000000000" pitchFamily="65" charset="-122"/>
              </a:rPr>
              <a:t>Little</a:t>
            </a:r>
            <a:endParaRPr lang="zh-CN" altLang="en-US" sz="1400">
              <a:solidFill>
                <a:schemeClr val="bg1"/>
              </a:solidFill>
              <a:latin typeface="方正幼线简体" panose="03000509000000000000" pitchFamily="65" charset="-122"/>
              <a:ea typeface="方正幼线简体" panose="03000509000000000000" pitchFamily="65" charset="-12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948264" y="1391751"/>
            <a:ext cx="5902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smtClean="0">
                <a:solidFill>
                  <a:schemeClr val="bg1"/>
                </a:solidFill>
                <a:latin typeface="方正幼线简体" panose="03000509000000000000" pitchFamily="65" charset="-122"/>
                <a:ea typeface="方正幼线简体" panose="03000509000000000000" pitchFamily="65" charset="-122"/>
              </a:rPr>
              <a:t>TEXT</a:t>
            </a:r>
            <a:endParaRPr lang="zh-CN" altLang="en-US" sz="1600">
              <a:solidFill>
                <a:schemeClr val="bg1"/>
              </a:solidFill>
              <a:latin typeface="方正幼线简体" panose="03000509000000000000" pitchFamily="65" charset="-122"/>
              <a:ea typeface="方正幼线简体" panose="03000509000000000000" pitchFamily="65" charset="-12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310875" y="1668457"/>
            <a:ext cx="5902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smtClean="0">
                <a:solidFill>
                  <a:schemeClr val="bg1"/>
                </a:solidFill>
                <a:latin typeface="方正幼线简体" panose="03000509000000000000" pitchFamily="65" charset="-122"/>
                <a:ea typeface="方正幼线简体" panose="03000509000000000000" pitchFamily="65" charset="-122"/>
              </a:rPr>
              <a:t>TEXT</a:t>
            </a:r>
            <a:endParaRPr lang="zh-CN" altLang="en-US" sz="1600">
              <a:solidFill>
                <a:schemeClr val="bg1"/>
              </a:solidFill>
              <a:latin typeface="方正幼线简体" panose="03000509000000000000" pitchFamily="65" charset="-122"/>
              <a:ea typeface="方正幼线简体" panose="03000509000000000000" pitchFamily="65" charset="-122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673486" y="1945164"/>
            <a:ext cx="5902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smtClean="0">
                <a:solidFill>
                  <a:schemeClr val="bg1"/>
                </a:solidFill>
                <a:latin typeface="方正幼线简体" panose="03000509000000000000" pitchFamily="65" charset="-122"/>
                <a:ea typeface="方正幼线简体" panose="03000509000000000000" pitchFamily="65" charset="-122"/>
              </a:rPr>
              <a:t>TEXT</a:t>
            </a:r>
            <a:endParaRPr lang="zh-CN" altLang="en-US" sz="1600">
              <a:solidFill>
                <a:schemeClr val="bg1"/>
              </a:solidFill>
              <a:latin typeface="方正幼线简体" panose="03000509000000000000" pitchFamily="65" charset="-122"/>
              <a:ea typeface="方正幼线简体" panose="03000509000000000000" pitchFamily="65" charset="-122"/>
            </a:endParaRPr>
          </a:p>
        </p:txBody>
      </p:sp>
      <p:cxnSp>
        <p:nvCxnSpPr>
          <p:cNvPr id="16" name="直接连接符 15"/>
          <p:cNvCxnSpPr/>
          <p:nvPr/>
        </p:nvCxnSpPr>
        <p:spPr>
          <a:xfrm>
            <a:off x="6588224" y="1"/>
            <a:ext cx="0" cy="228371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/>
        </p:nvCxnSpPr>
        <p:spPr>
          <a:xfrm flipV="1">
            <a:off x="1977141" y="3211563"/>
            <a:ext cx="0" cy="194682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3066" y="1949536"/>
            <a:ext cx="3375314" cy="3100461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5599318" y="0"/>
            <a:ext cx="3544682" cy="5143499"/>
          </a:xfrm>
          <a:prstGeom prst="rect">
            <a:avLst/>
          </a:prstGeom>
          <a:solidFill>
            <a:srgbClr val="8EB9A8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22814">
            <a:off x="2788538" y="1270170"/>
            <a:ext cx="2802437" cy="298553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731" y="1203598"/>
            <a:ext cx="1624587" cy="218237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740822" y="272574"/>
            <a:ext cx="1489510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smtClean="0">
                <a:solidFill>
                  <a:schemeClr val="bg1"/>
                </a:solidFill>
                <a:latin typeface="方正幼线简体" panose="03000509000000000000" pitchFamily="65" charset="-122"/>
                <a:ea typeface="方正幼线简体" panose="03000509000000000000" pitchFamily="65" charset="-122"/>
              </a:rPr>
              <a:t>C</a:t>
            </a:r>
            <a:r>
              <a:rPr lang="en-US" altLang="zh-CN" sz="4800" smtClean="0">
                <a:solidFill>
                  <a:schemeClr val="bg1"/>
                </a:solidFill>
                <a:latin typeface="方正幼线简体" panose="03000509000000000000" pitchFamily="65" charset="-122"/>
                <a:ea typeface="方正幼线简体" panose="03000509000000000000" pitchFamily="65" charset="-122"/>
              </a:rPr>
              <a:t>at</a:t>
            </a:r>
            <a:endParaRPr lang="zh-CN" altLang="en-US" sz="2000">
              <a:solidFill>
                <a:schemeClr val="bg1"/>
              </a:solidFill>
              <a:latin typeface="方正幼线简体" panose="03000509000000000000" pitchFamily="65" charset="-122"/>
              <a:ea typeface="方正幼线简体" panose="03000509000000000000" pitchFamily="65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13039" y="1949536"/>
            <a:ext cx="21387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spc="600" smtClean="0">
                <a:solidFill>
                  <a:schemeClr val="bg1"/>
                </a:solidFill>
                <a:latin typeface="方正幼线简体" panose="03000509000000000000" pitchFamily="65" charset="-122"/>
                <a:ea typeface="方正幼线简体" panose="03000509000000000000" pitchFamily="65" charset="-122"/>
              </a:rPr>
              <a:t>bababababba</a:t>
            </a:r>
            <a:endParaRPr lang="zh-CN" altLang="en-US" sz="1600" spc="600">
              <a:solidFill>
                <a:schemeClr val="bg1"/>
              </a:solidFill>
              <a:latin typeface="方正幼线简体" panose="03000509000000000000" pitchFamily="65" charset="-122"/>
              <a:ea typeface="方正幼线简体" panose="03000509000000000000" pitchFamily="65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97998" y="2521228"/>
            <a:ext cx="5902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smtClean="0">
                <a:solidFill>
                  <a:schemeClr val="bg1"/>
                </a:solidFill>
                <a:latin typeface="方正幼线简体" panose="03000509000000000000" pitchFamily="65" charset="-122"/>
                <a:ea typeface="方正幼线简体" panose="03000509000000000000" pitchFamily="65" charset="-122"/>
              </a:rPr>
              <a:t>TEXT</a:t>
            </a:r>
            <a:endParaRPr lang="zh-CN" altLang="en-US" sz="1600">
              <a:solidFill>
                <a:schemeClr val="bg1"/>
              </a:solidFill>
              <a:latin typeface="方正幼线简体" panose="03000509000000000000" pitchFamily="65" charset="-122"/>
              <a:ea typeface="方正幼线简体" panose="03000509000000000000" pitchFamily="65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0" y="0"/>
            <a:ext cx="2195736" cy="5143500"/>
          </a:xfrm>
          <a:prstGeom prst="rect">
            <a:avLst/>
          </a:prstGeom>
          <a:solidFill>
            <a:srgbClr val="8EB9A8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TextBox 9"/>
          <p:cNvSpPr txBox="1"/>
          <p:nvPr/>
        </p:nvSpPr>
        <p:spPr>
          <a:xfrm>
            <a:off x="1835696" y="1441108"/>
            <a:ext cx="5902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smtClean="0">
                <a:solidFill>
                  <a:schemeClr val="bg1"/>
                </a:solidFill>
                <a:latin typeface="方正幼线简体" panose="03000509000000000000" pitchFamily="65" charset="-122"/>
                <a:ea typeface="方正幼线简体" panose="03000509000000000000" pitchFamily="65" charset="-122"/>
              </a:rPr>
              <a:t>TEXT</a:t>
            </a:r>
            <a:endParaRPr lang="zh-CN" altLang="en-US" sz="1600">
              <a:solidFill>
                <a:schemeClr val="bg1"/>
              </a:solidFill>
              <a:latin typeface="方正幼线简体" panose="03000509000000000000" pitchFamily="65" charset="-122"/>
              <a:ea typeface="方正幼线简体" panose="03000509000000000000" pitchFamily="65" charset="-12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03648" y="2233196"/>
            <a:ext cx="5902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smtClean="0">
                <a:solidFill>
                  <a:schemeClr val="bg1"/>
                </a:solidFill>
                <a:latin typeface="方正幼线简体" panose="03000509000000000000" pitchFamily="65" charset="-122"/>
                <a:ea typeface="方正幼线简体" panose="03000509000000000000" pitchFamily="65" charset="-122"/>
              </a:rPr>
              <a:t>TEXT</a:t>
            </a:r>
            <a:endParaRPr lang="zh-CN" altLang="en-US" sz="1600">
              <a:solidFill>
                <a:schemeClr val="bg1"/>
              </a:solidFill>
              <a:latin typeface="方正幼线简体" panose="03000509000000000000" pitchFamily="65" charset="-122"/>
              <a:ea typeface="方正幼线简体" panose="03000509000000000000" pitchFamily="65" charset="-12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29912" y="3047416"/>
            <a:ext cx="5902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smtClean="0">
                <a:solidFill>
                  <a:schemeClr val="bg1"/>
                </a:solidFill>
                <a:latin typeface="方正幼线简体" panose="03000509000000000000" pitchFamily="65" charset="-122"/>
                <a:ea typeface="方正幼线简体" panose="03000509000000000000" pitchFamily="65" charset="-122"/>
              </a:rPr>
              <a:t>TEXT</a:t>
            </a:r>
            <a:endParaRPr lang="zh-CN" altLang="en-US" sz="1600">
              <a:solidFill>
                <a:schemeClr val="bg1"/>
              </a:solidFill>
              <a:latin typeface="方正幼线简体" panose="03000509000000000000" pitchFamily="65" charset="-122"/>
              <a:ea typeface="方正幼线简体" panose="03000509000000000000" pitchFamily="65" charset="-122"/>
            </a:endParaRPr>
          </a:p>
        </p:txBody>
      </p:sp>
      <p:cxnSp>
        <p:nvCxnSpPr>
          <p:cNvPr id="13" name="直接连接符 12"/>
          <p:cNvCxnSpPr/>
          <p:nvPr/>
        </p:nvCxnSpPr>
        <p:spPr>
          <a:xfrm>
            <a:off x="0" y="987574"/>
            <a:ext cx="650208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10" grpId="0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915816" y="0"/>
            <a:ext cx="2736304" cy="5143499"/>
          </a:xfrm>
          <a:prstGeom prst="rect">
            <a:avLst/>
          </a:prstGeom>
          <a:solidFill>
            <a:srgbClr val="8EB9A8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83" b="1"/>
          <a:stretch>
            <a:fillRect/>
          </a:stretch>
        </p:blipFill>
        <p:spPr>
          <a:xfrm flipV="1">
            <a:off x="4294649" y="2318371"/>
            <a:ext cx="4056631" cy="282512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66354" y="1050871"/>
            <a:ext cx="11176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smtClean="0">
                <a:solidFill>
                  <a:schemeClr val="bg1"/>
                </a:solidFill>
                <a:latin typeface="Gigi" panose="04040504061007020D02" pitchFamily="82" charset="0"/>
              </a:rPr>
              <a:t>PETS</a:t>
            </a:r>
            <a:endParaRPr lang="zh-CN" altLang="en-US" sz="3200">
              <a:solidFill>
                <a:schemeClr val="bg1"/>
              </a:solidFill>
              <a:latin typeface="Gigi" panose="04040504061007020D02" pitchFamily="8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275856" y="1635646"/>
            <a:ext cx="3794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pc="300" smtClean="0">
                <a:solidFill>
                  <a:schemeClr val="bg1"/>
                </a:solidFill>
                <a:latin typeface="Juice ITC" panose="04040403040A02020202" pitchFamily="82" charset="0"/>
              </a:rPr>
              <a:t>A large collection of cats and dogs</a:t>
            </a:r>
            <a:endParaRPr lang="zh-CN" altLang="en-US" spc="300">
              <a:solidFill>
                <a:schemeClr val="bg1"/>
              </a:solidFill>
              <a:latin typeface="Juice ITC" panose="04040403040A02020202" pitchFamily="82" charset="0"/>
            </a:endParaRPr>
          </a:p>
        </p:txBody>
      </p:sp>
      <p:cxnSp>
        <p:nvCxnSpPr>
          <p:cNvPr id="16" name="直接连接符 15"/>
          <p:cNvCxnSpPr/>
          <p:nvPr/>
        </p:nvCxnSpPr>
        <p:spPr>
          <a:xfrm>
            <a:off x="2915816" y="1122879"/>
            <a:ext cx="0" cy="246068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123728" y="858074"/>
            <a:ext cx="75373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600" smtClean="0">
                <a:solidFill>
                  <a:schemeClr val="bg1"/>
                </a:solidFill>
                <a:latin typeface="Gigi" panose="04040504061007020D02" pitchFamily="82" charset="0"/>
                <a:ea typeface="方正幼线简体" panose="03000509000000000000" pitchFamily="65" charset="-122"/>
              </a:rPr>
              <a:t>2</a:t>
            </a:r>
            <a:endParaRPr lang="zh-CN" altLang="en-US" sz="9600">
              <a:solidFill>
                <a:schemeClr val="bg1"/>
              </a:solidFill>
              <a:latin typeface="Gigi" panose="04040504061007020D02" pitchFamily="82" charset="0"/>
              <a:ea typeface="方正幼线简体" panose="03000509000000000000" pitchFamily="65" charset="-122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430048" y="2258457"/>
            <a:ext cx="5902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smtClean="0">
                <a:solidFill>
                  <a:schemeClr val="bg1"/>
                </a:solidFill>
                <a:latin typeface="方正幼线简体" panose="03000509000000000000" pitchFamily="65" charset="-122"/>
                <a:ea typeface="方正幼线简体" panose="03000509000000000000" pitchFamily="65" charset="-122"/>
              </a:rPr>
              <a:t>TEXT</a:t>
            </a:r>
            <a:endParaRPr lang="zh-CN" altLang="en-US" sz="1600">
              <a:solidFill>
                <a:schemeClr val="bg1"/>
              </a:solidFill>
              <a:latin typeface="方正幼线简体" panose="03000509000000000000" pitchFamily="65" charset="-122"/>
              <a:ea typeface="方正幼线简体" panose="03000509000000000000" pitchFamily="65" charset="-122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4" t="62974" r="1"/>
          <a:stretch>
            <a:fillRect/>
          </a:stretch>
        </p:blipFill>
        <p:spPr>
          <a:xfrm rot="16200000">
            <a:off x="-1425176" y="1260622"/>
            <a:ext cx="4659187" cy="1808835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  <p:bldP spid="17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5508104" y="-1"/>
            <a:ext cx="3635896" cy="5143499"/>
          </a:xfrm>
          <a:prstGeom prst="rect">
            <a:avLst/>
          </a:prstGeom>
          <a:solidFill>
            <a:srgbClr val="8EB9A8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0" y="-2"/>
            <a:ext cx="2448071" cy="5143499"/>
          </a:xfrm>
          <a:prstGeom prst="rect">
            <a:avLst/>
          </a:prstGeom>
          <a:solidFill>
            <a:srgbClr val="8EB9A8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245481">
            <a:off x="2935355" y="643984"/>
            <a:ext cx="2802437" cy="298553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7138" y="1605532"/>
            <a:ext cx="1569723" cy="193243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727"/>
          <a:stretch>
            <a:fillRect/>
          </a:stretch>
        </p:blipFill>
        <p:spPr>
          <a:xfrm>
            <a:off x="2771800" y="3144535"/>
            <a:ext cx="3384224" cy="199896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940152" y="2941950"/>
            <a:ext cx="1329210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smtClean="0">
                <a:solidFill>
                  <a:schemeClr val="bg1"/>
                </a:solidFill>
                <a:latin typeface="方正幼线简体" panose="03000509000000000000" pitchFamily="65" charset="-122"/>
                <a:ea typeface="方正幼线简体" panose="03000509000000000000" pitchFamily="65" charset="-122"/>
              </a:rPr>
              <a:t>w</a:t>
            </a:r>
            <a:r>
              <a:rPr lang="en-US" altLang="zh-CN" sz="6000" smtClean="0">
                <a:solidFill>
                  <a:schemeClr val="bg1"/>
                </a:solidFill>
                <a:latin typeface="方正幼线简体" panose="03000509000000000000" pitchFamily="65" charset="-122"/>
                <a:ea typeface="方正幼线简体" panose="03000509000000000000" pitchFamily="65" charset="-122"/>
              </a:rPr>
              <a:t>a</a:t>
            </a:r>
            <a:endParaRPr lang="zh-CN" altLang="en-US" sz="1050">
              <a:solidFill>
                <a:schemeClr val="bg1"/>
              </a:solidFill>
              <a:latin typeface="方正幼线简体" panose="03000509000000000000" pitchFamily="65" charset="-122"/>
              <a:ea typeface="方正幼线简体" panose="03000509000000000000" pitchFamily="65" charset="-122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-16506" y="4515966"/>
            <a:ext cx="674874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024304" y="1247735"/>
            <a:ext cx="5902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smtClean="0">
                <a:solidFill>
                  <a:schemeClr val="bg1"/>
                </a:solidFill>
                <a:latin typeface="方正幼线简体" panose="03000509000000000000" pitchFamily="65" charset="-122"/>
                <a:ea typeface="方正幼线简体" panose="03000509000000000000" pitchFamily="65" charset="-122"/>
              </a:rPr>
              <a:t>TEXT</a:t>
            </a:r>
            <a:endParaRPr lang="zh-CN" altLang="en-US" sz="1600">
              <a:solidFill>
                <a:schemeClr val="bg1"/>
              </a:solidFill>
              <a:latin typeface="方正幼线简体" panose="03000509000000000000" pitchFamily="65" charset="-122"/>
              <a:ea typeface="方正幼线简体" panose="03000509000000000000" pitchFamily="65" charset="-12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24304" y="2308213"/>
            <a:ext cx="5902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smtClean="0">
                <a:solidFill>
                  <a:schemeClr val="bg1"/>
                </a:solidFill>
                <a:latin typeface="方正幼线简体" panose="03000509000000000000" pitchFamily="65" charset="-122"/>
                <a:ea typeface="方正幼线简体" panose="03000509000000000000" pitchFamily="65" charset="-122"/>
              </a:rPr>
              <a:t>TEXT</a:t>
            </a:r>
            <a:endParaRPr lang="zh-CN" altLang="en-US" sz="1600">
              <a:solidFill>
                <a:schemeClr val="bg1"/>
              </a:solidFill>
              <a:latin typeface="方正幼线简体" panose="03000509000000000000" pitchFamily="65" charset="-122"/>
              <a:ea typeface="方正幼线简体" panose="03000509000000000000" pitchFamily="65" charset="-12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24304" y="3368691"/>
            <a:ext cx="5902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smtClean="0">
                <a:solidFill>
                  <a:schemeClr val="bg1"/>
                </a:solidFill>
                <a:latin typeface="方正幼线简体" panose="03000509000000000000" pitchFamily="65" charset="-122"/>
                <a:ea typeface="方正幼线简体" panose="03000509000000000000" pitchFamily="65" charset="-122"/>
              </a:rPr>
              <a:t>TEXT</a:t>
            </a:r>
            <a:endParaRPr lang="zh-CN" altLang="en-US" sz="1600">
              <a:solidFill>
                <a:schemeClr val="bg1"/>
              </a:solidFill>
              <a:latin typeface="方正幼线简体" panose="03000509000000000000" pitchFamily="65" charset="-122"/>
              <a:ea typeface="方正幼线简体" panose="03000509000000000000" pitchFamily="65" charset="-12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251862" y="2305204"/>
            <a:ext cx="5902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smtClean="0">
                <a:solidFill>
                  <a:schemeClr val="bg1"/>
                </a:solidFill>
                <a:latin typeface="方正幼线简体" panose="03000509000000000000" pitchFamily="65" charset="-122"/>
                <a:ea typeface="方正幼线简体" panose="03000509000000000000" pitchFamily="65" charset="-122"/>
              </a:rPr>
              <a:t>TEXT</a:t>
            </a:r>
            <a:endParaRPr lang="zh-CN" altLang="en-US" sz="1600">
              <a:solidFill>
                <a:schemeClr val="bg1"/>
              </a:solidFill>
              <a:latin typeface="方正幼线简体" panose="03000509000000000000" pitchFamily="65" charset="-122"/>
              <a:ea typeface="方正幼线简体" panose="03000509000000000000" pitchFamily="65" charset="-12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0" grpId="0"/>
      <p:bldP spid="11" grpId="0"/>
      <p:bldP spid="12" grpId="0"/>
    </p:bld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590</Words>
  <Application>WPS 演示</Application>
  <PresentationFormat>全屏显示(16:9)</PresentationFormat>
  <Paragraphs>190</Paragraphs>
  <Slides>24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34" baseType="lpstr">
      <vt:lpstr>Arial</vt:lpstr>
      <vt:lpstr>宋体</vt:lpstr>
      <vt:lpstr>Wingdings</vt:lpstr>
      <vt:lpstr>Gigi</vt:lpstr>
      <vt:lpstr>Juice ITC</vt:lpstr>
      <vt:lpstr>方正幼线简体</vt:lpstr>
      <vt:lpstr>Calibri</vt:lpstr>
      <vt:lpstr>微软雅黑</vt:lpstr>
      <vt:lpstr>Arial Unicode MS</vt:lpstr>
      <vt:lpstr>office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一颗苹果</cp:lastModifiedBy>
  <cp:revision>2</cp:revision>
  <dcterms:created xsi:type="dcterms:W3CDTF">2021-09-09T09:56:00Z</dcterms:created>
  <dcterms:modified xsi:type="dcterms:W3CDTF">2021-09-10T07:46:29Z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D8049D16683F47A5958C928B79AE1EA2</vt:lpwstr>
  </property>
  <property fmtid="{D5CDD505-2E9C-101B-9397-08002B2CF9AE}" pid="3" name="KSOProductBuildVer">
    <vt:lpwstr>2052-11.1.0.10463</vt:lpwstr>
  </property>
</Properties>
</file>