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fonts/font1.fntdata" ContentType="application/x-fontdata"/>
  <Override PartName="/ppt/media/image1.svg" ContentType="image/svg+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4"/>
  </p:notesMasterIdLst>
  <p:sldIdLst>
    <p:sldId id="257" r:id="rId3"/>
    <p:sldId id="258" r:id="rId5"/>
    <p:sldId id="260" r:id="rId6"/>
    <p:sldId id="259" r:id="rId7"/>
    <p:sldId id="271" r:id="rId8"/>
    <p:sldId id="263" r:id="rId9"/>
    <p:sldId id="267" r:id="rId10"/>
    <p:sldId id="266" r:id="rId11"/>
    <p:sldId id="262" r:id="rId12"/>
    <p:sldId id="265" r:id="rId13"/>
    <p:sldId id="270" r:id="rId14"/>
    <p:sldId id="261" r:id="rId15"/>
    <p:sldId id="269" r:id="rId16"/>
    <p:sldId id="268" r:id="rId17"/>
    <p:sldId id="264" r:id="rId18"/>
  </p:sldIdLst>
  <p:sldSz cx="12192000" cy="6858000"/>
  <p:notesSz cx="6858000" cy="9144000"/>
  <p:embeddedFontLst>
    <p:embeddedFont>
      <p:font typeface="等线" panose="02010600030101010101" charset="-122"/>
      <p:regular r:id="rId22"/>
    </p:embeddedFont>
  </p:embeddedFont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D6C5"/>
    <a:srgbClr val="E79A92"/>
    <a:srgbClr val="EEBE6C"/>
    <a:srgbClr val="5A504F"/>
    <a:srgbClr val="CED5E1"/>
    <a:srgbClr val="446596"/>
    <a:srgbClr val="FEEB60"/>
    <a:srgbClr val="2E7CC4"/>
    <a:srgbClr val="FAF5EF"/>
    <a:srgbClr val="08175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0" autoAdjust="0"/>
    <p:restoredTop sz="94660"/>
  </p:normalViewPr>
  <p:slideViewPr>
    <p:cSldViewPr snapToGrid="0" showGuides="1">
      <p:cViewPr varScale="1">
        <p:scale>
          <a:sx n="88" d="100"/>
          <a:sy n="88" d="100"/>
        </p:scale>
        <p:origin x="246" y="84"/>
      </p:cViewPr>
      <p:guideLst>
        <p:guide orient="horz" pos="2160"/>
        <p:guide pos="386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2" Type="http://schemas.openxmlformats.org/officeDocument/2006/relationships/font" Target="fonts/font1.fntdata"/><Relationship Id="rId21" Type="http://schemas.openxmlformats.org/officeDocument/2006/relationships/tableStyles" Target="tableStyles.xml"/><Relationship Id="rId20" Type="http://schemas.openxmlformats.org/officeDocument/2006/relationships/viewProps" Target="viewProps.xml"/><Relationship Id="rId2" Type="http://schemas.openxmlformats.org/officeDocument/2006/relationships/theme" Target="theme/theme1.xml"/><Relationship Id="rId19" Type="http://schemas.openxmlformats.org/officeDocument/2006/relationships/presProps" Target="presProps.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B70B2A-2477-4816-93BE-A59A192B0147}"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A0FB4A-AEA6-4A40-93B1-42F123E08DF6}"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AA0FB4A-AEA6-4A40-93B1-42F123E08DF6}"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AA0FB4A-AEA6-4A40-93B1-42F123E08DF6}"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AA0FB4A-AEA6-4A40-93B1-42F123E08DF6}" type="slidenum">
              <a:rPr lang="zh-CN" altLang="en-US" smtClean="0"/>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AA0FB4A-AEA6-4A40-93B1-42F123E08DF6}" type="slidenum">
              <a:rPr lang="zh-CN" altLang="en-US" smtClean="0"/>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AA0FB4A-AEA6-4A40-93B1-42F123E08DF6}" type="slidenum">
              <a:rPr lang="zh-CN" altLang="en-US" smtClean="0"/>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AA0FB4A-AEA6-4A40-93B1-42F123E08DF6}" type="slidenum">
              <a:rPr lang="zh-CN" altLang="en-US" smtClean="0"/>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AA0FB4A-AEA6-4A40-93B1-42F123E08DF6}"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AA0FB4A-AEA6-4A40-93B1-42F123E08DF6}"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AA0FB4A-AEA6-4A40-93B1-42F123E08DF6}"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AA0FB4A-AEA6-4A40-93B1-42F123E08DF6}"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AA0FB4A-AEA6-4A40-93B1-42F123E08DF6}"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AA0FB4A-AEA6-4A40-93B1-42F123E08DF6}"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AA0FB4A-AEA6-4A40-93B1-42F123E08DF6}"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AA0FB4A-AEA6-4A40-93B1-42F123E08DF6}"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DAA0FB4A-AEA6-4A40-93B1-42F123E08DF6}"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好客模板www.haoke.com">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724642C-EC1A-4EE3-BBC5-265AA1A0554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B82A142C-12F5-4C3C-A93A-2123C948625F}"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24642C-EC1A-4EE3-BBC5-265AA1A0554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A142C-12F5-4C3C-A93A-2123C948625F}"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4" Type="http://schemas.openxmlformats.org/officeDocument/2006/relationships/notesSlide" Target="../notesSlides/notesSlide11.xml"/><Relationship Id="rId3" Type="http://schemas.openxmlformats.org/officeDocument/2006/relationships/slideLayout" Target="../slideLayouts/slideLayout1.xml"/><Relationship Id="rId2" Type="http://schemas.openxmlformats.org/officeDocument/2006/relationships/image" Target="../media/image1.svg"/><Relationship Id="rId1" Type="http://schemas.openxmlformats.org/officeDocument/2006/relationships/image" Target="../media/image1.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AF5EF"/>
        </a:solidFill>
        <a:effectLst/>
      </p:bgPr>
    </p:bg>
    <p:spTree>
      <p:nvGrpSpPr>
        <p:cNvPr id="1" name=""/>
        <p:cNvGrpSpPr/>
        <p:nvPr/>
      </p:nvGrpSpPr>
      <p:grpSpPr>
        <a:xfrm>
          <a:off x="0" y="0"/>
          <a:ext cx="0" cy="0"/>
          <a:chOff x="0" y="0"/>
          <a:chExt cx="0" cy="0"/>
        </a:xfrm>
      </p:grpSpPr>
      <p:sp>
        <p:nvSpPr>
          <p:cNvPr id="2" name="椭圆 1"/>
          <p:cNvSpPr/>
          <p:nvPr/>
        </p:nvSpPr>
        <p:spPr>
          <a:xfrm>
            <a:off x="-952892" y="-1011012"/>
            <a:ext cx="2837674" cy="3011262"/>
          </a:xfrm>
          <a:prstGeom prst="ellipse">
            <a:avLst/>
          </a:prstGeom>
          <a:solidFill>
            <a:srgbClr val="EEBE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椭圆 2"/>
          <p:cNvSpPr/>
          <p:nvPr/>
        </p:nvSpPr>
        <p:spPr>
          <a:xfrm>
            <a:off x="1438275" y="1689213"/>
            <a:ext cx="1073852" cy="104549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4" name="椭圆 3"/>
          <p:cNvSpPr/>
          <p:nvPr/>
        </p:nvSpPr>
        <p:spPr>
          <a:xfrm>
            <a:off x="-952892" y="4786607"/>
            <a:ext cx="2071393" cy="2071393"/>
          </a:xfrm>
          <a:prstGeom prst="ellipse">
            <a:avLst/>
          </a:prstGeom>
          <a:solidFill>
            <a:srgbClr val="2E7C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 name="椭圆 4"/>
          <p:cNvSpPr/>
          <p:nvPr/>
        </p:nvSpPr>
        <p:spPr>
          <a:xfrm>
            <a:off x="7915576" y="3707269"/>
            <a:ext cx="2357337" cy="2309518"/>
          </a:xfrm>
          <a:prstGeom prst="ellipse">
            <a:avLst/>
          </a:prstGeom>
          <a:solidFill>
            <a:srgbClr val="FDD6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 name="椭圆 5"/>
          <p:cNvSpPr/>
          <p:nvPr/>
        </p:nvSpPr>
        <p:spPr>
          <a:xfrm>
            <a:off x="11139583" y="-191280"/>
            <a:ext cx="1464908" cy="1464908"/>
          </a:xfrm>
          <a:prstGeom prst="ellipse">
            <a:avLst/>
          </a:prstGeom>
          <a:solidFill>
            <a:srgbClr val="CED5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1" name="任意多边形: 形状 10"/>
          <p:cNvSpPr/>
          <p:nvPr/>
        </p:nvSpPr>
        <p:spPr>
          <a:xfrm>
            <a:off x="8626482" y="2741588"/>
            <a:ext cx="5595760" cy="4554233"/>
          </a:xfrm>
          <a:custGeom>
            <a:avLst/>
            <a:gdLst>
              <a:gd name="connsiteX0" fmla="*/ 2937465 w 5595760"/>
              <a:gd name="connsiteY0" fmla="*/ 128 h 2897594"/>
              <a:gd name="connsiteX1" fmla="*/ 51390 w 5595760"/>
              <a:gd name="connsiteY1" fmla="*/ 2629028 h 2897594"/>
              <a:gd name="connsiteX2" fmla="*/ 5528265 w 5595760"/>
              <a:gd name="connsiteY2" fmla="*/ 2514728 h 2897594"/>
              <a:gd name="connsiteX3" fmla="*/ 2937465 w 5595760"/>
              <a:gd name="connsiteY3" fmla="*/ 128 h 2897594"/>
            </a:gdLst>
            <a:ahLst/>
            <a:cxnLst>
              <a:cxn ang="0">
                <a:pos x="connsiteX0" y="connsiteY0"/>
              </a:cxn>
              <a:cxn ang="0">
                <a:pos x="connsiteX1" y="connsiteY1"/>
              </a:cxn>
              <a:cxn ang="0">
                <a:pos x="connsiteX2" y="connsiteY2"/>
              </a:cxn>
              <a:cxn ang="0">
                <a:pos x="connsiteX3" y="connsiteY3"/>
              </a:cxn>
            </a:cxnLst>
            <a:rect l="l" t="t" r="r" b="b"/>
            <a:pathLst>
              <a:path w="5595760" h="2897594">
                <a:moveTo>
                  <a:pt x="2937465" y="128"/>
                </a:moveTo>
                <a:cubicBezTo>
                  <a:pt x="2024653" y="19178"/>
                  <a:pt x="-380410" y="2209928"/>
                  <a:pt x="51390" y="2629028"/>
                </a:cubicBezTo>
                <a:cubicBezTo>
                  <a:pt x="483190" y="3048128"/>
                  <a:pt x="5053603" y="2951290"/>
                  <a:pt x="5528265" y="2514728"/>
                </a:cubicBezTo>
                <a:cubicBezTo>
                  <a:pt x="6002927" y="2078166"/>
                  <a:pt x="3850277" y="-18922"/>
                  <a:pt x="2937465" y="128"/>
                </a:cubicBezTo>
                <a:close/>
              </a:path>
            </a:pathLst>
          </a:custGeom>
          <a:solidFill>
            <a:srgbClr val="4465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 name="椭圆 12"/>
          <p:cNvSpPr/>
          <p:nvPr/>
        </p:nvSpPr>
        <p:spPr>
          <a:xfrm>
            <a:off x="10531647" y="2799088"/>
            <a:ext cx="710680" cy="71068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nvGrpSpPr>
          <p:cNvPr id="14" name="组合 13"/>
          <p:cNvGrpSpPr/>
          <p:nvPr/>
        </p:nvGrpSpPr>
        <p:grpSpPr>
          <a:xfrm>
            <a:off x="3254829" y="3930282"/>
            <a:ext cx="5098764" cy="369332"/>
            <a:chOff x="558946" y="3790534"/>
            <a:chExt cx="5098764" cy="369332"/>
          </a:xfrm>
        </p:grpSpPr>
        <p:sp>
          <p:nvSpPr>
            <p:cNvPr id="15" name="文本框 14"/>
            <p:cNvSpPr txBox="1"/>
            <p:nvPr/>
          </p:nvSpPr>
          <p:spPr>
            <a:xfrm>
              <a:off x="558946" y="3790534"/>
              <a:ext cx="2079479" cy="368300"/>
            </a:xfrm>
            <a:prstGeom prst="rect">
              <a:avLst/>
            </a:prstGeom>
            <a:noFill/>
            <a:ln>
              <a:noFill/>
            </a:ln>
          </p:spPr>
          <p:txBody>
            <a:bodyPr wrap="square" rtlCol="0">
              <a:spAutoFit/>
            </a:bodyPr>
            <a:lstStyle/>
            <a:p>
              <a:pPr algn="ctr"/>
              <a:r>
                <a:rPr lang="zh-CN" altLang="en-US" dirty="0">
                  <a:solidFill>
                    <a:srgbClr val="5A504F"/>
                  </a:solidFill>
                  <a:cs typeface="+mn-ea"/>
                  <a:sym typeface="+mn-lt"/>
                </a:rPr>
                <a:t>汇报人：</a:t>
              </a:r>
              <a:r>
                <a:rPr lang="en-US" altLang="zh-CN" dirty="0">
                  <a:solidFill>
                    <a:srgbClr val="5A504F"/>
                  </a:solidFill>
                  <a:cs typeface="+mn-ea"/>
                  <a:sym typeface="+mn-lt"/>
                </a:rPr>
                <a:t>XXX</a:t>
              </a:r>
              <a:endParaRPr lang="zh-CN" altLang="en-US" dirty="0">
                <a:solidFill>
                  <a:srgbClr val="5A504F"/>
                </a:solidFill>
                <a:cs typeface="+mn-ea"/>
                <a:sym typeface="+mn-lt"/>
              </a:endParaRPr>
            </a:p>
          </p:txBody>
        </p:sp>
        <p:sp>
          <p:nvSpPr>
            <p:cNvPr id="16" name="文本框 15"/>
            <p:cNvSpPr txBox="1"/>
            <p:nvPr/>
          </p:nvSpPr>
          <p:spPr>
            <a:xfrm>
              <a:off x="3379077" y="3790534"/>
              <a:ext cx="2278633" cy="369332"/>
            </a:xfrm>
            <a:prstGeom prst="rect">
              <a:avLst/>
            </a:prstGeom>
            <a:noFill/>
            <a:ln>
              <a:noFill/>
            </a:ln>
          </p:spPr>
          <p:txBody>
            <a:bodyPr wrap="square" rtlCol="0">
              <a:spAutoFit/>
            </a:bodyPr>
            <a:lstStyle/>
            <a:p>
              <a:pPr algn="ctr"/>
              <a:r>
                <a:rPr lang="zh-CN" altLang="en-US" dirty="0">
                  <a:solidFill>
                    <a:srgbClr val="5A504F"/>
                  </a:solidFill>
                  <a:cs typeface="+mn-ea"/>
                  <a:sym typeface="+mn-lt"/>
                </a:rPr>
                <a:t>汇报时间：</a:t>
              </a:r>
              <a:r>
                <a:rPr lang="en-US" altLang="zh-CN" dirty="0">
                  <a:solidFill>
                    <a:srgbClr val="5A504F"/>
                  </a:solidFill>
                  <a:cs typeface="+mn-ea"/>
                  <a:sym typeface="+mn-lt"/>
                </a:rPr>
                <a:t>7</a:t>
              </a:r>
              <a:r>
                <a:rPr lang="zh-CN" altLang="en-US" dirty="0">
                  <a:solidFill>
                    <a:srgbClr val="5A504F"/>
                  </a:solidFill>
                  <a:cs typeface="+mn-ea"/>
                  <a:sym typeface="+mn-lt"/>
                </a:rPr>
                <a:t>月</a:t>
              </a:r>
              <a:r>
                <a:rPr lang="en-US" altLang="zh-CN" dirty="0">
                  <a:solidFill>
                    <a:srgbClr val="5A504F"/>
                  </a:solidFill>
                  <a:cs typeface="+mn-ea"/>
                  <a:sym typeface="+mn-lt"/>
                </a:rPr>
                <a:t>8</a:t>
              </a:r>
              <a:r>
                <a:rPr lang="zh-CN" altLang="en-US" dirty="0">
                  <a:solidFill>
                    <a:srgbClr val="5A504F"/>
                  </a:solidFill>
                  <a:cs typeface="+mn-ea"/>
                  <a:sym typeface="+mn-lt"/>
                </a:rPr>
                <a:t>日</a:t>
              </a:r>
              <a:endParaRPr lang="zh-CN" altLang="en-US" dirty="0">
                <a:solidFill>
                  <a:srgbClr val="5A504F"/>
                </a:solidFill>
                <a:cs typeface="+mn-ea"/>
                <a:sym typeface="+mn-lt"/>
              </a:endParaRPr>
            </a:p>
          </p:txBody>
        </p:sp>
      </p:grpSp>
      <p:sp>
        <p:nvSpPr>
          <p:cNvPr id="17" name="文本框 16"/>
          <p:cNvSpPr txBox="1"/>
          <p:nvPr/>
        </p:nvSpPr>
        <p:spPr>
          <a:xfrm>
            <a:off x="1776651" y="2131935"/>
            <a:ext cx="8467724" cy="1015663"/>
          </a:xfrm>
          <a:prstGeom prst="rect">
            <a:avLst/>
          </a:prstGeom>
          <a:noFill/>
        </p:spPr>
        <p:txBody>
          <a:bodyPr wrap="square" rtlCol="0">
            <a:spAutoFit/>
          </a:bodyPr>
          <a:lstStyle/>
          <a:p>
            <a:pPr algn="ctr"/>
            <a:r>
              <a:rPr lang="zh-CN" altLang="en-US" sz="6000" dirty="0">
                <a:solidFill>
                  <a:srgbClr val="5A504F"/>
                </a:solidFill>
                <a:cs typeface="+mn-ea"/>
                <a:sym typeface="+mn-lt"/>
              </a:rPr>
              <a:t>几何简约工作汇报模板</a:t>
            </a:r>
            <a:endParaRPr lang="zh-CN" altLang="en-US" sz="6000" dirty="0">
              <a:solidFill>
                <a:srgbClr val="5A504F"/>
              </a:solidFill>
              <a:cs typeface="+mn-ea"/>
              <a:sym typeface="+mn-lt"/>
            </a:endParaRPr>
          </a:p>
        </p:txBody>
      </p:sp>
      <p:sp>
        <p:nvSpPr>
          <p:cNvPr id="18" name="文本框 17"/>
          <p:cNvSpPr txBox="1"/>
          <p:nvPr/>
        </p:nvSpPr>
        <p:spPr>
          <a:xfrm>
            <a:off x="1888569" y="3144223"/>
            <a:ext cx="8243889" cy="424155"/>
          </a:xfrm>
          <a:prstGeom prst="rect">
            <a:avLst/>
          </a:prstGeom>
          <a:noFill/>
        </p:spPr>
        <p:txBody>
          <a:bodyPr wrap="square" rtlCol="0">
            <a:spAutoFit/>
          </a:bodyPr>
          <a:lstStyle/>
          <a:p>
            <a:pPr algn="ctr">
              <a:lnSpc>
                <a:spcPct val="150000"/>
              </a:lnSpc>
            </a:pPr>
            <a:r>
              <a:rPr lang="id-ID" altLang="zh-CN" sz="1600" dirty="0">
                <a:solidFill>
                  <a:srgbClr val="5A504F"/>
                </a:solidFill>
                <a:cs typeface="+mn-ea"/>
                <a:sym typeface="+mn-lt"/>
              </a:rPr>
              <a:t>Lorem ipsum dolor sit amet, consectetuer adipiscing elit. Lorem ipsum dolor sit amet</a:t>
            </a:r>
            <a:endParaRPr lang="id-ID" altLang="zh-CN" sz="1600" dirty="0">
              <a:solidFill>
                <a:srgbClr val="5A504F"/>
              </a:solidFill>
              <a:cs typeface="+mn-ea"/>
              <a:sym typeface="+mn-lt"/>
            </a:endParaRPr>
          </a:p>
        </p:txBody>
      </p:sp>
      <p:sp>
        <p:nvSpPr>
          <p:cNvPr id="19" name="流程图: 终止 18"/>
          <p:cNvSpPr/>
          <p:nvPr/>
        </p:nvSpPr>
        <p:spPr>
          <a:xfrm rot="20649951">
            <a:off x="10673671" y="1433618"/>
            <a:ext cx="731633" cy="241439"/>
          </a:xfrm>
          <a:prstGeom prst="flowChartTerminator">
            <a:avLst/>
          </a:prstGeom>
          <a:solidFill>
            <a:srgbClr val="FDD6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流程图: 终止 19"/>
          <p:cNvSpPr/>
          <p:nvPr/>
        </p:nvSpPr>
        <p:spPr>
          <a:xfrm rot="20649951">
            <a:off x="10945340" y="1751801"/>
            <a:ext cx="731633" cy="241439"/>
          </a:xfrm>
          <a:prstGeom prst="flowChartTerminator">
            <a:avLst/>
          </a:prstGeom>
          <a:solidFill>
            <a:srgbClr val="FEEB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流程图: 终止 20"/>
          <p:cNvSpPr/>
          <p:nvPr/>
        </p:nvSpPr>
        <p:spPr>
          <a:xfrm rot="20649951">
            <a:off x="11217009" y="2079476"/>
            <a:ext cx="731633" cy="241439"/>
          </a:xfrm>
          <a:prstGeom prst="flowChartTerminator">
            <a:avLst/>
          </a:prstGeom>
          <a:solidFill>
            <a:srgbClr val="FDD6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椭圆 30"/>
          <p:cNvSpPr/>
          <p:nvPr/>
        </p:nvSpPr>
        <p:spPr>
          <a:xfrm>
            <a:off x="725934" y="6115159"/>
            <a:ext cx="785133" cy="742841"/>
          </a:xfrm>
          <a:prstGeom prst="ellipse">
            <a:avLst/>
          </a:prstGeom>
          <a:solidFill>
            <a:srgbClr val="E79A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AF5EF"/>
        </a:solidFill>
        <a:effectLst/>
      </p:bgPr>
    </p:bg>
    <p:spTree>
      <p:nvGrpSpPr>
        <p:cNvPr id="1" name=""/>
        <p:cNvGrpSpPr/>
        <p:nvPr/>
      </p:nvGrpSpPr>
      <p:grpSpPr>
        <a:xfrm>
          <a:off x="0" y="0"/>
          <a:ext cx="0" cy="0"/>
          <a:chOff x="0" y="0"/>
          <a:chExt cx="0" cy="0"/>
        </a:xfrm>
      </p:grpSpPr>
      <p:sp>
        <p:nvSpPr>
          <p:cNvPr id="2" name="文本框 1"/>
          <p:cNvSpPr txBox="1"/>
          <p:nvPr/>
        </p:nvSpPr>
        <p:spPr>
          <a:xfrm>
            <a:off x="4733827" y="339959"/>
            <a:ext cx="2724345" cy="461665"/>
          </a:xfrm>
          <a:prstGeom prst="rect">
            <a:avLst/>
          </a:prstGeom>
          <a:noFill/>
        </p:spPr>
        <p:txBody>
          <a:bodyPr wrap="square" rtlCol="0">
            <a:spAutoFit/>
          </a:bodyPr>
          <a:lstStyle/>
          <a:p>
            <a:pPr algn="dist"/>
            <a:r>
              <a:rPr lang="zh-CN" altLang="en-US" sz="2400" dirty="0">
                <a:solidFill>
                  <a:srgbClr val="5A504F"/>
                </a:solidFill>
              </a:rPr>
              <a:t>存在问题及分析</a:t>
            </a:r>
            <a:endParaRPr lang="zh-CN" altLang="en-US" sz="2400" dirty="0">
              <a:solidFill>
                <a:srgbClr val="5A504F"/>
              </a:solidFill>
            </a:endParaRPr>
          </a:p>
        </p:txBody>
      </p:sp>
      <p:sp>
        <p:nvSpPr>
          <p:cNvPr id="3" name="文本框 2"/>
          <p:cNvSpPr txBox="1"/>
          <p:nvPr/>
        </p:nvSpPr>
        <p:spPr>
          <a:xfrm>
            <a:off x="3437095" y="771302"/>
            <a:ext cx="5317808" cy="416011"/>
          </a:xfrm>
          <a:prstGeom prst="rect">
            <a:avLst/>
          </a:prstGeom>
          <a:noFill/>
        </p:spPr>
        <p:txBody>
          <a:bodyPr wrap="square" rtlCol="0">
            <a:spAutoFit/>
          </a:bodyPr>
          <a:lstStyle/>
          <a:p>
            <a:pPr>
              <a:lnSpc>
                <a:spcPct val="150000"/>
              </a:lnSpc>
            </a:pPr>
            <a:r>
              <a:rPr lang="id-ID" altLang="zh-CN" sz="1600" dirty="0">
                <a:solidFill>
                  <a:srgbClr val="5A504F"/>
                </a:solidFill>
                <a:cs typeface="+mn-ea"/>
                <a:sym typeface="+mn-lt"/>
              </a:rPr>
              <a:t>Lorem ipsum dolor sit amet, consectetuer adipiscing elit. </a:t>
            </a:r>
            <a:endParaRPr lang="id-ID" altLang="zh-CN" sz="1600" dirty="0">
              <a:solidFill>
                <a:srgbClr val="5A504F"/>
              </a:solidFill>
              <a:cs typeface="+mn-ea"/>
              <a:sym typeface="+mn-lt"/>
            </a:endParaRPr>
          </a:p>
        </p:txBody>
      </p:sp>
      <p:cxnSp>
        <p:nvCxnSpPr>
          <p:cNvPr id="4" name="直接连接符 3"/>
          <p:cNvCxnSpPr/>
          <p:nvPr/>
        </p:nvCxnSpPr>
        <p:spPr>
          <a:xfrm>
            <a:off x="4802204" y="1362272"/>
            <a:ext cx="2587592" cy="0"/>
          </a:xfrm>
          <a:prstGeom prst="line">
            <a:avLst/>
          </a:prstGeom>
          <a:ln w="9525">
            <a:solidFill>
              <a:srgbClr val="5A504F"/>
            </a:solidFill>
          </a:ln>
        </p:spPr>
        <p:style>
          <a:lnRef idx="1">
            <a:schemeClr val="accent1"/>
          </a:lnRef>
          <a:fillRef idx="0">
            <a:schemeClr val="accent1"/>
          </a:fillRef>
          <a:effectRef idx="0">
            <a:schemeClr val="accent1"/>
          </a:effectRef>
          <a:fontRef idx="minor">
            <a:schemeClr val="tx1"/>
          </a:fontRef>
        </p:style>
      </p:cxnSp>
      <p:sp>
        <p:nvSpPr>
          <p:cNvPr id="5" name="椭圆 4"/>
          <p:cNvSpPr/>
          <p:nvPr/>
        </p:nvSpPr>
        <p:spPr>
          <a:xfrm>
            <a:off x="11139583" y="-191280"/>
            <a:ext cx="1464908" cy="1464908"/>
          </a:xfrm>
          <a:prstGeom prst="ellipse">
            <a:avLst/>
          </a:prstGeom>
          <a:solidFill>
            <a:srgbClr val="CED5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6" name="椭圆 5"/>
          <p:cNvSpPr/>
          <p:nvPr/>
        </p:nvSpPr>
        <p:spPr>
          <a:xfrm>
            <a:off x="454891" y="28598"/>
            <a:ext cx="1123649" cy="1100856"/>
          </a:xfrm>
          <a:prstGeom prst="ellipse">
            <a:avLst/>
          </a:prstGeom>
          <a:solidFill>
            <a:srgbClr val="FDD6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 name="椭圆 6"/>
          <p:cNvSpPr/>
          <p:nvPr/>
        </p:nvSpPr>
        <p:spPr>
          <a:xfrm>
            <a:off x="10886676" y="5822303"/>
            <a:ext cx="1464908" cy="1464908"/>
          </a:xfrm>
          <a:prstGeom prst="ellipse">
            <a:avLst/>
          </a:prstGeom>
          <a:solidFill>
            <a:srgbClr val="4465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8" name="任意多边形: 形状 7"/>
          <p:cNvSpPr/>
          <p:nvPr/>
        </p:nvSpPr>
        <p:spPr>
          <a:xfrm>
            <a:off x="-546745" y="4051891"/>
            <a:ext cx="3316386" cy="3077499"/>
          </a:xfrm>
          <a:custGeom>
            <a:avLst/>
            <a:gdLst>
              <a:gd name="connsiteX0" fmla="*/ 346912 w 3316386"/>
              <a:gd name="connsiteY0" fmla="*/ 350408 h 3077499"/>
              <a:gd name="connsiteX1" fmla="*/ 916079 w 3316386"/>
              <a:gd name="connsiteY1" fmla="*/ 135804 h 3077499"/>
              <a:gd name="connsiteX2" fmla="*/ 1140014 w 3316386"/>
              <a:gd name="connsiteY2" fmla="*/ 1432760 h 3077499"/>
              <a:gd name="connsiteX3" fmla="*/ 2819524 w 3316386"/>
              <a:gd name="connsiteY3" fmla="*/ 1833976 h 3077499"/>
              <a:gd name="connsiteX4" fmla="*/ 3127434 w 3316386"/>
              <a:gd name="connsiteY4" fmla="*/ 2776368 h 3077499"/>
              <a:gd name="connsiteX5" fmla="*/ 197622 w 3316386"/>
              <a:gd name="connsiteY5" fmla="*/ 2888335 h 3077499"/>
              <a:gd name="connsiteX6" fmla="*/ 346912 w 3316386"/>
              <a:gd name="connsiteY6" fmla="*/ 350408 h 3077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16386" h="3077499">
                <a:moveTo>
                  <a:pt x="346912" y="350408"/>
                </a:moveTo>
                <a:cubicBezTo>
                  <a:pt x="466655" y="-108347"/>
                  <a:pt x="783895" y="-44588"/>
                  <a:pt x="916079" y="135804"/>
                </a:cubicBezTo>
                <a:cubicBezTo>
                  <a:pt x="1048263" y="316196"/>
                  <a:pt x="822773" y="1149731"/>
                  <a:pt x="1140014" y="1432760"/>
                </a:cubicBezTo>
                <a:cubicBezTo>
                  <a:pt x="1457255" y="1715789"/>
                  <a:pt x="2488287" y="1610041"/>
                  <a:pt x="2819524" y="1833976"/>
                </a:cubicBezTo>
                <a:cubicBezTo>
                  <a:pt x="3150761" y="2057911"/>
                  <a:pt x="3564418" y="2600642"/>
                  <a:pt x="3127434" y="2776368"/>
                </a:cubicBezTo>
                <a:cubicBezTo>
                  <a:pt x="2690450" y="2952094"/>
                  <a:pt x="667263" y="3291106"/>
                  <a:pt x="197622" y="2888335"/>
                </a:cubicBezTo>
                <a:cubicBezTo>
                  <a:pt x="-272019" y="2485564"/>
                  <a:pt x="227169" y="809163"/>
                  <a:pt x="346912" y="350408"/>
                </a:cubicBezTo>
                <a:close/>
              </a:path>
            </a:pathLst>
          </a:custGeom>
          <a:solidFill>
            <a:srgbClr val="CED5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任意多边形: 形状 8"/>
          <p:cNvSpPr/>
          <p:nvPr/>
        </p:nvSpPr>
        <p:spPr>
          <a:xfrm rot="3856720">
            <a:off x="-1158904" y="-1337494"/>
            <a:ext cx="3044694" cy="2477992"/>
          </a:xfrm>
          <a:custGeom>
            <a:avLst/>
            <a:gdLst>
              <a:gd name="connsiteX0" fmla="*/ 2937465 w 5595760"/>
              <a:gd name="connsiteY0" fmla="*/ 128 h 2897594"/>
              <a:gd name="connsiteX1" fmla="*/ 51390 w 5595760"/>
              <a:gd name="connsiteY1" fmla="*/ 2629028 h 2897594"/>
              <a:gd name="connsiteX2" fmla="*/ 5528265 w 5595760"/>
              <a:gd name="connsiteY2" fmla="*/ 2514728 h 2897594"/>
              <a:gd name="connsiteX3" fmla="*/ 2937465 w 5595760"/>
              <a:gd name="connsiteY3" fmla="*/ 128 h 2897594"/>
            </a:gdLst>
            <a:ahLst/>
            <a:cxnLst>
              <a:cxn ang="0">
                <a:pos x="connsiteX0" y="connsiteY0"/>
              </a:cxn>
              <a:cxn ang="0">
                <a:pos x="connsiteX1" y="connsiteY1"/>
              </a:cxn>
              <a:cxn ang="0">
                <a:pos x="connsiteX2" y="connsiteY2"/>
              </a:cxn>
              <a:cxn ang="0">
                <a:pos x="connsiteX3" y="connsiteY3"/>
              </a:cxn>
            </a:cxnLst>
            <a:rect l="l" t="t" r="r" b="b"/>
            <a:pathLst>
              <a:path w="5595760" h="2897594">
                <a:moveTo>
                  <a:pt x="2937465" y="128"/>
                </a:moveTo>
                <a:cubicBezTo>
                  <a:pt x="2024653" y="19178"/>
                  <a:pt x="-380410" y="2209928"/>
                  <a:pt x="51390" y="2629028"/>
                </a:cubicBezTo>
                <a:cubicBezTo>
                  <a:pt x="483190" y="3048128"/>
                  <a:pt x="5053603" y="2951290"/>
                  <a:pt x="5528265" y="2514728"/>
                </a:cubicBezTo>
                <a:cubicBezTo>
                  <a:pt x="6002927" y="2078166"/>
                  <a:pt x="3850277" y="-18922"/>
                  <a:pt x="2937465" y="128"/>
                </a:cubicBezTo>
                <a:close/>
              </a:path>
            </a:pathLst>
          </a:custGeom>
          <a:solidFill>
            <a:srgbClr val="4465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矩形 9"/>
          <p:cNvSpPr/>
          <p:nvPr/>
        </p:nvSpPr>
        <p:spPr>
          <a:xfrm>
            <a:off x="1819275" y="2127585"/>
            <a:ext cx="3829050" cy="342884"/>
          </a:xfrm>
          <a:prstGeom prst="rect">
            <a:avLst/>
          </a:prstGeom>
          <a:solidFill>
            <a:srgbClr val="CED5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1819275" y="2746509"/>
            <a:ext cx="3829050" cy="342884"/>
          </a:xfrm>
          <a:prstGeom prst="rect">
            <a:avLst/>
          </a:prstGeom>
          <a:solidFill>
            <a:srgbClr val="CED5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1819275" y="3365433"/>
            <a:ext cx="3829050" cy="342884"/>
          </a:xfrm>
          <a:prstGeom prst="rect">
            <a:avLst/>
          </a:prstGeom>
          <a:solidFill>
            <a:srgbClr val="CED5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1819275" y="3984357"/>
            <a:ext cx="3829050" cy="342884"/>
          </a:xfrm>
          <a:prstGeom prst="rect">
            <a:avLst/>
          </a:prstGeom>
          <a:solidFill>
            <a:srgbClr val="CED5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a:off x="1819275" y="4603280"/>
            <a:ext cx="3829050" cy="342884"/>
          </a:xfrm>
          <a:prstGeom prst="rect">
            <a:avLst/>
          </a:prstGeom>
          <a:solidFill>
            <a:srgbClr val="CED5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p:nvSpPr>
        <p:spPr>
          <a:xfrm>
            <a:off x="1819275" y="2127585"/>
            <a:ext cx="1381125" cy="342884"/>
          </a:xfrm>
          <a:prstGeom prst="rect">
            <a:avLst/>
          </a:prstGeom>
          <a:solidFill>
            <a:srgbClr val="2E7C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1819275" y="2746169"/>
            <a:ext cx="2028825" cy="342884"/>
          </a:xfrm>
          <a:prstGeom prst="rect">
            <a:avLst/>
          </a:prstGeom>
          <a:solidFill>
            <a:srgbClr val="2E7C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p:nvSpPr>
        <p:spPr>
          <a:xfrm>
            <a:off x="1819275" y="3364753"/>
            <a:ext cx="2914552" cy="342884"/>
          </a:xfrm>
          <a:prstGeom prst="rect">
            <a:avLst/>
          </a:prstGeom>
          <a:solidFill>
            <a:srgbClr val="EEBE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a:off x="1819276" y="3983337"/>
            <a:ext cx="950366" cy="342884"/>
          </a:xfrm>
          <a:prstGeom prst="rect">
            <a:avLst/>
          </a:prstGeom>
          <a:solidFill>
            <a:srgbClr val="FEEB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a:off x="1819275" y="4601919"/>
            <a:ext cx="2266950" cy="342884"/>
          </a:xfrm>
          <a:prstGeom prst="rect">
            <a:avLst/>
          </a:prstGeom>
          <a:solidFill>
            <a:srgbClr val="2E7C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矩形 19"/>
          <p:cNvSpPr/>
          <p:nvPr/>
        </p:nvSpPr>
        <p:spPr>
          <a:xfrm>
            <a:off x="1811436" y="5207611"/>
            <a:ext cx="3829050" cy="342884"/>
          </a:xfrm>
          <a:prstGeom prst="rect">
            <a:avLst/>
          </a:prstGeom>
          <a:solidFill>
            <a:srgbClr val="CED5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p:nvSpPr>
        <p:spPr>
          <a:xfrm>
            <a:off x="1811436" y="5206250"/>
            <a:ext cx="2398614" cy="342884"/>
          </a:xfrm>
          <a:prstGeom prst="rect">
            <a:avLst/>
          </a:prstGeom>
          <a:solidFill>
            <a:srgbClr val="2E7C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文本框 21"/>
          <p:cNvSpPr txBox="1"/>
          <p:nvPr/>
        </p:nvSpPr>
        <p:spPr>
          <a:xfrm>
            <a:off x="6040985" y="3364753"/>
            <a:ext cx="866774" cy="369332"/>
          </a:xfrm>
          <a:prstGeom prst="rect">
            <a:avLst/>
          </a:prstGeom>
          <a:noFill/>
        </p:spPr>
        <p:txBody>
          <a:bodyPr wrap="square" rtlCol="0">
            <a:spAutoFit/>
          </a:bodyPr>
          <a:lstStyle/>
          <a:p>
            <a:r>
              <a:rPr lang="zh-CN" altLang="en-US" dirty="0">
                <a:solidFill>
                  <a:srgbClr val="5A504F"/>
                </a:solidFill>
              </a:rPr>
              <a:t>最高</a:t>
            </a:r>
            <a:endParaRPr lang="zh-CN" altLang="en-US" dirty="0">
              <a:solidFill>
                <a:srgbClr val="5A504F"/>
              </a:solidFill>
            </a:endParaRPr>
          </a:p>
        </p:txBody>
      </p:sp>
      <p:sp>
        <p:nvSpPr>
          <p:cNvPr id="23" name="文本框 22"/>
          <p:cNvSpPr txBox="1"/>
          <p:nvPr/>
        </p:nvSpPr>
        <p:spPr>
          <a:xfrm>
            <a:off x="6040985" y="3956889"/>
            <a:ext cx="866774" cy="369332"/>
          </a:xfrm>
          <a:prstGeom prst="rect">
            <a:avLst/>
          </a:prstGeom>
          <a:noFill/>
        </p:spPr>
        <p:txBody>
          <a:bodyPr wrap="square" rtlCol="0">
            <a:spAutoFit/>
          </a:bodyPr>
          <a:lstStyle/>
          <a:p>
            <a:r>
              <a:rPr lang="zh-CN" altLang="en-US" dirty="0">
                <a:solidFill>
                  <a:srgbClr val="5A504F"/>
                </a:solidFill>
              </a:rPr>
              <a:t>最低</a:t>
            </a:r>
            <a:endParaRPr lang="zh-CN" altLang="en-US" dirty="0">
              <a:solidFill>
                <a:srgbClr val="5A504F"/>
              </a:solidFill>
            </a:endParaRPr>
          </a:p>
        </p:txBody>
      </p:sp>
      <p:sp>
        <p:nvSpPr>
          <p:cNvPr id="24" name="文本框 23"/>
          <p:cNvSpPr txBox="1"/>
          <p:nvPr/>
        </p:nvSpPr>
        <p:spPr>
          <a:xfrm>
            <a:off x="7268149" y="2939492"/>
            <a:ext cx="1588040" cy="461665"/>
          </a:xfrm>
          <a:prstGeom prst="rect">
            <a:avLst/>
          </a:prstGeom>
          <a:noFill/>
        </p:spPr>
        <p:txBody>
          <a:bodyPr wrap="square" rtlCol="0">
            <a:spAutoFit/>
          </a:bodyPr>
          <a:lstStyle/>
          <a:p>
            <a:pPr algn="ctr"/>
            <a:r>
              <a:rPr lang="zh-CN" altLang="en-US" sz="2400" spc="300" dirty="0">
                <a:solidFill>
                  <a:srgbClr val="5A504F"/>
                </a:solidFill>
              </a:rPr>
              <a:t>问题分析</a:t>
            </a:r>
            <a:endParaRPr lang="zh-CN" altLang="en-US" sz="2400" spc="300" dirty="0">
              <a:solidFill>
                <a:srgbClr val="5A504F"/>
              </a:solidFill>
            </a:endParaRPr>
          </a:p>
        </p:txBody>
      </p:sp>
      <p:sp>
        <p:nvSpPr>
          <p:cNvPr id="25" name="文本框 24"/>
          <p:cNvSpPr txBox="1"/>
          <p:nvPr/>
        </p:nvSpPr>
        <p:spPr>
          <a:xfrm>
            <a:off x="7268149" y="3488504"/>
            <a:ext cx="4621110" cy="1893339"/>
          </a:xfrm>
          <a:prstGeom prst="rect">
            <a:avLst/>
          </a:prstGeom>
          <a:noFill/>
        </p:spPr>
        <p:txBody>
          <a:bodyPr wrap="square" rtlCol="0">
            <a:spAutoFit/>
          </a:bodyPr>
          <a:lstStyle/>
          <a:p>
            <a:pPr>
              <a:lnSpc>
                <a:spcPct val="150000"/>
              </a:lnSpc>
            </a:pPr>
            <a:r>
              <a:rPr lang="id-ID" altLang="zh-CN" sz="1600" dirty="0">
                <a:solidFill>
                  <a:srgbClr val="5A504F"/>
                </a:solidFill>
                <a:cs typeface="+mn-ea"/>
                <a:sym typeface="+mn-lt"/>
              </a:rPr>
              <a:t>Lorem ipsum dolor sit amet, consectetuer adipiscing elit. Lorem ipsum dolor sit amet, consectetuer adipiscing elit. Lorem ipsum dolor sit amet,consectetuer adipiscing elit. Lorem ipsum dolor sit amet, consectetuer adipiscing elit. </a:t>
            </a:r>
            <a:endParaRPr lang="id-ID" altLang="zh-CN" sz="1600" dirty="0">
              <a:solidFill>
                <a:srgbClr val="5A504F"/>
              </a:solidFill>
              <a:cs typeface="+mn-ea"/>
              <a:sym typeface="+mn-lt"/>
            </a:endParaRPr>
          </a:p>
        </p:txBody>
      </p:sp>
      <p:sp>
        <p:nvSpPr>
          <p:cNvPr id="26" name="文本框 25"/>
          <p:cNvSpPr txBox="1"/>
          <p:nvPr/>
        </p:nvSpPr>
        <p:spPr>
          <a:xfrm>
            <a:off x="7268149" y="1653122"/>
            <a:ext cx="4354984" cy="1015663"/>
          </a:xfrm>
          <a:prstGeom prst="rect">
            <a:avLst/>
          </a:prstGeom>
          <a:noFill/>
        </p:spPr>
        <p:txBody>
          <a:bodyPr wrap="square" rtlCol="0">
            <a:spAutoFit/>
          </a:bodyPr>
          <a:lstStyle/>
          <a:p>
            <a:r>
              <a:rPr lang="zh-CN" altLang="en-US" sz="2400" dirty="0">
                <a:solidFill>
                  <a:srgbClr val="5A504F"/>
                </a:solidFill>
              </a:rPr>
              <a:t>主要问题</a:t>
            </a:r>
            <a:r>
              <a:rPr lang="zh-CN" altLang="en-US" sz="2000" dirty="0">
                <a:solidFill>
                  <a:srgbClr val="5A504F"/>
                </a:solidFill>
              </a:rPr>
              <a:t>：</a:t>
            </a:r>
            <a:endParaRPr lang="en-US" altLang="zh-CN" sz="2000" dirty="0">
              <a:solidFill>
                <a:srgbClr val="5A504F"/>
              </a:solidFill>
            </a:endParaRPr>
          </a:p>
          <a:p>
            <a:r>
              <a:rPr lang="id-ID" altLang="zh-CN" sz="2000" dirty="0">
                <a:solidFill>
                  <a:srgbClr val="5A504F"/>
                </a:solidFill>
                <a:cs typeface="+mn-ea"/>
                <a:sym typeface="+mn-lt"/>
              </a:rPr>
              <a:t> </a:t>
            </a:r>
            <a:r>
              <a:rPr lang="id-ID" altLang="zh-CN" sz="1600" dirty="0">
                <a:solidFill>
                  <a:srgbClr val="5A504F"/>
                </a:solidFill>
                <a:cs typeface="+mn-ea"/>
                <a:sym typeface="+mn-lt"/>
              </a:rPr>
              <a:t>Lorem ipsum dolor sit amet, consectetuer adipiscing elit.</a:t>
            </a:r>
            <a:endParaRPr lang="zh-CN" altLang="en-US" dirty="0">
              <a:solidFill>
                <a:srgbClr val="5A504F"/>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AF5EF"/>
        </a:solidFill>
        <a:effectLst/>
      </p:bgPr>
    </p:bg>
    <p:spTree>
      <p:nvGrpSpPr>
        <p:cNvPr id="1" name=""/>
        <p:cNvGrpSpPr/>
        <p:nvPr/>
      </p:nvGrpSpPr>
      <p:grpSpPr>
        <a:xfrm>
          <a:off x="0" y="0"/>
          <a:ext cx="0" cy="0"/>
          <a:chOff x="0" y="0"/>
          <a:chExt cx="0" cy="0"/>
        </a:xfrm>
      </p:grpSpPr>
      <p:sp>
        <p:nvSpPr>
          <p:cNvPr id="2" name="文本框 1"/>
          <p:cNvSpPr txBox="1"/>
          <p:nvPr/>
        </p:nvSpPr>
        <p:spPr>
          <a:xfrm>
            <a:off x="4733827" y="339959"/>
            <a:ext cx="2724345" cy="461665"/>
          </a:xfrm>
          <a:prstGeom prst="rect">
            <a:avLst/>
          </a:prstGeom>
          <a:noFill/>
        </p:spPr>
        <p:txBody>
          <a:bodyPr wrap="square" rtlCol="0">
            <a:spAutoFit/>
          </a:bodyPr>
          <a:lstStyle/>
          <a:p>
            <a:pPr algn="dist"/>
            <a:r>
              <a:rPr lang="zh-CN" altLang="en-US" sz="2400" dirty="0">
                <a:solidFill>
                  <a:srgbClr val="5A504F"/>
                </a:solidFill>
              </a:rPr>
              <a:t>存在问题及分析</a:t>
            </a:r>
            <a:endParaRPr lang="zh-CN" altLang="en-US" sz="2400" dirty="0">
              <a:solidFill>
                <a:srgbClr val="5A504F"/>
              </a:solidFill>
            </a:endParaRPr>
          </a:p>
        </p:txBody>
      </p:sp>
      <p:sp>
        <p:nvSpPr>
          <p:cNvPr id="3" name="文本框 2"/>
          <p:cNvSpPr txBox="1"/>
          <p:nvPr/>
        </p:nvSpPr>
        <p:spPr>
          <a:xfrm>
            <a:off x="3437095" y="771302"/>
            <a:ext cx="5317808" cy="416011"/>
          </a:xfrm>
          <a:prstGeom prst="rect">
            <a:avLst/>
          </a:prstGeom>
          <a:noFill/>
        </p:spPr>
        <p:txBody>
          <a:bodyPr wrap="square" rtlCol="0">
            <a:spAutoFit/>
          </a:bodyPr>
          <a:lstStyle/>
          <a:p>
            <a:pPr>
              <a:lnSpc>
                <a:spcPct val="150000"/>
              </a:lnSpc>
            </a:pPr>
            <a:r>
              <a:rPr lang="id-ID" altLang="zh-CN" sz="1600" dirty="0">
                <a:solidFill>
                  <a:srgbClr val="5A504F"/>
                </a:solidFill>
                <a:cs typeface="+mn-ea"/>
                <a:sym typeface="+mn-lt"/>
              </a:rPr>
              <a:t>Lorem ipsum dolor sit amet, consectetuer adipiscing elit. </a:t>
            </a:r>
            <a:endParaRPr lang="id-ID" altLang="zh-CN" sz="1600" dirty="0">
              <a:solidFill>
                <a:srgbClr val="5A504F"/>
              </a:solidFill>
              <a:cs typeface="+mn-ea"/>
              <a:sym typeface="+mn-lt"/>
            </a:endParaRPr>
          </a:p>
        </p:txBody>
      </p:sp>
      <p:cxnSp>
        <p:nvCxnSpPr>
          <p:cNvPr id="4" name="直接连接符 3"/>
          <p:cNvCxnSpPr/>
          <p:nvPr/>
        </p:nvCxnSpPr>
        <p:spPr>
          <a:xfrm>
            <a:off x="4802204" y="1362272"/>
            <a:ext cx="2587592" cy="0"/>
          </a:xfrm>
          <a:prstGeom prst="line">
            <a:avLst/>
          </a:prstGeom>
          <a:ln w="9525">
            <a:solidFill>
              <a:srgbClr val="5A504F"/>
            </a:solidFill>
          </a:ln>
        </p:spPr>
        <p:style>
          <a:lnRef idx="1">
            <a:schemeClr val="accent1"/>
          </a:lnRef>
          <a:fillRef idx="0">
            <a:schemeClr val="accent1"/>
          </a:fillRef>
          <a:effectRef idx="0">
            <a:schemeClr val="accent1"/>
          </a:effectRef>
          <a:fontRef idx="minor">
            <a:schemeClr val="tx1"/>
          </a:fontRef>
        </p:style>
      </p:cxnSp>
      <p:sp>
        <p:nvSpPr>
          <p:cNvPr id="5" name="椭圆 4"/>
          <p:cNvSpPr/>
          <p:nvPr/>
        </p:nvSpPr>
        <p:spPr>
          <a:xfrm>
            <a:off x="11139583" y="-191280"/>
            <a:ext cx="1464908" cy="1464908"/>
          </a:xfrm>
          <a:prstGeom prst="ellipse">
            <a:avLst/>
          </a:prstGeom>
          <a:solidFill>
            <a:srgbClr val="CED5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6" name="椭圆 5"/>
          <p:cNvSpPr/>
          <p:nvPr/>
        </p:nvSpPr>
        <p:spPr>
          <a:xfrm>
            <a:off x="454891" y="28598"/>
            <a:ext cx="1123649" cy="1100856"/>
          </a:xfrm>
          <a:prstGeom prst="ellipse">
            <a:avLst/>
          </a:prstGeom>
          <a:solidFill>
            <a:srgbClr val="FDD6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 name="椭圆 6"/>
          <p:cNvSpPr/>
          <p:nvPr/>
        </p:nvSpPr>
        <p:spPr>
          <a:xfrm>
            <a:off x="10886676" y="5822303"/>
            <a:ext cx="1464908" cy="1464908"/>
          </a:xfrm>
          <a:prstGeom prst="ellipse">
            <a:avLst/>
          </a:prstGeom>
          <a:solidFill>
            <a:srgbClr val="4465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8" name="任意多边形: 形状 7"/>
          <p:cNvSpPr/>
          <p:nvPr/>
        </p:nvSpPr>
        <p:spPr>
          <a:xfrm>
            <a:off x="-546745" y="4051891"/>
            <a:ext cx="3316386" cy="3077499"/>
          </a:xfrm>
          <a:custGeom>
            <a:avLst/>
            <a:gdLst>
              <a:gd name="connsiteX0" fmla="*/ 346912 w 3316386"/>
              <a:gd name="connsiteY0" fmla="*/ 350408 h 3077499"/>
              <a:gd name="connsiteX1" fmla="*/ 916079 w 3316386"/>
              <a:gd name="connsiteY1" fmla="*/ 135804 h 3077499"/>
              <a:gd name="connsiteX2" fmla="*/ 1140014 w 3316386"/>
              <a:gd name="connsiteY2" fmla="*/ 1432760 h 3077499"/>
              <a:gd name="connsiteX3" fmla="*/ 2819524 w 3316386"/>
              <a:gd name="connsiteY3" fmla="*/ 1833976 h 3077499"/>
              <a:gd name="connsiteX4" fmla="*/ 3127434 w 3316386"/>
              <a:gd name="connsiteY4" fmla="*/ 2776368 h 3077499"/>
              <a:gd name="connsiteX5" fmla="*/ 197622 w 3316386"/>
              <a:gd name="connsiteY5" fmla="*/ 2888335 h 3077499"/>
              <a:gd name="connsiteX6" fmla="*/ 346912 w 3316386"/>
              <a:gd name="connsiteY6" fmla="*/ 350408 h 3077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16386" h="3077499">
                <a:moveTo>
                  <a:pt x="346912" y="350408"/>
                </a:moveTo>
                <a:cubicBezTo>
                  <a:pt x="466655" y="-108347"/>
                  <a:pt x="783895" y="-44588"/>
                  <a:pt x="916079" y="135804"/>
                </a:cubicBezTo>
                <a:cubicBezTo>
                  <a:pt x="1048263" y="316196"/>
                  <a:pt x="822773" y="1149731"/>
                  <a:pt x="1140014" y="1432760"/>
                </a:cubicBezTo>
                <a:cubicBezTo>
                  <a:pt x="1457255" y="1715789"/>
                  <a:pt x="2488287" y="1610041"/>
                  <a:pt x="2819524" y="1833976"/>
                </a:cubicBezTo>
                <a:cubicBezTo>
                  <a:pt x="3150761" y="2057911"/>
                  <a:pt x="3564418" y="2600642"/>
                  <a:pt x="3127434" y="2776368"/>
                </a:cubicBezTo>
                <a:cubicBezTo>
                  <a:pt x="2690450" y="2952094"/>
                  <a:pt x="667263" y="3291106"/>
                  <a:pt x="197622" y="2888335"/>
                </a:cubicBezTo>
                <a:cubicBezTo>
                  <a:pt x="-272019" y="2485564"/>
                  <a:pt x="227169" y="809163"/>
                  <a:pt x="346912" y="350408"/>
                </a:cubicBezTo>
                <a:close/>
              </a:path>
            </a:pathLst>
          </a:custGeom>
          <a:solidFill>
            <a:srgbClr val="CED5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任意多边形: 形状 8"/>
          <p:cNvSpPr/>
          <p:nvPr/>
        </p:nvSpPr>
        <p:spPr>
          <a:xfrm rot="3856720">
            <a:off x="-1158904" y="-1337494"/>
            <a:ext cx="3044694" cy="2477992"/>
          </a:xfrm>
          <a:custGeom>
            <a:avLst/>
            <a:gdLst>
              <a:gd name="connsiteX0" fmla="*/ 2937465 w 5595760"/>
              <a:gd name="connsiteY0" fmla="*/ 128 h 2897594"/>
              <a:gd name="connsiteX1" fmla="*/ 51390 w 5595760"/>
              <a:gd name="connsiteY1" fmla="*/ 2629028 h 2897594"/>
              <a:gd name="connsiteX2" fmla="*/ 5528265 w 5595760"/>
              <a:gd name="connsiteY2" fmla="*/ 2514728 h 2897594"/>
              <a:gd name="connsiteX3" fmla="*/ 2937465 w 5595760"/>
              <a:gd name="connsiteY3" fmla="*/ 128 h 2897594"/>
            </a:gdLst>
            <a:ahLst/>
            <a:cxnLst>
              <a:cxn ang="0">
                <a:pos x="connsiteX0" y="connsiteY0"/>
              </a:cxn>
              <a:cxn ang="0">
                <a:pos x="connsiteX1" y="connsiteY1"/>
              </a:cxn>
              <a:cxn ang="0">
                <a:pos x="connsiteX2" y="connsiteY2"/>
              </a:cxn>
              <a:cxn ang="0">
                <a:pos x="connsiteX3" y="connsiteY3"/>
              </a:cxn>
            </a:cxnLst>
            <a:rect l="l" t="t" r="r" b="b"/>
            <a:pathLst>
              <a:path w="5595760" h="2897594">
                <a:moveTo>
                  <a:pt x="2937465" y="128"/>
                </a:moveTo>
                <a:cubicBezTo>
                  <a:pt x="2024653" y="19178"/>
                  <a:pt x="-380410" y="2209928"/>
                  <a:pt x="51390" y="2629028"/>
                </a:cubicBezTo>
                <a:cubicBezTo>
                  <a:pt x="483190" y="3048128"/>
                  <a:pt x="5053603" y="2951290"/>
                  <a:pt x="5528265" y="2514728"/>
                </a:cubicBezTo>
                <a:cubicBezTo>
                  <a:pt x="6002927" y="2078166"/>
                  <a:pt x="3850277" y="-18922"/>
                  <a:pt x="2937465" y="128"/>
                </a:cubicBezTo>
                <a:close/>
              </a:path>
            </a:pathLst>
          </a:custGeom>
          <a:solidFill>
            <a:srgbClr val="4465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10" name="图形 9"/>
          <p:cNvPicPr>
            <a:picLocks noChangeAspect="1"/>
          </p:cNvPicPr>
          <p:nvPr/>
        </p:nvPicPr>
        <p:blipFill>
          <a:blip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p:blipFill>
        <p:spPr>
          <a:xfrm>
            <a:off x="4869272" y="2202272"/>
            <a:ext cx="2453456" cy="2453456"/>
          </a:xfrm>
          <a:prstGeom prst="rect">
            <a:avLst/>
          </a:prstGeom>
        </p:spPr>
      </p:pic>
      <p:grpSp>
        <p:nvGrpSpPr>
          <p:cNvPr id="11" name="组合 10"/>
          <p:cNvGrpSpPr/>
          <p:nvPr/>
        </p:nvGrpSpPr>
        <p:grpSpPr>
          <a:xfrm>
            <a:off x="1971570" y="2037096"/>
            <a:ext cx="3602124" cy="930604"/>
            <a:chOff x="7711234" y="1984808"/>
            <a:chExt cx="3602124" cy="930604"/>
          </a:xfrm>
        </p:grpSpPr>
        <p:sp>
          <p:nvSpPr>
            <p:cNvPr id="12" name="文本框 11"/>
            <p:cNvSpPr txBox="1"/>
            <p:nvPr/>
          </p:nvSpPr>
          <p:spPr>
            <a:xfrm>
              <a:off x="7711234" y="1984808"/>
              <a:ext cx="1538589" cy="400110"/>
            </a:xfrm>
            <a:prstGeom prst="rect">
              <a:avLst/>
            </a:prstGeom>
            <a:noFill/>
          </p:spPr>
          <p:txBody>
            <a:bodyPr wrap="square" rtlCol="0">
              <a:spAutoFit/>
            </a:bodyPr>
            <a:lstStyle/>
            <a:p>
              <a:r>
                <a:rPr lang="zh-CN" altLang="en-US" sz="2000" dirty="0">
                  <a:solidFill>
                    <a:srgbClr val="5A504F"/>
                  </a:solidFill>
                </a:rPr>
                <a:t>输入关键词</a:t>
              </a:r>
              <a:endParaRPr lang="zh-CN" altLang="en-US" sz="2000" dirty="0">
                <a:solidFill>
                  <a:srgbClr val="5A504F"/>
                </a:solidFill>
              </a:endParaRPr>
            </a:p>
          </p:txBody>
        </p:sp>
        <p:sp>
          <p:nvSpPr>
            <p:cNvPr id="13" name="文本框 12"/>
            <p:cNvSpPr txBox="1"/>
            <p:nvPr/>
          </p:nvSpPr>
          <p:spPr>
            <a:xfrm>
              <a:off x="7711234" y="2330637"/>
              <a:ext cx="3602124" cy="584775"/>
            </a:xfrm>
            <a:prstGeom prst="rect">
              <a:avLst/>
            </a:prstGeom>
            <a:noFill/>
          </p:spPr>
          <p:txBody>
            <a:bodyPr wrap="square" rtlCol="0">
              <a:spAutoFit/>
            </a:bodyPr>
            <a:lstStyle/>
            <a:p>
              <a:r>
                <a:rPr lang="id-ID" altLang="zh-CN" sz="1600" dirty="0">
                  <a:solidFill>
                    <a:srgbClr val="5A504F"/>
                  </a:solidFill>
                  <a:cs typeface="+mn-ea"/>
                  <a:sym typeface="+mn-lt"/>
                </a:rPr>
                <a:t>Lorem ipsum dolor sit amet, consectetuer adipiscing elit. </a:t>
              </a:r>
              <a:endParaRPr lang="id-ID" altLang="zh-CN" sz="1600" dirty="0">
                <a:solidFill>
                  <a:srgbClr val="5A504F"/>
                </a:solidFill>
                <a:cs typeface="+mn-ea"/>
                <a:sym typeface="+mn-lt"/>
              </a:endParaRPr>
            </a:p>
          </p:txBody>
        </p:sp>
      </p:grpSp>
      <p:grpSp>
        <p:nvGrpSpPr>
          <p:cNvPr id="14" name="组合 13"/>
          <p:cNvGrpSpPr/>
          <p:nvPr/>
        </p:nvGrpSpPr>
        <p:grpSpPr>
          <a:xfrm>
            <a:off x="1971570" y="4394041"/>
            <a:ext cx="3602124" cy="930604"/>
            <a:chOff x="7711234" y="1984808"/>
            <a:chExt cx="3602124" cy="930604"/>
          </a:xfrm>
        </p:grpSpPr>
        <p:sp>
          <p:nvSpPr>
            <p:cNvPr id="15" name="文本框 14"/>
            <p:cNvSpPr txBox="1"/>
            <p:nvPr/>
          </p:nvSpPr>
          <p:spPr>
            <a:xfrm>
              <a:off x="7711234" y="1984808"/>
              <a:ext cx="1538589" cy="400110"/>
            </a:xfrm>
            <a:prstGeom prst="rect">
              <a:avLst/>
            </a:prstGeom>
            <a:noFill/>
          </p:spPr>
          <p:txBody>
            <a:bodyPr wrap="square" rtlCol="0">
              <a:spAutoFit/>
            </a:bodyPr>
            <a:lstStyle/>
            <a:p>
              <a:r>
                <a:rPr lang="zh-CN" altLang="en-US" sz="2000" dirty="0">
                  <a:solidFill>
                    <a:srgbClr val="5A504F"/>
                  </a:solidFill>
                </a:rPr>
                <a:t>输入关键词</a:t>
              </a:r>
              <a:endParaRPr lang="zh-CN" altLang="en-US" sz="2000" dirty="0">
                <a:solidFill>
                  <a:srgbClr val="5A504F"/>
                </a:solidFill>
              </a:endParaRPr>
            </a:p>
          </p:txBody>
        </p:sp>
        <p:sp>
          <p:nvSpPr>
            <p:cNvPr id="16" name="文本框 15"/>
            <p:cNvSpPr txBox="1"/>
            <p:nvPr/>
          </p:nvSpPr>
          <p:spPr>
            <a:xfrm>
              <a:off x="7711234" y="2330637"/>
              <a:ext cx="3602124" cy="584775"/>
            </a:xfrm>
            <a:prstGeom prst="rect">
              <a:avLst/>
            </a:prstGeom>
            <a:noFill/>
          </p:spPr>
          <p:txBody>
            <a:bodyPr wrap="square" rtlCol="0">
              <a:spAutoFit/>
            </a:bodyPr>
            <a:lstStyle/>
            <a:p>
              <a:r>
                <a:rPr lang="id-ID" altLang="zh-CN" sz="1600" dirty="0">
                  <a:solidFill>
                    <a:srgbClr val="5A504F"/>
                  </a:solidFill>
                  <a:cs typeface="+mn-ea"/>
                  <a:sym typeface="+mn-lt"/>
                </a:rPr>
                <a:t>Lorem ipsum dolor sit amet, consectetuer adipiscing elit. </a:t>
              </a:r>
              <a:endParaRPr lang="id-ID" altLang="zh-CN" sz="1600" dirty="0">
                <a:solidFill>
                  <a:srgbClr val="5A504F"/>
                </a:solidFill>
                <a:cs typeface="+mn-ea"/>
                <a:sym typeface="+mn-lt"/>
              </a:endParaRPr>
            </a:p>
          </p:txBody>
        </p:sp>
      </p:grpSp>
      <p:grpSp>
        <p:nvGrpSpPr>
          <p:cNvPr id="17" name="组合 16"/>
          <p:cNvGrpSpPr/>
          <p:nvPr/>
        </p:nvGrpSpPr>
        <p:grpSpPr>
          <a:xfrm>
            <a:off x="6716407" y="2037096"/>
            <a:ext cx="3602124" cy="930604"/>
            <a:chOff x="7711234" y="1984808"/>
            <a:chExt cx="3602124" cy="930604"/>
          </a:xfrm>
        </p:grpSpPr>
        <p:sp>
          <p:nvSpPr>
            <p:cNvPr id="18" name="文本框 17"/>
            <p:cNvSpPr txBox="1"/>
            <p:nvPr/>
          </p:nvSpPr>
          <p:spPr>
            <a:xfrm>
              <a:off x="9774769" y="1984808"/>
              <a:ext cx="1538589" cy="400110"/>
            </a:xfrm>
            <a:prstGeom prst="rect">
              <a:avLst/>
            </a:prstGeom>
            <a:noFill/>
          </p:spPr>
          <p:txBody>
            <a:bodyPr wrap="square" rtlCol="0">
              <a:spAutoFit/>
            </a:bodyPr>
            <a:lstStyle/>
            <a:p>
              <a:pPr algn="r"/>
              <a:r>
                <a:rPr lang="zh-CN" altLang="en-US" sz="2000" dirty="0">
                  <a:solidFill>
                    <a:srgbClr val="5A504F"/>
                  </a:solidFill>
                </a:rPr>
                <a:t>输入关键词</a:t>
              </a:r>
              <a:endParaRPr lang="zh-CN" altLang="en-US" sz="2000" dirty="0">
                <a:solidFill>
                  <a:srgbClr val="5A504F"/>
                </a:solidFill>
              </a:endParaRPr>
            </a:p>
          </p:txBody>
        </p:sp>
        <p:sp>
          <p:nvSpPr>
            <p:cNvPr id="19" name="文本框 18"/>
            <p:cNvSpPr txBox="1"/>
            <p:nvPr/>
          </p:nvSpPr>
          <p:spPr>
            <a:xfrm>
              <a:off x="7711234" y="2330637"/>
              <a:ext cx="3602124" cy="584775"/>
            </a:xfrm>
            <a:prstGeom prst="rect">
              <a:avLst/>
            </a:prstGeom>
            <a:noFill/>
          </p:spPr>
          <p:txBody>
            <a:bodyPr wrap="square" rtlCol="0">
              <a:spAutoFit/>
            </a:bodyPr>
            <a:lstStyle/>
            <a:p>
              <a:pPr algn="r"/>
              <a:r>
                <a:rPr lang="id-ID" altLang="zh-CN" sz="1600" dirty="0">
                  <a:solidFill>
                    <a:srgbClr val="5A504F"/>
                  </a:solidFill>
                  <a:cs typeface="+mn-ea"/>
                  <a:sym typeface="+mn-lt"/>
                </a:rPr>
                <a:t>Lorem ipsum dolor sit amet, consectetuer adipiscing elit. </a:t>
              </a:r>
              <a:endParaRPr lang="id-ID" altLang="zh-CN" sz="1600" dirty="0">
                <a:solidFill>
                  <a:srgbClr val="5A504F"/>
                </a:solidFill>
                <a:cs typeface="+mn-ea"/>
                <a:sym typeface="+mn-lt"/>
              </a:endParaRPr>
            </a:p>
          </p:txBody>
        </p:sp>
      </p:grpSp>
      <p:grpSp>
        <p:nvGrpSpPr>
          <p:cNvPr id="20" name="组合 19"/>
          <p:cNvGrpSpPr/>
          <p:nvPr/>
        </p:nvGrpSpPr>
        <p:grpSpPr>
          <a:xfrm>
            <a:off x="6817288" y="4394041"/>
            <a:ext cx="3602124" cy="930604"/>
            <a:chOff x="7711234" y="1984808"/>
            <a:chExt cx="3602124" cy="930604"/>
          </a:xfrm>
        </p:grpSpPr>
        <p:sp>
          <p:nvSpPr>
            <p:cNvPr id="21" name="文本框 20"/>
            <p:cNvSpPr txBox="1"/>
            <p:nvPr/>
          </p:nvSpPr>
          <p:spPr>
            <a:xfrm>
              <a:off x="9774769" y="1984808"/>
              <a:ext cx="1538589" cy="400110"/>
            </a:xfrm>
            <a:prstGeom prst="rect">
              <a:avLst/>
            </a:prstGeom>
            <a:noFill/>
          </p:spPr>
          <p:txBody>
            <a:bodyPr wrap="square" rtlCol="0">
              <a:spAutoFit/>
            </a:bodyPr>
            <a:lstStyle/>
            <a:p>
              <a:pPr algn="r"/>
              <a:r>
                <a:rPr lang="zh-CN" altLang="en-US" sz="2000" dirty="0">
                  <a:solidFill>
                    <a:srgbClr val="5A504F"/>
                  </a:solidFill>
                </a:rPr>
                <a:t>输入关键词</a:t>
              </a:r>
              <a:endParaRPr lang="zh-CN" altLang="en-US" sz="2000" dirty="0">
                <a:solidFill>
                  <a:srgbClr val="5A504F"/>
                </a:solidFill>
              </a:endParaRPr>
            </a:p>
          </p:txBody>
        </p:sp>
        <p:sp>
          <p:nvSpPr>
            <p:cNvPr id="22" name="文本框 21"/>
            <p:cNvSpPr txBox="1"/>
            <p:nvPr/>
          </p:nvSpPr>
          <p:spPr>
            <a:xfrm>
              <a:off x="7711234" y="2330637"/>
              <a:ext cx="3602124" cy="584775"/>
            </a:xfrm>
            <a:prstGeom prst="rect">
              <a:avLst/>
            </a:prstGeom>
            <a:noFill/>
          </p:spPr>
          <p:txBody>
            <a:bodyPr wrap="square" rtlCol="0">
              <a:spAutoFit/>
            </a:bodyPr>
            <a:lstStyle/>
            <a:p>
              <a:pPr algn="r"/>
              <a:r>
                <a:rPr lang="id-ID" altLang="zh-CN" sz="1600" dirty="0">
                  <a:solidFill>
                    <a:srgbClr val="5A504F"/>
                  </a:solidFill>
                  <a:cs typeface="+mn-ea"/>
                  <a:sym typeface="+mn-lt"/>
                </a:rPr>
                <a:t>Lorem ipsum dolor sit amet, consectetuer adipiscing elit. </a:t>
              </a:r>
              <a:endParaRPr lang="id-ID" altLang="zh-CN" sz="1600" dirty="0">
                <a:solidFill>
                  <a:srgbClr val="5A504F"/>
                </a:solidFill>
                <a:cs typeface="+mn-ea"/>
                <a:sym typeface="+mn-lt"/>
              </a:endParaRPr>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AF5EF"/>
        </a:solidFill>
        <a:effectLst/>
      </p:bgPr>
    </p:bg>
    <p:spTree>
      <p:nvGrpSpPr>
        <p:cNvPr id="1" name=""/>
        <p:cNvGrpSpPr/>
        <p:nvPr/>
      </p:nvGrpSpPr>
      <p:grpSpPr>
        <a:xfrm>
          <a:off x="0" y="0"/>
          <a:ext cx="0" cy="0"/>
          <a:chOff x="0" y="0"/>
          <a:chExt cx="0" cy="0"/>
        </a:xfrm>
      </p:grpSpPr>
      <p:sp>
        <p:nvSpPr>
          <p:cNvPr id="182" name="椭圆 181"/>
          <p:cNvSpPr/>
          <p:nvPr/>
        </p:nvSpPr>
        <p:spPr>
          <a:xfrm>
            <a:off x="3715838" y="4786607"/>
            <a:ext cx="2071393" cy="2071393"/>
          </a:xfrm>
          <a:prstGeom prst="ellipse">
            <a:avLst/>
          </a:prstGeom>
          <a:solidFill>
            <a:srgbClr val="2E7C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75" name="任意多边形: 形状 174"/>
          <p:cNvSpPr/>
          <p:nvPr/>
        </p:nvSpPr>
        <p:spPr>
          <a:xfrm>
            <a:off x="-844225" y="3255157"/>
            <a:ext cx="5595760" cy="4554233"/>
          </a:xfrm>
          <a:custGeom>
            <a:avLst/>
            <a:gdLst>
              <a:gd name="connsiteX0" fmla="*/ 2937465 w 5595760"/>
              <a:gd name="connsiteY0" fmla="*/ 128 h 2897594"/>
              <a:gd name="connsiteX1" fmla="*/ 51390 w 5595760"/>
              <a:gd name="connsiteY1" fmla="*/ 2629028 h 2897594"/>
              <a:gd name="connsiteX2" fmla="*/ 5528265 w 5595760"/>
              <a:gd name="connsiteY2" fmla="*/ 2514728 h 2897594"/>
              <a:gd name="connsiteX3" fmla="*/ 2937465 w 5595760"/>
              <a:gd name="connsiteY3" fmla="*/ 128 h 2897594"/>
            </a:gdLst>
            <a:ahLst/>
            <a:cxnLst>
              <a:cxn ang="0">
                <a:pos x="connsiteX0" y="connsiteY0"/>
              </a:cxn>
              <a:cxn ang="0">
                <a:pos x="connsiteX1" y="connsiteY1"/>
              </a:cxn>
              <a:cxn ang="0">
                <a:pos x="connsiteX2" y="connsiteY2"/>
              </a:cxn>
              <a:cxn ang="0">
                <a:pos x="connsiteX3" y="connsiteY3"/>
              </a:cxn>
            </a:cxnLst>
            <a:rect l="l" t="t" r="r" b="b"/>
            <a:pathLst>
              <a:path w="5595760" h="2897594">
                <a:moveTo>
                  <a:pt x="2937465" y="128"/>
                </a:moveTo>
                <a:cubicBezTo>
                  <a:pt x="2024653" y="19178"/>
                  <a:pt x="-380410" y="2209928"/>
                  <a:pt x="51390" y="2629028"/>
                </a:cubicBezTo>
                <a:cubicBezTo>
                  <a:pt x="483190" y="3048128"/>
                  <a:pt x="5053603" y="2951290"/>
                  <a:pt x="5528265" y="2514728"/>
                </a:cubicBezTo>
                <a:cubicBezTo>
                  <a:pt x="6002927" y="2078166"/>
                  <a:pt x="3850277" y="-18922"/>
                  <a:pt x="2937465" y="128"/>
                </a:cubicBezTo>
                <a:close/>
              </a:path>
            </a:pathLst>
          </a:custGeom>
          <a:solidFill>
            <a:srgbClr val="4465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76" name="文本框 175"/>
          <p:cNvSpPr txBox="1"/>
          <p:nvPr/>
        </p:nvSpPr>
        <p:spPr>
          <a:xfrm>
            <a:off x="2745922" y="1857375"/>
            <a:ext cx="1390649" cy="1323439"/>
          </a:xfrm>
          <a:prstGeom prst="rect">
            <a:avLst/>
          </a:prstGeom>
          <a:noFill/>
        </p:spPr>
        <p:txBody>
          <a:bodyPr wrap="square" rtlCol="0">
            <a:spAutoFit/>
          </a:bodyPr>
          <a:lstStyle/>
          <a:p>
            <a:r>
              <a:rPr lang="en-US" altLang="zh-CN" sz="8000" dirty="0">
                <a:solidFill>
                  <a:srgbClr val="5A504F"/>
                </a:solidFill>
              </a:rPr>
              <a:t>04</a:t>
            </a:r>
            <a:endParaRPr lang="zh-CN" altLang="en-US" sz="8000" dirty="0">
              <a:solidFill>
                <a:srgbClr val="5A504F"/>
              </a:solidFill>
            </a:endParaRPr>
          </a:p>
        </p:txBody>
      </p:sp>
      <p:sp>
        <p:nvSpPr>
          <p:cNvPr id="177" name="文本框 176"/>
          <p:cNvSpPr txBox="1"/>
          <p:nvPr/>
        </p:nvSpPr>
        <p:spPr>
          <a:xfrm>
            <a:off x="4136571" y="2351596"/>
            <a:ext cx="3918857" cy="646331"/>
          </a:xfrm>
          <a:prstGeom prst="rect">
            <a:avLst/>
          </a:prstGeom>
          <a:noFill/>
        </p:spPr>
        <p:txBody>
          <a:bodyPr wrap="square" rtlCol="0">
            <a:spAutoFit/>
          </a:bodyPr>
          <a:lstStyle/>
          <a:p>
            <a:pPr algn="ctr"/>
            <a:r>
              <a:rPr lang="zh-CN" altLang="en-US" sz="3600" dirty="0">
                <a:solidFill>
                  <a:srgbClr val="5A504F"/>
                </a:solidFill>
              </a:rPr>
              <a:t>下阶段工作思路</a:t>
            </a:r>
            <a:endParaRPr lang="zh-CN" altLang="en-US" sz="3600" spc="600" dirty="0">
              <a:solidFill>
                <a:srgbClr val="5A504F"/>
              </a:solidFill>
            </a:endParaRPr>
          </a:p>
        </p:txBody>
      </p:sp>
      <p:sp>
        <p:nvSpPr>
          <p:cNvPr id="178" name="文本框 177"/>
          <p:cNvSpPr txBox="1"/>
          <p:nvPr/>
        </p:nvSpPr>
        <p:spPr>
          <a:xfrm>
            <a:off x="4136571" y="3072270"/>
            <a:ext cx="6101774" cy="456535"/>
          </a:xfrm>
          <a:prstGeom prst="rect">
            <a:avLst/>
          </a:prstGeom>
          <a:noFill/>
        </p:spPr>
        <p:txBody>
          <a:bodyPr wrap="square" rtlCol="0">
            <a:spAutoFit/>
          </a:bodyPr>
          <a:lstStyle/>
          <a:p>
            <a:pPr algn="ctr">
              <a:lnSpc>
                <a:spcPct val="150000"/>
              </a:lnSpc>
            </a:pPr>
            <a:r>
              <a:rPr lang="id-ID" altLang="zh-CN" dirty="0">
                <a:solidFill>
                  <a:srgbClr val="5A504F"/>
                </a:solidFill>
                <a:cs typeface="+mn-ea"/>
                <a:sym typeface="+mn-lt"/>
              </a:rPr>
              <a:t>Lorem ipsum dolor sit amet, consectetuer adipiscing elit. </a:t>
            </a:r>
            <a:endParaRPr lang="id-ID" altLang="zh-CN" dirty="0">
              <a:solidFill>
                <a:srgbClr val="5A504F"/>
              </a:solidFill>
              <a:cs typeface="+mn-ea"/>
              <a:sym typeface="+mn-lt"/>
            </a:endParaRPr>
          </a:p>
        </p:txBody>
      </p:sp>
      <p:sp>
        <p:nvSpPr>
          <p:cNvPr id="179" name="椭圆 178"/>
          <p:cNvSpPr/>
          <p:nvPr/>
        </p:nvSpPr>
        <p:spPr>
          <a:xfrm>
            <a:off x="10347293" y="5130907"/>
            <a:ext cx="1255797" cy="12557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80" name="椭圆 179"/>
          <p:cNvSpPr/>
          <p:nvPr/>
        </p:nvSpPr>
        <p:spPr>
          <a:xfrm>
            <a:off x="9849249" y="-995570"/>
            <a:ext cx="2342751" cy="2295229"/>
          </a:xfrm>
          <a:prstGeom prst="ellipse">
            <a:avLst/>
          </a:prstGeom>
          <a:solidFill>
            <a:srgbClr val="FDD6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81" name="椭圆 180"/>
          <p:cNvSpPr/>
          <p:nvPr/>
        </p:nvSpPr>
        <p:spPr>
          <a:xfrm>
            <a:off x="-980450" y="-561976"/>
            <a:ext cx="2837674" cy="2773137"/>
          </a:xfrm>
          <a:prstGeom prst="ellipse">
            <a:avLst/>
          </a:prstGeom>
          <a:solidFill>
            <a:srgbClr val="EEBE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83" name="流程图: 终止 182"/>
          <p:cNvSpPr/>
          <p:nvPr/>
        </p:nvSpPr>
        <p:spPr>
          <a:xfrm rot="20743671">
            <a:off x="10661138" y="5096957"/>
            <a:ext cx="735581" cy="242742"/>
          </a:xfrm>
          <a:prstGeom prst="flowChartTerminator">
            <a:avLst/>
          </a:prstGeom>
          <a:solidFill>
            <a:srgbClr val="FDD6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4" name="流程图: 终止 183"/>
          <p:cNvSpPr/>
          <p:nvPr/>
        </p:nvSpPr>
        <p:spPr>
          <a:xfrm rot="20743671">
            <a:off x="10932807" y="5415140"/>
            <a:ext cx="735581" cy="242742"/>
          </a:xfrm>
          <a:prstGeom prst="flowChartTerminator">
            <a:avLst/>
          </a:prstGeom>
          <a:solidFill>
            <a:srgbClr val="FEEB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5" name="流程图: 终止 184"/>
          <p:cNvSpPr/>
          <p:nvPr/>
        </p:nvSpPr>
        <p:spPr>
          <a:xfrm rot="20743671">
            <a:off x="11204476" y="5742815"/>
            <a:ext cx="735581" cy="242742"/>
          </a:xfrm>
          <a:prstGeom prst="flowChartTerminator">
            <a:avLst/>
          </a:prstGeom>
          <a:solidFill>
            <a:srgbClr val="FDD6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AF5EF"/>
        </a:solidFill>
        <a:effectLst/>
      </p:bgPr>
    </p:bg>
    <p:spTree>
      <p:nvGrpSpPr>
        <p:cNvPr id="1" name=""/>
        <p:cNvGrpSpPr/>
        <p:nvPr/>
      </p:nvGrpSpPr>
      <p:grpSpPr>
        <a:xfrm>
          <a:off x="0" y="0"/>
          <a:ext cx="0" cy="0"/>
          <a:chOff x="0" y="0"/>
          <a:chExt cx="0" cy="0"/>
        </a:xfrm>
      </p:grpSpPr>
      <p:sp>
        <p:nvSpPr>
          <p:cNvPr id="30" name="平行四边形 29"/>
          <p:cNvSpPr/>
          <p:nvPr/>
        </p:nvSpPr>
        <p:spPr>
          <a:xfrm>
            <a:off x="9796473" y="0"/>
            <a:ext cx="1519227" cy="6976965"/>
          </a:xfrm>
          <a:prstGeom prst="parallelogram">
            <a:avLst>
              <a:gd name="adj" fmla="val 77012"/>
            </a:avLst>
          </a:prstGeom>
          <a:solidFill>
            <a:srgbClr val="FDD6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文本框 1"/>
          <p:cNvSpPr txBox="1"/>
          <p:nvPr/>
        </p:nvSpPr>
        <p:spPr>
          <a:xfrm>
            <a:off x="4733827" y="339959"/>
            <a:ext cx="2724345" cy="461665"/>
          </a:xfrm>
          <a:prstGeom prst="rect">
            <a:avLst/>
          </a:prstGeom>
          <a:noFill/>
        </p:spPr>
        <p:txBody>
          <a:bodyPr wrap="square" rtlCol="0">
            <a:spAutoFit/>
          </a:bodyPr>
          <a:lstStyle/>
          <a:p>
            <a:pPr algn="dist"/>
            <a:r>
              <a:rPr lang="zh-CN" altLang="en-US" sz="2400" dirty="0">
                <a:solidFill>
                  <a:srgbClr val="5A504F"/>
                </a:solidFill>
              </a:rPr>
              <a:t>下工作阶段思路</a:t>
            </a:r>
            <a:endParaRPr lang="zh-CN" altLang="en-US" sz="2400" dirty="0">
              <a:solidFill>
                <a:srgbClr val="5A504F"/>
              </a:solidFill>
            </a:endParaRPr>
          </a:p>
        </p:txBody>
      </p:sp>
      <p:sp>
        <p:nvSpPr>
          <p:cNvPr id="3" name="文本框 2"/>
          <p:cNvSpPr txBox="1"/>
          <p:nvPr/>
        </p:nvSpPr>
        <p:spPr>
          <a:xfrm>
            <a:off x="3437095" y="771302"/>
            <a:ext cx="5317808" cy="416011"/>
          </a:xfrm>
          <a:prstGeom prst="rect">
            <a:avLst/>
          </a:prstGeom>
          <a:noFill/>
        </p:spPr>
        <p:txBody>
          <a:bodyPr wrap="square" rtlCol="0">
            <a:spAutoFit/>
          </a:bodyPr>
          <a:lstStyle/>
          <a:p>
            <a:pPr>
              <a:lnSpc>
                <a:spcPct val="150000"/>
              </a:lnSpc>
            </a:pPr>
            <a:r>
              <a:rPr lang="id-ID" altLang="zh-CN" sz="1600" dirty="0">
                <a:solidFill>
                  <a:srgbClr val="5A504F"/>
                </a:solidFill>
                <a:cs typeface="+mn-ea"/>
                <a:sym typeface="+mn-lt"/>
              </a:rPr>
              <a:t>Lorem ipsum dolor sit amet, consectetuer adipiscing elit. </a:t>
            </a:r>
            <a:endParaRPr lang="id-ID" altLang="zh-CN" sz="1600" dirty="0">
              <a:solidFill>
                <a:srgbClr val="5A504F"/>
              </a:solidFill>
              <a:cs typeface="+mn-ea"/>
              <a:sym typeface="+mn-lt"/>
            </a:endParaRPr>
          </a:p>
        </p:txBody>
      </p:sp>
      <p:cxnSp>
        <p:nvCxnSpPr>
          <p:cNvPr id="4" name="直接连接符 3"/>
          <p:cNvCxnSpPr/>
          <p:nvPr/>
        </p:nvCxnSpPr>
        <p:spPr>
          <a:xfrm>
            <a:off x="4802204" y="1362272"/>
            <a:ext cx="2587592" cy="0"/>
          </a:xfrm>
          <a:prstGeom prst="line">
            <a:avLst/>
          </a:prstGeom>
          <a:ln w="9525">
            <a:solidFill>
              <a:srgbClr val="5A504F"/>
            </a:solidFill>
          </a:ln>
        </p:spPr>
        <p:style>
          <a:lnRef idx="1">
            <a:schemeClr val="accent1"/>
          </a:lnRef>
          <a:fillRef idx="0">
            <a:schemeClr val="accent1"/>
          </a:fillRef>
          <a:effectRef idx="0">
            <a:schemeClr val="accent1"/>
          </a:effectRef>
          <a:fontRef idx="minor">
            <a:schemeClr val="tx1"/>
          </a:fontRef>
        </p:style>
      </p:cxnSp>
      <p:sp>
        <p:nvSpPr>
          <p:cNvPr id="5" name="椭圆 4"/>
          <p:cNvSpPr/>
          <p:nvPr/>
        </p:nvSpPr>
        <p:spPr>
          <a:xfrm>
            <a:off x="11139583" y="-191280"/>
            <a:ext cx="1464908" cy="1464908"/>
          </a:xfrm>
          <a:prstGeom prst="ellipse">
            <a:avLst/>
          </a:prstGeom>
          <a:solidFill>
            <a:srgbClr val="CED5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6" name="椭圆 5"/>
          <p:cNvSpPr/>
          <p:nvPr/>
        </p:nvSpPr>
        <p:spPr>
          <a:xfrm>
            <a:off x="454891" y="28598"/>
            <a:ext cx="1123649" cy="1100856"/>
          </a:xfrm>
          <a:prstGeom prst="ellipse">
            <a:avLst/>
          </a:prstGeom>
          <a:solidFill>
            <a:srgbClr val="FDD6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 name="椭圆 6"/>
          <p:cNvSpPr/>
          <p:nvPr/>
        </p:nvSpPr>
        <p:spPr>
          <a:xfrm>
            <a:off x="10886676" y="5822303"/>
            <a:ext cx="1464908" cy="1464908"/>
          </a:xfrm>
          <a:prstGeom prst="ellipse">
            <a:avLst/>
          </a:prstGeom>
          <a:solidFill>
            <a:srgbClr val="4465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8" name="任意多边形: 形状 7"/>
          <p:cNvSpPr/>
          <p:nvPr/>
        </p:nvSpPr>
        <p:spPr>
          <a:xfrm>
            <a:off x="-546745" y="4051891"/>
            <a:ext cx="3316386" cy="3077499"/>
          </a:xfrm>
          <a:custGeom>
            <a:avLst/>
            <a:gdLst>
              <a:gd name="connsiteX0" fmla="*/ 346912 w 3316386"/>
              <a:gd name="connsiteY0" fmla="*/ 350408 h 3077499"/>
              <a:gd name="connsiteX1" fmla="*/ 916079 w 3316386"/>
              <a:gd name="connsiteY1" fmla="*/ 135804 h 3077499"/>
              <a:gd name="connsiteX2" fmla="*/ 1140014 w 3316386"/>
              <a:gd name="connsiteY2" fmla="*/ 1432760 h 3077499"/>
              <a:gd name="connsiteX3" fmla="*/ 2819524 w 3316386"/>
              <a:gd name="connsiteY3" fmla="*/ 1833976 h 3077499"/>
              <a:gd name="connsiteX4" fmla="*/ 3127434 w 3316386"/>
              <a:gd name="connsiteY4" fmla="*/ 2776368 h 3077499"/>
              <a:gd name="connsiteX5" fmla="*/ 197622 w 3316386"/>
              <a:gd name="connsiteY5" fmla="*/ 2888335 h 3077499"/>
              <a:gd name="connsiteX6" fmla="*/ 346912 w 3316386"/>
              <a:gd name="connsiteY6" fmla="*/ 350408 h 3077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16386" h="3077499">
                <a:moveTo>
                  <a:pt x="346912" y="350408"/>
                </a:moveTo>
                <a:cubicBezTo>
                  <a:pt x="466655" y="-108347"/>
                  <a:pt x="783895" y="-44588"/>
                  <a:pt x="916079" y="135804"/>
                </a:cubicBezTo>
                <a:cubicBezTo>
                  <a:pt x="1048263" y="316196"/>
                  <a:pt x="822773" y="1149731"/>
                  <a:pt x="1140014" y="1432760"/>
                </a:cubicBezTo>
                <a:cubicBezTo>
                  <a:pt x="1457255" y="1715789"/>
                  <a:pt x="2488287" y="1610041"/>
                  <a:pt x="2819524" y="1833976"/>
                </a:cubicBezTo>
                <a:cubicBezTo>
                  <a:pt x="3150761" y="2057911"/>
                  <a:pt x="3564418" y="2600642"/>
                  <a:pt x="3127434" y="2776368"/>
                </a:cubicBezTo>
                <a:cubicBezTo>
                  <a:pt x="2690450" y="2952094"/>
                  <a:pt x="667263" y="3291106"/>
                  <a:pt x="197622" y="2888335"/>
                </a:cubicBezTo>
                <a:cubicBezTo>
                  <a:pt x="-272019" y="2485564"/>
                  <a:pt x="227169" y="809163"/>
                  <a:pt x="346912" y="350408"/>
                </a:cubicBezTo>
                <a:close/>
              </a:path>
            </a:pathLst>
          </a:custGeom>
          <a:solidFill>
            <a:srgbClr val="CED5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任意多边形: 形状 8"/>
          <p:cNvSpPr/>
          <p:nvPr/>
        </p:nvSpPr>
        <p:spPr>
          <a:xfrm rot="3856720">
            <a:off x="-1158904" y="-1337494"/>
            <a:ext cx="3044694" cy="2477992"/>
          </a:xfrm>
          <a:custGeom>
            <a:avLst/>
            <a:gdLst>
              <a:gd name="connsiteX0" fmla="*/ 2937465 w 5595760"/>
              <a:gd name="connsiteY0" fmla="*/ 128 h 2897594"/>
              <a:gd name="connsiteX1" fmla="*/ 51390 w 5595760"/>
              <a:gd name="connsiteY1" fmla="*/ 2629028 h 2897594"/>
              <a:gd name="connsiteX2" fmla="*/ 5528265 w 5595760"/>
              <a:gd name="connsiteY2" fmla="*/ 2514728 h 2897594"/>
              <a:gd name="connsiteX3" fmla="*/ 2937465 w 5595760"/>
              <a:gd name="connsiteY3" fmla="*/ 128 h 2897594"/>
            </a:gdLst>
            <a:ahLst/>
            <a:cxnLst>
              <a:cxn ang="0">
                <a:pos x="connsiteX0" y="connsiteY0"/>
              </a:cxn>
              <a:cxn ang="0">
                <a:pos x="connsiteX1" y="connsiteY1"/>
              </a:cxn>
              <a:cxn ang="0">
                <a:pos x="connsiteX2" y="connsiteY2"/>
              </a:cxn>
              <a:cxn ang="0">
                <a:pos x="connsiteX3" y="connsiteY3"/>
              </a:cxn>
            </a:cxnLst>
            <a:rect l="l" t="t" r="r" b="b"/>
            <a:pathLst>
              <a:path w="5595760" h="2897594">
                <a:moveTo>
                  <a:pt x="2937465" y="128"/>
                </a:moveTo>
                <a:cubicBezTo>
                  <a:pt x="2024653" y="19178"/>
                  <a:pt x="-380410" y="2209928"/>
                  <a:pt x="51390" y="2629028"/>
                </a:cubicBezTo>
                <a:cubicBezTo>
                  <a:pt x="483190" y="3048128"/>
                  <a:pt x="5053603" y="2951290"/>
                  <a:pt x="5528265" y="2514728"/>
                </a:cubicBezTo>
                <a:cubicBezTo>
                  <a:pt x="6002927" y="2078166"/>
                  <a:pt x="3850277" y="-18922"/>
                  <a:pt x="2937465" y="128"/>
                </a:cubicBezTo>
                <a:close/>
              </a:path>
            </a:pathLst>
          </a:custGeom>
          <a:solidFill>
            <a:srgbClr val="4465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椭圆 9"/>
          <p:cNvSpPr/>
          <p:nvPr/>
        </p:nvSpPr>
        <p:spPr>
          <a:xfrm>
            <a:off x="1806456" y="1810726"/>
            <a:ext cx="678409" cy="678409"/>
          </a:xfrm>
          <a:prstGeom prst="ellipse">
            <a:avLst/>
          </a:prstGeom>
          <a:solidFill>
            <a:srgbClr val="FDD6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solidFill>
                  <a:srgbClr val="5A504F"/>
                </a:solidFill>
              </a:rPr>
              <a:t>01</a:t>
            </a:r>
            <a:endParaRPr lang="zh-CN" altLang="en-US" sz="2000" dirty="0">
              <a:solidFill>
                <a:srgbClr val="5A504F"/>
              </a:solidFill>
            </a:endParaRPr>
          </a:p>
        </p:txBody>
      </p:sp>
      <p:sp>
        <p:nvSpPr>
          <p:cNvPr id="11" name="椭圆 10"/>
          <p:cNvSpPr/>
          <p:nvPr/>
        </p:nvSpPr>
        <p:spPr>
          <a:xfrm>
            <a:off x="1806456" y="2994905"/>
            <a:ext cx="678409" cy="678409"/>
          </a:xfrm>
          <a:prstGeom prst="ellipse">
            <a:avLst/>
          </a:prstGeom>
          <a:solidFill>
            <a:srgbClr val="4465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solidFill>
                  <a:schemeClr val="bg1"/>
                </a:solidFill>
              </a:rPr>
              <a:t>02</a:t>
            </a:r>
            <a:endParaRPr lang="zh-CN" altLang="en-US" sz="2000" dirty="0">
              <a:solidFill>
                <a:schemeClr val="bg1"/>
              </a:solidFill>
            </a:endParaRPr>
          </a:p>
        </p:txBody>
      </p:sp>
      <p:sp>
        <p:nvSpPr>
          <p:cNvPr id="12" name="椭圆 11"/>
          <p:cNvSpPr/>
          <p:nvPr/>
        </p:nvSpPr>
        <p:spPr>
          <a:xfrm>
            <a:off x="1806456" y="4179083"/>
            <a:ext cx="678409" cy="678409"/>
          </a:xfrm>
          <a:prstGeom prst="ellipse">
            <a:avLst/>
          </a:prstGeom>
          <a:solidFill>
            <a:srgbClr val="5A50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dirty="0">
                <a:solidFill>
                  <a:schemeClr val="bg1"/>
                </a:solidFill>
              </a:rPr>
              <a:t>03</a:t>
            </a:r>
            <a:endParaRPr lang="zh-CN" altLang="en-US" sz="2000" dirty="0">
              <a:solidFill>
                <a:schemeClr val="bg1"/>
              </a:solidFill>
            </a:endParaRPr>
          </a:p>
        </p:txBody>
      </p:sp>
      <p:grpSp>
        <p:nvGrpSpPr>
          <p:cNvPr id="13" name="组合 12"/>
          <p:cNvGrpSpPr/>
          <p:nvPr/>
        </p:nvGrpSpPr>
        <p:grpSpPr>
          <a:xfrm>
            <a:off x="2769641" y="1753526"/>
            <a:ext cx="3602124" cy="930604"/>
            <a:chOff x="7711234" y="1984808"/>
            <a:chExt cx="3602124" cy="930604"/>
          </a:xfrm>
        </p:grpSpPr>
        <p:sp>
          <p:nvSpPr>
            <p:cNvPr id="14" name="文本框 13"/>
            <p:cNvSpPr txBox="1"/>
            <p:nvPr/>
          </p:nvSpPr>
          <p:spPr>
            <a:xfrm>
              <a:off x="7711234" y="1984808"/>
              <a:ext cx="1538589" cy="400110"/>
            </a:xfrm>
            <a:prstGeom prst="rect">
              <a:avLst/>
            </a:prstGeom>
            <a:noFill/>
          </p:spPr>
          <p:txBody>
            <a:bodyPr wrap="square" rtlCol="0">
              <a:spAutoFit/>
            </a:bodyPr>
            <a:lstStyle/>
            <a:p>
              <a:r>
                <a:rPr lang="zh-CN" altLang="en-US" sz="2000" dirty="0">
                  <a:solidFill>
                    <a:srgbClr val="5A504F"/>
                  </a:solidFill>
                </a:rPr>
                <a:t>输入关键词</a:t>
              </a:r>
              <a:endParaRPr lang="zh-CN" altLang="en-US" sz="2000" dirty="0">
                <a:solidFill>
                  <a:srgbClr val="5A504F"/>
                </a:solidFill>
              </a:endParaRPr>
            </a:p>
          </p:txBody>
        </p:sp>
        <p:sp>
          <p:nvSpPr>
            <p:cNvPr id="15" name="文本框 14"/>
            <p:cNvSpPr txBox="1"/>
            <p:nvPr/>
          </p:nvSpPr>
          <p:spPr>
            <a:xfrm>
              <a:off x="7711234" y="2330637"/>
              <a:ext cx="3602124" cy="584775"/>
            </a:xfrm>
            <a:prstGeom prst="rect">
              <a:avLst/>
            </a:prstGeom>
            <a:noFill/>
          </p:spPr>
          <p:txBody>
            <a:bodyPr wrap="square" rtlCol="0">
              <a:spAutoFit/>
            </a:bodyPr>
            <a:lstStyle/>
            <a:p>
              <a:r>
                <a:rPr lang="id-ID" altLang="zh-CN" sz="1600" dirty="0">
                  <a:solidFill>
                    <a:srgbClr val="5A504F"/>
                  </a:solidFill>
                  <a:cs typeface="+mn-ea"/>
                  <a:sym typeface="+mn-lt"/>
                </a:rPr>
                <a:t>Lorem ipsum dolor sit amet, consectetuer adipiscing elit. </a:t>
              </a:r>
              <a:endParaRPr lang="id-ID" altLang="zh-CN" sz="1600" dirty="0">
                <a:solidFill>
                  <a:srgbClr val="5A504F"/>
                </a:solidFill>
                <a:cs typeface="+mn-ea"/>
                <a:sym typeface="+mn-lt"/>
              </a:endParaRPr>
            </a:p>
          </p:txBody>
        </p:sp>
      </p:grpSp>
      <p:grpSp>
        <p:nvGrpSpPr>
          <p:cNvPr id="16" name="组合 15"/>
          <p:cNvGrpSpPr/>
          <p:nvPr/>
        </p:nvGrpSpPr>
        <p:grpSpPr>
          <a:xfrm>
            <a:off x="2769641" y="4241262"/>
            <a:ext cx="3602124" cy="930604"/>
            <a:chOff x="7711234" y="1984808"/>
            <a:chExt cx="3602124" cy="930604"/>
          </a:xfrm>
        </p:grpSpPr>
        <p:sp>
          <p:nvSpPr>
            <p:cNvPr id="17" name="文本框 16"/>
            <p:cNvSpPr txBox="1"/>
            <p:nvPr/>
          </p:nvSpPr>
          <p:spPr>
            <a:xfrm>
              <a:off x="7711234" y="1984808"/>
              <a:ext cx="1538589" cy="400110"/>
            </a:xfrm>
            <a:prstGeom prst="rect">
              <a:avLst/>
            </a:prstGeom>
            <a:noFill/>
          </p:spPr>
          <p:txBody>
            <a:bodyPr wrap="square" rtlCol="0">
              <a:spAutoFit/>
            </a:bodyPr>
            <a:lstStyle/>
            <a:p>
              <a:r>
                <a:rPr lang="zh-CN" altLang="en-US" sz="2000" dirty="0">
                  <a:solidFill>
                    <a:srgbClr val="5A504F"/>
                  </a:solidFill>
                </a:rPr>
                <a:t>输入关键词</a:t>
              </a:r>
              <a:endParaRPr lang="zh-CN" altLang="en-US" sz="2000" dirty="0">
                <a:solidFill>
                  <a:srgbClr val="5A504F"/>
                </a:solidFill>
              </a:endParaRPr>
            </a:p>
          </p:txBody>
        </p:sp>
        <p:sp>
          <p:nvSpPr>
            <p:cNvPr id="18" name="文本框 17"/>
            <p:cNvSpPr txBox="1"/>
            <p:nvPr/>
          </p:nvSpPr>
          <p:spPr>
            <a:xfrm>
              <a:off x="7711234" y="2330637"/>
              <a:ext cx="3602124" cy="584775"/>
            </a:xfrm>
            <a:prstGeom prst="rect">
              <a:avLst/>
            </a:prstGeom>
            <a:noFill/>
          </p:spPr>
          <p:txBody>
            <a:bodyPr wrap="square" rtlCol="0">
              <a:spAutoFit/>
            </a:bodyPr>
            <a:lstStyle/>
            <a:p>
              <a:r>
                <a:rPr lang="id-ID" altLang="zh-CN" sz="1600" dirty="0">
                  <a:solidFill>
                    <a:srgbClr val="5A504F"/>
                  </a:solidFill>
                  <a:cs typeface="+mn-ea"/>
                  <a:sym typeface="+mn-lt"/>
                </a:rPr>
                <a:t>Lorem ipsum dolor sit amet, consectetuer adipiscing elit. </a:t>
              </a:r>
              <a:endParaRPr lang="id-ID" altLang="zh-CN" sz="1600" dirty="0">
                <a:solidFill>
                  <a:srgbClr val="5A504F"/>
                </a:solidFill>
                <a:cs typeface="+mn-ea"/>
                <a:sym typeface="+mn-lt"/>
              </a:endParaRPr>
            </a:p>
          </p:txBody>
        </p:sp>
      </p:grpSp>
      <p:grpSp>
        <p:nvGrpSpPr>
          <p:cNvPr id="19" name="组合 18"/>
          <p:cNvGrpSpPr/>
          <p:nvPr/>
        </p:nvGrpSpPr>
        <p:grpSpPr>
          <a:xfrm>
            <a:off x="2769641" y="2997394"/>
            <a:ext cx="3602124" cy="930604"/>
            <a:chOff x="7711234" y="1984808"/>
            <a:chExt cx="3602124" cy="930604"/>
          </a:xfrm>
        </p:grpSpPr>
        <p:sp>
          <p:nvSpPr>
            <p:cNvPr id="20" name="文本框 19"/>
            <p:cNvSpPr txBox="1"/>
            <p:nvPr/>
          </p:nvSpPr>
          <p:spPr>
            <a:xfrm>
              <a:off x="7711234" y="1984808"/>
              <a:ext cx="1538589" cy="400110"/>
            </a:xfrm>
            <a:prstGeom prst="rect">
              <a:avLst/>
            </a:prstGeom>
            <a:noFill/>
          </p:spPr>
          <p:txBody>
            <a:bodyPr wrap="square" rtlCol="0">
              <a:spAutoFit/>
            </a:bodyPr>
            <a:lstStyle/>
            <a:p>
              <a:r>
                <a:rPr lang="zh-CN" altLang="en-US" sz="2000" dirty="0">
                  <a:solidFill>
                    <a:srgbClr val="5A504F"/>
                  </a:solidFill>
                </a:rPr>
                <a:t>输入关键词</a:t>
              </a:r>
              <a:endParaRPr lang="zh-CN" altLang="en-US" sz="2000" dirty="0">
                <a:solidFill>
                  <a:srgbClr val="5A504F"/>
                </a:solidFill>
              </a:endParaRPr>
            </a:p>
          </p:txBody>
        </p:sp>
        <p:sp>
          <p:nvSpPr>
            <p:cNvPr id="21" name="文本框 20"/>
            <p:cNvSpPr txBox="1"/>
            <p:nvPr/>
          </p:nvSpPr>
          <p:spPr>
            <a:xfrm>
              <a:off x="7711234" y="2330637"/>
              <a:ext cx="3602124" cy="584775"/>
            </a:xfrm>
            <a:prstGeom prst="rect">
              <a:avLst/>
            </a:prstGeom>
            <a:noFill/>
          </p:spPr>
          <p:txBody>
            <a:bodyPr wrap="square" rtlCol="0">
              <a:spAutoFit/>
            </a:bodyPr>
            <a:lstStyle/>
            <a:p>
              <a:r>
                <a:rPr lang="id-ID" altLang="zh-CN" sz="1600" dirty="0">
                  <a:solidFill>
                    <a:srgbClr val="5A504F"/>
                  </a:solidFill>
                  <a:cs typeface="+mn-ea"/>
                  <a:sym typeface="+mn-lt"/>
                </a:rPr>
                <a:t>Lorem ipsum dolor sit amet, consectetuer adipiscing elit. </a:t>
              </a:r>
              <a:endParaRPr lang="id-ID" altLang="zh-CN" sz="1600" dirty="0">
                <a:solidFill>
                  <a:srgbClr val="5A504F"/>
                </a:solidFill>
                <a:cs typeface="+mn-ea"/>
                <a:sym typeface="+mn-lt"/>
              </a:endParaRPr>
            </a:p>
          </p:txBody>
        </p:sp>
      </p:grpSp>
      <p:sp>
        <p:nvSpPr>
          <p:cNvPr id="22" name="平行四边形 21"/>
          <p:cNvSpPr/>
          <p:nvPr/>
        </p:nvSpPr>
        <p:spPr>
          <a:xfrm>
            <a:off x="8382000" y="0"/>
            <a:ext cx="2247900" cy="6857998"/>
          </a:xfrm>
          <a:prstGeom prst="parallelogram">
            <a:avLst>
              <a:gd name="adj" fmla="val 53814"/>
            </a:avLst>
          </a:prstGeom>
          <a:solidFill>
            <a:srgbClr val="CED5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文本框 22"/>
          <p:cNvSpPr txBox="1"/>
          <p:nvPr/>
        </p:nvSpPr>
        <p:spPr>
          <a:xfrm>
            <a:off x="6741831" y="1716122"/>
            <a:ext cx="2511304" cy="461665"/>
          </a:xfrm>
          <a:prstGeom prst="rect">
            <a:avLst/>
          </a:prstGeom>
          <a:noFill/>
        </p:spPr>
        <p:txBody>
          <a:bodyPr wrap="square" rtlCol="0">
            <a:spAutoFit/>
          </a:bodyPr>
          <a:lstStyle/>
          <a:p>
            <a:pPr algn="dist"/>
            <a:r>
              <a:rPr lang="zh-CN" altLang="en-US" sz="2400" dirty="0">
                <a:solidFill>
                  <a:srgbClr val="5A504F"/>
                </a:solidFill>
              </a:rPr>
              <a:t>我的主要目标：</a:t>
            </a:r>
            <a:endParaRPr lang="zh-CN" altLang="en-US" sz="2400" dirty="0">
              <a:solidFill>
                <a:srgbClr val="5A504F"/>
              </a:solidFill>
            </a:endParaRPr>
          </a:p>
        </p:txBody>
      </p:sp>
      <p:sp>
        <p:nvSpPr>
          <p:cNvPr id="24" name="文本框 23"/>
          <p:cNvSpPr txBox="1"/>
          <p:nvPr/>
        </p:nvSpPr>
        <p:spPr>
          <a:xfrm>
            <a:off x="6741831" y="2347923"/>
            <a:ext cx="4573869" cy="1893339"/>
          </a:xfrm>
          <a:prstGeom prst="rect">
            <a:avLst/>
          </a:prstGeom>
          <a:noFill/>
        </p:spPr>
        <p:txBody>
          <a:bodyPr wrap="square" rtlCol="0">
            <a:spAutoFit/>
          </a:bodyPr>
          <a:lstStyle/>
          <a:p>
            <a:pPr>
              <a:lnSpc>
                <a:spcPct val="150000"/>
              </a:lnSpc>
            </a:pPr>
            <a:r>
              <a:rPr lang="id-ID" altLang="zh-CN" sz="1600" dirty="0">
                <a:solidFill>
                  <a:srgbClr val="5A504F"/>
                </a:solidFill>
                <a:cs typeface="+mn-ea"/>
                <a:sym typeface="+mn-lt"/>
              </a:rPr>
              <a:t>Lorem ipsum dolor sit amet, consectetuer adipiscing elit. Lorem ipsum dolor sit amet, consectetuer adipiscing elit. Lorem ipsum dolor sit amet,consectetuer adipiscing elit. Lorem ipsum dolor sit amet, consectetuer adipiscing elit. </a:t>
            </a:r>
            <a:endParaRPr lang="id-ID" altLang="zh-CN" sz="1600" dirty="0">
              <a:solidFill>
                <a:srgbClr val="5A504F"/>
              </a:solidFill>
              <a:cs typeface="+mn-ea"/>
              <a:sym typeface="+mn-lt"/>
            </a:endParaRPr>
          </a:p>
        </p:txBody>
      </p:sp>
      <p:sp>
        <p:nvSpPr>
          <p:cNvPr id="25" name="文本框 24"/>
          <p:cNvSpPr txBox="1"/>
          <p:nvPr/>
        </p:nvSpPr>
        <p:spPr>
          <a:xfrm>
            <a:off x="6900958" y="4495030"/>
            <a:ext cx="1285875" cy="400110"/>
          </a:xfrm>
          <a:prstGeom prst="rect">
            <a:avLst/>
          </a:prstGeom>
          <a:noFill/>
        </p:spPr>
        <p:txBody>
          <a:bodyPr wrap="square" rtlCol="0">
            <a:spAutoFit/>
          </a:bodyPr>
          <a:lstStyle/>
          <a:p>
            <a:r>
              <a:rPr lang="zh-CN" altLang="en-US" sz="2000" spc="300" dirty="0">
                <a:solidFill>
                  <a:srgbClr val="5A504F"/>
                </a:solidFill>
              </a:rPr>
              <a:t>关键字</a:t>
            </a:r>
            <a:endParaRPr lang="zh-CN" altLang="en-US" sz="2000" spc="300" dirty="0">
              <a:solidFill>
                <a:srgbClr val="5A504F"/>
              </a:solidFill>
            </a:endParaRPr>
          </a:p>
        </p:txBody>
      </p:sp>
      <p:sp>
        <p:nvSpPr>
          <p:cNvPr id="26" name="文本框 25"/>
          <p:cNvSpPr txBox="1"/>
          <p:nvPr/>
        </p:nvSpPr>
        <p:spPr>
          <a:xfrm>
            <a:off x="9344025" y="4441317"/>
            <a:ext cx="1285875" cy="400110"/>
          </a:xfrm>
          <a:prstGeom prst="rect">
            <a:avLst/>
          </a:prstGeom>
          <a:noFill/>
        </p:spPr>
        <p:txBody>
          <a:bodyPr wrap="square" rtlCol="0">
            <a:spAutoFit/>
          </a:bodyPr>
          <a:lstStyle/>
          <a:p>
            <a:r>
              <a:rPr lang="zh-CN" altLang="en-US" sz="2000" spc="300" dirty="0">
                <a:solidFill>
                  <a:srgbClr val="5A504F"/>
                </a:solidFill>
              </a:rPr>
              <a:t>关键字</a:t>
            </a:r>
            <a:endParaRPr lang="zh-CN" altLang="en-US" sz="2000" spc="300" dirty="0">
              <a:solidFill>
                <a:srgbClr val="5A504F"/>
              </a:solidFill>
            </a:endParaRPr>
          </a:p>
        </p:txBody>
      </p:sp>
      <p:sp>
        <p:nvSpPr>
          <p:cNvPr id="27" name="流程图: 终止 26"/>
          <p:cNvSpPr/>
          <p:nvPr/>
        </p:nvSpPr>
        <p:spPr>
          <a:xfrm rot="20743671">
            <a:off x="9271705" y="943962"/>
            <a:ext cx="735581" cy="242742"/>
          </a:xfrm>
          <a:prstGeom prst="flowChartTerminator">
            <a:avLst/>
          </a:prstGeom>
          <a:solidFill>
            <a:srgbClr val="FDD6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流程图: 终止 27"/>
          <p:cNvSpPr/>
          <p:nvPr/>
        </p:nvSpPr>
        <p:spPr>
          <a:xfrm rot="20743671">
            <a:off x="9543374" y="1262145"/>
            <a:ext cx="735581" cy="242742"/>
          </a:xfrm>
          <a:prstGeom prst="flowChartTerminator">
            <a:avLst/>
          </a:prstGeom>
          <a:solidFill>
            <a:srgbClr val="FEEB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流程图: 终止 28"/>
          <p:cNvSpPr/>
          <p:nvPr/>
        </p:nvSpPr>
        <p:spPr>
          <a:xfrm rot="20743671">
            <a:off x="9815043" y="1589820"/>
            <a:ext cx="735581" cy="242742"/>
          </a:xfrm>
          <a:prstGeom prst="flowChartTerminator">
            <a:avLst/>
          </a:prstGeom>
          <a:solidFill>
            <a:srgbClr val="FDD6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AF5EF"/>
        </a:solidFill>
        <a:effectLst/>
      </p:bgPr>
    </p:bg>
    <p:spTree>
      <p:nvGrpSpPr>
        <p:cNvPr id="1" name=""/>
        <p:cNvGrpSpPr/>
        <p:nvPr/>
      </p:nvGrpSpPr>
      <p:grpSpPr>
        <a:xfrm>
          <a:off x="0" y="0"/>
          <a:ext cx="0" cy="0"/>
          <a:chOff x="0" y="0"/>
          <a:chExt cx="0" cy="0"/>
        </a:xfrm>
      </p:grpSpPr>
      <p:sp>
        <p:nvSpPr>
          <p:cNvPr id="2" name="文本框 1"/>
          <p:cNvSpPr txBox="1"/>
          <p:nvPr/>
        </p:nvSpPr>
        <p:spPr>
          <a:xfrm>
            <a:off x="4733827" y="339959"/>
            <a:ext cx="2724345" cy="461665"/>
          </a:xfrm>
          <a:prstGeom prst="rect">
            <a:avLst/>
          </a:prstGeom>
          <a:noFill/>
        </p:spPr>
        <p:txBody>
          <a:bodyPr wrap="square" rtlCol="0">
            <a:spAutoFit/>
          </a:bodyPr>
          <a:lstStyle/>
          <a:p>
            <a:pPr algn="dist"/>
            <a:r>
              <a:rPr lang="zh-CN" altLang="en-US" sz="2400" dirty="0">
                <a:solidFill>
                  <a:srgbClr val="5A504F"/>
                </a:solidFill>
              </a:rPr>
              <a:t>下工作阶段思路</a:t>
            </a:r>
            <a:endParaRPr lang="zh-CN" altLang="en-US" sz="2400" dirty="0">
              <a:solidFill>
                <a:srgbClr val="5A504F"/>
              </a:solidFill>
            </a:endParaRPr>
          </a:p>
        </p:txBody>
      </p:sp>
      <p:sp>
        <p:nvSpPr>
          <p:cNvPr id="3" name="文本框 2"/>
          <p:cNvSpPr txBox="1"/>
          <p:nvPr/>
        </p:nvSpPr>
        <p:spPr>
          <a:xfrm>
            <a:off x="3437095" y="771302"/>
            <a:ext cx="5317808" cy="416011"/>
          </a:xfrm>
          <a:prstGeom prst="rect">
            <a:avLst/>
          </a:prstGeom>
          <a:noFill/>
        </p:spPr>
        <p:txBody>
          <a:bodyPr wrap="square" rtlCol="0">
            <a:spAutoFit/>
          </a:bodyPr>
          <a:lstStyle/>
          <a:p>
            <a:pPr>
              <a:lnSpc>
                <a:spcPct val="150000"/>
              </a:lnSpc>
            </a:pPr>
            <a:r>
              <a:rPr lang="id-ID" altLang="zh-CN" sz="1600" dirty="0">
                <a:solidFill>
                  <a:srgbClr val="5A504F"/>
                </a:solidFill>
                <a:cs typeface="+mn-ea"/>
                <a:sym typeface="+mn-lt"/>
              </a:rPr>
              <a:t>Lorem ipsum dolor sit amet, consectetuer adipiscing elit. </a:t>
            </a:r>
            <a:endParaRPr lang="id-ID" altLang="zh-CN" sz="1600" dirty="0">
              <a:solidFill>
                <a:srgbClr val="5A504F"/>
              </a:solidFill>
              <a:cs typeface="+mn-ea"/>
              <a:sym typeface="+mn-lt"/>
            </a:endParaRPr>
          </a:p>
        </p:txBody>
      </p:sp>
      <p:cxnSp>
        <p:nvCxnSpPr>
          <p:cNvPr id="4" name="直接连接符 3"/>
          <p:cNvCxnSpPr/>
          <p:nvPr/>
        </p:nvCxnSpPr>
        <p:spPr>
          <a:xfrm>
            <a:off x="4802204" y="1362272"/>
            <a:ext cx="2587592" cy="0"/>
          </a:xfrm>
          <a:prstGeom prst="line">
            <a:avLst/>
          </a:prstGeom>
          <a:ln w="9525">
            <a:solidFill>
              <a:srgbClr val="5A504F"/>
            </a:solidFill>
          </a:ln>
        </p:spPr>
        <p:style>
          <a:lnRef idx="1">
            <a:schemeClr val="accent1"/>
          </a:lnRef>
          <a:fillRef idx="0">
            <a:schemeClr val="accent1"/>
          </a:fillRef>
          <a:effectRef idx="0">
            <a:schemeClr val="accent1"/>
          </a:effectRef>
          <a:fontRef idx="minor">
            <a:schemeClr val="tx1"/>
          </a:fontRef>
        </p:style>
      </p:cxnSp>
      <p:sp>
        <p:nvSpPr>
          <p:cNvPr id="5" name="椭圆 4"/>
          <p:cNvSpPr/>
          <p:nvPr/>
        </p:nvSpPr>
        <p:spPr>
          <a:xfrm>
            <a:off x="11139583" y="-191280"/>
            <a:ext cx="1464908" cy="1464908"/>
          </a:xfrm>
          <a:prstGeom prst="ellipse">
            <a:avLst/>
          </a:prstGeom>
          <a:solidFill>
            <a:srgbClr val="CED5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6" name="椭圆 5"/>
          <p:cNvSpPr/>
          <p:nvPr/>
        </p:nvSpPr>
        <p:spPr>
          <a:xfrm>
            <a:off x="454891" y="28598"/>
            <a:ext cx="1123649" cy="1100856"/>
          </a:xfrm>
          <a:prstGeom prst="ellipse">
            <a:avLst/>
          </a:prstGeom>
          <a:solidFill>
            <a:srgbClr val="FDD6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 name="椭圆 6"/>
          <p:cNvSpPr/>
          <p:nvPr/>
        </p:nvSpPr>
        <p:spPr>
          <a:xfrm>
            <a:off x="10886676" y="5822303"/>
            <a:ext cx="1464908" cy="1464908"/>
          </a:xfrm>
          <a:prstGeom prst="ellipse">
            <a:avLst/>
          </a:prstGeom>
          <a:solidFill>
            <a:srgbClr val="4465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8" name="任意多边形: 形状 7"/>
          <p:cNvSpPr/>
          <p:nvPr/>
        </p:nvSpPr>
        <p:spPr>
          <a:xfrm>
            <a:off x="-546745" y="4051891"/>
            <a:ext cx="3316386" cy="3077499"/>
          </a:xfrm>
          <a:custGeom>
            <a:avLst/>
            <a:gdLst>
              <a:gd name="connsiteX0" fmla="*/ 346912 w 3316386"/>
              <a:gd name="connsiteY0" fmla="*/ 350408 h 3077499"/>
              <a:gd name="connsiteX1" fmla="*/ 916079 w 3316386"/>
              <a:gd name="connsiteY1" fmla="*/ 135804 h 3077499"/>
              <a:gd name="connsiteX2" fmla="*/ 1140014 w 3316386"/>
              <a:gd name="connsiteY2" fmla="*/ 1432760 h 3077499"/>
              <a:gd name="connsiteX3" fmla="*/ 2819524 w 3316386"/>
              <a:gd name="connsiteY3" fmla="*/ 1833976 h 3077499"/>
              <a:gd name="connsiteX4" fmla="*/ 3127434 w 3316386"/>
              <a:gd name="connsiteY4" fmla="*/ 2776368 h 3077499"/>
              <a:gd name="connsiteX5" fmla="*/ 197622 w 3316386"/>
              <a:gd name="connsiteY5" fmla="*/ 2888335 h 3077499"/>
              <a:gd name="connsiteX6" fmla="*/ 346912 w 3316386"/>
              <a:gd name="connsiteY6" fmla="*/ 350408 h 3077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16386" h="3077499">
                <a:moveTo>
                  <a:pt x="346912" y="350408"/>
                </a:moveTo>
                <a:cubicBezTo>
                  <a:pt x="466655" y="-108347"/>
                  <a:pt x="783895" y="-44588"/>
                  <a:pt x="916079" y="135804"/>
                </a:cubicBezTo>
                <a:cubicBezTo>
                  <a:pt x="1048263" y="316196"/>
                  <a:pt x="822773" y="1149731"/>
                  <a:pt x="1140014" y="1432760"/>
                </a:cubicBezTo>
                <a:cubicBezTo>
                  <a:pt x="1457255" y="1715789"/>
                  <a:pt x="2488287" y="1610041"/>
                  <a:pt x="2819524" y="1833976"/>
                </a:cubicBezTo>
                <a:cubicBezTo>
                  <a:pt x="3150761" y="2057911"/>
                  <a:pt x="3564418" y="2600642"/>
                  <a:pt x="3127434" y="2776368"/>
                </a:cubicBezTo>
                <a:cubicBezTo>
                  <a:pt x="2690450" y="2952094"/>
                  <a:pt x="667263" y="3291106"/>
                  <a:pt x="197622" y="2888335"/>
                </a:cubicBezTo>
                <a:cubicBezTo>
                  <a:pt x="-272019" y="2485564"/>
                  <a:pt x="227169" y="809163"/>
                  <a:pt x="346912" y="350408"/>
                </a:cubicBezTo>
                <a:close/>
              </a:path>
            </a:pathLst>
          </a:custGeom>
          <a:solidFill>
            <a:srgbClr val="CED5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任意多边形: 形状 8"/>
          <p:cNvSpPr/>
          <p:nvPr/>
        </p:nvSpPr>
        <p:spPr>
          <a:xfrm rot="3856720">
            <a:off x="-1158904" y="-1337494"/>
            <a:ext cx="3044694" cy="2477992"/>
          </a:xfrm>
          <a:custGeom>
            <a:avLst/>
            <a:gdLst>
              <a:gd name="connsiteX0" fmla="*/ 2937465 w 5595760"/>
              <a:gd name="connsiteY0" fmla="*/ 128 h 2897594"/>
              <a:gd name="connsiteX1" fmla="*/ 51390 w 5595760"/>
              <a:gd name="connsiteY1" fmla="*/ 2629028 h 2897594"/>
              <a:gd name="connsiteX2" fmla="*/ 5528265 w 5595760"/>
              <a:gd name="connsiteY2" fmla="*/ 2514728 h 2897594"/>
              <a:gd name="connsiteX3" fmla="*/ 2937465 w 5595760"/>
              <a:gd name="connsiteY3" fmla="*/ 128 h 2897594"/>
            </a:gdLst>
            <a:ahLst/>
            <a:cxnLst>
              <a:cxn ang="0">
                <a:pos x="connsiteX0" y="connsiteY0"/>
              </a:cxn>
              <a:cxn ang="0">
                <a:pos x="connsiteX1" y="connsiteY1"/>
              </a:cxn>
              <a:cxn ang="0">
                <a:pos x="connsiteX2" y="connsiteY2"/>
              </a:cxn>
              <a:cxn ang="0">
                <a:pos x="connsiteX3" y="connsiteY3"/>
              </a:cxn>
            </a:cxnLst>
            <a:rect l="l" t="t" r="r" b="b"/>
            <a:pathLst>
              <a:path w="5595760" h="2897594">
                <a:moveTo>
                  <a:pt x="2937465" y="128"/>
                </a:moveTo>
                <a:cubicBezTo>
                  <a:pt x="2024653" y="19178"/>
                  <a:pt x="-380410" y="2209928"/>
                  <a:pt x="51390" y="2629028"/>
                </a:cubicBezTo>
                <a:cubicBezTo>
                  <a:pt x="483190" y="3048128"/>
                  <a:pt x="5053603" y="2951290"/>
                  <a:pt x="5528265" y="2514728"/>
                </a:cubicBezTo>
                <a:cubicBezTo>
                  <a:pt x="6002927" y="2078166"/>
                  <a:pt x="3850277" y="-18922"/>
                  <a:pt x="2937465" y="128"/>
                </a:cubicBezTo>
                <a:close/>
              </a:path>
            </a:pathLst>
          </a:custGeom>
          <a:solidFill>
            <a:srgbClr val="4465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4" name="íṧḻiḑè"/>
          <p:cNvSpPr/>
          <p:nvPr/>
        </p:nvSpPr>
        <p:spPr>
          <a:xfrm>
            <a:off x="5614005" y="2971512"/>
            <a:ext cx="963989" cy="914977"/>
          </a:xfrm>
          <a:custGeom>
            <a:avLst/>
            <a:gdLst/>
            <a:ahLst/>
            <a:cxnLst/>
            <a:rect l="0" t="0" r="0" b="0"/>
            <a:pathLst>
              <a:path w="120000" h="120000" extrusionOk="0">
                <a:moveTo>
                  <a:pt x="119800" y="63664"/>
                </a:moveTo>
                <a:lnTo>
                  <a:pt x="119800" y="63664"/>
                </a:lnTo>
                <a:cubicBezTo>
                  <a:pt x="119800" y="66596"/>
                  <a:pt x="118405" y="69528"/>
                  <a:pt x="114219" y="69528"/>
                </a:cubicBezTo>
                <a:cubicBezTo>
                  <a:pt x="112823" y="69528"/>
                  <a:pt x="111428" y="68062"/>
                  <a:pt x="111428" y="68062"/>
                </a:cubicBezTo>
                <a:lnTo>
                  <a:pt x="111428" y="68062"/>
                </a:lnTo>
                <a:cubicBezTo>
                  <a:pt x="60598" y="14869"/>
                  <a:pt x="60598" y="14869"/>
                  <a:pt x="60598" y="14869"/>
                </a:cubicBezTo>
                <a:lnTo>
                  <a:pt x="60598" y="14869"/>
                </a:lnTo>
                <a:lnTo>
                  <a:pt x="60598" y="14869"/>
                </a:lnTo>
                <a:lnTo>
                  <a:pt x="60598" y="14869"/>
                </a:lnTo>
                <a:cubicBezTo>
                  <a:pt x="9966" y="68062"/>
                  <a:pt x="9966" y="68062"/>
                  <a:pt x="9966" y="68062"/>
                </a:cubicBezTo>
                <a:lnTo>
                  <a:pt x="9966" y="68062"/>
                </a:lnTo>
                <a:cubicBezTo>
                  <a:pt x="8571" y="68062"/>
                  <a:pt x="7176" y="69528"/>
                  <a:pt x="5780" y="69528"/>
                </a:cubicBezTo>
                <a:cubicBezTo>
                  <a:pt x="2990" y="69528"/>
                  <a:pt x="0" y="66596"/>
                  <a:pt x="0" y="63664"/>
                </a:cubicBezTo>
                <a:cubicBezTo>
                  <a:pt x="0" y="62198"/>
                  <a:pt x="0" y="60523"/>
                  <a:pt x="1395" y="59057"/>
                </a:cubicBezTo>
                <a:cubicBezTo>
                  <a:pt x="56411" y="1465"/>
                  <a:pt x="56411" y="1465"/>
                  <a:pt x="56411" y="1465"/>
                </a:cubicBezTo>
                <a:cubicBezTo>
                  <a:pt x="57807" y="0"/>
                  <a:pt x="59202" y="0"/>
                  <a:pt x="60598" y="0"/>
                </a:cubicBezTo>
                <a:lnTo>
                  <a:pt x="60598" y="0"/>
                </a:lnTo>
                <a:lnTo>
                  <a:pt x="60598" y="0"/>
                </a:lnTo>
                <a:lnTo>
                  <a:pt x="60598" y="0"/>
                </a:lnTo>
                <a:lnTo>
                  <a:pt x="60598" y="0"/>
                </a:lnTo>
                <a:lnTo>
                  <a:pt x="60598" y="0"/>
                </a:lnTo>
                <a:lnTo>
                  <a:pt x="60598" y="0"/>
                </a:lnTo>
                <a:lnTo>
                  <a:pt x="60598" y="0"/>
                </a:lnTo>
                <a:cubicBezTo>
                  <a:pt x="61993" y="0"/>
                  <a:pt x="63388" y="1465"/>
                  <a:pt x="64784" y="1465"/>
                </a:cubicBezTo>
                <a:lnTo>
                  <a:pt x="64784" y="1465"/>
                </a:lnTo>
                <a:cubicBezTo>
                  <a:pt x="85913" y="25130"/>
                  <a:pt x="85913" y="25130"/>
                  <a:pt x="85913" y="25130"/>
                </a:cubicBezTo>
                <a:cubicBezTo>
                  <a:pt x="85913" y="19267"/>
                  <a:pt x="85913" y="19267"/>
                  <a:pt x="85913" y="19267"/>
                </a:cubicBezTo>
                <a:cubicBezTo>
                  <a:pt x="85913" y="16335"/>
                  <a:pt x="88903" y="13193"/>
                  <a:pt x="91694" y="13193"/>
                </a:cubicBezTo>
                <a:cubicBezTo>
                  <a:pt x="95880" y="13193"/>
                  <a:pt x="97275" y="16335"/>
                  <a:pt x="97275" y="19267"/>
                </a:cubicBezTo>
                <a:cubicBezTo>
                  <a:pt x="97275" y="36858"/>
                  <a:pt x="97275" y="36858"/>
                  <a:pt x="97275" y="36858"/>
                </a:cubicBezTo>
                <a:cubicBezTo>
                  <a:pt x="118405" y="59057"/>
                  <a:pt x="118405" y="59057"/>
                  <a:pt x="118405" y="59057"/>
                </a:cubicBezTo>
                <a:lnTo>
                  <a:pt x="118405" y="59057"/>
                </a:lnTo>
                <a:cubicBezTo>
                  <a:pt x="119800" y="60523"/>
                  <a:pt x="119800" y="62198"/>
                  <a:pt x="119800" y="63664"/>
                </a:cubicBezTo>
                <a:close/>
                <a:moveTo>
                  <a:pt x="108438" y="72460"/>
                </a:moveTo>
                <a:lnTo>
                  <a:pt x="108438" y="72460"/>
                </a:lnTo>
                <a:cubicBezTo>
                  <a:pt x="108438" y="90261"/>
                  <a:pt x="108438" y="90261"/>
                  <a:pt x="108438" y="90261"/>
                </a:cubicBezTo>
                <a:cubicBezTo>
                  <a:pt x="108438" y="99057"/>
                  <a:pt x="108438" y="99057"/>
                  <a:pt x="108438" y="99057"/>
                </a:cubicBezTo>
                <a:cubicBezTo>
                  <a:pt x="108438" y="113926"/>
                  <a:pt x="108438" y="113926"/>
                  <a:pt x="108438" y="113926"/>
                </a:cubicBezTo>
                <a:cubicBezTo>
                  <a:pt x="108438" y="118324"/>
                  <a:pt x="107043" y="119790"/>
                  <a:pt x="102857" y="119790"/>
                </a:cubicBezTo>
                <a:cubicBezTo>
                  <a:pt x="91694" y="119790"/>
                  <a:pt x="91694" y="119790"/>
                  <a:pt x="91694" y="119790"/>
                </a:cubicBezTo>
                <a:cubicBezTo>
                  <a:pt x="91694" y="72460"/>
                  <a:pt x="91694" y="72460"/>
                  <a:pt x="91694" y="72460"/>
                </a:cubicBezTo>
                <a:cubicBezTo>
                  <a:pt x="69169" y="72460"/>
                  <a:pt x="69169" y="72460"/>
                  <a:pt x="69169" y="72460"/>
                </a:cubicBezTo>
                <a:cubicBezTo>
                  <a:pt x="69169" y="119790"/>
                  <a:pt x="69169" y="119790"/>
                  <a:pt x="69169" y="119790"/>
                </a:cubicBezTo>
                <a:cubicBezTo>
                  <a:pt x="16943" y="119790"/>
                  <a:pt x="16943" y="119790"/>
                  <a:pt x="16943" y="119790"/>
                </a:cubicBezTo>
                <a:cubicBezTo>
                  <a:pt x="14152" y="119790"/>
                  <a:pt x="11362" y="118324"/>
                  <a:pt x="11362" y="113926"/>
                </a:cubicBezTo>
                <a:cubicBezTo>
                  <a:pt x="11362" y="99057"/>
                  <a:pt x="11362" y="99057"/>
                  <a:pt x="11362" y="99057"/>
                </a:cubicBezTo>
                <a:cubicBezTo>
                  <a:pt x="11362" y="90261"/>
                  <a:pt x="11362" y="90261"/>
                  <a:pt x="11362" y="90261"/>
                </a:cubicBezTo>
                <a:cubicBezTo>
                  <a:pt x="11362" y="72460"/>
                  <a:pt x="11362" y="72460"/>
                  <a:pt x="11362" y="72460"/>
                </a:cubicBezTo>
                <a:cubicBezTo>
                  <a:pt x="60598" y="22198"/>
                  <a:pt x="60598" y="22198"/>
                  <a:pt x="60598" y="22198"/>
                </a:cubicBezTo>
                <a:lnTo>
                  <a:pt x="108438" y="72460"/>
                </a:lnTo>
                <a:close/>
                <a:moveTo>
                  <a:pt x="50830" y="72460"/>
                </a:moveTo>
                <a:lnTo>
                  <a:pt x="50830" y="72460"/>
                </a:lnTo>
                <a:cubicBezTo>
                  <a:pt x="28305" y="72460"/>
                  <a:pt x="28305" y="72460"/>
                  <a:pt x="28305" y="72460"/>
                </a:cubicBezTo>
                <a:cubicBezTo>
                  <a:pt x="28305" y="96125"/>
                  <a:pt x="28305" y="96125"/>
                  <a:pt x="28305" y="96125"/>
                </a:cubicBezTo>
                <a:cubicBezTo>
                  <a:pt x="50830" y="96125"/>
                  <a:pt x="50830" y="96125"/>
                  <a:pt x="50830" y="96125"/>
                </a:cubicBezTo>
                <a:lnTo>
                  <a:pt x="50830" y="72460"/>
                </a:lnTo>
                <a:close/>
              </a:path>
            </a:pathLst>
          </a:custGeom>
          <a:solidFill>
            <a:srgbClr val="FDD6C5"/>
          </a:solidFill>
          <a:ln>
            <a:solidFill>
              <a:srgbClr val="FDD6C5"/>
            </a:solidFill>
          </a:ln>
          <a:effectLst/>
        </p:spPr>
        <p:txBody>
          <a:bodyPr wrap="square" lIns="91440" tIns="45720" rIns="91440" bIns="45720" anchor="ctr">
            <a:normAutofit fontScale="25000" lnSpcReduction="200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endParaRPr>
              <a:latin typeface="字魂59号-创粗黑" panose="00000500000000000000" pitchFamily="2" charset="-122"/>
              <a:ea typeface="字魂5号-无外润黑体" panose="00000500000000000000" pitchFamily="2" charset="-122"/>
              <a:sym typeface="字魂59号-创粗黑" panose="00000500000000000000" pitchFamily="2" charset="-122"/>
            </a:endParaRPr>
          </a:p>
        </p:txBody>
      </p:sp>
      <p:sp>
        <p:nvSpPr>
          <p:cNvPr id="15" name="椭圆 14"/>
          <p:cNvSpPr/>
          <p:nvPr/>
        </p:nvSpPr>
        <p:spPr>
          <a:xfrm>
            <a:off x="4841081" y="2174081"/>
            <a:ext cx="2509838" cy="2509838"/>
          </a:xfrm>
          <a:prstGeom prst="ellipse">
            <a:avLst/>
          </a:prstGeom>
          <a:noFill/>
          <a:ln>
            <a:solidFill>
              <a:srgbClr val="FDD6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椭圆 15"/>
          <p:cNvSpPr/>
          <p:nvPr/>
        </p:nvSpPr>
        <p:spPr>
          <a:xfrm>
            <a:off x="5903916" y="1989359"/>
            <a:ext cx="384166" cy="384166"/>
          </a:xfrm>
          <a:prstGeom prst="ellipse">
            <a:avLst/>
          </a:prstGeom>
          <a:solidFill>
            <a:schemeClr val="bg1"/>
          </a:solidFill>
          <a:ln>
            <a:solidFill>
              <a:srgbClr val="FDD6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椭圆 16"/>
          <p:cNvSpPr/>
          <p:nvPr/>
        </p:nvSpPr>
        <p:spPr>
          <a:xfrm>
            <a:off x="4659232" y="3236917"/>
            <a:ext cx="384166" cy="384166"/>
          </a:xfrm>
          <a:prstGeom prst="ellipse">
            <a:avLst/>
          </a:prstGeom>
          <a:solidFill>
            <a:srgbClr val="FDD6C5"/>
          </a:solidFill>
          <a:ln>
            <a:solidFill>
              <a:srgbClr val="FDD6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椭圆 17"/>
          <p:cNvSpPr/>
          <p:nvPr/>
        </p:nvSpPr>
        <p:spPr>
          <a:xfrm>
            <a:off x="7197713" y="3257894"/>
            <a:ext cx="384166" cy="384166"/>
          </a:xfrm>
          <a:prstGeom prst="ellipse">
            <a:avLst/>
          </a:prstGeom>
          <a:solidFill>
            <a:srgbClr val="FDD6C5"/>
          </a:solidFill>
          <a:ln>
            <a:solidFill>
              <a:srgbClr val="FDD6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椭圆 18"/>
          <p:cNvSpPr/>
          <p:nvPr/>
        </p:nvSpPr>
        <p:spPr>
          <a:xfrm>
            <a:off x="5902312" y="4508312"/>
            <a:ext cx="384166" cy="384166"/>
          </a:xfrm>
          <a:prstGeom prst="ellipse">
            <a:avLst/>
          </a:prstGeom>
          <a:solidFill>
            <a:schemeClr val="bg1"/>
          </a:solidFill>
          <a:ln>
            <a:solidFill>
              <a:srgbClr val="FDD6C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0" name="组合 19"/>
          <p:cNvGrpSpPr/>
          <p:nvPr/>
        </p:nvGrpSpPr>
        <p:grpSpPr>
          <a:xfrm>
            <a:off x="1974962" y="1810726"/>
            <a:ext cx="3602124" cy="930604"/>
            <a:chOff x="7711234" y="1984808"/>
            <a:chExt cx="3602124" cy="930604"/>
          </a:xfrm>
        </p:grpSpPr>
        <p:sp>
          <p:nvSpPr>
            <p:cNvPr id="21" name="文本框 20"/>
            <p:cNvSpPr txBox="1"/>
            <p:nvPr/>
          </p:nvSpPr>
          <p:spPr>
            <a:xfrm>
              <a:off x="7711234" y="1984808"/>
              <a:ext cx="1538589" cy="400110"/>
            </a:xfrm>
            <a:prstGeom prst="rect">
              <a:avLst/>
            </a:prstGeom>
            <a:noFill/>
          </p:spPr>
          <p:txBody>
            <a:bodyPr wrap="square" rtlCol="0">
              <a:spAutoFit/>
            </a:bodyPr>
            <a:lstStyle/>
            <a:p>
              <a:r>
                <a:rPr lang="zh-CN" altLang="en-US" sz="2000" dirty="0">
                  <a:solidFill>
                    <a:srgbClr val="5A504F"/>
                  </a:solidFill>
                </a:rPr>
                <a:t>输入关键词</a:t>
              </a:r>
              <a:endParaRPr lang="zh-CN" altLang="en-US" sz="2000" dirty="0">
                <a:solidFill>
                  <a:srgbClr val="5A504F"/>
                </a:solidFill>
              </a:endParaRPr>
            </a:p>
          </p:txBody>
        </p:sp>
        <p:sp>
          <p:nvSpPr>
            <p:cNvPr id="22" name="文本框 21"/>
            <p:cNvSpPr txBox="1"/>
            <p:nvPr/>
          </p:nvSpPr>
          <p:spPr>
            <a:xfrm>
              <a:off x="7711234" y="2330637"/>
              <a:ext cx="3602124" cy="584775"/>
            </a:xfrm>
            <a:prstGeom prst="rect">
              <a:avLst/>
            </a:prstGeom>
            <a:noFill/>
          </p:spPr>
          <p:txBody>
            <a:bodyPr wrap="square" rtlCol="0">
              <a:spAutoFit/>
            </a:bodyPr>
            <a:lstStyle/>
            <a:p>
              <a:r>
                <a:rPr lang="id-ID" altLang="zh-CN" sz="1600" dirty="0">
                  <a:solidFill>
                    <a:srgbClr val="5A504F"/>
                  </a:solidFill>
                  <a:cs typeface="+mn-ea"/>
                  <a:sym typeface="+mn-lt"/>
                </a:rPr>
                <a:t>Lorem ipsum dolor sit amet, consectetuer adipiscing elit. </a:t>
              </a:r>
              <a:endParaRPr lang="id-ID" altLang="zh-CN" sz="1600" dirty="0">
                <a:solidFill>
                  <a:srgbClr val="5A504F"/>
                </a:solidFill>
                <a:cs typeface="+mn-ea"/>
                <a:sym typeface="+mn-lt"/>
              </a:endParaRPr>
            </a:p>
          </p:txBody>
        </p:sp>
      </p:grpSp>
      <p:grpSp>
        <p:nvGrpSpPr>
          <p:cNvPr id="23" name="组合 22"/>
          <p:cNvGrpSpPr/>
          <p:nvPr/>
        </p:nvGrpSpPr>
        <p:grpSpPr>
          <a:xfrm>
            <a:off x="1974962" y="4167671"/>
            <a:ext cx="3602124" cy="930604"/>
            <a:chOff x="7711234" y="1984808"/>
            <a:chExt cx="3602124" cy="930604"/>
          </a:xfrm>
        </p:grpSpPr>
        <p:sp>
          <p:nvSpPr>
            <p:cNvPr id="24" name="文本框 23"/>
            <p:cNvSpPr txBox="1"/>
            <p:nvPr/>
          </p:nvSpPr>
          <p:spPr>
            <a:xfrm>
              <a:off x="7711234" y="1984808"/>
              <a:ext cx="1538589" cy="400110"/>
            </a:xfrm>
            <a:prstGeom prst="rect">
              <a:avLst/>
            </a:prstGeom>
            <a:noFill/>
          </p:spPr>
          <p:txBody>
            <a:bodyPr wrap="square" rtlCol="0">
              <a:spAutoFit/>
            </a:bodyPr>
            <a:lstStyle/>
            <a:p>
              <a:r>
                <a:rPr lang="zh-CN" altLang="en-US" sz="2000" dirty="0">
                  <a:solidFill>
                    <a:srgbClr val="5A504F"/>
                  </a:solidFill>
                </a:rPr>
                <a:t>输入关键词</a:t>
              </a:r>
              <a:endParaRPr lang="zh-CN" altLang="en-US" sz="2000" dirty="0">
                <a:solidFill>
                  <a:srgbClr val="5A504F"/>
                </a:solidFill>
              </a:endParaRPr>
            </a:p>
          </p:txBody>
        </p:sp>
        <p:sp>
          <p:nvSpPr>
            <p:cNvPr id="25" name="文本框 24"/>
            <p:cNvSpPr txBox="1"/>
            <p:nvPr/>
          </p:nvSpPr>
          <p:spPr>
            <a:xfrm>
              <a:off x="7711234" y="2330637"/>
              <a:ext cx="3602124" cy="584775"/>
            </a:xfrm>
            <a:prstGeom prst="rect">
              <a:avLst/>
            </a:prstGeom>
            <a:noFill/>
          </p:spPr>
          <p:txBody>
            <a:bodyPr wrap="square" rtlCol="0">
              <a:spAutoFit/>
            </a:bodyPr>
            <a:lstStyle/>
            <a:p>
              <a:r>
                <a:rPr lang="id-ID" altLang="zh-CN" sz="1600" dirty="0">
                  <a:solidFill>
                    <a:srgbClr val="5A504F"/>
                  </a:solidFill>
                  <a:cs typeface="+mn-ea"/>
                  <a:sym typeface="+mn-lt"/>
                </a:rPr>
                <a:t>Lorem ipsum dolor sit amet, consectetuer adipiscing elit. </a:t>
              </a:r>
              <a:endParaRPr lang="id-ID" altLang="zh-CN" sz="1600" dirty="0">
                <a:solidFill>
                  <a:srgbClr val="5A504F"/>
                </a:solidFill>
                <a:cs typeface="+mn-ea"/>
                <a:sym typeface="+mn-lt"/>
              </a:endParaRPr>
            </a:p>
          </p:txBody>
        </p:sp>
      </p:grpSp>
      <p:grpSp>
        <p:nvGrpSpPr>
          <p:cNvPr id="26" name="组合 25"/>
          <p:cNvGrpSpPr/>
          <p:nvPr/>
        </p:nvGrpSpPr>
        <p:grpSpPr>
          <a:xfrm>
            <a:off x="6719799" y="1810726"/>
            <a:ext cx="3602124" cy="930604"/>
            <a:chOff x="7711234" y="1984808"/>
            <a:chExt cx="3602124" cy="930604"/>
          </a:xfrm>
        </p:grpSpPr>
        <p:sp>
          <p:nvSpPr>
            <p:cNvPr id="27" name="文本框 26"/>
            <p:cNvSpPr txBox="1"/>
            <p:nvPr/>
          </p:nvSpPr>
          <p:spPr>
            <a:xfrm>
              <a:off x="9774769" y="1984808"/>
              <a:ext cx="1538589" cy="400110"/>
            </a:xfrm>
            <a:prstGeom prst="rect">
              <a:avLst/>
            </a:prstGeom>
            <a:noFill/>
          </p:spPr>
          <p:txBody>
            <a:bodyPr wrap="square" rtlCol="0">
              <a:spAutoFit/>
            </a:bodyPr>
            <a:lstStyle/>
            <a:p>
              <a:pPr algn="r"/>
              <a:r>
                <a:rPr lang="zh-CN" altLang="en-US" sz="2000" dirty="0">
                  <a:solidFill>
                    <a:srgbClr val="5A504F"/>
                  </a:solidFill>
                </a:rPr>
                <a:t>输入关键词</a:t>
              </a:r>
              <a:endParaRPr lang="zh-CN" altLang="en-US" sz="2000" dirty="0">
                <a:solidFill>
                  <a:srgbClr val="5A504F"/>
                </a:solidFill>
              </a:endParaRPr>
            </a:p>
          </p:txBody>
        </p:sp>
        <p:sp>
          <p:nvSpPr>
            <p:cNvPr id="28" name="文本框 27"/>
            <p:cNvSpPr txBox="1"/>
            <p:nvPr/>
          </p:nvSpPr>
          <p:spPr>
            <a:xfrm>
              <a:off x="7711234" y="2330637"/>
              <a:ext cx="3602124" cy="584775"/>
            </a:xfrm>
            <a:prstGeom prst="rect">
              <a:avLst/>
            </a:prstGeom>
            <a:noFill/>
          </p:spPr>
          <p:txBody>
            <a:bodyPr wrap="square" rtlCol="0">
              <a:spAutoFit/>
            </a:bodyPr>
            <a:lstStyle/>
            <a:p>
              <a:pPr algn="r"/>
              <a:r>
                <a:rPr lang="id-ID" altLang="zh-CN" sz="1600" dirty="0">
                  <a:solidFill>
                    <a:srgbClr val="5A504F"/>
                  </a:solidFill>
                  <a:cs typeface="+mn-ea"/>
                  <a:sym typeface="+mn-lt"/>
                </a:rPr>
                <a:t>Lorem ipsum dolor sit amet, consectetuer adipiscing elit. </a:t>
              </a:r>
              <a:endParaRPr lang="id-ID" altLang="zh-CN" sz="1600" dirty="0">
                <a:solidFill>
                  <a:srgbClr val="5A504F"/>
                </a:solidFill>
                <a:cs typeface="+mn-ea"/>
                <a:sym typeface="+mn-lt"/>
              </a:endParaRPr>
            </a:p>
          </p:txBody>
        </p:sp>
      </p:grpSp>
      <p:grpSp>
        <p:nvGrpSpPr>
          <p:cNvPr id="29" name="组合 28"/>
          <p:cNvGrpSpPr/>
          <p:nvPr/>
        </p:nvGrpSpPr>
        <p:grpSpPr>
          <a:xfrm>
            <a:off x="6820680" y="4167671"/>
            <a:ext cx="3602124" cy="930604"/>
            <a:chOff x="7711234" y="1984808"/>
            <a:chExt cx="3602124" cy="930604"/>
          </a:xfrm>
        </p:grpSpPr>
        <p:sp>
          <p:nvSpPr>
            <p:cNvPr id="30" name="文本框 29"/>
            <p:cNvSpPr txBox="1"/>
            <p:nvPr/>
          </p:nvSpPr>
          <p:spPr>
            <a:xfrm>
              <a:off x="9774769" y="1984808"/>
              <a:ext cx="1538589" cy="400110"/>
            </a:xfrm>
            <a:prstGeom prst="rect">
              <a:avLst/>
            </a:prstGeom>
            <a:noFill/>
          </p:spPr>
          <p:txBody>
            <a:bodyPr wrap="square" rtlCol="0">
              <a:spAutoFit/>
            </a:bodyPr>
            <a:lstStyle/>
            <a:p>
              <a:pPr algn="r"/>
              <a:r>
                <a:rPr lang="zh-CN" altLang="en-US" sz="2000" dirty="0">
                  <a:solidFill>
                    <a:srgbClr val="5A504F"/>
                  </a:solidFill>
                </a:rPr>
                <a:t>输入关键词</a:t>
              </a:r>
              <a:endParaRPr lang="zh-CN" altLang="en-US" sz="2000" dirty="0">
                <a:solidFill>
                  <a:srgbClr val="5A504F"/>
                </a:solidFill>
              </a:endParaRPr>
            </a:p>
          </p:txBody>
        </p:sp>
        <p:sp>
          <p:nvSpPr>
            <p:cNvPr id="31" name="文本框 30"/>
            <p:cNvSpPr txBox="1"/>
            <p:nvPr/>
          </p:nvSpPr>
          <p:spPr>
            <a:xfrm>
              <a:off x="7711234" y="2330637"/>
              <a:ext cx="3602124" cy="584775"/>
            </a:xfrm>
            <a:prstGeom prst="rect">
              <a:avLst/>
            </a:prstGeom>
            <a:noFill/>
          </p:spPr>
          <p:txBody>
            <a:bodyPr wrap="square" rtlCol="0">
              <a:spAutoFit/>
            </a:bodyPr>
            <a:lstStyle/>
            <a:p>
              <a:pPr algn="r"/>
              <a:r>
                <a:rPr lang="id-ID" altLang="zh-CN" sz="1600" dirty="0">
                  <a:solidFill>
                    <a:srgbClr val="5A504F"/>
                  </a:solidFill>
                  <a:cs typeface="+mn-ea"/>
                  <a:sym typeface="+mn-lt"/>
                </a:rPr>
                <a:t>Lorem ipsum dolor sit amet, consectetuer adipiscing elit. </a:t>
              </a:r>
              <a:endParaRPr lang="id-ID" altLang="zh-CN" sz="1600" dirty="0">
                <a:solidFill>
                  <a:srgbClr val="5A504F"/>
                </a:solidFill>
                <a:cs typeface="+mn-ea"/>
                <a:sym typeface="+mn-lt"/>
              </a:endParaRPr>
            </a:p>
          </p:txBody>
        </p:sp>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AF5EF"/>
        </a:solidFill>
        <a:effectLst/>
      </p:bgPr>
    </p:bg>
    <p:spTree>
      <p:nvGrpSpPr>
        <p:cNvPr id="1" name=""/>
        <p:cNvGrpSpPr/>
        <p:nvPr/>
      </p:nvGrpSpPr>
      <p:grpSpPr>
        <a:xfrm>
          <a:off x="0" y="0"/>
          <a:ext cx="0" cy="0"/>
          <a:chOff x="0" y="0"/>
          <a:chExt cx="0" cy="0"/>
        </a:xfrm>
      </p:grpSpPr>
      <p:sp>
        <p:nvSpPr>
          <p:cNvPr id="2" name="椭圆 1"/>
          <p:cNvSpPr/>
          <p:nvPr/>
        </p:nvSpPr>
        <p:spPr>
          <a:xfrm>
            <a:off x="-952892" y="-1011012"/>
            <a:ext cx="2837674" cy="3011262"/>
          </a:xfrm>
          <a:prstGeom prst="ellipse">
            <a:avLst/>
          </a:prstGeom>
          <a:solidFill>
            <a:srgbClr val="EEBE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椭圆 2"/>
          <p:cNvSpPr/>
          <p:nvPr/>
        </p:nvSpPr>
        <p:spPr>
          <a:xfrm>
            <a:off x="1438275" y="1689213"/>
            <a:ext cx="1073852" cy="104549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4" name="椭圆 3"/>
          <p:cNvSpPr/>
          <p:nvPr/>
        </p:nvSpPr>
        <p:spPr>
          <a:xfrm>
            <a:off x="-952892" y="4786607"/>
            <a:ext cx="2071393" cy="2071393"/>
          </a:xfrm>
          <a:prstGeom prst="ellipse">
            <a:avLst/>
          </a:prstGeom>
          <a:solidFill>
            <a:srgbClr val="2E7C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 name="椭圆 4"/>
          <p:cNvSpPr/>
          <p:nvPr/>
        </p:nvSpPr>
        <p:spPr>
          <a:xfrm>
            <a:off x="7915576" y="3707269"/>
            <a:ext cx="2357337" cy="2309518"/>
          </a:xfrm>
          <a:prstGeom prst="ellipse">
            <a:avLst/>
          </a:prstGeom>
          <a:solidFill>
            <a:srgbClr val="FDD6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 name="椭圆 5"/>
          <p:cNvSpPr/>
          <p:nvPr/>
        </p:nvSpPr>
        <p:spPr>
          <a:xfrm>
            <a:off x="11139583" y="-191280"/>
            <a:ext cx="1464908" cy="1464908"/>
          </a:xfrm>
          <a:prstGeom prst="ellipse">
            <a:avLst/>
          </a:prstGeom>
          <a:solidFill>
            <a:srgbClr val="CED5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1" name="任意多边形: 形状 10"/>
          <p:cNvSpPr/>
          <p:nvPr/>
        </p:nvSpPr>
        <p:spPr>
          <a:xfrm>
            <a:off x="8626482" y="2741588"/>
            <a:ext cx="5595760" cy="4554233"/>
          </a:xfrm>
          <a:custGeom>
            <a:avLst/>
            <a:gdLst>
              <a:gd name="connsiteX0" fmla="*/ 2937465 w 5595760"/>
              <a:gd name="connsiteY0" fmla="*/ 128 h 2897594"/>
              <a:gd name="connsiteX1" fmla="*/ 51390 w 5595760"/>
              <a:gd name="connsiteY1" fmla="*/ 2629028 h 2897594"/>
              <a:gd name="connsiteX2" fmla="*/ 5528265 w 5595760"/>
              <a:gd name="connsiteY2" fmla="*/ 2514728 h 2897594"/>
              <a:gd name="connsiteX3" fmla="*/ 2937465 w 5595760"/>
              <a:gd name="connsiteY3" fmla="*/ 128 h 2897594"/>
            </a:gdLst>
            <a:ahLst/>
            <a:cxnLst>
              <a:cxn ang="0">
                <a:pos x="connsiteX0" y="connsiteY0"/>
              </a:cxn>
              <a:cxn ang="0">
                <a:pos x="connsiteX1" y="connsiteY1"/>
              </a:cxn>
              <a:cxn ang="0">
                <a:pos x="connsiteX2" y="connsiteY2"/>
              </a:cxn>
              <a:cxn ang="0">
                <a:pos x="connsiteX3" y="connsiteY3"/>
              </a:cxn>
            </a:cxnLst>
            <a:rect l="l" t="t" r="r" b="b"/>
            <a:pathLst>
              <a:path w="5595760" h="2897594">
                <a:moveTo>
                  <a:pt x="2937465" y="128"/>
                </a:moveTo>
                <a:cubicBezTo>
                  <a:pt x="2024653" y="19178"/>
                  <a:pt x="-380410" y="2209928"/>
                  <a:pt x="51390" y="2629028"/>
                </a:cubicBezTo>
                <a:cubicBezTo>
                  <a:pt x="483190" y="3048128"/>
                  <a:pt x="5053603" y="2951290"/>
                  <a:pt x="5528265" y="2514728"/>
                </a:cubicBezTo>
                <a:cubicBezTo>
                  <a:pt x="6002927" y="2078166"/>
                  <a:pt x="3850277" y="-18922"/>
                  <a:pt x="2937465" y="128"/>
                </a:cubicBezTo>
                <a:close/>
              </a:path>
            </a:pathLst>
          </a:custGeom>
          <a:solidFill>
            <a:srgbClr val="4465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 name="椭圆 12"/>
          <p:cNvSpPr/>
          <p:nvPr/>
        </p:nvSpPr>
        <p:spPr>
          <a:xfrm>
            <a:off x="10713682" y="5377865"/>
            <a:ext cx="710680" cy="71068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grpSp>
        <p:nvGrpSpPr>
          <p:cNvPr id="14" name="组合 13"/>
          <p:cNvGrpSpPr/>
          <p:nvPr/>
        </p:nvGrpSpPr>
        <p:grpSpPr>
          <a:xfrm>
            <a:off x="3243943" y="3930282"/>
            <a:ext cx="5109650" cy="369332"/>
            <a:chOff x="548060" y="3790534"/>
            <a:chExt cx="5109650" cy="369332"/>
          </a:xfrm>
        </p:grpSpPr>
        <p:sp>
          <p:nvSpPr>
            <p:cNvPr id="15" name="文本框 14"/>
            <p:cNvSpPr txBox="1"/>
            <p:nvPr/>
          </p:nvSpPr>
          <p:spPr>
            <a:xfrm>
              <a:off x="548060" y="3790534"/>
              <a:ext cx="2090365" cy="368300"/>
            </a:xfrm>
            <a:prstGeom prst="rect">
              <a:avLst/>
            </a:prstGeom>
            <a:noFill/>
            <a:ln>
              <a:noFill/>
            </a:ln>
          </p:spPr>
          <p:txBody>
            <a:bodyPr wrap="square" rtlCol="0">
              <a:spAutoFit/>
            </a:bodyPr>
            <a:lstStyle/>
            <a:p>
              <a:pPr algn="ctr"/>
              <a:r>
                <a:rPr lang="zh-CN" altLang="en-US" dirty="0">
                  <a:solidFill>
                    <a:srgbClr val="5A504F"/>
                  </a:solidFill>
                  <a:cs typeface="+mn-ea"/>
                  <a:sym typeface="+mn-lt"/>
                </a:rPr>
                <a:t>汇报人：</a:t>
              </a:r>
              <a:r>
                <a:rPr lang="en-US" altLang="zh-CN" dirty="0">
                  <a:solidFill>
                    <a:srgbClr val="5A504F"/>
                  </a:solidFill>
                  <a:cs typeface="+mn-ea"/>
                  <a:sym typeface="+mn-lt"/>
                </a:rPr>
                <a:t>XXX</a:t>
              </a:r>
              <a:endParaRPr lang="zh-CN" altLang="en-US" dirty="0">
                <a:solidFill>
                  <a:srgbClr val="5A504F"/>
                </a:solidFill>
                <a:cs typeface="+mn-ea"/>
                <a:sym typeface="+mn-lt"/>
              </a:endParaRPr>
            </a:p>
          </p:txBody>
        </p:sp>
        <p:sp>
          <p:nvSpPr>
            <p:cNvPr id="16" name="文本框 15"/>
            <p:cNvSpPr txBox="1"/>
            <p:nvPr/>
          </p:nvSpPr>
          <p:spPr>
            <a:xfrm>
              <a:off x="3379077" y="3790534"/>
              <a:ext cx="2278633" cy="369332"/>
            </a:xfrm>
            <a:prstGeom prst="rect">
              <a:avLst/>
            </a:prstGeom>
            <a:noFill/>
            <a:ln>
              <a:noFill/>
            </a:ln>
          </p:spPr>
          <p:txBody>
            <a:bodyPr wrap="square" rtlCol="0">
              <a:spAutoFit/>
            </a:bodyPr>
            <a:lstStyle/>
            <a:p>
              <a:pPr algn="ctr"/>
              <a:r>
                <a:rPr lang="zh-CN" altLang="en-US" dirty="0">
                  <a:solidFill>
                    <a:srgbClr val="5A504F"/>
                  </a:solidFill>
                  <a:cs typeface="+mn-ea"/>
                  <a:sym typeface="+mn-lt"/>
                </a:rPr>
                <a:t>汇报时间：</a:t>
              </a:r>
              <a:r>
                <a:rPr lang="en-US" altLang="zh-CN" dirty="0">
                  <a:solidFill>
                    <a:srgbClr val="5A504F"/>
                  </a:solidFill>
                  <a:cs typeface="+mn-ea"/>
                  <a:sym typeface="+mn-lt"/>
                </a:rPr>
                <a:t>7</a:t>
              </a:r>
              <a:r>
                <a:rPr lang="zh-CN" altLang="en-US" dirty="0">
                  <a:solidFill>
                    <a:srgbClr val="5A504F"/>
                  </a:solidFill>
                  <a:cs typeface="+mn-ea"/>
                  <a:sym typeface="+mn-lt"/>
                </a:rPr>
                <a:t>月</a:t>
              </a:r>
              <a:r>
                <a:rPr lang="en-US" altLang="zh-CN" dirty="0">
                  <a:solidFill>
                    <a:srgbClr val="5A504F"/>
                  </a:solidFill>
                  <a:cs typeface="+mn-ea"/>
                  <a:sym typeface="+mn-lt"/>
                </a:rPr>
                <a:t>8</a:t>
              </a:r>
              <a:r>
                <a:rPr lang="zh-CN" altLang="en-US" dirty="0">
                  <a:solidFill>
                    <a:srgbClr val="5A504F"/>
                  </a:solidFill>
                  <a:cs typeface="+mn-ea"/>
                  <a:sym typeface="+mn-lt"/>
                </a:rPr>
                <a:t>日</a:t>
              </a:r>
              <a:endParaRPr lang="zh-CN" altLang="en-US" dirty="0">
                <a:solidFill>
                  <a:srgbClr val="5A504F"/>
                </a:solidFill>
                <a:cs typeface="+mn-ea"/>
                <a:sym typeface="+mn-lt"/>
              </a:endParaRPr>
            </a:p>
          </p:txBody>
        </p:sp>
      </p:grpSp>
      <p:sp>
        <p:nvSpPr>
          <p:cNvPr id="17" name="文本框 16"/>
          <p:cNvSpPr txBox="1"/>
          <p:nvPr/>
        </p:nvSpPr>
        <p:spPr>
          <a:xfrm>
            <a:off x="1776651" y="1828104"/>
            <a:ext cx="8467724" cy="1107996"/>
          </a:xfrm>
          <a:prstGeom prst="rect">
            <a:avLst/>
          </a:prstGeom>
          <a:noFill/>
        </p:spPr>
        <p:txBody>
          <a:bodyPr wrap="square" rtlCol="0">
            <a:spAutoFit/>
          </a:bodyPr>
          <a:lstStyle/>
          <a:p>
            <a:pPr algn="ctr"/>
            <a:r>
              <a:rPr lang="zh-CN" altLang="en-US" sz="6600" dirty="0">
                <a:solidFill>
                  <a:srgbClr val="5A504F"/>
                </a:solidFill>
                <a:cs typeface="+mn-ea"/>
                <a:sym typeface="+mn-lt"/>
              </a:rPr>
              <a:t>领导辛苦了！</a:t>
            </a:r>
            <a:endParaRPr lang="zh-CN" altLang="en-US" sz="6600" dirty="0">
              <a:solidFill>
                <a:srgbClr val="5A504F"/>
              </a:solidFill>
              <a:cs typeface="+mn-ea"/>
              <a:sym typeface="+mn-lt"/>
            </a:endParaRPr>
          </a:p>
        </p:txBody>
      </p:sp>
      <p:sp>
        <p:nvSpPr>
          <p:cNvPr id="18" name="文本框 17"/>
          <p:cNvSpPr txBox="1"/>
          <p:nvPr/>
        </p:nvSpPr>
        <p:spPr>
          <a:xfrm>
            <a:off x="1888569" y="3144223"/>
            <a:ext cx="8243889" cy="424155"/>
          </a:xfrm>
          <a:prstGeom prst="rect">
            <a:avLst/>
          </a:prstGeom>
          <a:noFill/>
        </p:spPr>
        <p:txBody>
          <a:bodyPr wrap="square" rtlCol="0">
            <a:spAutoFit/>
          </a:bodyPr>
          <a:lstStyle/>
          <a:p>
            <a:pPr algn="ctr">
              <a:lnSpc>
                <a:spcPct val="150000"/>
              </a:lnSpc>
            </a:pPr>
            <a:r>
              <a:rPr lang="id-ID" altLang="zh-CN" sz="1600" dirty="0">
                <a:solidFill>
                  <a:srgbClr val="5A504F"/>
                </a:solidFill>
                <a:cs typeface="+mn-ea"/>
                <a:sym typeface="+mn-lt"/>
              </a:rPr>
              <a:t>Lorem ipsum dolor sit amet, consectetuer adipiscing elit. Lorem ipsum dolor sit amet</a:t>
            </a:r>
            <a:endParaRPr lang="id-ID" altLang="zh-CN" sz="1600" dirty="0">
              <a:solidFill>
                <a:srgbClr val="5A504F"/>
              </a:solidFill>
              <a:cs typeface="+mn-ea"/>
              <a:sym typeface="+mn-lt"/>
            </a:endParaRPr>
          </a:p>
        </p:txBody>
      </p:sp>
      <p:sp>
        <p:nvSpPr>
          <p:cNvPr id="19" name="流程图: 终止 18"/>
          <p:cNvSpPr/>
          <p:nvPr/>
        </p:nvSpPr>
        <p:spPr>
          <a:xfrm rot="20649951">
            <a:off x="10673671" y="1433618"/>
            <a:ext cx="731633" cy="241439"/>
          </a:xfrm>
          <a:prstGeom prst="flowChartTerminator">
            <a:avLst/>
          </a:prstGeom>
          <a:solidFill>
            <a:srgbClr val="FDD6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流程图: 终止 19"/>
          <p:cNvSpPr/>
          <p:nvPr/>
        </p:nvSpPr>
        <p:spPr>
          <a:xfrm rot="20649951">
            <a:off x="10945340" y="1751801"/>
            <a:ext cx="731633" cy="241439"/>
          </a:xfrm>
          <a:prstGeom prst="flowChartTerminator">
            <a:avLst/>
          </a:prstGeom>
          <a:solidFill>
            <a:srgbClr val="FEEB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流程图: 终止 20"/>
          <p:cNvSpPr/>
          <p:nvPr/>
        </p:nvSpPr>
        <p:spPr>
          <a:xfrm rot="20649951">
            <a:off x="11217009" y="2079476"/>
            <a:ext cx="731633" cy="241439"/>
          </a:xfrm>
          <a:prstGeom prst="flowChartTerminator">
            <a:avLst/>
          </a:prstGeom>
          <a:solidFill>
            <a:srgbClr val="FDD6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AF5EF"/>
        </a:solidFill>
        <a:effectLst/>
      </p:bgPr>
    </p:bg>
    <p:spTree>
      <p:nvGrpSpPr>
        <p:cNvPr id="1" name=""/>
        <p:cNvGrpSpPr/>
        <p:nvPr/>
      </p:nvGrpSpPr>
      <p:grpSpPr>
        <a:xfrm>
          <a:off x="0" y="0"/>
          <a:ext cx="0" cy="0"/>
          <a:chOff x="0" y="0"/>
          <a:chExt cx="0" cy="0"/>
        </a:xfrm>
      </p:grpSpPr>
      <p:sp>
        <p:nvSpPr>
          <p:cNvPr id="5" name="椭圆 4"/>
          <p:cNvSpPr/>
          <p:nvPr/>
        </p:nvSpPr>
        <p:spPr>
          <a:xfrm>
            <a:off x="-1218575" y="0"/>
            <a:ext cx="2837674" cy="3011262"/>
          </a:xfrm>
          <a:prstGeom prst="ellipse">
            <a:avLst/>
          </a:prstGeom>
          <a:solidFill>
            <a:srgbClr val="EEBE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 name="椭圆 5"/>
          <p:cNvSpPr/>
          <p:nvPr/>
        </p:nvSpPr>
        <p:spPr>
          <a:xfrm>
            <a:off x="-1035697" y="4786607"/>
            <a:ext cx="2071393" cy="2071393"/>
          </a:xfrm>
          <a:prstGeom prst="ellipse">
            <a:avLst/>
          </a:prstGeom>
          <a:solidFill>
            <a:srgbClr val="2E7C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矩形 7"/>
          <p:cNvSpPr/>
          <p:nvPr/>
        </p:nvSpPr>
        <p:spPr>
          <a:xfrm>
            <a:off x="2551110" y="2520574"/>
            <a:ext cx="2156360" cy="492443"/>
          </a:xfrm>
          <a:prstGeom prst="rect">
            <a:avLst/>
          </a:prstGeom>
        </p:spPr>
        <p:txBody>
          <a:bodyPr wrap="none">
            <a:spAutoFit/>
          </a:bodyPr>
          <a:lstStyle/>
          <a:p>
            <a:r>
              <a:rPr lang="zh-CN" altLang="en-US" sz="2600" dirty="0">
                <a:solidFill>
                  <a:srgbClr val="5A504F"/>
                </a:solidFill>
              </a:rPr>
              <a:t>工作经营情况</a:t>
            </a:r>
            <a:endParaRPr lang="zh-CN" altLang="en-US" sz="2600" dirty="0">
              <a:solidFill>
                <a:srgbClr val="5A504F"/>
              </a:solidFill>
            </a:endParaRPr>
          </a:p>
        </p:txBody>
      </p:sp>
      <p:sp>
        <p:nvSpPr>
          <p:cNvPr id="9" name="矩形 8"/>
          <p:cNvSpPr/>
          <p:nvPr/>
        </p:nvSpPr>
        <p:spPr>
          <a:xfrm>
            <a:off x="8164451" y="2520574"/>
            <a:ext cx="2156360" cy="492443"/>
          </a:xfrm>
          <a:prstGeom prst="rect">
            <a:avLst/>
          </a:prstGeom>
        </p:spPr>
        <p:txBody>
          <a:bodyPr wrap="none">
            <a:spAutoFit/>
          </a:bodyPr>
          <a:lstStyle/>
          <a:p>
            <a:r>
              <a:rPr lang="zh-CN" altLang="en-US" sz="2600">
                <a:solidFill>
                  <a:srgbClr val="5A504F"/>
                </a:solidFill>
              </a:rPr>
              <a:t>经营亮点分析</a:t>
            </a:r>
            <a:endParaRPr lang="zh-CN" altLang="en-US" sz="2600" dirty="0">
              <a:solidFill>
                <a:srgbClr val="5A504F"/>
              </a:solidFill>
            </a:endParaRPr>
          </a:p>
        </p:txBody>
      </p:sp>
      <p:sp>
        <p:nvSpPr>
          <p:cNvPr id="10" name="矩形 9"/>
          <p:cNvSpPr/>
          <p:nvPr/>
        </p:nvSpPr>
        <p:spPr>
          <a:xfrm>
            <a:off x="2551110" y="4716637"/>
            <a:ext cx="2484976" cy="492443"/>
          </a:xfrm>
          <a:prstGeom prst="rect">
            <a:avLst/>
          </a:prstGeom>
        </p:spPr>
        <p:txBody>
          <a:bodyPr wrap="none">
            <a:spAutoFit/>
          </a:bodyPr>
          <a:lstStyle/>
          <a:p>
            <a:r>
              <a:rPr lang="zh-CN" altLang="en-US" sz="2600" dirty="0">
                <a:solidFill>
                  <a:srgbClr val="5A504F"/>
                </a:solidFill>
              </a:rPr>
              <a:t>存在问题及分析</a:t>
            </a:r>
            <a:endParaRPr lang="zh-CN" altLang="en-US" sz="2600" dirty="0">
              <a:solidFill>
                <a:srgbClr val="5A504F"/>
              </a:solidFill>
            </a:endParaRPr>
          </a:p>
        </p:txBody>
      </p:sp>
      <p:sp>
        <p:nvSpPr>
          <p:cNvPr id="11" name="矩形 10"/>
          <p:cNvSpPr/>
          <p:nvPr/>
        </p:nvSpPr>
        <p:spPr>
          <a:xfrm>
            <a:off x="8164451" y="4716637"/>
            <a:ext cx="2484976" cy="492443"/>
          </a:xfrm>
          <a:prstGeom prst="rect">
            <a:avLst/>
          </a:prstGeom>
        </p:spPr>
        <p:txBody>
          <a:bodyPr wrap="none">
            <a:spAutoFit/>
          </a:bodyPr>
          <a:lstStyle/>
          <a:p>
            <a:r>
              <a:rPr lang="zh-CN" altLang="en-US" sz="2600" dirty="0">
                <a:solidFill>
                  <a:srgbClr val="5A504F"/>
                </a:solidFill>
              </a:rPr>
              <a:t>下阶段工作思路</a:t>
            </a:r>
            <a:endParaRPr lang="zh-CN" altLang="en-US" sz="2600" dirty="0">
              <a:solidFill>
                <a:srgbClr val="5A504F"/>
              </a:solidFill>
            </a:endParaRPr>
          </a:p>
        </p:txBody>
      </p:sp>
      <p:sp>
        <p:nvSpPr>
          <p:cNvPr id="12" name="文本框 11"/>
          <p:cNvSpPr txBox="1"/>
          <p:nvPr/>
        </p:nvSpPr>
        <p:spPr>
          <a:xfrm>
            <a:off x="2551110" y="2958088"/>
            <a:ext cx="2837674" cy="785343"/>
          </a:xfrm>
          <a:prstGeom prst="rect">
            <a:avLst/>
          </a:prstGeom>
          <a:noFill/>
        </p:spPr>
        <p:txBody>
          <a:bodyPr wrap="square" rtlCol="0">
            <a:spAutoFit/>
          </a:bodyPr>
          <a:lstStyle/>
          <a:p>
            <a:pPr>
              <a:lnSpc>
                <a:spcPct val="150000"/>
              </a:lnSpc>
            </a:pPr>
            <a:r>
              <a:rPr lang="id-ID" altLang="zh-CN" sz="1600" dirty="0">
                <a:solidFill>
                  <a:srgbClr val="5A504F"/>
                </a:solidFill>
                <a:cs typeface="+mn-ea"/>
                <a:sym typeface="+mn-lt"/>
              </a:rPr>
              <a:t>Lorem ipsum dolor sit amet,</a:t>
            </a:r>
            <a:endParaRPr lang="en-US" altLang="zh-CN" sz="1600" dirty="0">
              <a:solidFill>
                <a:srgbClr val="5A504F"/>
              </a:solidFill>
              <a:cs typeface="+mn-ea"/>
              <a:sym typeface="+mn-lt"/>
            </a:endParaRPr>
          </a:p>
          <a:p>
            <a:pPr>
              <a:lnSpc>
                <a:spcPct val="150000"/>
              </a:lnSpc>
            </a:pPr>
            <a:r>
              <a:rPr lang="id-ID" altLang="zh-CN" sz="1600" dirty="0">
                <a:solidFill>
                  <a:srgbClr val="5A504F"/>
                </a:solidFill>
                <a:cs typeface="+mn-ea"/>
                <a:sym typeface="+mn-lt"/>
              </a:rPr>
              <a:t> consectetuer adipiscing elit. </a:t>
            </a:r>
            <a:endParaRPr lang="id-ID" altLang="zh-CN" sz="1600" dirty="0">
              <a:solidFill>
                <a:srgbClr val="5A504F"/>
              </a:solidFill>
              <a:cs typeface="+mn-ea"/>
              <a:sym typeface="+mn-lt"/>
            </a:endParaRPr>
          </a:p>
        </p:txBody>
      </p:sp>
      <p:sp>
        <p:nvSpPr>
          <p:cNvPr id="13" name="文本框 12"/>
          <p:cNvSpPr txBox="1"/>
          <p:nvPr/>
        </p:nvSpPr>
        <p:spPr>
          <a:xfrm>
            <a:off x="8164451" y="2958088"/>
            <a:ext cx="3197152" cy="785343"/>
          </a:xfrm>
          <a:prstGeom prst="rect">
            <a:avLst/>
          </a:prstGeom>
          <a:noFill/>
        </p:spPr>
        <p:txBody>
          <a:bodyPr wrap="square" rtlCol="0">
            <a:spAutoFit/>
          </a:bodyPr>
          <a:lstStyle/>
          <a:p>
            <a:pPr>
              <a:lnSpc>
                <a:spcPct val="150000"/>
              </a:lnSpc>
            </a:pPr>
            <a:r>
              <a:rPr lang="id-ID" altLang="zh-CN" sz="1600" dirty="0">
                <a:solidFill>
                  <a:srgbClr val="5A504F"/>
                </a:solidFill>
                <a:cs typeface="+mn-ea"/>
                <a:sym typeface="+mn-lt"/>
              </a:rPr>
              <a:t>Lorem ipsum dolor sit amet,</a:t>
            </a:r>
            <a:endParaRPr lang="en-US" altLang="zh-CN" sz="1600" dirty="0">
              <a:solidFill>
                <a:srgbClr val="5A504F"/>
              </a:solidFill>
              <a:cs typeface="+mn-ea"/>
              <a:sym typeface="+mn-lt"/>
            </a:endParaRPr>
          </a:p>
          <a:p>
            <a:pPr>
              <a:lnSpc>
                <a:spcPct val="150000"/>
              </a:lnSpc>
            </a:pPr>
            <a:r>
              <a:rPr lang="id-ID" altLang="zh-CN" sz="1600" dirty="0">
                <a:solidFill>
                  <a:srgbClr val="5A504F"/>
                </a:solidFill>
                <a:cs typeface="+mn-ea"/>
                <a:sym typeface="+mn-lt"/>
              </a:rPr>
              <a:t> consectetuer adipiscing elit. </a:t>
            </a:r>
            <a:endParaRPr lang="id-ID" altLang="zh-CN" sz="1600" dirty="0">
              <a:solidFill>
                <a:srgbClr val="5A504F"/>
              </a:solidFill>
              <a:cs typeface="+mn-ea"/>
              <a:sym typeface="+mn-lt"/>
            </a:endParaRPr>
          </a:p>
        </p:txBody>
      </p:sp>
      <p:sp>
        <p:nvSpPr>
          <p:cNvPr id="14" name="文本框 13"/>
          <p:cNvSpPr txBox="1"/>
          <p:nvPr/>
        </p:nvSpPr>
        <p:spPr>
          <a:xfrm>
            <a:off x="2551110" y="5154151"/>
            <a:ext cx="3039959" cy="785343"/>
          </a:xfrm>
          <a:prstGeom prst="rect">
            <a:avLst/>
          </a:prstGeom>
          <a:noFill/>
        </p:spPr>
        <p:txBody>
          <a:bodyPr wrap="square" rtlCol="0">
            <a:spAutoFit/>
          </a:bodyPr>
          <a:lstStyle/>
          <a:p>
            <a:pPr>
              <a:lnSpc>
                <a:spcPct val="150000"/>
              </a:lnSpc>
            </a:pPr>
            <a:r>
              <a:rPr lang="id-ID" altLang="zh-CN" sz="1600" dirty="0">
                <a:solidFill>
                  <a:srgbClr val="5A504F"/>
                </a:solidFill>
                <a:cs typeface="+mn-ea"/>
                <a:sym typeface="+mn-lt"/>
              </a:rPr>
              <a:t>Lorem ipsum dolor sit amet, </a:t>
            </a:r>
            <a:endParaRPr lang="en-US" altLang="zh-CN" sz="1600" dirty="0">
              <a:solidFill>
                <a:srgbClr val="5A504F"/>
              </a:solidFill>
              <a:cs typeface="+mn-ea"/>
              <a:sym typeface="+mn-lt"/>
            </a:endParaRPr>
          </a:p>
          <a:p>
            <a:pPr>
              <a:lnSpc>
                <a:spcPct val="150000"/>
              </a:lnSpc>
            </a:pPr>
            <a:r>
              <a:rPr lang="id-ID" altLang="zh-CN" sz="1600" dirty="0">
                <a:solidFill>
                  <a:srgbClr val="5A504F"/>
                </a:solidFill>
                <a:cs typeface="+mn-ea"/>
                <a:sym typeface="+mn-lt"/>
              </a:rPr>
              <a:t>consectetuer adipiscing elit. </a:t>
            </a:r>
            <a:endParaRPr lang="id-ID" altLang="zh-CN" sz="1600" dirty="0">
              <a:solidFill>
                <a:srgbClr val="5A504F"/>
              </a:solidFill>
              <a:cs typeface="+mn-ea"/>
              <a:sym typeface="+mn-lt"/>
            </a:endParaRPr>
          </a:p>
        </p:txBody>
      </p:sp>
      <p:sp>
        <p:nvSpPr>
          <p:cNvPr id="15" name="文本框 14"/>
          <p:cNvSpPr txBox="1"/>
          <p:nvPr/>
        </p:nvSpPr>
        <p:spPr>
          <a:xfrm>
            <a:off x="8164451" y="5154151"/>
            <a:ext cx="3039959" cy="785343"/>
          </a:xfrm>
          <a:prstGeom prst="rect">
            <a:avLst/>
          </a:prstGeom>
          <a:noFill/>
        </p:spPr>
        <p:txBody>
          <a:bodyPr wrap="square" rtlCol="0">
            <a:spAutoFit/>
          </a:bodyPr>
          <a:lstStyle/>
          <a:p>
            <a:pPr>
              <a:lnSpc>
                <a:spcPct val="150000"/>
              </a:lnSpc>
            </a:pPr>
            <a:r>
              <a:rPr lang="id-ID" altLang="zh-CN" sz="1600" dirty="0">
                <a:solidFill>
                  <a:srgbClr val="5A504F"/>
                </a:solidFill>
                <a:cs typeface="+mn-ea"/>
                <a:sym typeface="+mn-lt"/>
              </a:rPr>
              <a:t>Lorem ipsum dolor sit amet, </a:t>
            </a:r>
            <a:endParaRPr lang="en-US" altLang="zh-CN" sz="1600" dirty="0">
              <a:solidFill>
                <a:srgbClr val="5A504F"/>
              </a:solidFill>
              <a:cs typeface="+mn-ea"/>
              <a:sym typeface="+mn-lt"/>
            </a:endParaRPr>
          </a:p>
          <a:p>
            <a:pPr>
              <a:lnSpc>
                <a:spcPct val="150000"/>
              </a:lnSpc>
            </a:pPr>
            <a:r>
              <a:rPr lang="id-ID" altLang="zh-CN" sz="1600" dirty="0">
                <a:solidFill>
                  <a:srgbClr val="5A504F"/>
                </a:solidFill>
                <a:cs typeface="+mn-ea"/>
                <a:sym typeface="+mn-lt"/>
              </a:rPr>
              <a:t>consectetuer adipiscing elit. </a:t>
            </a:r>
            <a:endParaRPr lang="id-ID" altLang="zh-CN" sz="1600" dirty="0">
              <a:solidFill>
                <a:srgbClr val="5A504F"/>
              </a:solidFill>
              <a:cs typeface="+mn-ea"/>
              <a:sym typeface="+mn-lt"/>
            </a:endParaRPr>
          </a:p>
        </p:txBody>
      </p:sp>
      <p:sp>
        <p:nvSpPr>
          <p:cNvPr id="16" name="文本框 15"/>
          <p:cNvSpPr txBox="1"/>
          <p:nvPr/>
        </p:nvSpPr>
        <p:spPr>
          <a:xfrm>
            <a:off x="1529366" y="2370765"/>
            <a:ext cx="888401" cy="830997"/>
          </a:xfrm>
          <a:prstGeom prst="rect">
            <a:avLst/>
          </a:prstGeom>
          <a:noFill/>
        </p:spPr>
        <p:txBody>
          <a:bodyPr wrap="square" rtlCol="0">
            <a:spAutoFit/>
          </a:bodyPr>
          <a:lstStyle/>
          <a:p>
            <a:pPr algn="dist"/>
            <a:r>
              <a:rPr lang="en-US" altLang="zh-CN" sz="4800" dirty="0">
                <a:solidFill>
                  <a:srgbClr val="5A504F"/>
                </a:solidFill>
              </a:rPr>
              <a:t>01</a:t>
            </a:r>
            <a:endParaRPr lang="zh-CN" altLang="en-US" sz="4800" dirty="0">
              <a:solidFill>
                <a:srgbClr val="5A504F"/>
              </a:solidFill>
            </a:endParaRPr>
          </a:p>
        </p:txBody>
      </p:sp>
      <p:sp>
        <p:nvSpPr>
          <p:cNvPr id="17" name="文本框 16"/>
          <p:cNvSpPr txBox="1"/>
          <p:nvPr/>
        </p:nvSpPr>
        <p:spPr>
          <a:xfrm>
            <a:off x="7123657" y="2370765"/>
            <a:ext cx="888401" cy="830997"/>
          </a:xfrm>
          <a:prstGeom prst="rect">
            <a:avLst/>
          </a:prstGeom>
          <a:noFill/>
        </p:spPr>
        <p:txBody>
          <a:bodyPr wrap="square" rtlCol="0">
            <a:spAutoFit/>
          </a:bodyPr>
          <a:lstStyle/>
          <a:p>
            <a:pPr algn="dist"/>
            <a:r>
              <a:rPr lang="en-US" altLang="zh-CN" sz="4800" dirty="0">
                <a:solidFill>
                  <a:srgbClr val="5A504F"/>
                </a:solidFill>
              </a:rPr>
              <a:t>02</a:t>
            </a:r>
            <a:endParaRPr lang="zh-CN" altLang="en-US" sz="4800" dirty="0">
              <a:solidFill>
                <a:srgbClr val="5A504F"/>
              </a:solidFill>
            </a:endParaRPr>
          </a:p>
        </p:txBody>
      </p:sp>
      <p:sp>
        <p:nvSpPr>
          <p:cNvPr id="18" name="文本框 17"/>
          <p:cNvSpPr txBox="1"/>
          <p:nvPr/>
        </p:nvSpPr>
        <p:spPr>
          <a:xfrm>
            <a:off x="1529366" y="4578978"/>
            <a:ext cx="888401" cy="830997"/>
          </a:xfrm>
          <a:prstGeom prst="rect">
            <a:avLst/>
          </a:prstGeom>
          <a:noFill/>
        </p:spPr>
        <p:txBody>
          <a:bodyPr wrap="square" rtlCol="0">
            <a:spAutoFit/>
          </a:bodyPr>
          <a:lstStyle/>
          <a:p>
            <a:pPr algn="dist"/>
            <a:r>
              <a:rPr lang="en-US" altLang="zh-CN" sz="4800" dirty="0">
                <a:solidFill>
                  <a:srgbClr val="5A504F"/>
                </a:solidFill>
              </a:rPr>
              <a:t>03</a:t>
            </a:r>
            <a:endParaRPr lang="zh-CN" altLang="en-US" sz="4800" dirty="0">
              <a:solidFill>
                <a:srgbClr val="5A504F"/>
              </a:solidFill>
            </a:endParaRPr>
          </a:p>
        </p:txBody>
      </p:sp>
      <p:sp>
        <p:nvSpPr>
          <p:cNvPr id="19" name="文本框 18"/>
          <p:cNvSpPr txBox="1"/>
          <p:nvPr/>
        </p:nvSpPr>
        <p:spPr>
          <a:xfrm>
            <a:off x="7123657" y="4578978"/>
            <a:ext cx="888401" cy="830997"/>
          </a:xfrm>
          <a:prstGeom prst="rect">
            <a:avLst/>
          </a:prstGeom>
          <a:noFill/>
        </p:spPr>
        <p:txBody>
          <a:bodyPr wrap="square" rtlCol="0">
            <a:spAutoFit/>
          </a:bodyPr>
          <a:lstStyle/>
          <a:p>
            <a:pPr algn="dist"/>
            <a:r>
              <a:rPr lang="en-US" altLang="zh-CN" sz="4800" dirty="0">
                <a:solidFill>
                  <a:srgbClr val="5A504F"/>
                </a:solidFill>
              </a:rPr>
              <a:t>04</a:t>
            </a:r>
            <a:endParaRPr lang="zh-CN" altLang="en-US" sz="4800" dirty="0">
              <a:solidFill>
                <a:srgbClr val="5A504F"/>
              </a:solidFill>
            </a:endParaRPr>
          </a:p>
        </p:txBody>
      </p:sp>
      <p:grpSp>
        <p:nvGrpSpPr>
          <p:cNvPr id="21" name="组合 20"/>
          <p:cNvGrpSpPr/>
          <p:nvPr/>
        </p:nvGrpSpPr>
        <p:grpSpPr>
          <a:xfrm>
            <a:off x="4853512" y="282725"/>
            <a:ext cx="2484977" cy="1560427"/>
            <a:chOff x="4785438" y="353218"/>
            <a:chExt cx="2621124" cy="1785104"/>
          </a:xfrm>
        </p:grpSpPr>
        <p:sp>
          <p:nvSpPr>
            <p:cNvPr id="23" name="文本框 22"/>
            <p:cNvSpPr txBox="1"/>
            <p:nvPr/>
          </p:nvSpPr>
          <p:spPr>
            <a:xfrm>
              <a:off x="4785438" y="353218"/>
              <a:ext cx="2621124" cy="1107996"/>
            </a:xfrm>
            <a:prstGeom prst="rect">
              <a:avLst/>
            </a:prstGeom>
            <a:noFill/>
          </p:spPr>
          <p:txBody>
            <a:bodyPr wrap="square" rtlCol="0">
              <a:spAutoFit/>
            </a:bodyPr>
            <a:lstStyle/>
            <a:p>
              <a:pPr algn="dist"/>
              <a:r>
                <a:rPr lang="zh-CN" altLang="en-US" sz="6600" spc="600" dirty="0">
                  <a:solidFill>
                    <a:srgbClr val="5A504F"/>
                  </a:solidFill>
                  <a:cs typeface="+mn-ea"/>
                  <a:sym typeface="+mn-lt"/>
                </a:rPr>
                <a:t>目录</a:t>
              </a:r>
              <a:endParaRPr lang="zh-CN" altLang="en-US" sz="6600" spc="600" dirty="0">
                <a:solidFill>
                  <a:srgbClr val="5A504F"/>
                </a:solidFill>
                <a:cs typeface="+mn-ea"/>
                <a:sym typeface="+mn-lt"/>
              </a:endParaRPr>
            </a:p>
          </p:txBody>
        </p:sp>
        <p:sp>
          <p:nvSpPr>
            <p:cNvPr id="24" name="文本框 23"/>
            <p:cNvSpPr txBox="1"/>
            <p:nvPr/>
          </p:nvSpPr>
          <p:spPr>
            <a:xfrm>
              <a:off x="4785438" y="1553547"/>
              <a:ext cx="2621123" cy="584775"/>
            </a:xfrm>
            <a:prstGeom prst="rect">
              <a:avLst/>
            </a:prstGeom>
            <a:noFill/>
          </p:spPr>
          <p:txBody>
            <a:bodyPr wrap="square" rtlCol="0">
              <a:spAutoFit/>
            </a:bodyPr>
            <a:lstStyle/>
            <a:p>
              <a:pPr algn="dist"/>
              <a:r>
                <a:rPr lang="en-US" altLang="zh-CN" sz="3200" spc="300" dirty="0">
                  <a:solidFill>
                    <a:srgbClr val="5A504F"/>
                  </a:solidFill>
                  <a:cs typeface="+mn-ea"/>
                  <a:sym typeface="+mn-lt"/>
                </a:rPr>
                <a:t>contents</a:t>
              </a:r>
              <a:endParaRPr lang="zh-CN" altLang="en-US" sz="3200" spc="300" dirty="0">
                <a:solidFill>
                  <a:srgbClr val="5A504F"/>
                </a:solidFill>
                <a:cs typeface="+mn-ea"/>
                <a:sym typeface="+mn-lt"/>
              </a:endParaRPr>
            </a:p>
          </p:txBody>
        </p:sp>
      </p:grpSp>
      <p:sp>
        <p:nvSpPr>
          <p:cNvPr id="25" name="椭圆 24"/>
          <p:cNvSpPr/>
          <p:nvPr/>
        </p:nvSpPr>
        <p:spPr>
          <a:xfrm>
            <a:off x="11139583" y="-191280"/>
            <a:ext cx="1464908" cy="1464908"/>
          </a:xfrm>
          <a:prstGeom prst="ellipse">
            <a:avLst/>
          </a:prstGeom>
          <a:solidFill>
            <a:srgbClr val="CED5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6" name="椭圆 25"/>
          <p:cNvSpPr/>
          <p:nvPr/>
        </p:nvSpPr>
        <p:spPr>
          <a:xfrm>
            <a:off x="9763027" y="856028"/>
            <a:ext cx="1123649" cy="1100856"/>
          </a:xfrm>
          <a:prstGeom prst="ellipse">
            <a:avLst/>
          </a:prstGeom>
          <a:solidFill>
            <a:srgbClr val="FDD6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7" name="椭圆 26"/>
          <p:cNvSpPr/>
          <p:nvPr/>
        </p:nvSpPr>
        <p:spPr>
          <a:xfrm>
            <a:off x="2059964" y="501178"/>
            <a:ext cx="608676" cy="60867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8" name="椭圆 27"/>
          <p:cNvSpPr/>
          <p:nvPr/>
        </p:nvSpPr>
        <p:spPr>
          <a:xfrm>
            <a:off x="10886676" y="5822303"/>
            <a:ext cx="1464908" cy="1464908"/>
          </a:xfrm>
          <a:prstGeom prst="ellipse">
            <a:avLst/>
          </a:prstGeom>
          <a:solidFill>
            <a:srgbClr val="4465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AF5EF"/>
        </a:solidFill>
        <a:effectLst/>
      </p:bgPr>
    </p:bg>
    <p:spTree>
      <p:nvGrpSpPr>
        <p:cNvPr id="1" name=""/>
        <p:cNvGrpSpPr/>
        <p:nvPr/>
      </p:nvGrpSpPr>
      <p:grpSpPr>
        <a:xfrm>
          <a:off x="0" y="0"/>
          <a:ext cx="0" cy="0"/>
          <a:chOff x="0" y="0"/>
          <a:chExt cx="0" cy="0"/>
        </a:xfrm>
      </p:grpSpPr>
      <p:sp>
        <p:nvSpPr>
          <p:cNvPr id="182" name="椭圆 181"/>
          <p:cNvSpPr/>
          <p:nvPr/>
        </p:nvSpPr>
        <p:spPr>
          <a:xfrm>
            <a:off x="3715838" y="4786607"/>
            <a:ext cx="2071393" cy="2071393"/>
          </a:xfrm>
          <a:prstGeom prst="ellipse">
            <a:avLst/>
          </a:prstGeom>
          <a:solidFill>
            <a:srgbClr val="2E7C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75" name="任意多边形: 形状 174"/>
          <p:cNvSpPr/>
          <p:nvPr/>
        </p:nvSpPr>
        <p:spPr>
          <a:xfrm>
            <a:off x="-844225" y="3255157"/>
            <a:ext cx="5595760" cy="4554233"/>
          </a:xfrm>
          <a:custGeom>
            <a:avLst/>
            <a:gdLst>
              <a:gd name="connsiteX0" fmla="*/ 2937465 w 5595760"/>
              <a:gd name="connsiteY0" fmla="*/ 128 h 2897594"/>
              <a:gd name="connsiteX1" fmla="*/ 51390 w 5595760"/>
              <a:gd name="connsiteY1" fmla="*/ 2629028 h 2897594"/>
              <a:gd name="connsiteX2" fmla="*/ 5528265 w 5595760"/>
              <a:gd name="connsiteY2" fmla="*/ 2514728 h 2897594"/>
              <a:gd name="connsiteX3" fmla="*/ 2937465 w 5595760"/>
              <a:gd name="connsiteY3" fmla="*/ 128 h 2897594"/>
            </a:gdLst>
            <a:ahLst/>
            <a:cxnLst>
              <a:cxn ang="0">
                <a:pos x="connsiteX0" y="connsiteY0"/>
              </a:cxn>
              <a:cxn ang="0">
                <a:pos x="connsiteX1" y="connsiteY1"/>
              </a:cxn>
              <a:cxn ang="0">
                <a:pos x="connsiteX2" y="connsiteY2"/>
              </a:cxn>
              <a:cxn ang="0">
                <a:pos x="connsiteX3" y="connsiteY3"/>
              </a:cxn>
            </a:cxnLst>
            <a:rect l="l" t="t" r="r" b="b"/>
            <a:pathLst>
              <a:path w="5595760" h="2897594">
                <a:moveTo>
                  <a:pt x="2937465" y="128"/>
                </a:moveTo>
                <a:cubicBezTo>
                  <a:pt x="2024653" y="19178"/>
                  <a:pt x="-380410" y="2209928"/>
                  <a:pt x="51390" y="2629028"/>
                </a:cubicBezTo>
                <a:cubicBezTo>
                  <a:pt x="483190" y="3048128"/>
                  <a:pt x="5053603" y="2951290"/>
                  <a:pt x="5528265" y="2514728"/>
                </a:cubicBezTo>
                <a:cubicBezTo>
                  <a:pt x="6002927" y="2078166"/>
                  <a:pt x="3850277" y="-18922"/>
                  <a:pt x="2937465" y="128"/>
                </a:cubicBezTo>
                <a:close/>
              </a:path>
            </a:pathLst>
          </a:custGeom>
          <a:solidFill>
            <a:srgbClr val="4465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76" name="文本框 175"/>
          <p:cNvSpPr txBox="1"/>
          <p:nvPr/>
        </p:nvSpPr>
        <p:spPr>
          <a:xfrm>
            <a:off x="2745922" y="1857375"/>
            <a:ext cx="1390649" cy="1323439"/>
          </a:xfrm>
          <a:prstGeom prst="rect">
            <a:avLst/>
          </a:prstGeom>
          <a:noFill/>
        </p:spPr>
        <p:txBody>
          <a:bodyPr wrap="square" rtlCol="0">
            <a:spAutoFit/>
          </a:bodyPr>
          <a:lstStyle/>
          <a:p>
            <a:r>
              <a:rPr lang="en-US" altLang="zh-CN" sz="8000" dirty="0">
                <a:solidFill>
                  <a:srgbClr val="5A504F"/>
                </a:solidFill>
              </a:rPr>
              <a:t>01</a:t>
            </a:r>
            <a:endParaRPr lang="zh-CN" altLang="en-US" sz="8000" dirty="0">
              <a:solidFill>
                <a:srgbClr val="5A504F"/>
              </a:solidFill>
            </a:endParaRPr>
          </a:p>
        </p:txBody>
      </p:sp>
      <p:sp>
        <p:nvSpPr>
          <p:cNvPr id="177" name="文本框 176"/>
          <p:cNvSpPr txBox="1"/>
          <p:nvPr/>
        </p:nvSpPr>
        <p:spPr>
          <a:xfrm>
            <a:off x="4136571" y="2351596"/>
            <a:ext cx="3918857" cy="646331"/>
          </a:xfrm>
          <a:prstGeom prst="rect">
            <a:avLst/>
          </a:prstGeom>
          <a:noFill/>
        </p:spPr>
        <p:txBody>
          <a:bodyPr wrap="square" rtlCol="0">
            <a:spAutoFit/>
          </a:bodyPr>
          <a:lstStyle/>
          <a:p>
            <a:pPr algn="ctr"/>
            <a:r>
              <a:rPr lang="zh-CN" altLang="en-US" sz="3600" spc="600" dirty="0">
                <a:solidFill>
                  <a:srgbClr val="5A504F"/>
                </a:solidFill>
              </a:rPr>
              <a:t>工作经营情况</a:t>
            </a:r>
            <a:endParaRPr lang="zh-CN" altLang="en-US" sz="3600" spc="600" dirty="0">
              <a:solidFill>
                <a:srgbClr val="5A504F"/>
              </a:solidFill>
            </a:endParaRPr>
          </a:p>
        </p:txBody>
      </p:sp>
      <p:sp>
        <p:nvSpPr>
          <p:cNvPr id="178" name="文本框 177"/>
          <p:cNvSpPr txBox="1"/>
          <p:nvPr/>
        </p:nvSpPr>
        <p:spPr>
          <a:xfrm>
            <a:off x="4136571" y="3072270"/>
            <a:ext cx="6101774" cy="456535"/>
          </a:xfrm>
          <a:prstGeom prst="rect">
            <a:avLst/>
          </a:prstGeom>
          <a:noFill/>
        </p:spPr>
        <p:txBody>
          <a:bodyPr wrap="square" rtlCol="0">
            <a:spAutoFit/>
          </a:bodyPr>
          <a:lstStyle/>
          <a:p>
            <a:pPr algn="ctr">
              <a:lnSpc>
                <a:spcPct val="150000"/>
              </a:lnSpc>
            </a:pPr>
            <a:r>
              <a:rPr lang="id-ID" altLang="zh-CN" dirty="0">
                <a:solidFill>
                  <a:srgbClr val="5A504F"/>
                </a:solidFill>
                <a:cs typeface="+mn-ea"/>
                <a:sym typeface="+mn-lt"/>
              </a:rPr>
              <a:t>Lorem ipsum dolor sit amet, consectetuer adipiscing elit. </a:t>
            </a:r>
            <a:endParaRPr lang="id-ID" altLang="zh-CN" dirty="0">
              <a:solidFill>
                <a:srgbClr val="5A504F"/>
              </a:solidFill>
              <a:cs typeface="+mn-ea"/>
              <a:sym typeface="+mn-lt"/>
            </a:endParaRPr>
          </a:p>
        </p:txBody>
      </p:sp>
      <p:sp>
        <p:nvSpPr>
          <p:cNvPr id="179" name="椭圆 178"/>
          <p:cNvSpPr/>
          <p:nvPr/>
        </p:nvSpPr>
        <p:spPr>
          <a:xfrm>
            <a:off x="10347293" y="5130907"/>
            <a:ext cx="1255797" cy="12557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80" name="椭圆 179"/>
          <p:cNvSpPr/>
          <p:nvPr/>
        </p:nvSpPr>
        <p:spPr>
          <a:xfrm>
            <a:off x="9849249" y="-995570"/>
            <a:ext cx="2342751" cy="2295229"/>
          </a:xfrm>
          <a:prstGeom prst="ellipse">
            <a:avLst/>
          </a:prstGeom>
          <a:solidFill>
            <a:srgbClr val="FDD6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81" name="椭圆 180"/>
          <p:cNvSpPr/>
          <p:nvPr/>
        </p:nvSpPr>
        <p:spPr>
          <a:xfrm>
            <a:off x="-980450" y="-561976"/>
            <a:ext cx="2837674" cy="2773137"/>
          </a:xfrm>
          <a:prstGeom prst="ellipse">
            <a:avLst/>
          </a:prstGeom>
          <a:solidFill>
            <a:srgbClr val="EEBE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83" name="流程图: 终止 182"/>
          <p:cNvSpPr/>
          <p:nvPr/>
        </p:nvSpPr>
        <p:spPr>
          <a:xfrm rot="20743671">
            <a:off x="10661138" y="5096957"/>
            <a:ext cx="735581" cy="242742"/>
          </a:xfrm>
          <a:prstGeom prst="flowChartTerminator">
            <a:avLst/>
          </a:prstGeom>
          <a:solidFill>
            <a:srgbClr val="FDD6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4" name="流程图: 终止 183"/>
          <p:cNvSpPr/>
          <p:nvPr/>
        </p:nvSpPr>
        <p:spPr>
          <a:xfrm rot="20743671">
            <a:off x="10932807" y="5415140"/>
            <a:ext cx="735581" cy="242742"/>
          </a:xfrm>
          <a:prstGeom prst="flowChartTerminator">
            <a:avLst/>
          </a:prstGeom>
          <a:solidFill>
            <a:srgbClr val="FEEB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5" name="流程图: 终止 184"/>
          <p:cNvSpPr/>
          <p:nvPr/>
        </p:nvSpPr>
        <p:spPr>
          <a:xfrm rot="20743671">
            <a:off x="11204476" y="5742815"/>
            <a:ext cx="735581" cy="242742"/>
          </a:xfrm>
          <a:prstGeom prst="flowChartTerminator">
            <a:avLst/>
          </a:prstGeom>
          <a:solidFill>
            <a:srgbClr val="FDD6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AF5EF"/>
        </a:solidFill>
        <a:effectLst/>
      </p:bgPr>
    </p:bg>
    <p:spTree>
      <p:nvGrpSpPr>
        <p:cNvPr id="1" name=""/>
        <p:cNvGrpSpPr/>
        <p:nvPr/>
      </p:nvGrpSpPr>
      <p:grpSpPr>
        <a:xfrm>
          <a:off x="0" y="0"/>
          <a:ext cx="0" cy="0"/>
          <a:chOff x="0" y="0"/>
          <a:chExt cx="0" cy="0"/>
        </a:xfrm>
      </p:grpSpPr>
      <p:sp>
        <p:nvSpPr>
          <p:cNvPr id="3" name="文本框 2"/>
          <p:cNvSpPr txBox="1"/>
          <p:nvPr/>
        </p:nvSpPr>
        <p:spPr>
          <a:xfrm>
            <a:off x="4733827" y="339959"/>
            <a:ext cx="2724345" cy="461665"/>
          </a:xfrm>
          <a:prstGeom prst="rect">
            <a:avLst/>
          </a:prstGeom>
          <a:noFill/>
        </p:spPr>
        <p:txBody>
          <a:bodyPr wrap="square" rtlCol="0">
            <a:spAutoFit/>
          </a:bodyPr>
          <a:lstStyle/>
          <a:p>
            <a:pPr algn="dist"/>
            <a:r>
              <a:rPr lang="zh-CN" altLang="en-US" sz="2400" dirty="0">
                <a:solidFill>
                  <a:srgbClr val="5A504F"/>
                </a:solidFill>
              </a:rPr>
              <a:t>工作经营情况</a:t>
            </a:r>
            <a:endParaRPr lang="zh-CN" altLang="en-US" sz="2400" dirty="0">
              <a:solidFill>
                <a:srgbClr val="5A504F"/>
              </a:solidFill>
            </a:endParaRPr>
          </a:p>
        </p:txBody>
      </p:sp>
      <p:sp>
        <p:nvSpPr>
          <p:cNvPr id="4" name="文本框 3"/>
          <p:cNvSpPr txBox="1"/>
          <p:nvPr/>
        </p:nvSpPr>
        <p:spPr>
          <a:xfrm>
            <a:off x="3437095" y="771302"/>
            <a:ext cx="5317808" cy="416011"/>
          </a:xfrm>
          <a:prstGeom prst="rect">
            <a:avLst/>
          </a:prstGeom>
          <a:noFill/>
        </p:spPr>
        <p:txBody>
          <a:bodyPr wrap="square" rtlCol="0">
            <a:spAutoFit/>
          </a:bodyPr>
          <a:lstStyle/>
          <a:p>
            <a:pPr>
              <a:lnSpc>
                <a:spcPct val="150000"/>
              </a:lnSpc>
            </a:pPr>
            <a:r>
              <a:rPr lang="id-ID" altLang="zh-CN" sz="1600" dirty="0">
                <a:solidFill>
                  <a:srgbClr val="5A504F"/>
                </a:solidFill>
                <a:cs typeface="+mn-ea"/>
                <a:sym typeface="+mn-lt"/>
              </a:rPr>
              <a:t>Lorem ipsum dolor sit amet, consectetuer adipiscing elit. </a:t>
            </a:r>
            <a:endParaRPr lang="id-ID" altLang="zh-CN" sz="1600" dirty="0">
              <a:solidFill>
                <a:srgbClr val="5A504F"/>
              </a:solidFill>
              <a:cs typeface="+mn-ea"/>
              <a:sym typeface="+mn-lt"/>
            </a:endParaRPr>
          </a:p>
        </p:txBody>
      </p:sp>
      <p:cxnSp>
        <p:nvCxnSpPr>
          <p:cNvPr id="6" name="直接连接符 5"/>
          <p:cNvCxnSpPr/>
          <p:nvPr/>
        </p:nvCxnSpPr>
        <p:spPr>
          <a:xfrm>
            <a:off x="4802204" y="1362272"/>
            <a:ext cx="2587592" cy="0"/>
          </a:xfrm>
          <a:prstGeom prst="line">
            <a:avLst/>
          </a:prstGeom>
          <a:ln w="9525">
            <a:solidFill>
              <a:srgbClr val="5A504F"/>
            </a:solidFill>
          </a:ln>
        </p:spPr>
        <p:style>
          <a:lnRef idx="1">
            <a:schemeClr val="accent1"/>
          </a:lnRef>
          <a:fillRef idx="0">
            <a:schemeClr val="accent1"/>
          </a:fillRef>
          <a:effectRef idx="0">
            <a:schemeClr val="accent1"/>
          </a:effectRef>
          <a:fontRef idx="minor">
            <a:schemeClr val="tx1"/>
          </a:fontRef>
        </p:style>
      </p:cxnSp>
      <p:sp>
        <p:nvSpPr>
          <p:cNvPr id="7" name="椭圆 6"/>
          <p:cNvSpPr/>
          <p:nvPr/>
        </p:nvSpPr>
        <p:spPr>
          <a:xfrm>
            <a:off x="2200469" y="2002215"/>
            <a:ext cx="1436915" cy="1436915"/>
          </a:xfrm>
          <a:prstGeom prst="ellipse">
            <a:avLst/>
          </a:prstGeom>
          <a:solidFill>
            <a:srgbClr val="E79A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a:t>35%</a:t>
            </a:r>
            <a:endParaRPr lang="zh-CN" altLang="en-US" sz="3200" dirty="0"/>
          </a:p>
        </p:txBody>
      </p:sp>
      <p:sp>
        <p:nvSpPr>
          <p:cNvPr id="8" name="椭圆 7"/>
          <p:cNvSpPr/>
          <p:nvPr/>
        </p:nvSpPr>
        <p:spPr>
          <a:xfrm>
            <a:off x="5377542" y="2002215"/>
            <a:ext cx="1436915" cy="1436915"/>
          </a:xfrm>
          <a:prstGeom prst="ellipse">
            <a:avLst/>
          </a:prstGeom>
          <a:solidFill>
            <a:srgbClr val="EEBE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a:t>50%</a:t>
            </a:r>
            <a:endParaRPr lang="zh-CN" altLang="en-US" sz="3200" dirty="0"/>
          </a:p>
        </p:txBody>
      </p:sp>
      <p:sp>
        <p:nvSpPr>
          <p:cNvPr id="9" name="椭圆 8"/>
          <p:cNvSpPr/>
          <p:nvPr/>
        </p:nvSpPr>
        <p:spPr>
          <a:xfrm>
            <a:off x="8554616" y="2002215"/>
            <a:ext cx="1436915" cy="1436915"/>
          </a:xfrm>
          <a:prstGeom prst="ellipse">
            <a:avLst/>
          </a:prstGeom>
          <a:solidFill>
            <a:srgbClr val="4465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a:t>80%</a:t>
            </a:r>
            <a:endParaRPr lang="zh-CN" altLang="en-US" sz="3200" dirty="0"/>
          </a:p>
        </p:txBody>
      </p:sp>
      <p:grpSp>
        <p:nvGrpSpPr>
          <p:cNvPr id="10" name="组合 9"/>
          <p:cNvGrpSpPr/>
          <p:nvPr/>
        </p:nvGrpSpPr>
        <p:grpSpPr>
          <a:xfrm>
            <a:off x="1111448" y="3731449"/>
            <a:ext cx="3602124" cy="1007887"/>
            <a:chOff x="7711234" y="3263075"/>
            <a:chExt cx="3602124" cy="1007887"/>
          </a:xfrm>
        </p:grpSpPr>
        <p:sp>
          <p:nvSpPr>
            <p:cNvPr id="11" name="文本框 10"/>
            <p:cNvSpPr txBox="1"/>
            <p:nvPr/>
          </p:nvSpPr>
          <p:spPr>
            <a:xfrm>
              <a:off x="8743002" y="3263075"/>
              <a:ext cx="1538589" cy="400110"/>
            </a:xfrm>
            <a:prstGeom prst="rect">
              <a:avLst/>
            </a:prstGeom>
            <a:noFill/>
          </p:spPr>
          <p:txBody>
            <a:bodyPr wrap="square" rtlCol="0">
              <a:spAutoFit/>
            </a:bodyPr>
            <a:lstStyle/>
            <a:p>
              <a:pPr algn="ctr"/>
              <a:r>
                <a:rPr lang="zh-CN" altLang="en-US" sz="2000" dirty="0">
                  <a:solidFill>
                    <a:srgbClr val="5A504F"/>
                  </a:solidFill>
                </a:rPr>
                <a:t>输入关键词</a:t>
              </a:r>
              <a:endParaRPr lang="zh-CN" altLang="en-US" sz="2000" dirty="0">
                <a:solidFill>
                  <a:srgbClr val="5A504F"/>
                </a:solidFill>
              </a:endParaRPr>
            </a:p>
          </p:txBody>
        </p:sp>
        <p:sp>
          <p:nvSpPr>
            <p:cNvPr id="12" name="文本框 11"/>
            <p:cNvSpPr txBox="1"/>
            <p:nvPr/>
          </p:nvSpPr>
          <p:spPr>
            <a:xfrm>
              <a:off x="7711234" y="3686187"/>
              <a:ext cx="3602124" cy="584775"/>
            </a:xfrm>
            <a:prstGeom prst="rect">
              <a:avLst/>
            </a:prstGeom>
            <a:noFill/>
          </p:spPr>
          <p:txBody>
            <a:bodyPr wrap="square" rtlCol="0">
              <a:spAutoFit/>
            </a:bodyPr>
            <a:lstStyle/>
            <a:p>
              <a:pPr algn="ctr"/>
              <a:r>
                <a:rPr lang="id-ID" altLang="zh-CN" sz="1600" dirty="0">
                  <a:solidFill>
                    <a:srgbClr val="5A504F"/>
                  </a:solidFill>
                  <a:cs typeface="+mn-ea"/>
                  <a:sym typeface="+mn-lt"/>
                </a:rPr>
                <a:t>Lorem ipsum dolor sit amet, consectetuer adipiscing elit. </a:t>
              </a:r>
              <a:endParaRPr lang="id-ID" altLang="zh-CN" sz="1600" dirty="0">
                <a:solidFill>
                  <a:srgbClr val="5A504F"/>
                </a:solidFill>
                <a:cs typeface="+mn-ea"/>
                <a:sym typeface="+mn-lt"/>
              </a:endParaRPr>
            </a:p>
          </p:txBody>
        </p:sp>
      </p:grpSp>
      <p:grpSp>
        <p:nvGrpSpPr>
          <p:cNvPr id="13" name="组合 12"/>
          <p:cNvGrpSpPr/>
          <p:nvPr/>
        </p:nvGrpSpPr>
        <p:grpSpPr>
          <a:xfrm>
            <a:off x="4294938" y="3731449"/>
            <a:ext cx="3602124" cy="1007887"/>
            <a:chOff x="7711234" y="3263075"/>
            <a:chExt cx="3602124" cy="1007887"/>
          </a:xfrm>
        </p:grpSpPr>
        <p:sp>
          <p:nvSpPr>
            <p:cNvPr id="14" name="文本框 13"/>
            <p:cNvSpPr txBox="1"/>
            <p:nvPr/>
          </p:nvSpPr>
          <p:spPr>
            <a:xfrm>
              <a:off x="8743002" y="3263075"/>
              <a:ext cx="1538589" cy="400110"/>
            </a:xfrm>
            <a:prstGeom prst="rect">
              <a:avLst/>
            </a:prstGeom>
            <a:noFill/>
          </p:spPr>
          <p:txBody>
            <a:bodyPr wrap="square" rtlCol="0">
              <a:spAutoFit/>
            </a:bodyPr>
            <a:lstStyle/>
            <a:p>
              <a:pPr algn="ctr"/>
              <a:r>
                <a:rPr lang="zh-CN" altLang="en-US" sz="2000" dirty="0">
                  <a:solidFill>
                    <a:srgbClr val="5A504F"/>
                  </a:solidFill>
                </a:rPr>
                <a:t>输入关键词</a:t>
              </a:r>
              <a:endParaRPr lang="zh-CN" altLang="en-US" sz="2000" dirty="0">
                <a:solidFill>
                  <a:srgbClr val="5A504F"/>
                </a:solidFill>
              </a:endParaRPr>
            </a:p>
          </p:txBody>
        </p:sp>
        <p:sp>
          <p:nvSpPr>
            <p:cNvPr id="15" name="文本框 14"/>
            <p:cNvSpPr txBox="1"/>
            <p:nvPr/>
          </p:nvSpPr>
          <p:spPr>
            <a:xfrm>
              <a:off x="7711234" y="3686187"/>
              <a:ext cx="3602124" cy="584775"/>
            </a:xfrm>
            <a:prstGeom prst="rect">
              <a:avLst/>
            </a:prstGeom>
            <a:noFill/>
          </p:spPr>
          <p:txBody>
            <a:bodyPr wrap="square" rtlCol="0">
              <a:spAutoFit/>
            </a:bodyPr>
            <a:lstStyle/>
            <a:p>
              <a:pPr algn="ctr"/>
              <a:r>
                <a:rPr lang="id-ID" altLang="zh-CN" sz="1600" dirty="0">
                  <a:solidFill>
                    <a:srgbClr val="5A504F"/>
                  </a:solidFill>
                  <a:cs typeface="+mn-ea"/>
                  <a:sym typeface="+mn-lt"/>
                </a:rPr>
                <a:t>Lorem ipsum dolor sit amet, consectetuer adipiscing elit. </a:t>
              </a:r>
              <a:endParaRPr lang="id-ID" altLang="zh-CN" sz="1600" dirty="0">
                <a:solidFill>
                  <a:srgbClr val="5A504F"/>
                </a:solidFill>
                <a:cs typeface="+mn-ea"/>
                <a:sym typeface="+mn-lt"/>
              </a:endParaRPr>
            </a:p>
          </p:txBody>
        </p:sp>
      </p:grpSp>
      <p:grpSp>
        <p:nvGrpSpPr>
          <p:cNvPr id="16" name="组合 15"/>
          <p:cNvGrpSpPr/>
          <p:nvPr/>
        </p:nvGrpSpPr>
        <p:grpSpPr>
          <a:xfrm>
            <a:off x="7465595" y="3731449"/>
            <a:ext cx="3602124" cy="1007887"/>
            <a:chOff x="7711234" y="3263075"/>
            <a:chExt cx="3602124" cy="1007887"/>
          </a:xfrm>
        </p:grpSpPr>
        <p:sp>
          <p:nvSpPr>
            <p:cNvPr id="17" name="文本框 16"/>
            <p:cNvSpPr txBox="1"/>
            <p:nvPr/>
          </p:nvSpPr>
          <p:spPr>
            <a:xfrm>
              <a:off x="8743002" y="3263075"/>
              <a:ext cx="1538589" cy="400110"/>
            </a:xfrm>
            <a:prstGeom prst="rect">
              <a:avLst/>
            </a:prstGeom>
            <a:noFill/>
          </p:spPr>
          <p:txBody>
            <a:bodyPr wrap="square" rtlCol="0">
              <a:spAutoFit/>
            </a:bodyPr>
            <a:lstStyle/>
            <a:p>
              <a:pPr algn="ctr"/>
              <a:r>
                <a:rPr lang="zh-CN" altLang="en-US" sz="2000" dirty="0">
                  <a:solidFill>
                    <a:srgbClr val="5A504F"/>
                  </a:solidFill>
                </a:rPr>
                <a:t>输入关键词</a:t>
              </a:r>
              <a:endParaRPr lang="zh-CN" altLang="en-US" sz="2000" dirty="0">
                <a:solidFill>
                  <a:srgbClr val="5A504F"/>
                </a:solidFill>
              </a:endParaRPr>
            </a:p>
          </p:txBody>
        </p:sp>
        <p:sp>
          <p:nvSpPr>
            <p:cNvPr id="18" name="文本框 17"/>
            <p:cNvSpPr txBox="1"/>
            <p:nvPr/>
          </p:nvSpPr>
          <p:spPr>
            <a:xfrm>
              <a:off x="7711234" y="3686187"/>
              <a:ext cx="3602124" cy="584775"/>
            </a:xfrm>
            <a:prstGeom prst="rect">
              <a:avLst/>
            </a:prstGeom>
            <a:noFill/>
          </p:spPr>
          <p:txBody>
            <a:bodyPr wrap="square" rtlCol="0">
              <a:spAutoFit/>
            </a:bodyPr>
            <a:lstStyle/>
            <a:p>
              <a:pPr algn="ctr"/>
              <a:r>
                <a:rPr lang="id-ID" altLang="zh-CN" sz="1600" dirty="0">
                  <a:solidFill>
                    <a:srgbClr val="5A504F"/>
                  </a:solidFill>
                  <a:cs typeface="+mn-ea"/>
                  <a:sym typeface="+mn-lt"/>
                </a:rPr>
                <a:t>Lorem ipsum dolor sit amet, consectetuer adipiscing elit. </a:t>
              </a:r>
              <a:endParaRPr lang="id-ID" altLang="zh-CN" sz="1600" dirty="0">
                <a:solidFill>
                  <a:srgbClr val="5A504F"/>
                </a:solidFill>
                <a:cs typeface="+mn-ea"/>
                <a:sym typeface="+mn-lt"/>
              </a:endParaRPr>
            </a:p>
          </p:txBody>
        </p:sp>
      </p:grpSp>
      <p:sp>
        <p:nvSpPr>
          <p:cNvPr id="19" name="椭圆 18"/>
          <p:cNvSpPr/>
          <p:nvPr/>
        </p:nvSpPr>
        <p:spPr>
          <a:xfrm>
            <a:off x="11139583" y="-191280"/>
            <a:ext cx="1464908" cy="1464908"/>
          </a:xfrm>
          <a:prstGeom prst="ellipse">
            <a:avLst/>
          </a:prstGeom>
          <a:solidFill>
            <a:srgbClr val="CED5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0" name="椭圆 19"/>
          <p:cNvSpPr/>
          <p:nvPr/>
        </p:nvSpPr>
        <p:spPr>
          <a:xfrm>
            <a:off x="454891" y="28598"/>
            <a:ext cx="1123649" cy="1100856"/>
          </a:xfrm>
          <a:prstGeom prst="ellipse">
            <a:avLst/>
          </a:prstGeom>
          <a:solidFill>
            <a:srgbClr val="FDD6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1" name="椭圆 20"/>
          <p:cNvSpPr/>
          <p:nvPr/>
        </p:nvSpPr>
        <p:spPr>
          <a:xfrm>
            <a:off x="10886676" y="5822303"/>
            <a:ext cx="1464908" cy="1464908"/>
          </a:xfrm>
          <a:prstGeom prst="ellipse">
            <a:avLst/>
          </a:prstGeom>
          <a:solidFill>
            <a:srgbClr val="4465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22" name="任意多边形: 形状 21"/>
          <p:cNvSpPr/>
          <p:nvPr/>
        </p:nvSpPr>
        <p:spPr>
          <a:xfrm>
            <a:off x="-546745" y="4051891"/>
            <a:ext cx="3316386" cy="3077499"/>
          </a:xfrm>
          <a:custGeom>
            <a:avLst/>
            <a:gdLst>
              <a:gd name="connsiteX0" fmla="*/ 346912 w 3316386"/>
              <a:gd name="connsiteY0" fmla="*/ 350408 h 3077499"/>
              <a:gd name="connsiteX1" fmla="*/ 916079 w 3316386"/>
              <a:gd name="connsiteY1" fmla="*/ 135804 h 3077499"/>
              <a:gd name="connsiteX2" fmla="*/ 1140014 w 3316386"/>
              <a:gd name="connsiteY2" fmla="*/ 1432760 h 3077499"/>
              <a:gd name="connsiteX3" fmla="*/ 2819524 w 3316386"/>
              <a:gd name="connsiteY3" fmla="*/ 1833976 h 3077499"/>
              <a:gd name="connsiteX4" fmla="*/ 3127434 w 3316386"/>
              <a:gd name="connsiteY4" fmla="*/ 2776368 h 3077499"/>
              <a:gd name="connsiteX5" fmla="*/ 197622 w 3316386"/>
              <a:gd name="connsiteY5" fmla="*/ 2888335 h 3077499"/>
              <a:gd name="connsiteX6" fmla="*/ 346912 w 3316386"/>
              <a:gd name="connsiteY6" fmla="*/ 350408 h 3077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16386" h="3077499">
                <a:moveTo>
                  <a:pt x="346912" y="350408"/>
                </a:moveTo>
                <a:cubicBezTo>
                  <a:pt x="466655" y="-108347"/>
                  <a:pt x="783895" y="-44588"/>
                  <a:pt x="916079" y="135804"/>
                </a:cubicBezTo>
                <a:cubicBezTo>
                  <a:pt x="1048263" y="316196"/>
                  <a:pt x="822773" y="1149731"/>
                  <a:pt x="1140014" y="1432760"/>
                </a:cubicBezTo>
                <a:cubicBezTo>
                  <a:pt x="1457255" y="1715789"/>
                  <a:pt x="2488287" y="1610041"/>
                  <a:pt x="2819524" y="1833976"/>
                </a:cubicBezTo>
                <a:cubicBezTo>
                  <a:pt x="3150761" y="2057911"/>
                  <a:pt x="3564418" y="2600642"/>
                  <a:pt x="3127434" y="2776368"/>
                </a:cubicBezTo>
                <a:cubicBezTo>
                  <a:pt x="2690450" y="2952094"/>
                  <a:pt x="667263" y="3291106"/>
                  <a:pt x="197622" y="2888335"/>
                </a:cubicBezTo>
                <a:cubicBezTo>
                  <a:pt x="-272019" y="2485564"/>
                  <a:pt x="227169" y="809163"/>
                  <a:pt x="346912" y="350408"/>
                </a:cubicBezTo>
                <a:close/>
              </a:path>
            </a:pathLst>
          </a:custGeom>
          <a:solidFill>
            <a:srgbClr val="CED5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任意多边形: 形状 22"/>
          <p:cNvSpPr/>
          <p:nvPr/>
        </p:nvSpPr>
        <p:spPr>
          <a:xfrm rot="3856720">
            <a:off x="-1158904" y="-1337494"/>
            <a:ext cx="3044694" cy="2477992"/>
          </a:xfrm>
          <a:custGeom>
            <a:avLst/>
            <a:gdLst>
              <a:gd name="connsiteX0" fmla="*/ 2937465 w 5595760"/>
              <a:gd name="connsiteY0" fmla="*/ 128 h 2897594"/>
              <a:gd name="connsiteX1" fmla="*/ 51390 w 5595760"/>
              <a:gd name="connsiteY1" fmla="*/ 2629028 h 2897594"/>
              <a:gd name="connsiteX2" fmla="*/ 5528265 w 5595760"/>
              <a:gd name="connsiteY2" fmla="*/ 2514728 h 2897594"/>
              <a:gd name="connsiteX3" fmla="*/ 2937465 w 5595760"/>
              <a:gd name="connsiteY3" fmla="*/ 128 h 2897594"/>
            </a:gdLst>
            <a:ahLst/>
            <a:cxnLst>
              <a:cxn ang="0">
                <a:pos x="connsiteX0" y="connsiteY0"/>
              </a:cxn>
              <a:cxn ang="0">
                <a:pos x="connsiteX1" y="connsiteY1"/>
              </a:cxn>
              <a:cxn ang="0">
                <a:pos x="connsiteX2" y="connsiteY2"/>
              </a:cxn>
              <a:cxn ang="0">
                <a:pos x="connsiteX3" y="connsiteY3"/>
              </a:cxn>
            </a:cxnLst>
            <a:rect l="l" t="t" r="r" b="b"/>
            <a:pathLst>
              <a:path w="5595760" h="2897594">
                <a:moveTo>
                  <a:pt x="2937465" y="128"/>
                </a:moveTo>
                <a:cubicBezTo>
                  <a:pt x="2024653" y="19178"/>
                  <a:pt x="-380410" y="2209928"/>
                  <a:pt x="51390" y="2629028"/>
                </a:cubicBezTo>
                <a:cubicBezTo>
                  <a:pt x="483190" y="3048128"/>
                  <a:pt x="5053603" y="2951290"/>
                  <a:pt x="5528265" y="2514728"/>
                </a:cubicBezTo>
                <a:cubicBezTo>
                  <a:pt x="6002927" y="2078166"/>
                  <a:pt x="3850277" y="-18922"/>
                  <a:pt x="2937465" y="128"/>
                </a:cubicBezTo>
                <a:close/>
              </a:path>
            </a:pathLst>
          </a:custGeom>
          <a:solidFill>
            <a:srgbClr val="4465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AF5EF"/>
        </a:solidFill>
        <a:effectLst/>
      </p:bgPr>
    </p:bg>
    <p:spTree>
      <p:nvGrpSpPr>
        <p:cNvPr id="1" name=""/>
        <p:cNvGrpSpPr/>
        <p:nvPr/>
      </p:nvGrpSpPr>
      <p:grpSpPr>
        <a:xfrm>
          <a:off x="0" y="0"/>
          <a:ext cx="0" cy="0"/>
          <a:chOff x="0" y="0"/>
          <a:chExt cx="0" cy="0"/>
        </a:xfrm>
      </p:grpSpPr>
      <p:sp>
        <p:nvSpPr>
          <p:cNvPr id="2" name="文本框 1"/>
          <p:cNvSpPr txBox="1"/>
          <p:nvPr/>
        </p:nvSpPr>
        <p:spPr>
          <a:xfrm>
            <a:off x="4733827" y="339959"/>
            <a:ext cx="2724345" cy="461665"/>
          </a:xfrm>
          <a:prstGeom prst="rect">
            <a:avLst/>
          </a:prstGeom>
          <a:noFill/>
        </p:spPr>
        <p:txBody>
          <a:bodyPr wrap="square" rtlCol="0">
            <a:spAutoFit/>
          </a:bodyPr>
          <a:lstStyle/>
          <a:p>
            <a:pPr algn="dist"/>
            <a:r>
              <a:rPr lang="zh-CN" altLang="en-US" sz="2400" dirty="0">
                <a:solidFill>
                  <a:srgbClr val="5A504F"/>
                </a:solidFill>
              </a:rPr>
              <a:t>工作经营情况</a:t>
            </a:r>
            <a:endParaRPr lang="zh-CN" altLang="en-US" sz="2400" dirty="0">
              <a:solidFill>
                <a:srgbClr val="5A504F"/>
              </a:solidFill>
            </a:endParaRPr>
          </a:p>
        </p:txBody>
      </p:sp>
      <p:sp>
        <p:nvSpPr>
          <p:cNvPr id="3" name="文本框 2"/>
          <p:cNvSpPr txBox="1"/>
          <p:nvPr/>
        </p:nvSpPr>
        <p:spPr>
          <a:xfrm>
            <a:off x="3437095" y="771302"/>
            <a:ext cx="5317808" cy="416011"/>
          </a:xfrm>
          <a:prstGeom prst="rect">
            <a:avLst/>
          </a:prstGeom>
          <a:noFill/>
        </p:spPr>
        <p:txBody>
          <a:bodyPr wrap="square" rtlCol="0">
            <a:spAutoFit/>
          </a:bodyPr>
          <a:lstStyle/>
          <a:p>
            <a:pPr>
              <a:lnSpc>
                <a:spcPct val="150000"/>
              </a:lnSpc>
            </a:pPr>
            <a:r>
              <a:rPr lang="id-ID" altLang="zh-CN" sz="1600" dirty="0">
                <a:solidFill>
                  <a:srgbClr val="5A504F"/>
                </a:solidFill>
                <a:cs typeface="+mn-ea"/>
                <a:sym typeface="+mn-lt"/>
              </a:rPr>
              <a:t>Lorem ipsum dolor sit amet, consectetuer adipiscing elit. </a:t>
            </a:r>
            <a:endParaRPr lang="id-ID" altLang="zh-CN" sz="1600" dirty="0">
              <a:solidFill>
                <a:srgbClr val="5A504F"/>
              </a:solidFill>
              <a:cs typeface="+mn-ea"/>
              <a:sym typeface="+mn-lt"/>
            </a:endParaRPr>
          </a:p>
        </p:txBody>
      </p:sp>
      <p:cxnSp>
        <p:nvCxnSpPr>
          <p:cNvPr id="4" name="直接连接符 3"/>
          <p:cNvCxnSpPr/>
          <p:nvPr/>
        </p:nvCxnSpPr>
        <p:spPr>
          <a:xfrm>
            <a:off x="4802204" y="1362272"/>
            <a:ext cx="2587592" cy="0"/>
          </a:xfrm>
          <a:prstGeom prst="line">
            <a:avLst/>
          </a:prstGeom>
          <a:ln w="9525">
            <a:solidFill>
              <a:srgbClr val="5A504F"/>
            </a:solidFill>
          </a:ln>
        </p:spPr>
        <p:style>
          <a:lnRef idx="1">
            <a:schemeClr val="accent1"/>
          </a:lnRef>
          <a:fillRef idx="0">
            <a:schemeClr val="accent1"/>
          </a:fillRef>
          <a:effectRef idx="0">
            <a:schemeClr val="accent1"/>
          </a:effectRef>
          <a:fontRef idx="minor">
            <a:schemeClr val="tx1"/>
          </a:fontRef>
        </p:style>
      </p:cxnSp>
      <p:sp>
        <p:nvSpPr>
          <p:cNvPr id="11" name="椭圆 10"/>
          <p:cNvSpPr/>
          <p:nvPr/>
        </p:nvSpPr>
        <p:spPr>
          <a:xfrm>
            <a:off x="11139583" y="-191280"/>
            <a:ext cx="1464908" cy="1464908"/>
          </a:xfrm>
          <a:prstGeom prst="ellipse">
            <a:avLst/>
          </a:prstGeom>
          <a:solidFill>
            <a:srgbClr val="CED5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2" name="椭圆 11"/>
          <p:cNvSpPr/>
          <p:nvPr/>
        </p:nvSpPr>
        <p:spPr>
          <a:xfrm>
            <a:off x="454891" y="28598"/>
            <a:ext cx="1123649" cy="1100856"/>
          </a:xfrm>
          <a:prstGeom prst="ellipse">
            <a:avLst/>
          </a:prstGeom>
          <a:solidFill>
            <a:srgbClr val="FDD6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 name="椭圆 12"/>
          <p:cNvSpPr/>
          <p:nvPr/>
        </p:nvSpPr>
        <p:spPr>
          <a:xfrm>
            <a:off x="10886676" y="5822303"/>
            <a:ext cx="1464908" cy="1464908"/>
          </a:xfrm>
          <a:prstGeom prst="ellipse">
            <a:avLst/>
          </a:prstGeom>
          <a:solidFill>
            <a:srgbClr val="4465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4" name="任意多边形: 形状 13"/>
          <p:cNvSpPr/>
          <p:nvPr/>
        </p:nvSpPr>
        <p:spPr>
          <a:xfrm>
            <a:off x="-546745" y="4051891"/>
            <a:ext cx="3316386" cy="3077499"/>
          </a:xfrm>
          <a:custGeom>
            <a:avLst/>
            <a:gdLst>
              <a:gd name="connsiteX0" fmla="*/ 346912 w 3316386"/>
              <a:gd name="connsiteY0" fmla="*/ 350408 h 3077499"/>
              <a:gd name="connsiteX1" fmla="*/ 916079 w 3316386"/>
              <a:gd name="connsiteY1" fmla="*/ 135804 h 3077499"/>
              <a:gd name="connsiteX2" fmla="*/ 1140014 w 3316386"/>
              <a:gd name="connsiteY2" fmla="*/ 1432760 h 3077499"/>
              <a:gd name="connsiteX3" fmla="*/ 2819524 w 3316386"/>
              <a:gd name="connsiteY3" fmla="*/ 1833976 h 3077499"/>
              <a:gd name="connsiteX4" fmla="*/ 3127434 w 3316386"/>
              <a:gd name="connsiteY4" fmla="*/ 2776368 h 3077499"/>
              <a:gd name="connsiteX5" fmla="*/ 197622 w 3316386"/>
              <a:gd name="connsiteY5" fmla="*/ 2888335 h 3077499"/>
              <a:gd name="connsiteX6" fmla="*/ 346912 w 3316386"/>
              <a:gd name="connsiteY6" fmla="*/ 350408 h 3077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16386" h="3077499">
                <a:moveTo>
                  <a:pt x="346912" y="350408"/>
                </a:moveTo>
                <a:cubicBezTo>
                  <a:pt x="466655" y="-108347"/>
                  <a:pt x="783895" y="-44588"/>
                  <a:pt x="916079" y="135804"/>
                </a:cubicBezTo>
                <a:cubicBezTo>
                  <a:pt x="1048263" y="316196"/>
                  <a:pt x="822773" y="1149731"/>
                  <a:pt x="1140014" y="1432760"/>
                </a:cubicBezTo>
                <a:cubicBezTo>
                  <a:pt x="1457255" y="1715789"/>
                  <a:pt x="2488287" y="1610041"/>
                  <a:pt x="2819524" y="1833976"/>
                </a:cubicBezTo>
                <a:cubicBezTo>
                  <a:pt x="3150761" y="2057911"/>
                  <a:pt x="3564418" y="2600642"/>
                  <a:pt x="3127434" y="2776368"/>
                </a:cubicBezTo>
                <a:cubicBezTo>
                  <a:pt x="2690450" y="2952094"/>
                  <a:pt x="667263" y="3291106"/>
                  <a:pt x="197622" y="2888335"/>
                </a:cubicBezTo>
                <a:cubicBezTo>
                  <a:pt x="-272019" y="2485564"/>
                  <a:pt x="227169" y="809163"/>
                  <a:pt x="346912" y="350408"/>
                </a:cubicBezTo>
                <a:close/>
              </a:path>
            </a:pathLst>
          </a:custGeom>
          <a:solidFill>
            <a:srgbClr val="CED5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任意多边形: 形状 14"/>
          <p:cNvSpPr/>
          <p:nvPr/>
        </p:nvSpPr>
        <p:spPr>
          <a:xfrm rot="3856720">
            <a:off x="-1158904" y="-1337494"/>
            <a:ext cx="3044694" cy="2477992"/>
          </a:xfrm>
          <a:custGeom>
            <a:avLst/>
            <a:gdLst>
              <a:gd name="connsiteX0" fmla="*/ 2937465 w 5595760"/>
              <a:gd name="connsiteY0" fmla="*/ 128 h 2897594"/>
              <a:gd name="connsiteX1" fmla="*/ 51390 w 5595760"/>
              <a:gd name="connsiteY1" fmla="*/ 2629028 h 2897594"/>
              <a:gd name="connsiteX2" fmla="*/ 5528265 w 5595760"/>
              <a:gd name="connsiteY2" fmla="*/ 2514728 h 2897594"/>
              <a:gd name="connsiteX3" fmla="*/ 2937465 w 5595760"/>
              <a:gd name="connsiteY3" fmla="*/ 128 h 2897594"/>
            </a:gdLst>
            <a:ahLst/>
            <a:cxnLst>
              <a:cxn ang="0">
                <a:pos x="connsiteX0" y="connsiteY0"/>
              </a:cxn>
              <a:cxn ang="0">
                <a:pos x="connsiteX1" y="connsiteY1"/>
              </a:cxn>
              <a:cxn ang="0">
                <a:pos x="connsiteX2" y="connsiteY2"/>
              </a:cxn>
              <a:cxn ang="0">
                <a:pos x="connsiteX3" y="connsiteY3"/>
              </a:cxn>
            </a:cxnLst>
            <a:rect l="l" t="t" r="r" b="b"/>
            <a:pathLst>
              <a:path w="5595760" h="2897594">
                <a:moveTo>
                  <a:pt x="2937465" y="128"/>
                </a:moveTo>
                <a:cubicBezTo>
                  <a:pt x="2024653" y="19178"/>
                  <a:pt x="-380410" y="2209928"/>
                  <a:pt x="51390" y="2629028"/>
                </a:cubicBezTo>
                <a:cubicBezTo>
                  <a:pt x="483190" y="3048128"/>
                  <a:pt x="5053603" y="2951290"/>
                  <a:pt x="5528265" y="2514728"/>
                </a:cubicBezTo>
                <a:cubicBezTo>
                  <a:pt x="6002927" y="2078166"/>
                  <a:pt x="3850277" y="-18922"/>
                  <a:pt x="2937465" y="128"/>
                </a:cubicBezTo>
                <a:close/>
              </a:path>
            </a:pathLst>
          </a:custGeom>
          <a:solidFill>
            <a:srgbClr val="4465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6" name="îşľïḋê"/>
          <p:cNvSpPr/>
          <p:nvPr/>
        </p:nvSpPr>
        <p:spPr>
          <a:xfrm>
            <a:off x="4989848" y="2429266"/>
            <a:ext cx="2212305" cy="1999468"/>
          </a:xfrm>
          <a:custGeom>
            <a:avLst/>
            <a:gdLst>
              <a:gd name="T0" fmla="*/ 1843 w 4912"/>
              <a:gd name="T1" fmla="*/ 441 h 4446"/>
              <a:gd name="T2" fmla="*/ 1758 w 4912"/>
              <a:gd name="T3" fmla="*/ 0 h 4446"/>
              <a:gd name="T4" fmla="*/ 1672 w 4912"/>
              <a:gd name="T5" fmla="*/ 441 h 4446"/>
              <a:gd name="T6" fmla="*/ 2606 w 4912"/>
              <a:gd name="T7" fmla="*/ 959 h 4446"/>
              <a:gd name="T8" fmla="*/ 2971 w 4912"/>
              <a:gd name="T9" fmla="*/ 629 h 4446"/>
              <a:gd name="T10" fmla="*/ 2851 w 4912"/>
              <a:gd name="T11" fmla="*/ 508 h 4446"/>
              <a:gd name="T12" fmla="*/ 2545 w 4912"/>
              <a:gd name="T13" fmla="*/ 934 h 4446"/>
              <a:gd name="T14" fmla="*/ 714 w 4912"/>
              <a:gd name="T15" fmla="*/ 934 h 4446"/>
              <a:gd name="T16" fmla="*/ 834 w 4912"/>
              <a:gd name="T17" fmla="*/ 934 h 4446"/>
              <a:gd name="T18" fmla="*/ 529 w 4912"/>
              <a:gd name="T19" fmla="*/ 508 h 4446"/>
              <a:gd name="T20" fmla="*/ 408 w 4912"/>
              <a:gd name="T21" fmla="*/ 629 h 4446"/>
              <a:gd name="T22" fmla="*/ 554 w 4912"/>
              <a:gd name="T23" fmla="*/ 1702 h 4446"/>
              <a:gd name="T24" fmla="*/ 85 w 4912"/>
              <a:gd name="T25" fmla="*/ 1617 h 4446"/>
              <a:gd name="T26" fmla="*/ 85 w 4912"/>
              <a:gd name="T27" fmla="*/ 1787 h 4446"/>
              <a:gd name="T28" fmla="*/ 554 w 4912"/>
              <a:gd name="T29" fmla="*/ 1702 h 4446"/>
              <a:gd name="T30" fmla="*/ 2882 w 4912"/>
              <a:gd name="T31" fmla="*/ 1522 h 4446"/>
              <a:gd name="T32" fmla="*/ 1576 w 4912"/>
              <a:gd name="T33" fmla="*/ 869 h 4446"/>
              <a:gd name="T34" fmla="*/ 953 w 4912"/>
              <a:gd name="T35" fmla="*/ 1975 h 4446"/>
              <a:gd name="T36" fmla="*/ 1104 w 4912"/>
              <a:gd name="T37" fmla="*/ 3913 h 4446"/>
              <a:gd name="T38" fmla="*/ 2443 w 4912"/>
              <a:gd name="T39" fmla="*/ 4446 h 4446"/>
              <a:gd name="T40" fmla="*/ 3567 w 4912"/>
              <a:gd name="T41" fmla="*/ 4025 h 4446"/>
              <a:gd name="T42" fmla="*/ 3567 w 4912"/>
              <a:gd name="T43" fmla="*/ 1334 h 4446"/>
              <a:gd name="T44" fmla="*/ 2333 w 4912"/>
              <a:gd name="T45" fmla="*/ 1335 h 4446"/>
              <a:gd name="T46" fmla="*/ 1381 w 4912"/>
              <a:gd name="T47" fmla="*/ 2003 h 4446"/>
              <a:gd name="T48" fmla="*/ 1093 w 4912"/>
              <a:gd name="T49" fmla="*/ 1847 h 4446"/>
              <a:gd name="T50" fmla="*/ 3567 w 4912"/>
              <a:gd name="T51" fmla="*/ 3855 h 4446"/>
              <a:gd name="T52" fmla="*/ 3152 w 4912"/>
              <a:gd name="T53" fmla="*/ 3852 h 4446"/>
              <a:gd name="T54" fmla="*/ 1663 w 4912"/>
              <a:gd name="T55" fmla="*/ 3668 h 4446"/>
              <a:gd name="T56" fmla="*/ 1581 w 4912"/>
              <a:gd name="T57" fmla="*/ 3604 h 4446"/>
              <a:gd name="T58" fmla="*/ 1104 w 4912"/>
              <a:gd name="T59" fmla="*/ 3743 h 4446"/>
              <a:gd name="T60" fmla="*/ 1104 w 4912"/>
              <a:gd name="T61" fmla="*/ 2133 h 4446"/>
              <a:gd name="T62" fmla="*/ 1478 w 4912"/>
              <a:gd name="T63" fmla="*/ 2188 h 4446"/>
              <a:gd name="T64" fmla="*/ 2307 w 4912"/>
              <a:gd name="T65" fmla="*/ 1505 h 4446"/>
              <a:gd name="T66" fmla="*/ 2598 w 4912"/>
              <a:gd name="T67" fmla="*/ 1560 h 4446"/>
              <a:gd name="T68" fmla="*/ 2923 w 4912"/>
              <a:gd name="T69" fmla="*/ 1697 h 4446"/>
              <a:gd name="T70" fmla="*/ 4742 w 4912"/>
              <a:gd name="T71" fmla="*/ 2680 h 4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912" h="4446">
                <a:moveTo>
                  <a:pt x="1758" y="526"/>
                </a:moveTo>
                <a:cubicBezTo>
                  <a:pt x="1805" y="526"/>
                  <a:pt x="1843" y="488"/>
                  <a:pt x="1843" y="441"/>
                </a:cubicBezTo>
                <a:lnTo>
                  <a:pt x="1843" y="86"/>
                </a:lnTo>
                <a:cubicBezTo>
                  <a:pt x="1843" y="39"/>
                  <a:pt x="1805" y="0"/>
                  <a:pt x="1758" y="0"/>
                </a:cubicBezTo>
                <a:cubicBezTo>
                  <a:pt x="1711" y="0"/>
                  <a:pt x="1672" y="39"/>
                  <a:pt x="1672" y="86"/>
                </a:cubicBezTo>
                <a:lnTo>
                  <a:pt x="1672" y="441"/>
                </a:lnTo>
                <a:cubicBezTo>
                  <a:pt x="1672" y="488"/>
                  <a:pt x="1711" y="526"/>
                  <a:pt x="1758" y="526"/>
                </a:cubicBezTo>
                <a:close/>
                <a:moveTo>
                  <a:pt x="2606" y="959"/>
                </a:moveTo>
                <a:cubicBezTo>
                  <a:pt x="2627" y="959"/>
                  <a:pt x="2649" y="951"/>
                  <a:pt x="2666" y="934"/>
                </a:cubicBezTo>
                <a:lnTo>
                  <a:pt x="2971" y="629"/>
                </a:lnTo>
                <a:cubicBezTo>
                  <a:pt x="3004" y="595"/>
                  <a:pt x="3004" y="541"/>
                  <a:pt x="2971" y="508"/>
                </a:cubicBezTo>
                <a:cubicBezTo>
                  <a:pt x="2938" y="475"/>
                  <a:pt x="2884" y="475"/>
                  <a:pt x="2851" y="508"/>
                </a:cubicBezTo>
                <a:lnTo>
                  <a:pt x="2545" y="814"/>
                </a:lnTo>
                <a:cubicBezTo>
                  <a:pt x="2512" y="847"/>
                  <a:pt x="2512" y="901"/>
                  <a:pt x="2545" y="934"/>
                </a:cubicBezTo>
                <a:cubicBezTo>
                  <a:pt x="2562" y="951"/>
                  <a:pt x="2584" y="959"/>
                  <a:pt x="2606" y="959"/>
                </a:cubicBezTo>
                <a:close/>
                <a:moveTo>
                  <a:pt x="714" y="934"/>
                </a:moveTo>
                <a:cubicBezTo>
                  <a:pt x="730" y="951"/>
                  <a:pt x="752" y="959"/>
                  <a:pt x="774" y="959"/>
                </a:cubicBezTo>
                <a:cubicBezTo>
                  <a:pt x="796" y="959"/>
                  <a:pt x="818" y="951"/>
                  <a:pt x="834" y="934"/>
                </a:cubicBezTo>
                <a:cubicBezTo>
                  <a:pt x="867" y="901"/>
                  <a:pt x="867" y="847"/>
                  <a:pt x="834" y="814"/>
                </a:cubicBezTo>
                <a:lnTo>
                  <a:pt x="529" y="508"/>
                </a:lnTo>
                <a:cubicBezTo>
                  <a:pt x="496" y="475"/>
                  <a:pt x="442" y="475"/>
                  <a:pt x="408" y="508"/>
                </a:cubicBezTo>
                <a:cubicBezTo>
                  <a:pt x="375" y="542"/>
                  <a:pt x="375" y="595"/>
                  <a:pt x="408" y="629"/>
                </a:cubicBezTo>
                <a:cubicBezTo>
                  <a:pt x="408" y="629"/>
                  <a:pt x="714" y="934"/>
                  <a:pt x="714" y="934"/>
                </a:cubicBezTo>
                <a:close/>
                <a:moveTo>
                  <a:pt x="554" y="1702"/>
                </a:moveTo>
                <a:cubicBezTo>
                  <a:pt x="554" y="1655"/>
                  <a:pt x="516" y="1617"/>
                  <a:pt x="469" y="1617"/>
                </a:cubicBezTo>
                <a:lnTo>
                  <a:pt x="85" y="1617"/>
                </a:lnTo>
                <a:cubicBezTo>
                  <a:pt x="38" y="1617"/>
                  <a:pt x="0" y="1655"/>
                  <a:pt x="0" y="1702"/>
                </a:cubicBezTo>
                <a:cubicBezTo>
                  <a:pt x="0" y="1749"/>
                  <a:pt x="38" y="1787"/>
                  <a:pt x="85" y="1787"/>
                </a:cubicBezTo>
                <a:lnTo>
                  <a:pt x="469" y="1787"/>
                </a:lnTo>
                <a:cubicBezTo>
                  <a:pt x="516" y="1787"/>
                  <a:pt x="554" y="1749"/>
                  <a:pt x="554" y="1702"/>
                </a:cubicBezTo>
                <a:close/>
                <a:moveTo>
                  <a:pt x="3567" y="1334"/>
                </a:moveTo>
                <a:cubicBezTo>
                  <a:pt x="3325" y="1334"/>
                  <a:pt x="3089" y="1399"/>
                  <a:pt x="2882" y="1522"/>
                </a:cubicBezTo>
                <a:cubicBezTo>
                  <a:pt x="2779" y="1447"/>
                  <a:pt x="2663" y="1393"/>
                  <a:pt x="2540" y="1363"/>
                </a:cubicBezTo>
                <a:cubicBezTo>
                  <a:pt x="2382" y="996"/>
                  <a:pt x="1980" y="780"/>
                  <a:pt x="1576" y="869"/>
                </a:cubicBezTo>
                <a:cubicBezTo>
                  <a:pt x="1117" y="969"/>
                  <a:pt x="826" y="1425"/>
                  <a:pt x="926" y="1883"/>
                </a:cubicBezTo>
                <a:cubicBezTo>
                  <a:pt x="933" y="1915"/>
                  <a:pt x="943" y="1945"/>
                  <a:pt x="953" y="1975"/>
                </a:cubicBezTo>
                <a:cubicBezTo>
                  <a:pt x="487" y="2048"/>
                  <a:pt x="129" y="2451"/>
                  <a:pt x="129" y="2938"/>
                </a:cubicBezTo>
                <a:cubicBezTo>
                  <a:pt x="129" y="3476"/>
                  <a:pt x="566" y="3913"/>
                  <a:pt x="1104" y="3913"/>
                </a:cubicBezTo>
                <a:cubicBezTo>
                  <a:pt x="1252" y="3913"/>
                  <a:pt x="1398" y="3879"/>
                  <a:pt x="1531" y="3814"/>
                </a:cubicBezTo>
                <a:cubicBezTo>
                  <a:pt x="1672" y="4191"/>
                  <a:pt x="2033" y="4446"/>
                  <a:pt x="2443" y="4446"/>
                </a:cubicBezTo>
                <a:cubicBezTo>
                  <a:pt x="2780" y="4446"/>
                  <a:pt x="3090" y="4273"/>
                  <a:pt x="3268" y="3990"/>
                </a:cubicBezTo>
                <a:cubicBezTo>
                  <a:pt x="3368" y="4013"/>
                  <a:pt x="3468" y="4025"/>
                  <a:pt x="3567" y="4025"/>
                </a:cubicBezTo>
                <a:cubicBezTo>
                  <a:pt x="4309" y="4025"/>
                  <a:pt x="4912" y="3421"/>
                  <a:pt x="4912" y="2680"/>
                </a:cubicBezTo>
                <a:cubicBezTo>
                  <a:pt x="4912" y="1938"/>
                  <a:pt x="4308" y="1334"/>
                  <a:pt x="3567" y="1334"/>
                </a:cubicBezTo>
                <a:close/>
                <a:moveTo>
                  <a:pt x="1613" y="1035"/>
                </a:moveTo>
                <a:cubicBezTo>
                  <a:pt x="1899" y="973"/>
                  <a:pt x="2183" y="1101"/>
                  <a:pt x="2333" y="1335"/>
                </a:cubicBezTo>
                <a:cubicBezTo>
                  <a:pt x="2324" y="1335"/>
                  <a:pt x="2315" y="1334"/>
                  <a:pt x="2307" y="1334"/>
                </a:cubicBezTo>
                <a:cubicBezTo>
                  <a:pt x="1880" y="1334"/>
                  <a:pt x="1512" y="1605"/>
                  <a:pt x="1381" y="2003"/>
                </a:cubicBezTo>
                <a:cubicBezTo>
                  <a:pt x="1300" y="1978"/>
                  <a:pt x="1216" y="1966"/>
                  <a:pt x="1131" y="1963"/>
                </a:cubicBezTo>
                <a:cubicBezTo>
                  <a:pt x="1115" y="1926"/>
                  <a:pt x="1102" y="1888"/>
                  <a:pt x="1093" y="1847"/>
                </a:cubicBezTo>
                <a:cubicBezTo>
                  <a:pt x="1012" y="1480"/>
                  <a:pt x="1245" y="1116"/>
                  <a:pt x="1613" y="1035"/>
                </a:cubicBezTo>
                <a:close/>
                <a:moveTo>
                  <a:pt x="3567" y="3855"/>
                </a:moveTo>
                <a:cubicBezTo>
                  <a:pt x="3462" y="3855"/>
                  <a:pt x="3355" y="3840"/>
                  <a:pt x="3250" y="3810"/>
                </a:cubicBezTo>
                <a:cubicBezTo>
                  <a:pt x="3212" y="3799"/>
                  <a:pt x="3171" y="3817"/>
                  <a:pt x="3152" y="3852"/>
                </a:cubicBezTo>
                <a:cubicBezTo>
                  <a:pt x="3011" y="4113"/>
                  <a:pt x="2739" y="4276"/>
                  <a:pt x="2443" y="4276"/>
                </a:cubicBezTo>
                <a:cubicBezTo>
                  <a:pt x="2074" y="4276"/>
                  <a:pt x="1754" y="4026"/>
                  <a:pt x="1663" y="3668"/>
                </a:cubicBezTo>
                <a:cubicBezTo>
                  <a:pt x="1657" y="3642"/>
                  <a:pt x="1638" y="3620"/>
                  <a:pt x="1612" y="3610"/>
                </a:cubicBezTo>
                <a:cubicBezTo>
                  <a:pt x="1602" y="3606"/>
                  <a:pt x="1591" y="3604"/>
                  <a:pt x="1581" y="3604"/>
                </a:cubicBezTo>
                <a:cubicBezTo>
                  <a:pt x="1565" y="3604"/>
                  <a:pt x="1549" y="3608"/>
                  <a:pt x="1535" y="3617"/>
                </a:cubicBezTo>
                <a:cubicBezTo>
                  <a:pt x="1405" y="3699"/>
                  <a:pt x="1256" y="3743"/>
                  <a:pt x="1104" y="3743"/>
                </a:cubicBezTo>
                <a:cubicBezTo>
                  <a:pt x="660" y="3743"/>
                  <a:pt x="299" y="3382"/>
                  <a:pt x="299" y="2938"/>
                </a:cubicBezTo>
                <a:cubicBezTo>
                  <a:pt x="299" y="2494"/>
                  <a:pt x="660" y="2133"/>
                  <a:pt x="1104" y="2133"/>
                </a:cubicBezTo>
                <a:cubicBezTo>
                  <a:pt x="1208" y="2133"/>
                  <a:pt x="1310" y="2152"/>
                  <a:pt x="1407" y="2192"/>
                </a:cubicBezTo>
                <a:cubicBezTo>
                  <a:pt x="1430" y="2201"/>
                  <a:pt x="1456" y="2200"/>
                  <a:pt x="1478" y="2188"/>
                </a:cubicBezTo>
                <a:cubicBezTo>
                  <a:pt x="1501" y="2177"/>
                  <a:pt x="1516" y="2156"/>
                  <a:pt x="1522" y="2132"/>
                </a:cubicBezTo>
                <a:cubicBezTo>
                  <a:pt x="1605" y="1762"/>
                  <a:pt x="1928" y="1505"/>
                  <a:pt x="2307" y="1505"/>
                </a:cubicBezTo>
                <a:cubicBezTo>
                  <a:pt x="2342" y="1505"/>
                  <a:pt x="2378" y="1508"/>
                  <a:pt x="2412" y="1512"/>
                </a:cubicBezTo>
                <a:cubicBezTo>
                  <a:pt x="2476" y="1521"/>
                  <a:pt x="2538" y="1537"/>
                  <a:pt x="2598" y="1560"/>
                </a:cubicBezTo>
                <a:cubicBezTo>
                  <a:pt x="2678" y="1591"/>
                  <a:pt x="2755" y="1635"/>
                  <a:pt x="2822" y="1691"/>
                </a:cubicBezTo>
                <a:cubicBezTo>
                  <a:pt x="2851" y="1715"/>
                  <a:pt x="2892" y="1718"/>
                  <a:pt x="2923" y="1697"/>
                </a:cubicBezTo>
                <a:cubicBezTo>
                  <a:pt x="3115" y="1571"/>
                  <a:pt x="3338" y="1505"/>
                  <a:pt x="3567" y="1505"/>
                </a:cubicBezTo>
                <a:cubicBezTo>
                  <a:pt x="4215" y="1505"/>
                  <a:pt x="4742" y="2032"/>
                  <a:pt x="4742" y="2680"/>
                </a:cubicBezTo>
                <a:cubicBezTo>
                  <a:pt x="4742" y="3328"/>
                  <a:pt x="4215" y="3855"/>
                  <a:pt x="3567" y="3855"/>
                </a:cubicBezTo>
                <a:close/>
              </a:path>
            </a:pathLst>
          </a:custGeom>
          <a:solidFill>
            <a:srgbClr val="FDD6C5"/>
          </a:solidFill>
          <a:ln w="12700">
            <a:solidFill>
              <a:srgbClr val="FDD6C5"/>
            </a:solidFill>
            <a:miter lim="400000"/>
          </a:ln>
        </p:spPr>
        <p:txBody>
          <a:bodyPr lIns="19045" tIns="19045" rIns="19045" bIns="19045" anchor="ct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defTabSz="228600">
              <a:defRPr sz="3000" cap="none">
                <a:solidFill>
                  <a:srgbClr val="FFFFFF"/>
                </a:solidFill>
                <a:effectLst>
                  <a:outerShdw blurRad="38100" dist="12700" dir="5400000" rotWithShape="0">
                    <a:srgbClr val="000000">
                      <a:alpha val="50000"/>
                    </a:srgbClr>
                  </a:outerShdw>
                </a:effectLst>
              </a:defRPr>
            </a:pPr>
            <a:endParaRPr sz="1500">
              <a:latin typeface="字魂59号-创粗黑" panose="00000500000000000000" pitchFamily="2" charset="-122"/>
              <a:ea typeface="字魂5号-无外润黑体" panose="00000500000000000000" pitchFamily="2" charset="-122"/>
              <a:sym typeface="字魂59号-创粗黑" panose="00000500000000000000" pitchFamily="2" charset="-122"/>
            </a:endParaRPr>
          </a:p>
        </p:txBody>
      </p:sp>
      <p:grpSp>
        <p:nvGrpSpPr>
          <p:cNvPr id="17" name="组合 16"/>
          <p:cNvGrpSpPr/>
          <p:nvPr/>
        </p:nvGrpSpPr>
        <p:grpSpPr>
          <a:xfrm>
            <a:off x="1131703" y="3766926"/>
            <a:ext cx="3602124" cy="1007887"/>
            <a:chOff x="7711234" y="3263075"/>
            <a:chExt cx="3602124" cy="1007887"/>
          </a:xfrm>
        </p:grpSpPr>
        <p:sp>
          <p:nvSpPr>
            <p:cNvPr id="18" name="文本框 17"/>
            <p:cNvSpPr txBox="1"/>
            <p:nvPr/>
          </p:nvSpPr>
          <p:spPr>
            <a:xfrm>
              <a:off x="8743002" y="3263075"/>
              <a:ext cx="1538589" cy="400110"/>
            </a:xfrm>
            <a:prstGeom prst="rect">
              <a:avLst/>
            </a:prstGeom>
            <a:noFill/>
          </p:spPr>
          <p:txBody>
            <a:bodyPr wrap="square" rtlCol="0">
              <a:spAutoFit/>
            </a:bodyPr>
            <a:lstStyle/>
            <a:p>
              <a:pPr algn="ctr"/>
              <a:r>
                <a:rPr lang="zh-CN" altLang="en-US" sz="2000" dirty="0">
                  <a:solidFill>
                    <a:srgbClr val="5A504F"/>
                  </a:solidFill>
                </a:rPr>
                <a:t>输入关键词</a:t>
              </a:r>
              <a:endParaRPr lang="zh-CN" altLang="en-US" sz="2000" dirty="0">
                <a:solidFill>
                  <a:srgbClr val="5A504F"/>
                </a:solidFill>
              </a:endParaRPr>
            </a:p>
          </p:txBody>
        </p:sp>
        <p:sp>
          <p:nvSpPr>
            <p:cNvPr id="19" name="文本框 18"/>
            <p:cNvSpPr txBox="1"/>
            <p:nvPr/>
          </p:nvSpPr>
          <p:spPr>
            <a:xfrm>
              <a:off x="7711234" y="3686187"/>
              <a:ext cx="3602124" cy="584775"/>
            </a:xfrm>
            <a:prstGeom prst="rect">
              <a:avLst/>
            </a:prstGeom>
            <a:noFill/>
          </p:spPr>
          <p:txBody>
            <a:bodyPr wrap="square" rtlCol="0">
              <a:spAutoFit/>
            </a:bodyPr>
            <a:lstStyle/>
            <a:p>
              <a:pPr algn="ctr"/>
              <a:r>
                <a:rPr lang="id-ID" altLang="zh-CN" sz="1600" dirty="0">
                  <a:solidFill>
                    <a:srgbClr val="5A504F"/>
                  </a:solidFill>
                  <a:cs typeface="+mn-ea"/>
                  <a:sym typeface="+mn-lt"/>
                </a:rPr>
                <a:t>Lorem ipsum dolor sit amet, consectetuer adipiscing elit. </a:t>
              </a:r>
              <a:endParaRPr lang="id-ID" altLang="zh-CN" sz="1600" dirty="0">
                <a:solidFill>
                  <a:srgbClr val="5A504F"/>
                </a:solidFill>
                <a:cs typeface="+mn-ea"/>
                <a:sym typeface="+mn-lt"/>
              </a:endParaRPr>
            </a:p>
          </p:txBody>
        </p:sp>
      </p:grpSp>
      <p:grpSp>
        <p:nvGrpSpPr>
          <p:cNvPr id="20" name="组合 19"/>
          <p:cNvGrpSpPr/>
          <p:nvPr/>
        </p:nvGrpSpPr>
        <p:grpSpPr>
          <a:xfrm>
            <a:off x="7485850" y="3766926"/>
            <a:ext cx="3602124" cy="1007887"/>
            <a:chOff x="7711234" y="3263075"/>
            <a:chExt cx="3602124" cy="1007887"/>
          </a:xfrm>
        </p:grpSpPr>
        <p:sp>
          <p:nvSpPr>
            <p:cNvPr id="21" name="文本框 20"/>
            <p:cNvSpPr txBox="1"/>
            <p:nvPr/>
          </p:nvSpPr>
          <p:spPr>
            <a:xfrm>
              <a:off x="8743002" y="3263075"/>
              <a:ext cx="1538589" cy="400110"/>
            </a:xfrm>
            <a:prstGeom prst="rect">
              <a:avLst/>
            </a:prstGeom>
            <a:noFill/>
          </p:spPr>
          <p:txBody>
            <a:bodyPr wrap="square" rtlCol="0">
              <a:spAutoFit/>
            </a:bodyPr>
            <a:lstStyle/>
            <a:p>
              <a:pPr algn="ctr"/>
              <a:r>
                <a:rPr lang="zh-CN" altLang="en-US" sz="2000" dirty="0">
                  <a:solidFill>
                    <a:srgbClr val="5A504F"/>
                  </a:solidFill>
                </a:rPr>
                <a:t>输入关键词</a:t>
              </a:r>
              <a:endParaRPr lang="zh-CN" altLang="en-US" sz="2000" dirty="0">
                <a:solidFill>
                  <a:srgbClr val="5A504F"/>
                </a:solidFill>
              </a:endParaRPr>
            </a:p>
          </p:txBody>
        </p:sp>
        <p:sp>
          <p:nvSpPr>
            <p:cNvPr id="22" name="文本框 21"/>
            <p:cNvSpPr txBox="1"/>
            <p:nvPr/>
          </p:nvSpPr>
          <p:spPr>
            <a:xfrm>
              <a:off x="7711234" y="3686187"/>
              <a:ext cx="3602124" cy="584775"/>
            </a:xfrm>
            <a:prstGeom prst="rect">
              <a:avLst/>
            </a:prstGeom>
            <a:noFill/>
          </p:spPr>
          <p:txBody>
            <a:bodyPr wrap="square" rtlCol="0">
              <a:spAutoFit/>
            </a:bodyPr>
            <a:lstStyle/>
            <a:p>
              <a:pPr algn="ctr"/>
              <a:r>
                <a:rPr lang="id-ID" altLang="zh-CN" sz="1600" dirty="0">
                  <a:solidFill>
                    <a:srgbClr val="5A504F"/>
                  </a:solidFill>
                  <a:cs typeface="+mn-ea"/>
                  <a:sym typeface="+mn-lt"/>
                </a:rPr>
                <a:t>Lorem ipsum dolor sit amet, consectetuer adipiscing elit. </a:t>
              </a:r>
              <a:endParaRPr lang="id-ID" altLang="zh-CN" sz="1600" dirty="0">
                <a:solidFill>
                  <a:srgbClr val="5A504F"/>
                </a:solidFill>
                <a:cs typeface="+mn-ea"/>
                <a:sym typeface="+mn-lt"/>
              </a:endParaRPr>
            </a:p>
          </p:txBody>
        </p:sp>
      </p:grpSp>
      <p:grpSp>
        <p:nvGrpSpPr>
          <p:cNvPr id="24" name="组合 23"/>
          <p:cNvGrpSpPr/>
          <p:nvPr/>
        </p:nvGrpSpPr>
        <p:grpSpPr>
          <a:xfrm>
            <a:off x="1156165" y="2034902"/>
            <a:ext cx="3602124" cy="1007887"/>
            <a:chOff x="7711234" y="3263075"/>
            <a:chExt cx="3602124" cy="1007887"/>
          </a:xfrm>
        </p:grpSpPr>
        <p:sp>
          <p:nvSpPr>
            <p:cNvPr id="25" name="文本框 24"/>
            <p:cNvSpPr txBox="1"/>
            <p:nvPr/>
          </p:nvSpPr>
          <p:spPr>
            <a:xfrm>
              <a:off x="8743002" y="3263075"/>
              <a:ext cx="1538589" cy="400110"/>
            </a:xfrm>
            <a:prstGeom prst="rect">
              <a:avLst/>
            </a:prstGeom>
            <a:noFill/>
          </p:spPr>
          <p:txBody>
            <a:bodyPr wrap="square" rtlCol="0">
              <a:spAutoFit/>
            </a:bodyPr>
            <a:lstStyle/>
            <a:p>
              <a:pPr algn="ctr"/>
              <a:r>
                <a:rPr lang="zh-CN" altLang="en-US" sz="2000" dirty="0">
                  <a:solidFill>
                    <a:srgbClr val="5A504F"/>
                  </a:solidFill>
                </a:rPr>
                <a:t>输入关键词</a:t>
              </a:r>
              <a:endParaRPr lang="zh-CN" altLang="en-US" sz="2000" dirty="0">
                <a:solidFill>
                  <a:srgbClr val="5A504F"/>
                </a:solidFill>
              </a:endParaRPr>
            </a:p>
          </p:txBody>
        </p:sp>
        <p:sp>
          <p:nvSpPr>
            <p:cNvPr id="26" name="文本框 25"/>
            <p:cNvSpPr txBox="1"/>
            <p:nvPr/>
          </p:nvSpPr>
          <p:spPr>
            <a:xfrm>
              <a:off x="7711234" y="3686187"/>
              <a:ext cx="3602124" cy="584775"/>
            </a:xfrm>
            <a:prstGeom prst="rect">
              <a:avLst/>
            </a:prstGeom>
            <a:noFill/>
          </p:spPr>
          <p:txBody>
            <a:bodyPr wrap="square" rtlCol="0">
              <a:spAutoFit/>
            </a:bodyPr>
            <a:lstStyle/>
            <a:p>
              <a:pPr algn="ctr"/>
              <a:r>
                <a:rPr lang="id-ID" altLang="zh-CN" sz="1600" dirty="0">
                  <a:solidFill>
                    <a:srgbClr val="5A504F"/>
                  </a:solidFill>
                  <a:cs typeface="+mn-ea"/>
                  <a:sym typeface="+mn-lt"/>
                </a:rPr>
                <a:t>Lorem ipsum dolor sit amet, consectetuer adipiscing elit. </a:t>
              </a:r>
              <a:endParaRPr lang="id-ID" altLang="zh-CN" sz="1600" dirty="0">
                <a:solidFill>
                  <a:srgbClr val="5A504F"/>
                </a:solidFill>
                <a:cs typeface="+mn-ea"/>
                <a:sym typeface="+mn-lt"/>
              </a:endParaRPr>
            </a:p>
          </p:txBody>
        </p:sp>
      </p:grpSp>
      <p:grpSp>
        <p:nvGrpSpPr>
          <p:cNvPr id="27" name="组合 26"/>
          <p:cNvGrpSpPr/>
          <p:nvPr/>
        </p:nvGrpSpPr>
        <p:grpSpPr>
          <a:xfrm>
            <a:off x="7510312" y="2034902"/>
            <a:ext cx="3602124" cy="1007887"/>
            <a:chOff x="7711234" y="3263075"/>
            <a:chExt cx="3602124" cy="1007887"/>
          </a:xfrm>
        </p:grpSpPr>
        <p:sp>
          <p:nvSpPr>
            <p:cNvPr id="28" name="文本框 27"/>
            <p:cNvSpPr txBox="1"/>
            <p:nvPr/>
          </p:nvSpPr>
          <p:spPr>
            <a:xfrm>
              <a:off x="8743002" y="3263075"/>
              <a:ext cx="1538589" cy="400110"/>
            </a:xfrm>
            <a:prstGeom prst="rect">
              <a:avLst/>
            </a:prstGeom>
            <a:noFill/>
          </p:spPr>
          <p:txBody>
            <a:bodyPr wrap="square" rtlCol="0">
              <a:spAutoFit/>
            </a:bodyPr>
            <a:lstStyle/>
            <a:p>
              <a:pPr algn="ctr"/>
              <a:r>
                <a:rPr lang="zh-CN" altLang="en-US" sz="2000" dirty="0">
                  <a:solidFill>
                    <a:srgbClr val="5A504F"/>
                  </a:solidFill>
                </a:rPr>
                <a:t>输入关键词</a:t>
              </a:r>
              <a:endParaRPr lang="zh-CN" altLang="en-US" sz="2000" dirty="0">
                <a:solidFill>
                  <a:srgbClr val="5A504F"/>
                </a:solidFill>
              </a:endParaRPr>
            </a:p>
          </p:txBody>
        </p:sp>
        <p:sp>
          <p:nvSpPr>
            <p:cNvPr id="29" name="文本框 28"/>
            <p:cNvSpPr txBox="1"/>
            <p:nvPr/>
          </p:nvSpPr>
          <p:spPr>
            <a:xfrm>
              <a:off x="7711234" y="3686187"/>
              <a:ext cx="3602124" cy="584775"/>
            </a:xfrm>
            <a:prstGeom prst="rect">
              <a:avLst/>
            </a:prstGeom>
            <a:noFill/>
          </p:spPr>
          <p:txBody>
            <a:bodyPr wrap="square" rtlCol="0">
              <a:spAutoFit/>
            </a:bodyPr>
            <a:lstStyle/>
            <a:p>
              <a:pPr algn="ctr"/>
              <a:r>
                <a:rPr lang="id-ID" altLang="zh-CN" sz="1600" dirty="0">
                  <a:solidFill>
                    <a:srgbClr val="5A504F"/>
                  </a:solidFill>
                  <a:cs typeface="+mn-ea"/>
                  <a:sym typeface="+mn-lt"/>
                </a:rPr>
                <a:t>Lorem ipsum dolor sit amet, consectetuer adipiscing elit. </a:t>
              </a:r>
              <a:endParaRPr lang="id-ID" altLang="zh-CN" sz="1600" dirty="0">
                <a:solidFill>
                  <a:srgbClr val="5A504F"/>
                </a:solidFill>
                <a:cs typeface="+mn-ea"/>
                <a:sym typeface="+mn-lt"/>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AF5EF"/>
        </a:solidFill>
        <a:effectLst/>
      </p:bgPr>
    </p:bg>
    <p:spTree>
      <p:nvGrpSpPr>
        <p:cNvPr id="1" name=""/>
        <p:cNvGrpSpPr/>
        <p:nvPr/>
      </p:nvGrpSpPr>
      <p:grpSpPr>
        <a:xfrm>
          <a:off x="0" y="0"/>
          <a:ext cx="0" cy="0"/>
          <a:chOff x="0" y="0"/>
          <a:chExt cx="0" cy="0"/>
        </a:xfrm>
      </p:grpSpPr>
      <p:sp>
        <p:nvSpPr>
          <p:cNvPr id="182" name="椭圆 181"/>
          <p:cNvSpPr/>
          <p:nvPr/>
        </p:nvSpPr>
        <p:spPr>
          <a:xfrm>
            <a:off x="3715838" y="4786607"/>
            <a:ext cx="2071393" cy="2071393"/>
          </a:xfrm>
          <a:prstGeom prst="ellipse">
            <a:avLst/>
          </a:prstGeom>
          <a:solidFill>
            <a:srgbClr val="2E7C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75" name="任意多边形: 形状 174"/>
          <p:cNvSpPr/>
          <p:nvPr/>
        </p:nvSpPr>
        <p:spPr>
          <a:xfrm>
            <a:off x="-844225" y="3255157"/>
            <a:ext cx="5595760" cy="4554233"/>
          </a:xfrm>
          <a:custGeom>
            <a:avLst/>
            <a:gdLst>
              <a:gd name="connsiteX0" fmla="*/ 2937465 w 5595760"/>
              <a:gd name="connsiteY0" fmla="*/ 128 h 2897594"/>
              <a:gd name="connsiteX1" fmla="*/ 51390 w 5595760"/>
              <a:gd name="connsiteY1" fmla="*/ 2629028 h 2897594"/>
              <a:gd name="connsiteX2" fmla="*/ 5528265 w 5595760"/>
              <a:gd name="connsiteY2" fmla="*/ 2514728 h 2897594"/>
              <a:gd name="connsiteX3" fmla="*/ 2937465 w 5595760"/>
              <a:gd name="connsiteY3" fmla="*/ 128 h 2897594"/>
            </a:gdLst>
            <a:ahLst/>
            <a:cxnLst>
              <a:cxn ang="0">
                <a:pos x="connsiteX0" y="connsiteY0"/>
              </a:cxn>
              <a:cxn ang="0">
                <a:pos x="connsiteX1" y="connsiteY1"/>
              </a:cxn>
              <a:cxn ang="0">
                <a:pos x="connsiteX2" y="connsiteY2"/>
              </a:cxn>
              <a:cxn ang="0">
                <a:pos x="connsiteX3" y="connsiteY3"/>
              </a:cxn>
            </a:cxnLst>
            <a:rect l="l" t="t" r="r" b="b"/>
            <a:pathLst>
              <a:path w="5595760" h="2897594">
                <a:moveTo>
                  <a:pt x="2937465" y="128"/>
                </a:moveTo>
                <a:cubicBezTo>
                  <a:pt x="2024653" y="19178"/>
                  <a:pt x="-380410" y="2209928"/>
                  <a:pt x="51390" y="2629028"/>
                </a:cubicBezTo>
                <a:cubicBezTo>
                  <a:pt x="483190" y="3048128"/>
                  <a:pt x="5053603" y="2951290"/>
                  <a:pt x="5528265" y="2514728"/>
                </a:cubicBezTo>
                <a:cubicBezTo>
                  <a:pt x="6002927" y="2078166"/>
                  <a:pt x="3850277" y="-18922"/>
                  <a:pt x="2937465" y="128"/>
                </a:cubicBezTo>
                <a:close/>
              </a:path>
            </a:pathLst>
          </a:custGeom>
          <a:solidFill>
            <a:srgbClr val="4465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76" name="文本框 175"/>
          <p:cNvSpPr txBox="1"/>
          <p:nvPr/>
        </p:nvSpPr>
        <p:spPr>
          <a:xfrm>
            <a:off x="2745922" y="1857375"/>
            <a:ext cx="1390649" cy="1323439"/>
          </a:xfrm>
          <a:prstGeom prst="rect">
            <a:avLst/>
          </a:prstGeom>
          <a:noFill/>
        </p:spPr>
        <p:txBody>
          <a:bodyPr wrap="square" rtlCol="0">
            <a:spAutoFit/>
          </a:bodyPr>
          <a:lstStyle/>
          <a:p>
            <a:r>
              <a:rPr lang="en-US" altLang="zh-CN" sz="8000" dirty="0">
                <a:solidFill>
                  <a:srgbClr val="5A504F"/>
                </a:solidFill>
              </a:rPr>
              <a:t>02</a:t>
            </a:r>
            <a:endParaRPr lang="zh-CN" altLang="en-US" sz="8000" dirty="0">
              <a:solidFill>
                <a:srgbClr val="5A504F"/>
              </a:solidFill>
            </a:endParaRPr>
          </a:p>
        </p:txBody>
      </p:sp>
      <p:sp>
        <p:nvSpPr>
          <p:cNvPr id="177" name="文本框 176"/>
          <p:cNvSpPr txBox="1"/>
          <p:nvPr/>
        </p:nvSpPr>
        <p:spPr>
          <a:xfrm>
            <a:off x="4136571" y="2351596"/>
            <a:ext cx="3918857" cy="646331"/>
          </a:xfrm>
          <a:prstGeom prst="rect">
            <a:avLst/>
          </a:prstGeom>
          <a:noFill/>
        </p:spPr>
        <p:txBody>
          <a:bodyPr wrap="square" rtlCol="0">
            <a:spAutoFit/>
          </a:bodyPr>
          <a:lstStyle/>
          <a:p>
            <a:pPr algn="ctr"/>
            <a:r>
              <a:rPr lang="zh-CN" altLang="en-US" sz="3600" dirty="0">
                <a:solidFill>
                  <a:srgbClr val="5A504F"/>
                </a:solidFill>
              </a:rPr>
              <a:t>经营亮点分析</a:t>
            </a:r>
            <a:endParaRPr lang="zh-CN" altLang="en-US" sz="3600" spc="600" dirty="0">
              <a:solidFill>
                <a:srgbClr val="5A504F"/>
              </a:solidFill>
            </a:endParaRPr>
          </a:p>
        </p:txBody>
      </p:sp>
      <p:sp>
        <p:nvSpPr>
          <p:cNvPr id="178" name="文本框 177"/>
          <p:cNvSpPr txBox="1"/>
          <p:nvPr/>
        </p:nvSpPr>
        <p:spPr>
          <a:xfrm>
            <a:off x="4136571" y="3072270"/>
            <a:ext cx="6101774" cy="456535"/>
          </a:xfrm>
          <a:prstGeom prst="rect">
            <a:avLst/>
          </a:prstGeom>
          <a:noFill/>
        </p:spPr>
        <p:txBody>
          <a:bodyPr wrap="square" rtlCol="0">
            <a:spAutoFit/>
          </a:bodyPr>
          <a:lstStyle/>
          <a:p>
            <a:pPr algn="ctr">
              <a:lnSpc>
                <a:spcPct val="150000"/>
              </a:lnSpc>
            </a:pPr>
            <a:r>
              <a:rPr lang="id-ID" altLang="zh-CN" dirty="0">
                <a:solidFill>
                  <a:srgbClr val="5A504F"/>
                </a:solidFill>
                <a:cs typeface="+mn-ea"/>
                <a:sym typeface="+mn-lt"/>
              </a:rPr>
              <a:t>Lorem ipsum dolor sit amet, consectetuer adipiscing elit. </a:t>
            </a:r>
            <a:endParaRPr lang="id-ID" altLang="zh-CN" dirty="0">
              <a:solidFill>
                <a:srgbClr val="5A504F"/>
              </a:solidFill>
              <a:cs typeface="+mn-ea"/>
              <a:sym typeface="+mn-lt"/>
            </a:endParaRPr>
          </a:p>
        </p:txBody>
      </p:sp>
      <p:sp>
        <p:nvSpPr>
          <p:cNvPr id="179" name="椭圆 178"/>
          <p:cNvSpPr/>
          <p:nvPr/>
        </p:nvSpPr>
        <p:spPr>
          <a:xfrm>
            <a:off x="10347293" y="5130907"/>
            <a:ext cx="1255797" cy="12557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80" name="椭圆 179"/>
          <p:cNvSpPr/>
          <p:nvPr/>
        </p:nvSpPr>
        <p:spPr>
          <a:xfrm>
            <a:off x="9849249" y="-995570"/>
            <a:ext cx="2342751" cy="2295229"/>
          </a:xfrm>
          <a:prstGeom prst="ellipse">
            <a:avLst/>
          </a:prstGeom>
          <a:solidFill>
            <a:srgbClr val="FDD6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81" name="椭圆 180"/>
          <p:cNvSpPr/>
          <p:nvPr/>
        </p:nvSpPr>
        <p:spPr>
          <a:xfrm>
            <a:off x="-980450" y="-561976"/>
            <a:ext cx="2837674" cy="2773137"/>
          </a:xfrm>
          <a:prstGeom prst="ellipse">
            <a:avLst/>
          </a:prstGeom>
          <a:solidFill>
            <a:srgbClr val="EEBE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83" name="流程图: 终止 182"/>
          <p:cNvSpPr/>
          <p:nvPr/>
        </p:nvSpPr>
        <p:spPr>
          <a:xfrm rot="20743671">
            <a:off x="10661138" y="5096957"/>
            <a:ext cx="735581" cy="242742"/>
          </a:xfrm>
          <a:prstGeom prst="flowChartTerminator">
            <a:avLst/>
          </a:prstGeom>
          <a:solidFill>
            <a:srgbClr val="FDD6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4" name="流程图: 终止 183"/>
          <p:cNvSpPr/>
          <p:nvPr/>
        </p:nvSpPr>
        <p:spPr>
          <a:xfrm rot="20743671">
            <a:off x="10932807" y="5415140"/>
            <a:ext cx="735581" cy="242742"/>
          </a:xfrm>
          <a:prstGeom prst="flowChartTerminator">
            <a:avLst/>
          </a:prstGeom>
          <a:solidFill>
            <a:srgbClr val="FEEB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5" name="流程图: 终止 184"/>
          <p:cNvSpPr/>
          <p:nvPr/>
        </p:nvSpPr>
        <p:spPr>
          <a:xfrm rot="20743671">
            <a:off x="11204476" y="5742815"/>
            <a:ext cx="735581" cy="242742"/>
          </a:xfrm>
          <a:prstGeom prst="flowChartTerminator">
            <a:avLst/>
          </a:prstGeom>
          <a:solidFill>
            <a:srgbClr val="FDD6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AF5EF"/>
        </a:solidFill>
        <a:effectLst/>
      </p:bgPr>
    </p:bg>
    <p:spTree>
      <p:nvGrpSpPr>
        <p:cNvPr id="1" name=""/>
        <p:cNvGrpSpPr/>
        <p:nvPr/>
      </p:nvGrpSpPr>
      <p:grpSpPr>
        <a:xfrm>
          <a:off x="0" y="0"/>
          <a:ext cx="0" cy="0"/>
          <a:chOff x="0" y="0"/>
          <a:chExt cx="0" cy="0"/>
        </a:xfrm>
      </p:grpSpPr>
      <p:sp>
        <p:nvSpPr>
          <p:cNvPr id="2" name="文本框 1"/>
          <p:cNvSpPr txBox="1"/>
          <p:nvPr/>
        </p:nvSpPr>
        <p:spPr>
          <a:xfrm>
            <a:off x="4733827" y="339959"/>
            <a:ext cx="2724345" cy="461665"/>
          </a:xfrm>
          <a:prstGeom prst="rect">
            <a:avLst/>
          </a:prstGeom>
          <a:noFill/>
        </p:spPr>
        <p:txBody>
          <a:bodyPr wrap="square" rtlCol="0">
            <a:spAutoFit/>
          </a:bodyPr>
          <a:lstStyle/>
          <a:p>
            <a:pPr algn="dist"/>
            <a:r>
              <a:rPr lang="zh-CN" altLang="en-US" sz="2400" dirty="0">
                <a:solidFill>
                  <a:srgbClr val="5A504F"/>
                </a:solidFill>
              </a:rPr>
              <a:t>经营亮点分析</a:t>
            </a:r>
            <a:endParaRPr lang="zh-CN" altLang="en-US" sz="2400" dirty="0">
              <a:solidFill>
                <a:srgbClr val="5A504F"/>
              </a:solidFill>
            </a:endParaRPr>
          </a:p>
        </p:txBody>
      </p:sp>
      <p:sp>
        <p:nvSpPr>
          <p:cNvPr id="3" name="文本框 2"/>
          <p:cNvSpPr txBox="1"/>
          <p:nvPr/>
        </p:nvSpPr>
        <p:spPr>
          <a:xfrm>
            <a:off x="3437095" y="771302"/>
            <a:ext cx="5317808" cy="416011"/>
          </a:xfrm>
          <a:prstGeom prst="rect">
            <a:avLst/>
          </a:prstGeom>
          <a:noFill/>
        </p:spPr>
        <p:txBody>
          <a:bodyPr wrap="square" rtlCol="0">
            <a:spAutoFit/>
          </a:bodyPr>
          <a:lstStyle/>
          <a:p>
            <a:pPr>
              <a:lnSpc>
                <a:spcPct val="150000"/>
              </a:lnSpc>
            </a:pPr>
            <a:r>
              <a:rPr lang="id-ID" altLang="zh-CN" sz="1600" dirty="0">
                <a:solidFill>
                  <a:srgbClr val="5A504F"/>
                </a:solidFill>
                <a:cs typeface="+mn-ea"/>
                <a:sym typeface="+mn-lt"/>
              </a:rPr>
              <a:t>Lorem ipsum dolor sit amet, consectetuer adipiscing elit. </a:t>
            </a:r>
            <a:endParaRPr lang="id-ID" altLang="zh-CN" sz="1600" dirty="0">
              <a:solidFill>
                <a:srgbClr val="5A504F"/>
              </a:solidFill>
              <a:cs typeface="+mn-ea"/>
              <a:sym typeface="+mn-lt"/>
            </a:endParaRPr>
          </a:p>
        </p:txBody>
      </p:sp>
      <p:cxnSp>
        <p:nvCxnSpPr>
          <p:cNvPr id="4" name="直接连接符 3"/>
          <p:cNvCxnSpPr/>
          <p:nvPr/>
        </p:nvCxnSpPr>
        <p:spPr>
          <a:xfrm>
            <a:off x="4802204" y="1362272"/>
            <a:ext cx="2587592" cy="0"/>
          </a:xfrm>
          <a:prstGeom prst="line">
            <a:avLst/>
          </a:prstGeom>
          <a:ln w="9525">
            <a:solidFill>
              <a:srgbClr val="5A504F"/>
            </a:solidFill>
          </a:ln>
        </p:spPr>
        <p:style>
          <a:lnRef idx="1">
            <a:schemeClr val="accent1"/>
          </a:lnRef>
          <a:fillRef idx="0">
            <a:schemeClr val="accent1"/>
          </a:fillRef>
          <a:effectRef idx="0">
            <a:schemeClr val="accent1"/>
          </a:effectRef>
          <a:fontRef idx="minor">
            <a:schemeClr val="tx1"/>
          </a:fontRef>
        </p:style>
      </p:cxnSp>
      <p:sp>
        <p:nvSpPr>
          <p:cNvPr id="5" name="椭圆 4"/>
          <p:cNvSpPr/>
          <p:nvPr/>
        </p:nvSpPr>
        <p:spPr>
          <a:xfrm>
            <a:off x="11139583" y="-191280"/>
            <a:ext cx="1464908" cy="1464908"/>
          </a:xfrm>
          <a:prstGeom prst="ellipse">
            <a:avLst/>
          </a:prstGeom>
          <a:solidFill>
            <a:srgbClr val="CED5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6" name="椭圆 5"/>
          <p:cNvSpPr/>
          <p:nvPr/>
        </p:nvSpPr>
        <p:spPr>
          <a:xfrm>
            <a:off x="454891" y="28598"/>
            <a:ext cx="1123649" cy="1100856"/>
          </a:xfrm>
          <a:prstGeom prst="ellipse">
            <a:avLst/>
          </a:prstGeom>
          <a:solidFill>
            <a:srgbClr val="FDD6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 name="椭圆 6"/>
          <p:cNvSpPr/>
          <p:nvPr/>
        </p:nvSpPr>
        <p:spPr>
          <a:xfrm>
            <a:off x="10886676" y="5822303"/>
            <a:ext cx="1464908" cy="1464908"/>
          </a:xfrm>
          <a:prstGeom prst="ellipse">
            <a:avLst/>
          </a:prstGeom>
          <a:solidFill>
            <a:srgbClr val="4465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8" name="任意多边形: 形状 7"/>
          <p:cNvSpPr/>
          <p:nvPr/>
        </p:nvSpPr>
        <p:spPr>
          <a:xfrm>
            <a:off x="-546745" y="4051891"/>
            <a:ext cx="3316386" cy="3077499"/>
          </a:xfrm>
          <a:custGeom>
            <a:avLst/>
            <a:gdLst>
              <a:gd name="connsiteX0" fmla="*/ 346912 w 3316386"/>
              <a:gd name="connsiteY0" fmla="*/ 350408 h 3077499"/>
              <a:gd name="connsiteX1" fmla="*/ 916079 w 3316386"/>
              <a:gd name="connsiteY1" fmla="*/ 135804 h 3077499"/>
              <a:gd name="connsiteX2" fmla="*/ 1140014 w 3316386"/>
              <a:gd name="connsiteY2" fmla="*/ 1432760 h 3077499"/>
              <a:gd name="connsiteX3" fmla="*/ 2819524 w 3316386"/>
              <a:gd name="connsiteY3" fmla="*/ 1833976 h 3077499"/>
              <a:gd name="connsiteX4" fmla="*/ 3127434 w 3316386"/>
              <a:gd name="connsiteY4" fmla="*/ 2776368 h 3077499"/>
              <a:gd name="connsiteX5" fmla="*/ 197622 w 3316386"/>
              <a:gd name="connsiteY5" fmla="*/ 2888335 h 3077499"/>
              <a:gd name="connsiteX6" fmla="*/ 346912 w 3316386"/>
              <a:gd name="connsiteY6" fmla="*/ 350408 h 3077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16386" h="3077499">
                <a:moveTo>
                  <a:pt x="346912" y="350408"/>
                </a:moveTo>
                <a:cubicBezTo>
                  <a:pt x="466655" y="-108347"/>
                  <a:pt x="783895" y="-44588"/>
                  <a:pt x="916079" y="135804"/>
                </a:cubicBezTo>
                <a:cubicBezTo>
                  <a:pt x="1048263" y="316196"/>
                  <a:pt x="822773" y="1149731"/>
                  <a:pt x="1140014" y="1432760"/>
                </a:cubicBezTo>
                <a:cubicBezTo>
                  <a:pt x="1457255" y="1715789"/>
                  <a:pt x="2488287" y="1610041"/>
                  <a:pt x="2819524" y="1833976"/>
                </a:cubicBezTo>
                <a:cubicBezTo>
                  <a:pt x="3150761" y="2057911"/>
                  <a:pt x="3564418" y="2600642"/>
                  <a:pt x="3127434" y="2776368"/>
                </a:cubicBezTo>
                <a:cubicBezTo>
                  <a:pt x="2690450" y="2952094"/>
                  <a:pt x="667263" y="3291106"/>
                  <a:pt x="197622" y="2888335"/>
                </a:cubicBezTo>
                <a:cubicBezTo>
                  <a:pt x="-272019" y="2485564"/>
                  <a:pt x="227169" y="809163"/>
                  <a:pt x="346912" y="350408"/>
                </a:cubicBezTo>
                <a:close/>
              </a:path>
            </a:pathLst>
          </a:custGeom>
          <a:solidFill>
            <a:srgbClr val="CED5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任意多边形: 形状 8"/>
          <p:cNvSpPr/>
          <p:nvPr/>
        </p:nvSpPr>
        <p:spPr>
          <a:xfrm rot="3856720">
            <a:off x="-1158904" y="-1337494"/>
            <a:ext cx="3044694" cy="2477992"/>
          </a:xfrm>
          <a:custGeom>
            <a:avLst/>
            <a:gdLst>
              <a:gd name="connsiteX0" fmla="*/ 2937465 w 5595760"/>
              <a:gd name="connsiteY0" fmla="*/ 128 h 2897594"/>
              <a:gd name="connsiteX1" fmla="*/ 51390 w 5595760"/>
              <a:gd name="connsiteY1" fmla="*/ 2629028 h 2897594"/>
              <a:gd name="connsiteX2" fmla="*/ 5528265 w 5595760"/>
              <a:gd name="connsiteY2" fmla="*/ 2514728 h 2897594"/>
              <a:gd name="connsiteX3" fmla="*/ 2937465 w 5595760"/>
              <a:gd name="connsiteY3" fmla="*/ 128 h 2897594"/>
            </a:gdLst>
            <a:ahLst/>
            <a:cxnLst>
              <a:cxn ang="0">
                <a:pos x="connsiteX0" y="connsiteY0"/>
              </a:cxn>
              <a:cxn ang="0">
                <a:pos x="connsiteX1" y="connsiteY1"/>
              </a:cxn>
              <a:cxn ang="0">
                <a:pos x="connsiteX2" y="connsiteY2"/>
              </a:cxn>
              <a:cxn ang="0">
                <a:pos x="connsiteX3" y="connsiteY3"/>
              </a:cxn>
            </a:cxnLst>
            <a:rect l="l" t="t" r="r" b="b"/>
            <a:pathLst>
              <a:path w="5595760" h="2897594">
                <a:moveTo>
                  <a:pt x="2937465" y="128"/>
                </a:moveTo>
                <a:cubicBezTo>
                  <a:pt x="2024653" y="19178"/>
                  <a:pt x="-380410" y="2209928"/>
                  <a:pt x="51390" y="2629028"/>
                </a:cubicBezTo>
                <a:cubicBezTo>
                  <a:pt x="483190" y="3048128"/>
                  <a:pt x="5053603" y="2951290"/>
                  <a:pt x="5528265" y="2514728"/>
                </a:cubicBezTo>
                <a:cubicBezTo>
                  <a:pt x="6002927" y="2078166"/>
                  <a:pt x="3850277" y="-18922"/>
                  <a:pt x="2937465" y="128"/>
                </a:cubicBezTo>
                <a:close/>
              </a:path>
            </a:pathLst>
          </a:custGeom>
          <a:solidFill>
            <a:srgbClr val="4465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ïṡḷïḓê"/>
          <p:cNvSpPr/>
          <p:nvPr/>
        </p:nvSpPr>
        <p:spPr>
          <a:xfrm>
            <a:off x="1368008" y="2097666"/>
            <a:ext cx="944955" cy="944955"/>
          </a:xfrm>
          <a:prstGeom prst="ellipse">
            <a:avLst/>
          </a:prstGeom>
          <a:solidFill>
            <a:srgbClr val="E79A92"/>
          </a:solidFill>
          <a:ln w="19050">
            <a:noFill/>
            <a:prstDash val="sysDash"/>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rmAutofit/>
          </a:bodyPr>
          <a:lstStyle/>
          <a:p>
            <a:pPr algn="ctr"/>
            <a:endParaRPr lang="zh-CN" altLang="en-US" sz="3200" b="1" i="1" dirty="0"/>
          </a:p>
        </p:txBody>
      </p:sp>
      <p:cxnSp>
        <p:nvCxnSpPr>
          <p:cNvPr id="12" name="肘形连接符 56"/>
          <p:cNvCxnSpPr>
            <a:stCxn id="11" idx="4"/>
          </p:cNvCxnSpPr>
          <p:nvPr/>
        </p:nvCxnSpPr>
        <p:spPr>
          <a:xfrm rot="16200000" flipH="1">
            <a:off x="1677689" y="3205413"/>
            <a:ext cx="540081" cy="214491"/>
          </a:xfrm>
          <a:prstGeom prst="bentConnector2">
            <a:avLst/>
          </a:prstGeom>
          <a:ln w="3175" cap="rnd">
            <a:solidFill>
              <a:srgbClr val="E79A92"/>
            </a:solidFill>
            <a:round/>
            <a:tailEnd type="oval"/>
          </a:ln>
        </p:spPr>
        <p:style>
          <a:lnRef idx="1">
            <a:schemeClr val="accent1"/>
          </a:lnRef>
          <a:fillRef idx="0">
            <a:schemeClr val="accent1"/>
          </a:fillRef>
          <a:effectRef idx="0">
            <a:schemeClr val="accent1"/>
          </a:effectRef>
          <a:fontRef idx="minor">
            <a:schemeClr val="tx1"/>
          </a:fontRef>
        </p:style>
      </p:cxnSp>
      <p:sp>
        <p:nvSpPr>
          <p:cNvPr id="13" name="ïśḻîdè"/>
          <p:cNvSpPr/>
          <p:nvPr/>
        </p:nvSpPr>
        <p:spPr>
          <a:xfrm>
            <a:off x="4189490" y="2097663"/>
            <a:ext cx="944954" cy="944954"/>
          </a:xfrm>
          <a:prstGeom prst="ellipse">
            <a:avLst/>
          </a:prstGeom>
          <a:solidFill>
            <a:srgbClr val="2E7CC4"/>
          </a:solidFill>
          <a:ln w="19050">
            <a:noFill/>
            <a:prstDash val="sysDash"/>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lIns="91440" tIns="45720" rIns="91440" bIns="45720" numCol="1" spcCol="0" rtlCol="0" fromWordArt="0" anchor="ctr" anchorCtr="0" forceAA="0" compatLnSpc="1">
            <a:normAutofit/>
          </a:bodyPr>
          <a:lstStyle/>
          <a:p>
            <a:pPr lvl="0" algn="ctr">
              <a:buClrTx/>
              <a:buSzTx/>
              <a:buFontTx/>
            </a:pPr>
            <a:endParaRPr lang="zh-CN" altLang="en-US" sz="3200" b="1" i="1" dirty="0">
              <a:sym typeface="+mn-ea"/>
            </a:endParaRPr>
          </a:p>
        </p:txBody>
      </p:sp>
      <p:cxnSp>
        <p:nvCxnSpPr>
          <p:cNvPr id="14" name="肘形连接符 58"/>
          <p:cNvCxnSpPr>
            <a:stCxn id="13" idx="4"/>
          </p:cNvCxnSpPr>
          <p:nvPr/>
        </p:nvCxnSpPr>
        <p:spPr>
          <a:xfrm rot="16200000" flipH="1">
            <a:off x="4479836" y="3224747"/>
            <a:ext cx="540081" cy="175819"/>
          </a:xfrm>
          <a:prstGeom prst="bentConnector2">
            <a:avLst/>
          </a:prstGeom>
          <a:ln w="3175" cap="rnd">
            <a:solidFill>
              <a:srgbClr val="2E7CC4"/>
            </a:solidFill>
            <a:round/>
            <a:tailEnd type="oval"/>
          </a:ln>
        </p:spPr>
        <p:style>
          <a:lnRef idx="1">
            <a:schemeClr val="accent1"/>
          </a:lnRef>
          <a:fillRef idx="0">
            <a:schemeClr val="accent1"/>
          </a:fillRef>
          <a:effectRef idx="0">
            <a:schemeClr val="accent1"/>
          </a:effectRef>
          <a:fontRef idx="minor">
            <a:schemeClr val="tx1"/>
          </a:fontRef>
        </p:style>
      </p:cxnSp>
      <p:sp>
        <p:nvSpPr>
          <p:cNvPr id="15" name="îṧľíḍè"/>
          <p:cNvSpPr/>
          <p:nvPr/>
        </p:nvSpPr>
        <p:spPr>
          <a:xfrm>
            <a:off x="7069269" y="2090301"/>
            <a:ext cx="944954" cy="944954"/>
          </a:xfrm>
          <a:prstGeom prst="ellipse">
            <a:avLst/>
          </a:prstGeom>
          <a:solidFill>
            <a:srgbClr val="1E4A7A"/>
          </a:solidFill>
          <a:ln w="19050">
            <a:noFill/>
            <a:prstDash val="sysDash"/>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lIns="91440" tIns="45720" rIns="91440" bIns="45720" numCol="1" spcCol="0" rtlCol="0" fromWordArt="0" anchor="ctr" anchorCtr="0" forceAA="0" compatLnSpc="1">
            <a:normAutofit/>
          </a:bodyPr>
          <a:lstStyle/>
          <a:p>
            <a:pPr lvl="0" algn="ctr">
              <a:buClrTx/>
              <a:buSzTx/>
              <a:buFontTx/>
            </a:pPr>
            <a:endParaRPr lang="zh-CN" altLang="en-US" sz="3200" b="1" i="1" dirty="0">
              <a:sym typeface="+mn-ea"/>
            </a:endParaRPr>
          </a:p>
        </p:txBody>
      </p:sp>
      <p:cxnSp>
        <p:nvCxnSpPr>
          <p:cNvPr id="16" name="肘形连接符 60"/>
          <p:cNvCxnSpPr>
            <a:stCxn id="15" idx="4"/>
          </p:cNvCxnSpPr>
          <p:nvPr/>
        </p:nvCxnSpPr>
        <p:spPr>
          <a:xfrm rot="16200000" flipH="1">
            <a:off x="7340279" y="3236721"/>
            <a:ext cx="540081" cy="137147"/>
          </a:xfrm>
          <a:prstGeom prst="bentConnector2">
            <a:avLst/>
          </a:prstGeom>
          <a:ln w="3175" cap="rnd">
            <a:solidFill>
              <a:srgbClr val="1E4A7A"/>
            </a:solidFill>
            <a:round/>
            <a:tailEnd type="oval"/>
          </a:ln>
        </p:spPr>
        <p:style>
          <a:lnRef idx="1">
            <a:schemeClr val="accent1"/>
          </a:lnRef>
          <a:fillRef idx="0">
            <a:schemeClr val="accent1"/>
          </a:fillRef>
          <a:effectRef idx="0">
            <a:schemeClr val="accent1"/>
          </a:effectRef>
          <a:fontRef idx="minor">
            <a:schemeClr val="tx1"/>
          </a:fontRef>
        </p:style>
      </p:cxnSp>
      <p:sp>
        <p:nvSpPr>
          <p:cNvPr id="17" name="íṥlïḓé"/>
          <p:cNvSpPr/>
          <p:nvPr/>
        </p:nvSpPr>
        <p:spPr>
          <a:xfrm>
            <a:off x="9718158" y="2090301"/>
            <a:ext cx="944954" cy="944954"/>
          </a:xfrm>
          <a:prstGeom prst="ellipse">
            <a:avLst/>
          </a:prstGeom>
          <a:solidFill>
            <a:srgbClr val="CED5E1"/>
          </a:solidFill>
          <a:ln w="19050">
            <a:noFill/>
            <a:prstDash val="sysDash"/>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lIns="91440" tIns="45720" rIns="91440" bIns="45720" numCol="1" spcCol="0" rtlCol="0" fromWordArt="0" anchor="ctr" anchorCtr="0" forceAA="0" compatLnSpc="1">
            <a:normAutofit/>
          </a:bodyPr>
          <a:lstStyle/>
          <a:p>
            <a:pPr lvl="0" algn="ctr">
              <a:buClrTx/>
              <a:buSzTx/>
              <a:buFontTx/>
            </a:pPr>
            <a:endParaRPr lang="zh-CN" altLang="en-US" sz="3200" b="1" i="1" dirty="0">
              <a:sym typeface="+mn-ea"/>
            </a:endParaRPr>
          </a:p>
        </p:txBody>
      </p:sp>
      <p:cxnSp>
        <p:nvCxnSpPr>
          <p:cNvPr id="18" name="肘形连接符 62"/>
          <p:cNvCxnSpPr>
            <a:stCxn id="17" idx="4"/>
          </p:cNvCxnSpPr>
          <p:nvPr/>
        </p:nvCxnSpPr>
        <p:spPr>
          <a:xfrm rot="16200000" flipH="1">
            <a:off x="9988994" y="3236894"/>
            <a:ext cx="540081" cy="136800"/>
          </a:xfrm>
          <a:prstGeom prst="bentConnector2">
            <a:avLst/>
          </a:prstGeom>
          <a:ln w="3175" cap="rnd">
            <a:solidFill>
              <a:srgbClr val="A0B2C5"/>
            </a:solidFill>
            <a:round/>
            <a:tailEnd type="oval"/>
          </a:ln>
        </p:spPr>
        <p:style>
          <a:lnRef idx="1">
            <a:schemeClr val="accent1"/>
          </a:lnRef>
          <a:fillRef idx="0">
            <a:schemeClr val="accent1"/>
          </a:fillRef>
          <a:effectRef idx="0">
            <a:schemeClr val="accent1"/>
          </a:effectRef>
          <a:fontRef idx="minor">
            <a:schemeClr val="tx1"/>
          </a:fontRef>
        </p:style>
      </p:cxnSp>
      <p:sp>
        <p:nvSpPr>
          <p:cNvPr id="19" name="map-location_149442"/>
          <p:cNvSpPr>
            <a:spLocks noChangeAspect="1"/>
          </p:cNvSpPr>
          <p:nvPr/>
        </p:nvSpPr>
        <p:spPr bwMode="auto">
          <a:xfrm>
            <a:off x="1646773" y="2373255"/>
            <a:ext cx="408305" cy="393700"/>
          </a:xfrm>
          <a:custGeom>
            <a:avLst/>
            <a:gdLst>
              <a:gd name="connsiteX0" fmla="*/ 113005 w 592325"/>
              <a:gd name="connsiteY0" fmla="*/ 493116 h 569782"/>
              <a:gd name="connsiteX1" fmla="*/ 117045 w 592325"/>
              <a:gd name="connsiteY1" fmla="*/ 493923 h 569782"/>
              <a:gd name="connsiteX2" fmla="*/ 129972 w 592325"/>
              <a:gd name="connsiteY2" fmla="*/ 493923 h 569782"/>
              <a:gd name="connsiteX3" fmla="*/ 142091 w 592325"/>
              <a:gd name="connsiteY3" fmla="*/ 503614 h 569782"/>
              <a:gd name="connsiteX4" fmla="*/ 133204 w 592325"/>
              <a:gd name="connsiteY4" fmla="*/ 515727 h 569782"/>
              <a:gd name="connsiteX5" fmla="*/ 122700 w 592325"/>
              <a:gd name="connsiteY5" fmla="*/ 516535 h 569782"/>
              <a:gd name="connsiteX6" fmla="*/ 114621 w 592325"/>
              <a:gd name="connsiteY6" fmla="*/ 515727 h 569782"/>
              <a:gd name="connsiteX7" fmla="*/ 107349 w 592325"/>
              <a:gd name="connsiteY7" fmla="*/ 514112 h 569782"/>
              <a:gd name="connsiteX8" fmla="*/ 100078 w 592325"/>
              <a:gd name="connsiteY8" fmla="*/ 501191 h 569782"/>
              <a:gd name="connsiteX9" fmla="*/ 113005 w 592325"/>
              <a:gd name="connsiteY9" fmla="*/ 493116 h 569782"/>
              <a:gd name="connsiteX10" fmla="*/ 188038 w 592325"/>
              <a:gd name="connsiteY10" fmla="*/ 474649 h 569782"/>
              <a:gd name="connsiteX11" fmla="*/ 202539 w 592325"/>
              <a:gd name="connsiteY11" fmla="*/ 480299 h 569782"/>
              <a:gd name="connsiteX12" fmla="*/ 196900 w 592325"/>
              <a:gd name="connsiteY12" fmla="*/ 494022 h 569782"/>
              <a:gd name="connsiteX13" fmla="*/ 176760 w 592325"/>
              <a:gd name="connsiteY13" fmla="*/ 502902 h 569782"/>
              <a:gd name="connsiteX14" fmla="*/ 172732 w 592325"/>
              <a:gd name="connsiteY14" fmla="*/ 503709 h 569782"/>
              <a:gd name="connsiteX15" fmla="*/ 163065 w 592325"/>
              <a:gd name="connsiteY15" fmla="*/ 497251 h 569782"/>
              <a:gd name="connsiteX16" fmla="*/ 168704 w 592325"/>
              <a:gd name="connsiteY16" fmla="*/ 482721 h 569782"/>
              <a:gd name="connsiteX17" fmla="*/ 188038 w 592325"/>
              <a:gd name="connsiteY17" fmla="*/ 474649 h 569782"/>
              <a:gd name="connsiteX18" fmla="*/ 241321 w 592325"/>
              <a:gd name="connsiteY18" fmla="*/ 442418 h 569782"/>
              <a:gd name="connsiteX19" fmla="*/ 256658 w 592325"/>
              <a:gd name="connsiteY19" fmla="*/ 444838 h 569782"/>
              <a:gd name="connsiteX20" fmla="*/ 254236 w 592325"/>
              <a:gd name="connsiteY20" fmla="*/ 460167 h 569782"/>
              <a:gd name="connsiteX21" fmla="*/ 236477 w 592325"/>
              <a:gd name="connsiteY21" fmla="*/ 472269 h 569782"/>
              <a:gd name="connsiteX22" fmla="*/ 230020 w 592325"/>
              <a:gd name="connsiteY22" fmla="*/ 474689 h 569782"/>
              <a:gd name="connsiteX23" fmla="*/ 221140 w 592325"/>
              <a:gd name="connsiteY23" fmla="*/ 469848 h 569782"/>
              <a:gd name="connsiteX24" fmla="*/ 224369 w 592325"/>
              <a:gd name="connsiteY24" fmla="*/ 454520 h 569782"/>
              <a:gd name="connsiteX25" fmla="*/ 241321 w 592325"/>
              <a:gd name="connsiteY25" fmla="*/ 442418 h 569782"/>
              <a:gd name="connsiteX26" fmla="*/ 87988 w 592325"/>
              <a:gd name="connsiteY26" fmla="*/ 442356 h 569782"/>
              <a:gd name="connsiteX27" fmla="*/ 95285 w 592325"/>
              <a:gd name="connsiteY27" fmla="*/ 456051 h 569782"/>
              <a:gd name="connsiteX28" fmla="*/ 93664 w 592325"/>
              <a:gd name="connsiteY28" fmla="*/ 466524 h 569782"/>
              <a:gd name="connsiteX29" fmla="*/ 93664 w 592325"/>
              <a:gd name="connsiteY29" fmla="*/ 468941 h 569782"/>
              <a:gd name="connsiteX30" fmla="*/ 93664 w 592325"/>
              <a:gd name="connsiteY30" fmla="*/ 472969 h 569782"/>
              <a:gd name="connsiteX31" fmla="*/ 83935 w 592325"/>
              <a:gd name="connsiteY31" fmla="*/ 485053 h 569782"/>
              <a:gd name="connsiteX32" fmla="*/ 83124 w 592325"/>
              <a:gd name="connsiteY32" fmla="*/ 485053 h 569782"/>
              <a:gd name="connsiteX33" fmla="*/ 72584 w 592325"/>
              <a:gd name="connsiteY33" fmla="*/ 475386 h 569782"/>
              <a:gd name="connsiteX34" fmla="*/ 71773 w 592325"/>
              <a:gd name="connsiteY34" fmla="*/ 468941 h 569782"/>
              <a:gd name="connsiteX35" fmla="*/ 71773 w 592325"/>
              <a:gd name="connsiteY35" fmla="*/ 464913 h 569782"/>
              <a:gd name="connsiteX36" fmla="*/ 74205 w 592325"/>
              <a:gd name="connsiteY36" fmla="*/ 450412 h 569782"/>
              <a:gd name="connsiteX37" fmla="*/ 87988 w 592325"/>
              <a:gd name="connsiteY37" fmla="*/ 442356 h 569782"/>
              <a:gd name="connsiteX38" fmla="*/ 122658 w 592325"/>
              <a:gd name="connsiteY38" fmla="*/ 404502 h 569782"/>
              <a:gd name="connsiteX39" fmla="*/ 131519 w 592325"/>
              <a:gd name="connsiteY39" fmla="*/ 404502 h 569782"/>
              <a:gd name="connsiteX40" fmla="*/ 141186 w 592325"/>
              <a:gd name="connsiteY40" fmla="*/ 416633 h 569782"/>
              <a:gd name="connsiteX41" fmla="*/ 129102 w 592325"/>
              <a:gd name="connsiteY41" fmla="*/ 425529 h 569782"/>
              <a:gd name="connsiteX42" fmla="*/ 125074 w 592325"/>
              <a:gd name="connsiteY42" fmla="*/ 425529 h 569782"/>
              <a:gd name="connsiteX43" fmla="*/ 114602 w 592325"/>
              <a:gd name="connsiteY43" fmla="*/ 428764 h 569782"/>
              <a:gd name="connsiteX44" fmla="*/ 109768 w 592325"/>
              <a:gd name="connsiteY44" fmla="*/ 430381 h 569782"/>
              <a:gd name="connsiteX45" fmla="*/ 100101 w 592325"/>
              <a:gd name="connsiteY45" fmla="*/ 424720 h 569782"/>
              <a:gd name="connsiteX46" fmla="*/ 104934 w 592325"/>
              <a:gd name="connsiteY46" fmla="*/ 410163 h 569782"/>
              <a:gd name="connsiteX47" fmla="*/ 122658 w 592325"/>
              <a:gd name="connsiteY47" fmla="*/ 404502 h 569782"/>
              <a:gd name="connsiteX48" fmla="*/ 359932 w 592325"/>
              <a:gd name="connsiteY48" fmla="*/ 385195 h 569782"/>
              <a:gd name="connsiteX49" fmla="*/ 372051 w 592325"/>
              <a:gd name="connsiteY49" fmla="*/ 394863 h 569782"/>
              <a:gd name="connsiteX50" fmla="*/ 363164 w 592325"/>
              <a:gd name="connsiteY50" fmla="*/ 406947 h 569782"/>
              <a:gd name="connsiteX51" fmla="*/ 342965 w 592325"/>
              <a:gd name="connsiteY51" fmla="*/ 410170 h 569782"/>
              <a:gd name="connsiteX52" fmla="*/ 340541 w 592325"/>
              <a:gd name="connsiteY52" fmla="*/ 410170 h 569782"/>
              <a:gd name="connsiteX53" fmla="*/ 330038 w 592325"/>
              <a:gd name="connsiteY53" fmla="*/ 401308 h 569782"/>
              <a:gd name="connsiteX54" fmla="*/ 338117 w 592325"/>
              <a:gd name="connsiteY54" fmla="*/ 389223 h 569782"/>
              <a:gd name="connsiteX55" fmla="*/ 359932 w 592325"/>
              <a:gd name="connsiteY55" fmla="*/ 385195 h 569782"/>
              <a:gd name="connsiteX56" fmla="*/ 425285 w 592325"/>
              <a:gd name="connsiteY56" fmla="*/ 381150 h 569782"/>
              <a:gd name="connsiteX57" fmla="*/ 436571 w 592325"/>
              <a:gd name="connsiteY57" fmla="*/ 391616 h 569782"/>
              <a:gd name="connsiteX58" fmla="*/ 426898 w 592325"/>
              <a:gd name="connsiteY58" fmla="*/ 402888 h 569782"/>
              <a:gd name="connsiteX59" fmla="*/ 405133 w 592325"/>
              <a:gd name="connsiteY59" fmla="*/ 403693 h 569782"/>
              <a:gd name="connsiteX60" fmla="*/ 404327 w 592325"/>
              <a:gd name="connsiteY60" fmla="*/ 403693 h 569782"/>
              <a:gd name="connsiteX61" fmla="*/ 393847 w 592325"/>
              <a:gd name="connsiteY61" fmla="*/ 393227 h 569782"/>
              <a:gd name="connsiteX62" fmla="*/ 404327 w 592325"/>
              <a:gd name="connsiteY62" fmla="*/ 381955 h 569782"/>
              <a:gd name="connsiteX63" fmla="*/ 480994 w 592325"/>
              <a:gd name="connsiteY63" fmla="*/ 371453 h 569782"/>
              <a:gd name="connsiteX64" fmla="*/ 481801 w 592325"/>
              <a:gd name="connsiteY64" fmla="*/ 371453 h 569782"/>
              <a:gd name="connsiteX65" fmla="*/ 497117 w 592325"/>
              <a:gd name="connsiteY65" fmla="*/ 373068 h 569782"/>
              <a:gd name="connsiteX66" fmla="*/ 494698 w 592325"/>
              <a:gd name="connsiteY66" fmla="*/ 388405 h 569782"/>
              <a:gd name="connsiteX67" fmla="*/ 493892 w 592325"/>
              <a:gd name="connsiteY67" fmla="*/ 389212 h 569782"/>
              <a:gd name="connsiteX68" fmla="*/ 471321 w 592325"/>
              <a:gd name="connsiteY68" fmla="*/ 398899 h 569782"/>
              <a:gd name="connsiteX69" fmla="*/ 468903 w 592325"/>
              <a:gd name="connsiteY69" fmla="*/ 398899 h 569782"/>
              <a:gd name="connsiteX70" fmla="*/ 458423 w 592325"/>
              <a:gd name="connsiteY70" fmla="*/ 390019 h 569782"/>
              <a:gd name="connsiteX71" fmla="*/ 466484 w 592325"/>
              <a:gd name="connsiteY71" fmla="*/ 377104 h 569782"/>
              <a:gd name="connsiteX72" fmla="*/ 480994 w 592325"/>
              <a:gd name="connsiteY72" fmla="*/ 371453 h 569782"/>
              <a:gd name="connsiteX73" fmla="*/ 508407 w 592325"/>
              <a:gd name="connsiteY73" fmla="*/ 313450 h 569782"/>
              <a:gd name="connsiteX74" fmla="*/ 522119 w 592325"/>
              <a:gd name="connsiteY74" fmla="*/ 319899 h 569782"/>
              <a:gd name="connsiteX75" fmla="*/ 525345 w 592325"/>
              <a:gd name="connsiteY75" fmla="*/ 335215 h 569782"/>
              <a:gd name="connsiteX76" fmla="*/ 524538 w 592325"/>
              <a:gd name="connsiteY76" fmla="*/ 337634 h 569782"/>
              <a:gd name="connsiteX77" fmla="*/ 522925 w 592325"/>
              <a:gd name="connsiteY77" fmla="*/ 348113 h 569782"/>
              <a:gd name="connsiteX78" fmla="*/ 512440 w 592325"/>
              <a:gd name="connsiteY78" fmla="*/ 355368 h 569782"/>
              <a:gd name="connsiteX79" fmla="*/ 509213 w 592325"/>
              <a:gd name="connsiteY79" fmla="*/ 355368 h 569782"/>
              <a:gd name="connsiteX80" fmla="*/ 502761 w 592325"/>
              <a:gd name="connsiteY80" fmla="*/ 341664 h 569782"/>
              <a:gd name="connsiteX81" fmla="*/ 503567 w 592325"/>
              <a:gd name="connsiteY81" fmla="*/ 336021 h 569782"/>
              <a:gd name="connsiteX82" fmla="*/ 503567 w 592325"/>
              <a:gd name="connsiteY82" fmla="*/ 335215 h 569782"/>
              <a:gd name="connsiteX83" fmla="*/ 501954 w 592325"/>
              <a:gd name="connsiteY83" fmla="*/ 327154 h 569782"/>
              <a:gd name="connsiteX84" fmla="*/ 508407 w 592325"/>
              <a:gd name="connsiteY84" fmla="*/ 313450 h 569782"/>
              <a:gd name="connsiteX85" fmla="*/ 480958 w 592325"/>
              <a:gd name="connsiteY85" fmla="*/ 288449 h 569782"/>
              <a:gd name="connsiteX86" fmla="*/ 489819 w 592325"/>
              <a:gd name="connsiteY86" fmla="*/ 300563 h 569782"/>
              <a:gd name="connsiteX87" fmla="*/ 477735 w 592325"/>
              <a:gd name="connsiteY87" fmla="*/ 309446 h 569782"/>
              <a:gd name="connsiteX88" fmla="*/ 460818 w 592325"/>
              <a:gd name="connsiteY88" fmla="*/ 311061 h 569782"/>
              <a:gd name="connsiteX89" fmla="*/ 458401 w 592325"/>
              <a:gd name="connsiteY89" fmla="*/ 311061 h 569782"/>
              <a:gd name="connsiteX90" fmla="*/ 447928 w 592325"/>
              <a:gd name="connsiteY90" fmla="*/ 303793 h 569782"/>
              <a:gd name="connsiteX91" fmla="*/ 455179 w 592325"/>
              <a:gd name="connsiteY91" fmla="*/ 290064 h 569782"/>
              <a:gd name="connsiteX92" fmla="*/ 480958 w 592325"/>
              <a:gd name="connsiteY92" fmla="*/ 288449 h 569782"/>
              <a:gd name="connsiteX93" fmla="*/ 41963 w 592325"/>
              <a:gd name="connsiteY93" fmla="*/ 236956 h 569782"/>
              <a:gd name="connsiteX94" fmla="*/ 158976 w 592325"/>
              <a:gd name="connsiteY94" fmla="*/ 236956 h 569782"/>
              <a:gd name="connsiteX95" fmla="*/ 170273 w 592325"/>
              <a:gd name="connsiteY95" fmla="*/ 247432 h 569782"/>
              <a:gd name="connsiteX96" fmla="*/ 158976 w 592325"/>
              <a:gd name="connsiteY96" fmla="*/ 258715 h 569782"/>
              <a:gd name="connsiteX97" fmla="*/ 61331 w 592325"/>
              <a:gd name="connsiteY97" fmla="*/ 258715 h 569782"/>
              <a:gd name="connsiteX98" fmla="*/ 24209 w 592325"/>
              <a:gd name="connsiteY98" fmla="*/ 548829 h 569782"/>
              <a:gd name="connsiteX99" fmla="*/ 568116 w 592325"/>
              <a:gd name="connsiteY99" fmla="*/ 548829 h 569782"/>
              <a:gd name="connsiteX100" fmla="*/ 536643 w 592325"/>
              <a:gd name="connsiteY100" fmla="*/ 258715 h 569782"/>
              <a:gd name="connsiteX101" fmla="*/ 438998 w 592325"/>
              <a:gd name="connsiteY101" fmla="*/ 258715 h 569782"/>
              <a:gd name="connsiteX102" fmla="*/ 428508 w 592325"/>
              <a:gd name="connsiteY102" fmla="*/ 247432 h 569782"/>
              <a:gd name="connsiteX103" fmla="*/ 438998 w 592325"/>
              <a:gd name="connsiteY103" fmla="*/ 236956 h 569782"/>
              <a:gd name="connsiteX104" fmla="*/ 556011 w 592325"/>
              <a:gd name="connsiteY104" fmla="*/ 236956 h 569782"/>
              <a:gd name="connsiteX105" fmla="*/ 592325 w 592325"/>
              <a:gd name="connsiteY105" fmla="*/ 569782 h 569782"/>
              <a:gd name="connsiteX106" fmla="*/ 0 w 592325"/>
              <a:gd name="connsiteY106" fmla="*/ 569782 h 569782"/>
              <a:gd name="connsiteX107" fmla="*/ 298560 w 592325"/>
              <a:gd name="connsiteY107" fmla="*/ 66829 h 569782"/>
              <a:gd name="connsiteX108" fmla="*/ 241257 w 592325"/>
              <a:gd name="connsiteY108" fmla="*/ 124891 h 569782"/>
              <a:gd name="connsiteX109" fmla="*/ 298560 w 592325"/>
              <a:gd name="connsiteY109" fmla="*/ 182146 h 569782"/>
              <a:gd name="connsiteX110" fmla="*/ 355862 w 592325"/>
              <a:gd name="connsiteY110" fmla="*/ 124891 h 569782"/>
              <a:gd name="connsiteX111" fmla="*/ 298560 w 592325"/>
              <a:gd name="connsiteY111" fmla="*/ 66829 h 569782"/>
              <a:gd name="connsiteX112" fmla="*/ 298560 w 592325"/>
              <a:gd name="connsiteY112" fmla="*/ 45862 h 569782"/>
              <a:gd name="connsiteX113" fmla="*/ 377653 w 592325"/>
              <a:gd name="connsiteY113" fmla="*/ 124891 h 569782"/>
              <a:gd name="connsiteX114" fmla="*/ 298560 w 592325"/>
              <a:gd name="connsiteY114" fmla="*/ 203919 h 569782"/>
              <a:gd name="connsiteX115" fmla="*/ 219466 w 592325"/>
              <a:gd name="connsiteY115" fmla="*/ 124891 h 569782"/>
              <a:gd name="connsiteX116" fmla="*/ 298560 w 592325"/>
              <a:gd name="connsiteY116" fmla="*/ 45862 h 569782"/>
              <a:gd name="connsiteX117" fmla="*/ 298624 w 592325"/>
              <a:gd name="connsiteY117" fmla="*/ 21759 h 569782"/>
              <a:gd name="connsiteX118" fmla="*/ 192893 w 592325"/>
              <a:gd name="connsiteY118" fmla="*/ 111211 h 569782"/>
              <a:gd name="connsiteX119" fmla="*/ 196122 w 592325"/>
              <a:gd name="connsiteY119" fmla="*/ 178099 h 569782"/>
              <a:gd name="connsiteX120" fmla="*/ 298624 w 592325"/>
              <a:gd name="connsiteY120" fmla="*/ 389240 h 569782"/>
              <a:gd name="connsiteX121" fmla="*/ 401126 w 592325"/>
              <a:gd name="connsiteY121" fmla="*/ 178099 h 569782"/>
              <a:gd name="connsiteX122" fmla="*/ 404354 w 592325"/>
              <a:gd name="connsiteY122" fmla="*/ 111211 h 569782"/>
              <a:gd name="connsiteX123" fmla="*/ 298624 w 592325"/>
              <a:gd name="connsiteY123" fmla="*/ 21759 h 569782"/>
              <a:gd name="connsiteX124" fmla="*/ 298624 w 592325"/>
              <a:gd name="connsiteY124" fmla="*/ 0 h 569782"/>
              <a:gd name="connsiteX125" fmla="*/ 426146 w 592325"/>
              <a:gd name="connsiteY125" fmla="*/ 107988 h 569782"/>
              <a:gd name="connsiteX126" fmla="*/ 422110 w 592325"/>
              <a:gd name="connsiteY126" fmla="*/ 182935 h 569782"/>
              <a:gd name="connsiteX127" fmla="*/ 309923 w 592325"/>
              <a:gd name="connsiteY127" fmla="*/ 408581 h 569782"/>
              <a:gd name="connsiteX128" fmla="*/ 309923 w 592325"/>
              <a:gd name="connsiteY128" fmla="*/ 409387 h 569782"/>
              <a:gd name="connsiteX129" fmla="*/ 304273 w 592325"/>
              <a:gd name="connsiteY129" fmla="*/ 423087 h 569782"/>
              <a:gd name="connsiteX130" fmla="*/ 293781 w 592325"/>
              <a:gd name="connsiteY130" fmla="*/ 428728 h 569782"/>
              <a:gd name="connsiteX131" fmla="*/ 288131 w 592325"/>
              <a:gd name="connsiteY131" fmla="*/ 432757 h 569782"/>
              <a:gd name="connsiteX132" fmla="*/ 281674 w 592325"/>
              <a:gd name="connsiteY132" fmla="*/ 435175 h 569782"/>
              <a:gd name="connsiteX133" fmla="*/ 272796 w 592325"/>
              <a:gd name="connsiteY133" fmla="*/ 431146 h 569782"/>
              <a:gd name="connsiteX134" fmla="*/ 275218 w 592325"/>
              <a:gd name="connsiteY134" fmla="*/ 415834 h 569782"/>
              <a:gd name="connsiteX135" fmla="*/ 281674 w 592325"/>
              <a:gd name="connsiteY135" fmla="*/ 410999 h 569782"/>
              <a:gd name="connsiteX136" fmla="*/ 286517 w 592325"/>
              <a:gd name="connsiteY136" fmla="*/ 408581 h 569782"/>
              <a:gd name="connsiteX137" fmla="*/ 175137 w 592325"/>
              <a:gd name="connsiteY137" fmla="*/ 182935 h 569782"/>
              <a:gd name="connsiteX138" fmla="*/ 171908 w 592325"/>
              <a:gd name="connsiteY138" fmla="*/ 107988 h 569782"/>
              <a:gd name="connsiteX139" fmla="*/ 298624 w 592325"/>
              <a:gd name="connsiteY139" fmla="*/ 0 h 569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Lst>
            <a:rect l="l" t="t" r="r" b="b"/>
            <a:pathLst>
              <a:path w="592325" h="569782">
                <a:moveTo>
                  <a:pt x="113005" y="493116"/>
                </a:moveTo>
                <a:cubicBezTo>
                  <a:pt x="114621" y="493923"/>
                  <a:pt x="115429" y="493923"/>
                  <a:pt x="117045" y="493923"/>
                </a:cubicBezTo>
                <a:cubicBezTo>
                  <a:pt x="121892" y="494731"/>
                  <a:pt x="125932" y="494731"/>
                  <a:pt x="129972" y="493923"/>
                </a:cubicBezTo>
                <a:cubicBezTo>
                  <a:pt x="136436" y="493116"/>
                  <a:pt x="141283" y="497153"/>
                  <a:pt x="142091" y="503614"/>
                </a:cubicBezTo>
                <a:cubicBezTo>
                  <a:pt x="142899" y="509267"/>
                  <a:pt x="138859" y="514920"/>
                  <a:pt x="133204" y="515727"/>
                </a:cubicBezTo>
                <a:cubicBezTo>
                  <a:pt x="129972" y="515727"/>
                  <a:pt x="125932" y="516535"/>
                  <a:pt x="122700" y="516535"/>
                </a:cubicBezTo>
                <a:cubicBezTo>
                  <a:pt x="120277" y="516535"/>
                  <a:pt x="117045" y="515727"/>
                  <a:pt x="114621" y="515727"/>
                </a:cubicBezTo>
                <a:cubicBezTo>
                  <a:pt x="112197" y="515727"/>
                  <a:pt x="109773" y="514920"/>
                  <a:pt x="107349" y="514112"/>
                </a:cubicBezTo>
                <a:cubicBezTo>
                  <a:pt x="101694" y="512497"/>
                  <a:pt x="98462" y="506844"/>
                  <a:pt x="100078" y="501191"/>
                </a:cubicBezTo>
                <a:cubicBezTo>
                  <a:pt x="101694" y="495538"/>
                  <a:pt x="107349" y="492308"/>
                  <a:pt x="113005" y="493116"/>
                </a:cubicBezTo>
                <a:close/>
                <a:moveTo>
                  <a:pt x="188038" y="474649"/>
                </a:moveTo>
                <a:cubicBezTo>
                  <a:pt x="193678" y="472227"/>
                  <a:pt x="200122" y="474649"/>
                  <a:pt x="202539" y="480299"/>
                </a:cubicBezTo>
                <a:cubicBezTo>
                  <a:pt x="204956" y="485143"/>
                  <a:pt x="202539" y="491601"/>
                  <a:pt x="196900" y="494022"/>
                </a:cubicBezTo>
                <a:cubicBezTo>
                  <a:pt x="190455" y="497251"/>
                  <a:pt x="184010" y="500480"/>
                  <a:pt x="176760" y="502902"/>
                </a:cubicBezTo>
                <a:cubicBezTo>
                  <a:pt x="175149" y="503709"/>
                  <a:pt x="174343" y="503709"/>
                  <a:pt x="172732" y="503709"/>
                </a:cubicBezTo>
                <a:cubicBezTo>
                  <a:pt x="168704" y="503709"/>
                  <a:pt x="164676" y="501287"/>
                  <a:pt x="163065" y="497251"/>
                </a:cubicBezTo>
                <a:cubicBezTo>
                  <a:pt x="160648" y="491601"/>
                  <a:pt x="163870" y="485143"/>
                  <a:pt x="168704" y="482721"/>
                </a:cubicBezTo>
                <a:cubicBezTo>
                  <a:pt x="175149" y="480299"/>
                  <a:pt x="181594" y="477878"/>
                  <a:pt x="188038" y="474649"/>
                </a:cubicBezTo>
                <a:close/>
                <a:moveTo>
                  <a:pt x="241321" y="442418"/>
                </a:moveTo>
                <a:cubicBezTo>
                  <a:pt x="246164" y="439191"/>
                  <a:pt x="252622" y="439998"/>
                  <a:pt x="256658" y="444838"/>
                </a:cubicBezTo>
                <a:cubicBezTo>
                  <a:pt x="259887" y="449679"/>
                  <a:pt x="259080" y="456133"/>
                  <a:pt x="254236" y="460167"/>
                </a:cubicBezTo>
                <a:cubicBezTo>
                  <a:pt x="248586" y="464201"/>
                  <a:pt x="242128" y="469042"/>
                  <a:pt x="236477" y="472269"/>
                </a:cubicBezTo>
                <a:cubicBezTo>
                  <a:pt x="234056" y="473882"/>
                  <a:pt x="232441" y="474689"/>
                  <a:pt x="230020" y="474689"/>
                </a:cubicBezTo>
                <a:cubicBezTo>
                  <a:pt x="226791" y="474689"/>
                  <a:pt x="223562" y="473075"/>
                  <a:pt x="221140" y="469848"/>
                </a:cubicBezTo>
                <a:cubicBezTo>
                  <a:pt x="217911" y="464201"/>
                  <a:pt x="219526" y="457747"/>
                  <a:pt x="224369" y="454520"/>
                </a:cubicBezTo>
                <a:cubicBezTo>
                  <a:pt x="230020" y="451293"/>
                  <a:pt x="235670" y="447259"/>
                  <a:pt x="241321" y="442418"/>
                </a:cubicBezTo>
                <a:close/>
                <a:moveTo>
                  <a:pt x="87988" y="442356"/>
                </a:moveTo>
                <a:cubicBezTo>
                  <a:pt x="93664" y="443967"/>
                  <a:pt x="96907" y="450412"/>
                  <a:pt x="95285" y="456051"/>
                </a:cubicBezTo>
                <a:cubicBezTo>
                  <a:pt x="94475" y="459274"/>
                  <a:pt x="93664" y="462496"/>
                  <a:pt x="93664" y="466524"/>
                </a:cubicBezTo>
                <a:cubicBezTo>
                  <a:pt x="93664" y="467330"/>
                  <a:pt x="93664" y="468135"/>
                  <a:pt x="93664" y="468941"/>
                </a:cubicBezTo>
                <a:cubicBezTo>
                  <a:pt x="93664" y="470552"/>
                  <a:pt x="93664" y="472163"/>
                  <a:pt x="93664" y="472969"/>
                </a:cubicBezTo>
                <a:cubicBezTo>
                  <a:pt x="94475" y="479414"/>
                  <a:pt x="90421" y="484247"/>
                  <a:pt x="83935" y="485053"/>
                </a:cubicBezTo>
                <a:cubicBezTo>
                  <a:pt x="83935" y="485053"/>
                  <a:pt x="83124" y="485053"/>
                  <a:pt x="83124" y="485053"/>
                </a:cubicBezTo>
                <a:cubicBezTo>
                  <a:pt x="77448" y="485053"/>
                  <a:pt x="72584" y="481025"/>
                  <a:pt x="72584" y="475386"/>
                </a:cubicBezTo>
                <a:cubicBezTo>
                  <a:pt x="71773" y="472969"/>
                  <a:pt x="71773" y="471358"/>
                  <a:pt x="71773" y="468941"/>
                </a:cubicBezTo>
                <a:cubicBezTo>
                  <a:pt x="71773" y="468135"/>
                  <a:pt x="71773" y="466524"/>
                  <a:pt x="71773" y="464913"/>
                </a:cubicBezTo>
                <a:cubicBezTo>
                  <a:pt x="72584" y="460079"/>
                  <a:pt x="73394" y="455246"/>
                  <a:pt x="74205" y="450412"/>
                </a:cubicBezTo>
                <a:cubicBezTo>
                  <a:pt x="75827" y="444773"/>
                  <a:pt x="82313" y="440745"/>
                  <a:pt x="87988" y="442356"/>
                </a:cubicBezTo>
                <a:close/>
                <a:moveTo>
                  <a:pt x="122658" y="404502"/>
                </a:moveTo>
                <a:cubicBezTo>
                  <a:pt x="125074" y="403693"/>
                  <a:pt x="128297" y="403693"/>
                  <a:pt x="131519" y="404502"/>
                </a:cubicBezTo>
                <a:cubicBezTo>
                  <a:pt x="137964" y="405310"/>
                  <a:pt x="141992" y="410163"/>
                  <a:pt x="141186" y="416633"/>
                </a:cubicBezTo>
                <a:cubicBezTo>
                  <a:pt x="140381" y="422294"/>
                  <a:pt x="134742" y="426337"/>
                  <a:pt x="129102" y="425529"/>
                </a:cubicBezTo>
                <a:cubicBezTo>
                  <a:pt x="127491" y="425529"/>
                  <a:pt x="125880" y="425529"/>
                  <a:pt x="125074" y="425529"/>
                </a:cubicBezTo>
                <a:cubicBezTo>
                  <a:pt x="121046" y="426337"/>
                  <a:pt x="117824" y="427146"/>
                  <a:pt x="114602" y="428764"/>
                </a:cubicBezTo>
                <a:cubicBezTo>
                  <a:pt x="112990" y="429572"/>
                  <a:pt x="111379" y="430381"/>
                  <a:pt x="109768" y="430381"/>
                </a:cubicBezTo>
                <a:cubicBezTo>
                  <a:pt x="105740" y="430381"/>
                  <a:pt x="102518" y="427955"/>
                  <a:pt x="100101" y="424720"/>
                </a:cubicBezTo>
                <a:cubicBezTo>
                  <a:pt x="97684" y="419059"/>
                  <a:pt x="99295" y="412589"/>
                  <a:pt x="104934" y="410163"/>
                </a:cubicBezTo>
                <a:cubicBezTo>
                  <a:pt x="110574" y="406928"/>
                  <a:pt x="116213" y="405310"/>
                  <a:pt x="122658" y="404502"/>
                </a:cubicBezTo>
                <a:close/>
                <a:moveTo>
                  <a:pt x="359932" y="385195"/>
                </a:moveTo>
                <a:cubicBezTo>
                  <a:pt x="366396" y="384389"/>
                  <a:pt x="371243" y="388417"/>
                  <a:pt x="372051" y="394863"/>
                </a:cubicBezTo>
                <a:cubicBezTo>
                  <a:pt x="372859" y="400502"/>
                  <a:pt x="368819" y="406142"/>
                  <a:pt x="363164" y="406947"/>
                </a:cubicBezTo>
                <a:cubicBezTo>
                  <a:pt x="355892" y="407753"/>
                  <a:pt x="348621" y="408559"/>
                  <a:pt x="342965" y="410170"/>
                </a:cubicBezTo>
                <a:cubicBezTo>
                  <a:pt x="342157" y="410170"/>
                  <a:pt x="341349" y="410170"/>
                  <a:pt x="340541" y="410170"/>
                </a:cubicBezTo>
                <a:cubicBezTo>
                  <a:pt x="335694" y="410170"/>
                  <a:pt x="330846" y="406947"/>
                  <a:pt x="330038" y="401308"/>
                </a:cubicBezTo>
                <a:cubicBezTo>
                  <a:pt x="328422" y="395668"/>
                  <a:pt x="332462" y="390029"/>
                  <a:pt x="338117" y="389223"/>
                </a:cubicBezTo>
                <a:cubicBezTo>
                  <a:pt x="345389" y="387612"/>
                  <a:pt x="352660" y="386000"/>
                  <a:pt x="359932" y="385195"/>
                </a:cubicBezTo>
                <a:close/>
                <a:moveTo>
                  <a:pt x="425285" y="381150"/>
                </a:moveTo>
                <a:cubicBezTo>
                  <a:pt x="430928" y="381150"/>
                  <a:pt x="436571" y="385176"/>
                  <a:pt x="436571" y="391616"/>
                </a:cubicBezTo>
                <a:cubicBezTo>
                  <a:pt x="437377" y="397252"/>
                  <a:pt x="432540" y="402083"/>
                  <a:pt x="426898" y="402888"/>
                </a:cubicBezTo>
                <a:lnTo>
                  <a:pt x="405133" y="403693"/>
                </a:lnTo>
                <a:cubicBezTo>
                  <a:pt x="405133" y="403693"/>
                  <a:pt x="404327" y="403693"/>
                  <a:pt x="404327" y="403693"/>
                </a:cubicBezTo>
                <a:cubicBezTo>
                  <a:pt x="398684" y="403693"/>
                  <a:pt x="393847" y="398862"/>
                  <a:pt x="393847" y="393227"/>
                </a:cubicBezTo>
                <a:cubicBezTo>
                  <a:pt x="393847" y="387591"/>
                  <a:pt x="397878" y="381955"/>
                  <a:pt x="404327" y="381955"/>
                </a:cubicBezTo>
                <a:close/>
                <a:moveTo>
                  <a:pt x="480994" y="371453"/>
                </a:moveTo>
                <a:lnTo>
                  <a:pt x="481801" y="371453"/>
                </a:lnTo>
                <a:cubicBezTo>
                  <a:pt x="486637" y="367417"/>
                  <a:pt x="493892" y="368224"/>
                  <a:pt x="497117" y="373068"/>
                </a:cubicBezTo>
                <a:cubicBezTo>
                  <a:pt x="500341" y="377911"/>
                  <a:pt x="499535" y="384369"/>
                  <a:pt x="494698" y="388405"/>
                </a:cubicBezTo>
                <a:lnTo>
                  <a:pt x="493892" y="389212"/>
                </a:lnTo>
                <a:cubicBezTo>
                  <a:pt x="487443" y="394056"/>
                  <a:pt x="480188" y="396477"/>
                  <a:pt x="471321" y="398899"/>
                </a:cubicBezTo>
                <a:cubicBezTo>
                  <a:pt x="470515" y="398899"/>
                  <a:pt x="469709" y="398899"/>
                  <a:pt x="468903" y="398899"/>
                </a:cubicBezTo>
                <a:cubicBezTo>
                  <a:pt x="464066" y="398899"/>
                  <a:pt x="459229" y="395670"/>
                  <a:pt x="458423" y="390019"/>
                </a:cubicBezTo>
                <a:cubicBezTo>
                  <a:pt x="456811" y="384369"/>
                  <a:pt x="460842" y="378718"/>
                  <a:pt x="466484" y="377104"/>
                </a:cubicBezTo>
                <a:cubicBezTo>
                  <a:pt x="472933" y="376297"/>
                  <a:pt x="477770" y="374682"/>
                  <a:pt x="480994" y="371453"/>
                </a:cubicBezTo>
                <a:close/>
                <a:moveTo>
                  <a:pt x="508407" y="313450"/>
                </a:moveTo>
                <a:cubicBezTo>
                  <a:pt x="514053" y="311838"/>
                  <a:pt x="520506" y="314256"/>
                  <a:pt x="522119" y="319899"/>
                </a:cubicBezTo>
                <a:cubicBezTo>
                  <a:pt x="523732" y="324736"/>
                  <a:pt x="525345" y="329572"/>
                  <a:pt x="525345" y="335215"/>
                </a:cubicBezTo>
                <a:cubicBezTo>
                  <a:pt x="525345" y="336021"/>
                  <a:pt x="524538" y="336827"/>
                  <a:pt x="524538" y="337634"/>
                </a:cubicBezTo>
                <a:cubicBezTo>
                  <a:pt x="524538" y="340858"/>
                  <a:pt x="523732" y="344082"/>
                  <a:pt x="522925" y="348113"/>
                </a:cubicBezTo>
                <a:cubicBezTo>
                  <a:pt x="521312" y="352144"/>
                  <a:pt x="517279" y="355368"/>
                  <a:pt x="512440" y="355368"/>
                </a:cubicBezTo>
                <a:cubicBezTo>
                  <a:pt x="511633" y="355368"/>
                  <a:pt x="510827" y="355368"/>
                  <a:pt x="509213" y="355368"/>
                </a:cubicBezTo>
                <a:cubicBezTo>
                  <a:pt x="503567" y="352950"/>
                  <a:pt x="500341" y="347307"/>
                  <a:pt x="502761" y="341664"/>
                </a:cubicBezTo>
                <a:cubicBezTo>
                  <a:pt x="502761" y="340052"/>
                  <a:pt x="503567" y="337634"/>
                  <a:pt x="503567" y="336021"/>
                </a:cubicBezTo>
                <a:lnTo>
                  <a:pt x="503567" y="335215"/>
                </a:lnTo>
                <a:cubicBezTo>
                  <a:pt x="503567" y="331991"/>
                  <a:pt x="502761" y="329572"/>
                  <a:pt x="501954" y="327154"/>
                </a:cubicBezTo>
                <a:cubicBezTo>
                  <a:pt x="500341" y="321511"/>
                  <a:pt x="502761" y="315869"/>
                  <a:pt x="508407" y="313450"/>
                </a:cubicBezTo>
                <a:close/>
                <a:moveTo>
                  <a:pt x="480958" y="288449"/>
                </a:moveTo>
                <a:cubicBezTo>
                  <a:pt x="486597" y="289257"/>
                  <a:pt x="490625" y="294102"/>
                  <a:pt x="489819" y="300563"/>
                </a:cubicBezTo>
                <a:cubicBezTo>
                  <a:pt x="489014" y="306216"/>
                  <a:pt x="484180" y="310253"/>
                  <a:pt x="477735" y="309446"/>
                </a:cubicBezTo>
                <a:cubicBezTo>
                  <a:pt x="472096" y="308638"/>
                  <a:pt x="466457" y="309446"/>
                  <a:pt x="460818" y="311061"/>
                </a:cubicBezTo>
                <a:cubicBezTo>
                  <a:pt x="460012" y="311061"/>
                  <a:pt x="459207" y="311061"/>
                  <a:pt x="458401" y="311061"/>
                </a:cubicBezTo>
                <a:cubicBezTo>
                  <a:pt x="453567" y="311061"/>
                  <a:pt x="449539" y="308638"/>
                  <a:pt x="447928" y="303793"/>
                </a:cubicBezTo>
                <a:cubicBezTo>
                  <a:pt x="446317" y="298140"/>
                  <a:pt x="449539" y="291679"/>
                  <a:pt x="455179" y="290064"/>
                </a:cubicBezTo>
                <a:cubicBezTo>
                  <a:pt x="464040" y="287642"/>
                  <a:pt x="472096" y="286834"/>
                  <a:pt x="480958" y="288449"/>
                </a:cubicBezTo>
                <a:close/>
                <a:moveTo>
                  <a:pt x="41963" y="236956"/>
                </a:moveTo>
                <a:lnTo>
                  <a:pt x="158976" y="236956"/>
                </a:lnTo>
                <a:cubicBezTo>
                  <a:pt x="165431" y="236956"/>
                  <a:pt x="170273" y="241791"/>
                  <a:pt x="170273" y="247432"/>
                </a:cubicBezTo>
                <a:cubicBezTo>
                  <a:pt x="170273" y="253879"/>
                  <a:pt x="165431" y="258715"/>
                  <a:pt x="158976" y="258715"/>
                </a:cubicBezTo>
                <a:lnTo>
                  <a:pt x="61331" y="258715"/>
                </a:lnTo>
                <a:lnTo>
                  <a:pt x="24209" y="548829"/>
                </a:lnTo>
                <a:lnTo>
                  <a:pt x="568116" y="548829"/>
                </a:lnTo>
                <a:lnTo>
                  <a:pt x="536643" y="258715"/>
                </a:lnTo>
                <a:lnTo>
                  <a:pt x="438998" y="258715"/>
                </a:lnTo>
                <a:cubicBezTo>
                  <a:pt x="432543" y="258715"/>
                  <a:pt x="428508" y="253879"/>
                  <a:pt x="428508" y="247432"/>
                </a:cubicBezTo>
                <a:cubicBezTo>
                  <a:pt x="428508" y="241791"/>
                  <a:pt x="432543" y="236956"/>
                  <a:pt x="438998" y="236956"/>
                </a:cubicBezTo>
                <a:lnTo>
                  <a:pt x="556011" y="236956"/>
                </a:lnTo>
                <a:lnTo>
                  <a:pt x="592325" y="569782"/>
                </a:lnTo>
                <a:lnTo>
                  <a:pt x="0" y="569782"/>
                </a:lnTo>
                <a:close/>
                <a:moveTo>
                  <a:pt x="298560" y="66829"/>
                </a:moveTo>
                <a:cubicBezTo>
                  <a:pt x="267084" y="66829"/>
                  <a:pt x="241257" y="92634"/>
                  <a:pt x="241257" y="124891"/>
                </a:cubicBezTo>
                <a:cubicBezTo>
                  <a:pt x="241257" y="156341"/>
                  <a:pt x="267084" y="182146"/>
                  <a:pt x="298560" y="182146"/>
                </a:cubicBezTo>
                <a:cubicBezTo>
                  <a:pt x="330036" y="182146"/>
                  <a:pt x="355862" y="156341"/>
                  <a:pt x="355862" y="124891"/>
                </a:cubicBezTo>
                <a:cubicBezTo>
                  <a:pt x="355862" y="92634"/>
                  <a:pt x="330036" y="66829"/>
                  <a:pt x="298560" y="66829"/>
                </a:cubicBezTo>
                <a:close/>
                <a:moveTo>
                  <a:pt x="298560" y="45862"/>
                </a:moveTo>
                <a:cubicBezTo>
                  <a:pt x="342142" y="45862"/>
                  <a:pt x="377653" y="81344"/>
                  <a:pt x="377653" y="124891"/>
                </a:cubicBezTo>
                <a:cubicBezTo>
                  <a:pt x="377653" y="168437"/>
                  <a:pt x="342142" y="203919"/>
                  <a:pt x="298560" y="203919"/>
                </a:cubicBezTo>
                <a:cubicBezTo>
                  <a:pt x="254977" y="203919"/>
                  <a:pt x="219466" y="168437"/>
                  <a:pt x="219466" y="124891"/>
                </a:cubicBezTo>
                <a:cubicBezTo>
                  <a:pt x="219466" y="81344"/>
                  <a:pt x="254977" y="45862"/>
                  <a:pt x="298560" y="45862"/>
                </a:cubicBezTo>
                <a:close/>
                <a:moveTo>
                  <a:pt x="298624" y="21759"/>
                </a:moveTo>
                <a:cubicBezTo>
                  <a:pt x="235670" y="21759"/>
                  <a:pt x="200964" y="50770"/>
                  <a:pt x="192893" y="111211"/>
                </a:cubicBezTo>
                <a:cubicBezTo>
                  <a:pt x="190472" y="132164"/>
                  <a:pt x="191279" y="154729"/>
                  <a:pt x="196122" y="178099"/>
                </a:cubicBezTo>
                <a:cubicBezTo>
                  <a:pt x="220335" y="293340"/>
                  <a:pt x="279253" y="366675"/>
                  <a:pt x="298624" y="389240"/>
                </a:cubicBezTo>
                <a:cubicBezTo>
                  <a:pt x="318801" y="366675"/>
                  <a:pt x="376913" y="294146"/>
                  <a:pt x="401126" y="178099"/>
                </a:cubicBezTo>
                <a:cubicBezTo>
                  <a:pt x="405968" y="154729"/>
                  <a:pt x="407582" y="132164"/>
                  <a:pt x="404354" y="111211"/>
                </a:cubicBezTo>
                <a:cubicBezTo>
                  <a:pt x="396283" y="50770"/>
                  <a:pt x="362385" y="21759"/>
                  <a:pt x="298624" y="21759"/>
                </a:cubicBezTo>
                <a:close/>
                <a:moveTo>
                  <a:pt x="298624" y="0"/>
                </a:moveTo>
                <a:cubicBezTo>
                  <a:pt x="372877" y="0"/>
                  <a:pt x="416461" y="37876"/>
                  <a:pt x="426146" y="107988"/>
                </a:cubicBezTo>
                <a:cubicBezTo>
                  <a:pt x="428567" y="131358"/>
                  <a:pt x="427760" y="156341"/>
                  <a:pt x="422110" y="182935"/>
                </a:cubicBezTo>
                <a:cubicBezTo>
                  <a:pt x="394669" y="311070"/>
                  <a:pt x="329293" y="388434"/>
                  <a:pt x="309923" y="408581"/>
                </a:cubicBezTo>
                <a:cubicBezTo>
                  <a:pt x="309923" y="409387"/>
                  <a:pt x="309923" y="409387"/>
                  <a:pt x="309923" y="409387"/>
                </a:cubicBezTo>
                <a:cubicBezTo>
                  <a:pt x="311537" y="414222"/>
                  <a:pt x="309923" y="419863"/>
                  <a:pt x="304273" y="423087"/>
                </a:cubicBezTo>
                <a:cubicBezTo>
                  <a:pt x="301045" y="424699"/>
                  <a:pt x="297009" y="427116"/>
                  <a:pt x="293781" y="428728"/>
                </a:cubicBezTo>
                <a:cubicBezTo>
                  <a:pt x="291360" y="430340"/>
                  <a:pt x="289745" y="431951"/>
                  <a:pt x="288131" y="432757"/>
                </a:cubicBezTo>
                <a:cubicBezTo>
                  <a:pt x="285710" y="434369"/>
                  <a:pt x="283289" y="435175"/>
                  <a:pt x="281674" y="435175"/>
                </a:cubicBezTo>
                <a:cubicBezTo>
                  <a:pt x="278446" y="435175"/>
                  <a:pt x="275218" y="433563"/>
                  <a:pt x="272796" y="431146"/>
                </a:cubicBezTo>
                <a:cubicBezTo>
                  <a:pt x="269568" y="426310"/>
                  <a:pt x="270375" y="419057"/>
                  <a:pt x="275218" y="415834"/>
                </a:cubicBezTo>
                <a:cubicBezTo>
                  <a:pt x="277639" y="414222"/>
                  <a:pt x="280060" y="412610"/>
                  <a:pt x="281674" y="410999"/>
                </a:cubicBezTo>
                <a:cubicBezTo>
                  <a:pt x="283289" y="410193"/>
                  <a:pt x="284903" y="409387"/>
                  <a:pt x="286517" y="408581"/>
                </a:cubicBezTo>
                <a:cubicBezTo>
                  <a:pt x="266339" y="386822"/>
                  <a:pt x="201771" y="310264"/>
                  <a:pt x="175137" y="182935"/>
                </a:cubicBezTo>
                <a:cubicBezTo>
                  <a:pt x="169487" y="156341"/>
                  <a:pt x="168680" y="131358"/>
                  <a:pt x="171908" y="107988"/>
                </a:cubicBezTo>
                <a:cubicBezTo>
                  <a:pt x="180787" y="37876"/>
                  <a:pt x="225177" y="0"/>
                  <a:pt x="298624" y="0"/>
                </a:cubicBezTo>
                <a:close/>
              </a:path>
            </a:pathLst>
          </a:custGeom>
          <a:solidFill>
            <a:schemeClr val="bg1"/>
          </a:solidFill>
          <a:ln>
            <a:solidFill>
              <a:schemeClr val="bg1"/>
            </a:solidFill>
          </a:ln>
        </p:spPr>
      </p:sp>
      <p:sp>
        <p:nvSpPr>
          <p:cNvPr id="20" name="personal-card_16706"/>
          <p:cNvSpPr>
            <a:spLocks noChangeAspect="1"/>
          </p:cNvSpPr>
          <p:nvPr/>
        </p:nvSpPr>
        <p:spPr bwMode="auto">
          <a:xfrm>
            <a:off x="4357124" y="2373049"/>
            <a:ext cx="609685" cy="406267"/>
          </a:xfrm>
          <a:custGeom>
            <a:avLst/>
            <a:gdLst>
              <a:gd name="connsiteX0" fmla="*/ 317806 w 607639"/>
              <a:gd name="connsiteY0" fmla="*/ 306818 h 404904"/>
              <a:gd name="connsiteX1" fmla="*/ 529121 w 607639"/>
              <a:gd name="connsiteY1" fmla="*/ 306818 h 404904"/>
              <a:gd name="connsiteX2" fmla="*/ 539826 w 607639"/>
              <a:gd name="connsiteY2" fmla="*/ 317365 h 404904"/>
              <a:gd name="connsiteX3" fmla="*/ 529121 w 607639"/>
              <a:gd name="connsiteY3" fmla="*/ 328058 h 404904"/>
              <a:gd name="connsiteX4" fmla="*/ 317806 w 607639"/>
              <a:gd name="connsiteY4" fmla="*/ 328058 h 404904"/>
              <a:gd name="connsiteX5" fmla="*/ 307101 w 607639"/>
              <a:gd name="connsiteY5" fmla="*/ 317365 h 404904"/>
              <a:gd name="connsiteX6" fmla="*/ 317806 w 607639"/>
              <a:gd name="connsiteY6" fmla="*/ 306818 h 404904"/>
              <a:gd name="connsiteX7" fmla="*/ 317806 w 607639"/>
              <a:gd name="connsiteY7" fmla="*/ 246626 h 404904"/>
              <a:gd name="connsiteX8" fmla="*/ 529121 w 607639"/>
              <a:gd name="connsiteY8" fmla="*/ 246626 h 404904"/>
              <a:gd name="connsiteX9" fmla="*/ 539826 w 607639"/>
              <a:gd name="connsiteY9" fmla="*/ 257317 h 404904"/>
              <a:gd name="connsiteX10" fmla="*/ 529121 w 607639"/>
              <a:gd name="connsiteY10" fmla="*/ 268007 h 404904"/>
              <a:gd name="connsiteX11" fmla="*/ 317806 w 607639"/>
              <a:gd name="connsiteY11" fmla="*/ 268007 h 404904"/>
              <a:gd name="connsiteX12" fmla="*/ 307101 w 607639"/>
              <a:gd name="connsiteY12" fmla="*/ 257317 h 404904"/>
              <a:gd name="connsiteX13" fmla="*/ 317806 w 607639"/>
              <a:gd name="connsiteY13" fmla="*/ 246626 h 404904"/>
              <a:gd name="connsiteX14" fmla="*/ 181279 w 607639"/>
              <a:gd name="connsiteY14" fmla="*/ 218467 h 404904"/>
              <a:gd name="connsiteX15" fmla="*/ 141093 w 607639"/>
              <a:gd name="connsiteY15" fmla="*/ 225498 h 404904"/>
              <a:gd name="connsiteX16" fmla="*/ 101640 w 607639"/>
              <a:gd name="connsiteY16" fmla="*/ 242487 h 404904"/>
              <a:gd name="connsiteX17" fmla="*/ 101640 w 607639"/>
              <a:gd name="connsiteY17" fmla="*/ 281740 h 404904"/>
              <a:gd name="connsiteX18" fmla="*/ 141973 w 607639"/>
              <a:gd name="connsiteY18" fmla="*/ 317477 h 404904"/>
              <a:gd name="connsiteX19" fmla="*/ 220732 w 607639"/>
              <a:gd name="connsiteY19" fmla="*/ 317477 h 404904"/>
              <a:gd name="connsiteX20" fmla="*/ 261065 w 607639"/>
              <a:gd name="connsiteY20" fmla="*/ 282325 h 404904"/>
              <a:gd name="connsiteX21" fmla="*/ 261065 w 607639"/>
              <a:gd name="connsiteY21" fmla="*/ 243513 h 404904"/>
              <a:gd name="connsiteX22" fmla="*/ 222639 w 607639"/>
              <a:gd name="connsiteY22" fmla="*/ 226083 h 404904"/>
              <a:gd name="connsiteX23" fmla="*/ 181279 w 607639"/>
              <a:gd name="connsiteY23" fmla="*/ 218467 h 404904"/>
              <a:gd name="connsiteX24" fmla="*/ 181279 w 607639"/>
              <a:gd name="connsiteY24" fmla="*/ 197230 h 404904"/>
              <a:gd name="connsiteX25" fmla="*/ 231586 w 607639"/>
              <a:gd name="connsiteY25" fmla="*/ 206750 h 404904"/>
              <a:gd name="connsiteX26" fmla="*/ 276025 w 607639"/>
              <a:gd name="connsiteY26" fmla="*/ 227109 h 404904"/>
              <a:gd name="connsiteX27" fmla="*/ 282185 w 607639"/>
              <a:gd name="connsiteY27" fmla="*/ 236629 h 404904"/>
              <a:gd name="connsiteX28" fmla="*/ 282185 w 607639"/>
              <a:gd name="connsiteY28" fmla="*/ 282325 h 404904"/>
              <a:gd name="connsiteX29" fmla="*/ 220732 w 607639"/>
              <a:gd name="connsiteY29" fmla="*/ 338714 h 404904"/>
              <a:gd name="connsiteX30" fmla="*/ 141826 w 607639"/>
              <a:gd name="connsiteY30" fmla="*/ 338714 h 404904"/>
              <a:gd name="connsiteX31" fmla="*/ 80374 w 607639"/>
              <a:gd name="connsiteY31" fmla="*/ 281740 h 404904"/>
              <a:gd name="connsiteX32" fmla="*/ 80374 w 607639"/>
              <a:gd name="connsiteY32" fmla="*/ 235457 h 404904"/>
              <a:gd name="connsiteX33" fmla="*/ 86827 w 607639"/>
              <a:gd name="connsiteY33" fmla="*/ 225790 h 404904"/>
              <a:gd name="connsiteX34" fmla="*/ 132587 w 607639"/>
              <a:gd name="connsiteY34" fmla="*/ 206018 h 404904"/>
              <a:gd name="connsiteX35" fmla="*/ 181279 w 607639"/>
              <a:gd name="connsiteY35" fmla="*/ 197230 h 404904"/>
              <a:gd name="connsiteX36" fmla="*/ 317806 w 607639"/>
              <a:gd name="connsiteY36" fmla="*/ 186575 h 404904"/>
              <a:gd name="connsiteX37" fmla="*/ 529121 w 607639"/>
              <a:gd name="connsiteY37" fmla="*/ 186575 h 404904"/>
              <a:gd name="connsiteX38" fmla="*/ 539826 w 607639"/>
              <a:gd name="connsiteY38" fmla="*/ 197268 h 404904"/>
              <a:gd name="connsiteX39" fmla="*/ 529121 w 607639"/>
              <a:gd name="connsiteY39" fmla="*/ 207815 h 404904"/>
              <a:gd name="connsiteX40" fmla="*/ 317806 w 607639"/>
              <a:gd name="connsiteY40" fmla="*/ 207815 h 404904"/>
              <a:gd name="connsiteX41" fmla="*/ 307101 w 607639"/>
              <a:gd name="connsiteY41" fmla="*/ 197268 h 404904"/>
              <a:gd name="connsiteX42" fmla="*/ 317806 w 607639"/>
              <a:gd name="connsiteY42" fmla="*/ 186575 h 404904"/>
              <a:gd name="connsiteX43" fmla="*/ 338335 w 607639"/>
              <a:gd name="connsiteY43" fmla="*/ 93287 h 404904"/>
              <a:gd name="connsiteX44" fmla="*/ 495249 w 607639"/>
              <a:gd name="connsiteY44" fmla="*/ 93287 h 404904"/>
              <a:gd name="connsiteX45" fmla="*/ 505954 w 607639"/>
              <a:gd name="connsiteY45" fmla="*/ 103834 h 404904"/>
              <a:gd name="connsiteX46" fmla="*/ 495249 w 607639"/>
              <a:gd name="connsiteY46" fmla="*/ 114527 h 404904"/>
              <a:gd name="connsiteX47" fmla="*/ 338335 w 607639"/>
              <a:gd name="connsiteY47" fmla="*/ 114527 h 404904"/>
              <a:gd name="connsiteX48" fmla="*/ 327776 w 607639"/>
              <a:gd name="connsiteY48" fmla="*/ 103834 h 404904"/>
              <a:gd name="connsiteX49" fmla="*/ 338335 w 607639"/>
              <a:gd name="connsiteY49" fmla="*/ 93287 h 404904"/>
              <a:gd name="connsiteX50" fmla="*/ 181279 w 607639"/>
              <a:gd name="connsiteY50" fmla="*/ 76903 h 404904"/>
              <a:gd name="connsiteX51" fmla="*/ 137706 w 607639"/>
              <a:gd name="connsiteY51" fmla="*/ 120528 h 404904"/>
              <a:gd name="connsiteX52" fmla="*/ 181279 w 607639"/>
              <a:gd name="connsiteY52" fmla="*/ 164007 h 404904"/>
              <a:gd name="connsiteX53" fmla="*/ 225000 w 607639"/>
              <a:gd name="connsiteY53" fmla="*/ 120528 h 404904"/>
              <a:gd name="connsiteX54" fmla="*/ 181279 w 607639"/>
              <a:gd name="connsiteY54" fmla="*/ 76903 h 404904"/>
              <a:gd name="connsiteX55" fmla="*/ 181279 w 607639"/>
              <a:gd name="connsiteY55" fmla="*/ 55676 h 404904"/>
              <a:gd name="connsiteX56" fmla="*/ 246273 w 607639"/>
              <a:gd name="connsiteY56" fmla="*/ 120528 h 404904"/>
              <a:gd name="connsiteX57" fmla="*/ 181279 w 607639"/>
              <a:gd name="connsiteY57" fmla="*/ 185234 h 404904"/>
              <a:gd name="connsiteX58" fmla="*/ 116433 w 607639"/>
              <a:gd name="connsiteY58" fmla="*/ 120528 h 404904"/>
              <a:gd name="connsiteX59" fmla="*/ 181279 w 607639"/>
              <a:gd name="connsiteY59" fmla="*/ 55676 h 404904"/>
              <a:gd name="connsiteX60" fmla="*/ 117040 w 607639"/>
              <a:gd name="connsiteY60" fmla="*/ 21234 h 404904"/>
              <a:gd name="connsiteX61" fmla="*/ 21266 w 607639"/>
              <a:gd name="connsiteY61" fmla="*/ 116858 h 404904"/>
              <a:gd name="connsiteX62" fmla="*/ 21266 w 607639"/>
              <a:gd name="connsiteY62" fmla="*/ 288046 h 404904"/>
              <a:gd name="connsiteX63" fmla="*/ 117040 w 607639"/>
              <a:gd name="connsiteY63" fmla="*/ 383670 h 404904"/>
              <a:gd name="connsiteX64" fmla="*/ 490746 w 607639"/>
              <a:gd name="connsiteY64" fmla="*/ 383670 h 404904"/>
              <a:gd name="connsiteX65" fmla="*/ 586373 w 607639"/>
              <a:gd name="connsiteY65" fmla="*/ 288046 h 404904"/>
              <a:gd name="connsiteX66" fmla="*/ 586373 w 607639"/>
              <a:gd name="connsiteY66" fmla="*/ 116858 h 404904"/>
              <a:gd name="connsiteX67" fmla="*/ 490746 w 607639"/>
              <a:gd name="connsiteY67" fmla="*/ 21234 h 404904"/>
              <a:gd name="connsiteX68" fmla="*/ 117040 w 607639"/>
              <a:gd name="connsiteY68" fmla="*/ 0 h 404904"/>
              <a:gd name="connsiteX69" fmla="*/ 490746 w 607639"/>
              <a:gd name="connsiteY69" fmla="*/ 0 h 404904"/>
              <a:gd name="connsiteX70" fmla="*/ 607639 w 607639"/>
              <a:gd name="connsiteY70" fmla="*/ 116858 h 404904"/>
              <a:gd name="connsiteX71" fmla="*/ 607639 w 607639"/>
              <a:gd name="connsiteY71" fmla="*/ 288046 h 404904"/>
              <a:gd name="connsiteX72" fmla="*/ 490746 w 607639"/>
              <a:gd name="connsiteY72" fmla="*/ 404904 h 404904"/>
              <a:gd name="connsiteX73" fmla="*/ 117040 w 607639"/>
              <a:gd name="connsiteY73" fmla="*/ 404904 h 404904"/>
              <a:gd name="connsiteX74" fmla="*/ 0 w 607639"/>
              <a:gd name="connsiteY74" fmla="*/ 288046 h 404904"/>
              <a:gd name="connsiteX75" fmla="*/ 0 w 607639"/>
              <a:gd name="connsiteY75" fmla="*/ 116858 h 404904"/>
              <a:gd name="connsiteX76" fmla="*/ 117040 w 607639"/>
              <a:gd name="connsiteY76" fmla="*/ 0 h 4049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607639" h="404904">
                <a:moveTo>
                  <a:pt x="317806" y="306818"/>
                </a:moveTo>
                <a:lnTo>
                  <a:pt x="529121" y="306818"/>
                </a:lnTo>
                <a:cubicBezTo>
                  <a:pt x="535134" y="306818"/>
                  <a:pt x="539826" y="311505"/>
                  <a:pt x="539826" y="317365"/>
                </a:cubicBezTo>
                <a:cubicBezTo>
                  <a:pt x="539826" y="323371"/>
                  <a:pt x="534987" y="328058"/>
                  <a:pt x="529121" y="328058"/>
                </a:cubicBezTo>
                <a:lnTo>
                  <a:pt x="317806" y="328058"/>
                </a:lnTo>
                <a:cubicBezTo>
                  <a:pt x="311941" y="328058"/>
                  <a:pt x="307101" y="323371"/>
                  <a:pt x="307101" y="317365"/>
                </a:cubicBezTo>
                <a:cubicBezTo>
                  <a:pt x="307101" y="311505"/>
                  <a:pt x="311941" y="306818"/>
                  <a:pt x="317806" y="306818"/>
                </a:cubicBezTo>
                <a:close/>
                <a:moveTo>
                  <a:pt x="317806" y="246626"/>
                </a:moveTo>
                <a:lnTo>
                  <a:pt x="529121" y="246626"/>
                </a:lnTo>
                <a:cubicBezTo>
                  <a:pt x="535134" y="246626"/>
                  <a:pt x="539826" y="251459"/>
                  <a:pt x="539826" y="257317"/>
                </a:cubicBezTo>
                <a:cubicBezTo>
                  <a:pt x="539826" y="263174"/>
                  <a:pt x="534987" y="268007"/>
                  <a:pt x="529121" y="268007"/>
                </a:cubicBezTo>
                <a:lnTo>
                  <a:pt x="317806" y="268007"/>
                </a:lnTo>
                <a:cubicBezTo>
                  <a:pt x="311941" y="268007"/>
                  <a:pt x="307101" y="263174"/>
                  <a:pt x="307101" y="257317"/>
                </a:cubicBezTo>
                <a:cubicBezTo>
                  <a:pt x="307101" y="251459"/>
                  <a:pt x="311941" y="246626"/>
                  <a:pt x="317806" y="246626"/>
                </a:cubicBezTo>
                <a:close/>
                <a:moveTo>
                  <a:pt x="181279" y="218467"/>
                </a:moveTo>
                <a:cubicBezTo>
                  <a:pt x="166026" y="218467"/>
                  <a:pt x="151653" y="220957"/>
                  <a:pt x="141093" y="225498"/>
                </a:cubicBezTo>
                <a:lnTo>
                  <a:pt x="101640" y="242487"/>
                </a:lnTo>
                <a:lnTo>
                  <a:pt x="101640" y="281740"/>
                </a:lnTo>
                <a:cubicBezTo>
                  <a:pt x="101640" y="301366"/>
                  <a:pt x="119680" y="317477"/>
                  <a:pt x="141973" y="317477"/>
                </a:cubicBezTo>
                <a:lnTo>
                  <a:pt x="220732" y="317477"/>
                </a:lnTo>
                <a:cubicBezTo>
                  <a:pt x="242879" y="317477"/>
                  <a:pt x="261065" y="301659"/>
                  <a:pt x="261065" y="282325"/>
                </a:cubicBezTo>
                <a:lnTo>
                  <a:pt x="261065" y="243513"/>
                </a:lnTo>
                <a:lnTo>
                  <a:pt x="222639" y="226083"/>
                </a:lnTo>
                <a:cubicBezTo>
                  <a:pt x="212079" y="221250"/>
                  <a:pt x="196973" y="218467"/>
                  <a:pt x="181279" y="218467"/>
                </a:cubicBezTo>
                <a:close/>
                <a:moveTo>
                  <a:pt x="181279" y="197230"/>
                </a:moveTo>
                <a:cubicBezTo>
                  <a:pt x="200199" y="197230"/>
                  <a:pt x="218092" y="200599"/>
                  <a:pt x="231586" y="206750"/>
                </a:cubicBezTo>
                <a:lnTo>
                  <a:pt x="276025" y="227109"/>
                </a:lnTo>
                <a:cubicBezTo>
                  <a:pt x="279838" y="228720"/>
                  <a:pt x="282332" y="232528"/>
                  <a:pt x="282185" y="236629"/>
                </a:cubicBezTo>
                <a:lnTo>
                  <a:pt x="282185" y="282325"/>
                </a:lnTo>
                <a:cubicBezTo>
                  <a:pt x="282185" y="313376"/>
                  <a:pt x="254612" y="338714"/>
                  <a:pt x="220732" y="338714"/>
                </a:cubicBezTo>
                <a:lnTo>
                  <a:pt x="141826" y="338714"/>
                </a:lnTo>
                <a:cubicBezTo>
                  <a:pt x="107947" y="338714"/>
                  <a:pt x="80374" y="313083"/>
                  <a:pt x="80374" y="281740"/>
                </a:cubicBezTo>
                <a:lnTo>
                  <a:pt x="80374" y="235457"/>
                </a:lnTo>
                <a:cubicBezTo>
                  <a:pt x="80374" y="231356"/>
                  <a:pt x="82867" y="227402"/>
                  <a:pt x="86827" y="225790"/>
                </a:cubicBezTo>
                <a:lnTo>
                  <a:pt x="132587" y="206018"/>
                </a:lnTo>
                <a:cubicBezTo>
                  <a:pt x="145933" y="200306"/>
                  <a:pt x="163240" y="197230"/>
                  <a:pt x="181279" y="197230"/>
                </a:cubicBezTo>
                <a:close/>
                <a:moveTo>
                  <a:pt x="317806" y="186575"/>
                </a:moveTo>
                <a:lnTo>
                  <a:pt x="529121" y="186575"/>
                </a:lnTo>
                <a:cubicBezTo>
                  <a:pt x="535134" y="186575"/>
                  <a:pt x="539826" y="191262"/>
                  <a:pt x="539826" y="197268"/>
                </a:cubicBezTo>
                <a:cubicBezTo>
                  <a:pt x="539826" y="203128"/>
                  <a:pt x="534987" y="207815"/>
                  <a:pt x="529121" y="207815"/>
                </a:cubicBezTo>
                <a:lnTo>
                  <a:pt x="317806" y="207815"/>
                </a:lnTo>
                <a:cubicBezTo>
                  <a:pt x="311941" y="207815"/>
                  <a:pt x="307101" y="203128"/>
                  <a:pt x="307101" y="197268"/>
                </a:cubicBezTo>
                <a:cubicBezTo>
                  <a:pt x="307101" y="191262"/>
                  <a:pt x="311941" y="186575"/>
                  <a:pt x="317806" y="186575"/>
                </a:cubicBezTo>
                <a:close/>
                <a:moveTo>
                  <a:pt x="338335" y="93287"/>
                </a:moveTo>
                <a:lnTo>
                  <a:pt x="495249" y="93287"/>
                </a:lnTo>
                <a:cubicBezTo>
                  <a:pt x="501115" y="93287"/>
                  <a:pt x="505954" y="97974"/>
                  <a:pt x="505954" y="103834"/>
                </a:cubicBezTo>
                <a:cubicBezTo>
                  <a:pt x="505954" y="109693"/>
                  <a:pt x="501115" y="114527"/>
                  <a:pt x="495249" y="114527"/>
                </a:cubicBezTo>
                <a:lnTo>
                  <a:pt x="338335" y="114527"/>
                </a:lnTo>
                <a:cubicBezTo>
                  <a:pt x="332469" y="114527"/>
                  <a:pt x="327776" y="109693"/>
                  <a:pt x="327776" y="103834"/>
                </a:cubicBezTo>
                <a:cubicBezTo>
                  <a:pt x="327776" y="97974"/>
                  <a:pt x="332469" y="93287"/>
                  <a:pt x="338335" y="93287"/>
                </a:cubicBezTo>
                <a:close/>
                <a:moveTo>
                  <a:pt x="181279" y="76903"/>
                </a:moveTo>
                <a:cubicBezTo>
                  <a:pt x="157219" y="76903"/>
                  <a:pt x="137706" y="96520"/>
                  <a:pt x="137706" y="120528"/>
                </a:cubicBezTo>
                <a:cubicBezTo>
                  <a:pt x="137706" y="144537"/>
                  <a:pt x="157219" y="164007"/>
                  <a:pt x="181279" y="164007"/>
                </a:cubicBezTo>
                <a:cubicBezTo>
                  <a:pt x="205340" y="164007"/>
                  <a:pt x="225000" y="144537"/>
                  <a:pt x="225000" y="120528"/>
                </a:cubicBezTo>
                <a:cubicBezTo>
                  <a:pt x="225000" y="96520"/>
                  <a:pt x="205340" y="76903"/>
                  <a:pt x="181279" y="76903"/>
                </a:cubicBezTo>
                <a:close/>
                <a:moveTo>
                  <a:pt x="181279" y="55676"/>
                </a:moveTo>
                <a:cubicBezTo>
                  <a:pt x="217077" y="55676"/>
                  <a:pt x="246273" y="84808"/>
                  <a:pt x="246273" y="120528"/>
                </a:cubicBezTo>
                <a:cubicBezTo>
                  <a:pt x="246273" y="156248"/>
                  <a:pt x="217077" y="185234"/>
                  <a:pt x="181279" y="185234"/>
                </a:cubicBezTo>
                <a:cubicBezTo>
                  <a:pt x="145482" y="185234"/>
                  <a:pt x="116433" y="156248"/>
                  <a:pt x="116433" y="120528"/>
                </a:cubicBezTo>
                <a:cubicBezTo>
                  <a:pt x="116433" y="84808"/>
                  <a:pt x="145482" y="55676"/>
                  <a:pt x="181279" y="55676"/>
                </a:cubicBezTo>
                <a:close/>
                <a:moveTo>
                  <a:pt x="117040" y="21234"/>
                </a:moveTo>
                <a:cubicBezTo>
                  <a:pt x="64240" y="21234"/>
                  <a:pt x="21266" y="64140"/>
                  <a:pt x="21266" y="116858"/>
                </a:cubicBezTo>
                <a:lnTo>
                  <a:pt x="21266" y="288046"/>
                </a:lnTo>
                <a:cubicBezTo>
                  <a:pt x="21266" y="340764"/>
                  <a:pt x="64240" y="383670"/>
                  <a:pt x="117040" y="383670"/>
                </a:cubicBezTo>
                <a:lnTo>
                  <a:pt x="490746" y="383670"/>
                </a:lnTo>
                <a:cubicBezTo>
                  <a:pt x="543546" y="383670"/>
                  <a:pt x="586373" y="340764"/>
                  <a:pt x="586373" y="288046"/>
                </a:cubicBezTo>
                <a:cubicBezTo>
                  <a:pt x="586373" y="288046"/>
                  <a:pt x="586373" y="116858"/>
                  <a:pt x="586373" y="116858"/>
                </a:cubicBezTo>
                <a:cubicBezTo>
                  <a:pt x="586373" y="64140"/>
                  <a:pt x="543546" y="21234"/>
                  <a:pt x="490746" y="21234"/>
                </a:cubicBezTo>
                <a:close/>
                <a:moveTo>
                  <a:pt x="117040" y="0"/>
                </a:moveTo>
                <a:lnTo>
                  <a:pt x="490746" y="0"/>
                </a:lnTo>
                <a:cubicBezTo>
                  <a:pt x="555279" y="0"/>
                  <a:pt x="607639" y="52425"/>
                  <a:pt x="607639" y="116858"/>
                </a:cubicBezTo>
                <a:lnTo>
                  <a:pt x="607639" y="288046"/>
                </a:lnTo>
                <a:cubicBezTo>
                  <a:pt x="607639" y="352479"/>
                  <a:pt x="555279" y="404904"/>
                  <a:pt x="490746" y="404904"/>
                </a:cubicBezTo>
                <a:lnTo>
                  <a:pt x="117040" y="404904"/>
                </a:lnTo>
                <a:cubicBezTo>
                  <a:pt x="52506" y="404904"/>
                  <a:pt x="0" y="352479"/>
                  <a:pt x="0" y="288046"/>
                </a:cubicBezTo>
                <a:lnTo>
                  <a:pt x="0" y="116858"/>
                </a:lnTo>
                <a:cubicBezTo>
                  <a:pt x="0" y="52425"/>
                  <a:pt x="52506" y="0"/>
                  <a:pt x="117040" y="0"/>
                </a:cubicBezTo>
                <a:close/>
              </a:path>
            </a:pathLst>
          </a:custGeom>
          <a:solidFill>
            <a:schemeClr val="bg1"/>
          </a:solidFill>
          <a:ln>
            <a:solidFill>
              <a:schemeClr val="bg1"/>
            </a:solidFill>
          </a:ln>
        </p:spPr>
      </p:sp>
      <p:sp>
        <p:nvSpPr>
          <p:cNvPr id="21" name="vertical-bars_87155"/>
          <p:cNvSpPr>
            <a:spLocks noChangeAspect="1"/>
          </p:cNvSpPr>
          <p:nvPr/>
        </p:nvSpPr>
        <p:spPr bwMode="auto">
          <a:xfrm>
            <a:off x="7324085" y="2295204"/>
            <a:ext cx="435321" cy="540082"/>
          </a:xfrm>
          <a:custGeom>
            <a:avLst/>
            <a:gdLst>
              <a:gd name="T0" fmla="*/ 3193 w 3193"/>
              <a:gd name="T1" fmla="*/ 1895 h 3967"/>
              <a:gd name="T2" fmla="*/ 3093 w 3193"/>
              <a:gd name="T3" fmla="*/ 1528 h 3967"/>
              <a:gd name="T4" fmla="*/ 200 w 3193"/>
              <a:gd name="T5" fmla="*/ 1528 h 3967"/>
              <a:gd name="T6" fmla="*/ 1200 w 3193"/>
              <a:gd name="T7" fmla="*/ 516 h 3967"/>
              <a:gd name="T8" fmla="*/ 543 w 3193"/>
              <a:gd name="T9" fmla="*/ 1027 h 3967"/>
              <a:gd name="T10" fmla="*/ 543 w 3193"/>
              <a:gd name="T11" fmla="*/ 1227 h 3967"/>
              <a:gd name="T12" fmla="*/ 1300 w 3193"/>
              <a:gd name="T13" fmla="*/ 1227 h 3967"/>
              <a:gd name="T14" fmla="*/ 1944 w 3193"/>
              <a:gd name="T15" fmla="*/ 1127 h 3967"/>
              <a:gd name="T16" fmla="*/ 1844 w 3193"/>
              <a:gd name="T17" fmla="*/ 316 h 3967"/>
              <a:gd name="T18" fmla="*/ 1300 w 3193"/>
              <a:gd name="T19" fmla="*/ 316 h 3967"/>
              <a:gd name="T20" fmla="*/ 200 w 3193"/>
              <a:gd name="T21" fmla="*/ 100 h 3967"/>
              <a:gd name="T22" fmla="*/ 0 w 3193"/>
              <a:gd name="T23" fmla="*/ 100 h 3967"/>
              <a:gd name="T24" fmla="*/ 0 w 3193"/>
              <a:gd name="T25" fmla="*/ 1628 h 3967"/>
              <a:gd name="T26" fmla="*/ 0 w 3193"/>
              <a:gd name="T27" fmla="*/ 2339 h 3967"/>
              <a:gd name="T28" fmla="*/ 0 w 3193"/>
              <a:gd name="T29" fmla="*/ 3551 h 3967"/>
              <a:gd name="T30" fmla="*/ 100 w 3193"/>
              <a:gd name="T31" fmla="*/ 3967 h 3967"/>
              <a:gd name="T32" fmla="*/ 200 w 3193"/>
              <a:gd name="T33" fmla="*/ 3651 h 3967"/>
              <a:gd name="T34" fmla="*/ 2469 w 3193"/>
              <a:gd name="T35" fmla="*/ 3651 h 3967"/>
              <a:gd name="T36" fmla="*/ 3193 w 3193"/>
              <a:gd name="T37" fmla="*/ 3551 h 3967"/>
              <a:gd name="T38" fmla="*/ 3093 w 3193"/>
              <a:gd name="T39" fmla="*/ 2740 h 3967"/>
              <a:gd name="T40" fmla="*/ 2369 w 3193"/>
              <a:gd name="T41" fmla="*/ 2840 h 3967"/>
              <a:gd name="T42" fmla="*/ 200 w 3193"/>
              <a:gd name="T43" fmla="*/ 3451 h 3967"/>
              <a:gd name="T44" fmla="*/ 1956 w 3193"/>
              <a:gd name="T45" fmla="*/ 2940 h 3967"/>
              <a:gd name="T46" fmla="*/ 1956 w 3193"/>
              <a:gd name="T47" fmla="*/ 2740 h 3967"/>
              <a:gd name="T48" fmla="*/ 200 w 3193"/>
              <a:gd name="T49" fmla="*/ 2439 h 3967"/>
              <a:gd name="T50" fmla="*/ 1844 w 3193"/>
              <a:gd name="T51" fmla="*/ 2439 h 3967"/>
              <a:gd name="T52" fmla="*/ 3193 w 3193"/>
              <a:gd name="T53" fmla="*/ 2339 h 3967"/>
              <a:gd name="T54" fmla="*/ 1944 w 3193"/>
              <a:gd name="T55" fmla="*/ 2239 h 3967"/>
              <a:gd name="T56" fmla="*/ 2993 w 3193"/>
              <a:gd name="T57" fmla="*/ 1728 h 3967"/>
              <a:gd name="T58" fmla="*/ 3093 w 3193"/>
              <a:gd name="T59" fmla="*/ 1995 h 3967"/>
              <a:gd name="T60" fmla="*/ 1400 w 3193"/>
              <a:gd name="T61" fmla="*/ 1027 h 3967"/>
              <a:gd name="T62" fmla="*/ 1744 w 3193"/>
              <a:gd name="T63" fmla="*/ 516 h 3967"/>
              <a:gd name="T64" fmla="*/ 2993 w 3193"/>
              <a:gd name="T65" fmla="*/ 3451 h 3967"/>
              <a:gd name="T66" fmla="*/ 2569 w 3193"/>
              <a:gd name="T67" fmla="*/ 2940 h 3967"/>
              <a:gd name="T68" fmla="*/ 2993 w 3193"/>
              <a:gd name="T69" fmla="*/ 3451 h 3967"/>
              <a:gd name="T70" fmla="*/ 1744 w 3193"/>
              <a:gd name="T71" fmla="*/ 1728 h 3967"/>
              <a:gd name="T72" fmla="*/ 200 w 3193"/>
              <a:gd name="T73" fmla="*/ 2239 h 39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193" h="3967">
                <a:moveTo>
                  <a:pt x="3093" y="1995"/>
                </a:moveTo>
                <a:cubicBezTo>
                  <a:pt x="3148" y="1995"/>
                  <a:pt x="3193" y="1951"/>
                  <a:pt x="3193" y="1895"/>
                </a:cubicBezTo>
                <a:lnTo>
                  <a:pt x="3193" y="1628"/>
                </a:lnTo>
                <a:cubicBezTo>
                  <a:pt x="3193" y="1573"/>
                  <a:pt x="3148" y="1528"/>
                  <a:pt x="3093" y="1528"/>
                </a:cubicBezTo>
                <a:lnTo>
                  <a:pt x="1844" y="1528"/>
                </a:lnTo>
                <a:lnTo>
                  <a:pt x="200" y="1528"/>
                </a:lnTo>
                <a:lnTo>
                  <a:pt x="200" y="516"/>
                </a:lnTo>
                <a:lnTo>
                  <a:pt x="1200" y="516"/>
                </a:lnTo>
                <a:lnTo>
                  <a:pt x="1200" y="1027"/>
                </a:lnTo>
                <a:lnTo>
                  <a:pt x="543" y="1027"/>
                </a:lnTo>
                <a:cubicBezTo>
                  <a:pt x="488" y="1027"/>
                  <a:pt x="443" y="1072"/>
                  <a:pt x="443" y="1127"/>
                </a:cubicBezTo>
                <a:cubicBezTo>
                  <a:pt x="443" y="1182"/>
                  <a:pt x="488" y="1227"/>
                  <a:pt x="543" y="1227"/>
                </a:cubicBezTo>
                <a:lnTo>
                  <a:pt x="1300" y="1227"/>
                </a:lnTo>
                <a:cubicBezTo>
                  <a:pt x="1300" y="1227"/>
                  <a:pt x="1300" y="1227"/>
                  <a:pt x="1300" y="1227"/>
                </a:cubicBezTo>
                <a:lnTo>
                  <a:pt x="1844" y="1227"/>
                </a:lnTo>
                <a:cubicBezTo>
                  <a:pt x="1899" y="1227"/>
                  <a:pt x="1944" y="1182"/>
                  <a:pt x="1944" y="1127"/>
                </a:cubicBezTo>
                <a:lnTo>
                  <a:pt x="1944" y="416"/>
                </a:lnTo>
                <a:cubicBezTo>
                  <a:pt x="1944" y="361"/>
                  <a:pt x="1899" y="316"/>
                  <a:pt x="1844" y="316"/>
                </a:cubicBezTo>
                <a:lnTo>
                  <a:pt x="1300" y="316"/>
                </a:lnTo>
                <a:lnTo>
                  <a:pt x="1300" y="316"/>
                </a:lnTo>
                <a:lnTo>
                  <a:pt x="200" y="316"/>
                </a:lnTo>
                <a:lnTo>
                  <a:pt x="200" y="100"/>
                </a:lnTo>
                <a:cubicBezTo>
                  <a:pt x="200" y="45"/>
                  <a:pt x="155" y="0"/>
                  <a:pt x="100" y="0"/>
                </a:cubicBezTo>
                <a:cubicBezTo>
                  <a:pt x="44" y="0"/>
                  <a:pt x="0" y="45"/>
                  <a:pt x="0" y="100"/>
                </a:cubicBezTo>
                <a:lnTo>
                  <a:pt x="0" y="1628"/>
                </a:lnTo>
                <a:lnTo>
                  <a:pt x="0" y="1628"/>
                </a:lnTo>
                <a:lnTo>
                  <a:pt x="0" y="2339"/>
                </a:lnTo>
                <a:lnTo>
                  <a:pt x="0" y="2339"/>
                </a:lnTo>
                <a:lnTo>
                  <a:pt x="0" y="2840"/>
                </a:lnTo>
                <a:lnTo>
                  <a:pt x="0" y="3551"/>
                </a:lnTo>
                <a:lnTo>
                  <a:pt x="0" y="3867"/>
                </a:lnTo>
                <a:cubicBezTo>
                  <a:pt x="0" y="3922"/>
                  <a:pt x="44" y="3967"/>
                  <a:pt x="100" y="3967"/>
                </a:cubicBezTo>
                <a:cubicBezTo>
                  <a:pt x="155" y="3967"/>
                  <a:pt x="200" y="3922"/>
                  <a:pt x="200" y="3867"/>
                </a:cubicBezTo>
                <a:lnTo>
                  <a:pt x="200" y="3651"/>
                </a:lnTo>
                <a:lnTo>
                  <a:pt x="2469" y="3651"/>
                </a:lnTo>
                <a:cubicBezTo>
                  <a:pt x="2469" y="3651"/>
                  <a:pt x="2469" y="3651"/>
                  <a:pt x="2469" y="3651"/>
                </a:cubicBezTo>
                <a:lnTo>
                  <a:pt x="3093" y="3651"/>
                </a:lnTo>
                <a:cubicBezTo>
                  <a:pt x="3148" y="3651"/>
                  <a:pt x="3193" y="3606"/>
                  <a:pt x="3193" y="3551"/>
                </a:cubicBezTo>
                <a:lnTo>
                  <a:pt x="3193" y="2840"/>
                </a:lnTo>
                <a:cubicBezTo>
                  <a:pt x="3193" y="2784"/>
                  <a:pt x="3148" y="2740"/>
                  <a:pt x="3093" y="2740"/>
                </a:cubicBezTo>
                <a:lnTo>
                  <a:pt x="2469" y="2740"/>
                </a:lnTo>
                <a:cubicBezTo>
                  <a:pt x="2413" y="2740"/>
                  <a:pt x="2369" y="2784"/>
                  <a:pt x="2369" y="2840"/>
                </a:cubicBezTo>
                <a:lnTo>
                  <a:pt x="2369" y="3451"/>
                </a:lnTo>
                <a:lnTo>
                  <a:pt x="200" y="3451"/>
                </a:lnTo>
                <a:lnTo>
                  <a:pt x="200" y="2940"/>
                </a:lnTo>
                <a:lnTo>
                  <a:pt x="1956" y="2940"/>
                </a:lnTo>
                <a:cubicBezTo>
                  <a:pt x="2012" y="2940"/>
                  <a:pt x="2056" y="2895"/>
                  <a:pt x="2056" y="2840"/>
                </a:cubicBezTo>
                <a:cubicBezTo>
                  <a:pt x="2056" y="2784"/>
                  <a:pt x="2012" y="2740"/>
                  <a:pt x="1956" y="2740"/>
                </a:cubicBezTo>
                <a:lnTo>
                  <a:pt x="200" y="2740"/>
                </a:lnTo>
                <a:lnTo>
                  <a:pt x="200" y="2439"/>
                </a:lnTo>
                <a:lnTo>
                  <a:pt x="1844" y="2439"/>
                </a:lnTo>
                <a:cubicBezTo>
                  <a:pt x="1844" y="2439"/>
                  <a:pt x="1844" y="2439"/>
                  <a:pt x="1844" y="2439"/>
                </a:cubicBezTo>
                <a:lnTo>
                  <a:pt x="3093" y="2439"/>
                </a:lnTo>
                <a:cubicBezTo>
                  <a:pt x="3148" y="2439"/>
                  <a:pt x="3193" y="2394"/>
                  <a:pt x="3193" y="2339"/>
                </a:cubicBezTo>
                <a:cubicBezTo>
                  <a:pt x="3193" y="2284"/>
                  <a:pt x="3148" y="2239"/>
                  <a:pt x="3093" y="2239"/>
                </a:cubicBezTo>
                <a:lnTo>
                  <a:pt x="1944" y="2239"/>
                </a:lnTo>
                <a:lnTo>
                  <a:pt x="1944" y="1728"/>
                </a:lnTo>
                <a:lnTo>
                  <a:pt x="2993" y="1728"/>
                </a:lnTo>
                <a:lnTo>
                  <a:pt x="2993" y="1895"/>
                </a:lnTo>
                <a:cubicBezTo>
                  <a:pt x="2993" y="1951"/>
                  <a:pt x="3038" y="1995"/>
                  <a:pt x="3093" y="1995"/>
                </a:cubicBezTo>
                <a:close/>
                <a:moveTo>
                  <a:pt x="1744" y="1027"/>
                </a:moveTo>
                <a:lnTo>
                  <a:pt x="1400" y="1027"/>
                </a:lnTo>
                <a:lnTo>
                  <a:pt x="1400" y="516"/>
                </a:lnTo>
                <a:lnTo>
                  <a:pt x="1744" y="516"/>
                </a:lnTo>
                <a:lnTo>
                  <a:pt x="1744" y="1027"/>
                </a:lnTo>
                <a:close/>
                <a:moveTo>
                  <a:pt x="2993" y="3451"/>
                </a:moveTo>
                <a:lnTo>
                  <a:pt x="2569" y="3451"/>
                </a:lnTo>
                <a:lnTo>
                  <a:pt x="2569" y="2940"/>
                </a:lnTo>
                <a:lnTo>
                  <a:pt x="2993" y="2940"/>
                </a:lnTo>
                <a:lnTo>
                  <a:pt x="2993" y="3451"/>
                </a:lnTo>
                <a:close/>
                <a:moveTo>
                  <a:pt x="200" y="1728"/>
                </a:moveTo>
                <a:lnTo>
                  <a:pt x="1744" y="1728"/>
                </a:lnTo>
                <a:lnTo>
                  <a:pt x="1744" y="2239"/>
                </a:lnTo>
                <a:lnTo>
                  <a:pt x="200" y="2239"/>
                </a:lnTo>
                <a:lnTo>
                  <a:pt x="200" y="1728"/>
                </a:lnTo>
                <a:close/>
              </a:path>
            </a:pathLst>
          </a:custGeom>
          <a:solidFill>
            <a:schemeClr val="bg1"/>
          </a:solidFill>
          <a:ln>
            <a:noFill/>
          </a:ln>
        </p:spPr>
      </p:sp>
      <p:sp>
        <p:nvSpPr>
          <p:cNvPr id="22" name="elemental-tip_77487"/>
          <p:cNvSpPr>
            <a:spLocks noChangeAspect="1"/>
          </p:cNvSpPr>
          <p:nvPr/>
        </p:nvSpPr>
        <p:spPr bwMode="auto">
          <a:xfrm>
            <a:off x="9937071" y="2301126"/>
            <a:ext cx="507126" cy="540082"/>
          </a:xfrm>
          <a:custGeom>
            <a:avLst/>
            <a:gdLst>
              <a:gd name="connsiteX0" fmla="*/ 225702 w 570756"/>
              <a:gd name="connsiteY0" fmla="*/ 551683 h 607846"/>
              <a:gd name="connsiteX1" fmla="*/ 225702 w 570756"/>
              <a:gd name="connsiteY1" fmla="*/ 552428 h 607846"/>
              <a:gd name="connsiteX2" fmla="*/ 245097 w 570756"/>
              <a:gd name="connsiteY2" fmla="*/ 571794 h 607846"/>
              <a:gd name="connsiteX3" fmla="*/ 325660 w 570756"/>
              <a:gd name="connsiteY3" fmla="*/ 571794 h 607846"/>
              <a:gd name="connsiteX4" fmla="*/ 345055 w 570756"/>
              <a:gd name="connsiteY4" fmla="*/ 552428 h 607846"/>
              <a:gd name="connsiteX5" fmla="*/ 345055 w 570756"/>
              <a:gd name="connsiteY5" fmla="*/ 551683 h 607846"/>
              <a:gd name="connsiteX6" fmla="*/ 225702 w 570756"/>
              <a:gd name="connsiteY6" fmla="*/ 440026 h 607846"/>
              <a:gd name="connsiteX7" fmla="*/ 225702 w 570756"/>
              <a:gd name="connsiteY7" fmla="*/ 515631 h 607846"/>
              <a:gd name="connsiteX8" fmla="*/ 345055 w 570756"/>
              <a:gd name="connsiteY8" fmla="*/ 515631 h 607846"/>
              <a:gd name="connsiteX9" fmla="*/ 345055 w 570756"/>
              <a:gd name="connsiteY9" fmla="*/ 440026 h 607846"/>
              <a:gd name="connsiteX10" fmla="*/ 285379 w 570756"/>
              <a:gd name="connsiteY10" fmla="*/ 448592 h 607846"/>
              <a:gd name="connsiteX11" fmla="*/ 225702 w 570756"/>
              <a:gd name="connsiteY11" fmla="*/ 440026 h 607846"/>
              <a:gd name="connsiteX12" fmla="*/ 505788 w 570756"/>
              <a:gd name="connsiteY12" fmla="*/ 389080 h 607846"/>
              <a:gd name="connsiteX13" fmla="*/ 518513 w 570756"/>
              <a:gd name="connsiteY13" fmla="*/ 394330 h 607846"/>
              <a:gd name="connsiteX14" fmla="*/ 565499 w 570756"/>
              <a:gd name="connsiteY14" fmla="*/ 441252 h 607846"/>
              <a:gd name="connsiteX15" fmla="*/ 565499 w 570756"/>
              <a:gd name="connsiteY15" fmla="*/ 466724 h 607846"/>
              <a:gd name="connsiteX16" fmla="*/ 552745 w 570756"/>
              <a:gd name="connsiteY16" fmla="*/ 471937 h 607846"/>
              <a:gd name="connsiteX17" fmla="*/ 539992 w 570756"/>
              <a:gd name="connsiteY17" fmla="*/ 466724 h 607846"/>
              <a:gd name="connsiteX18" fmla="*/ 493007 w 570756"/>
              <a:gd name="connsiteY18" fmla="*/ 419802 h 607846"/>
              <a:gd name="connsiteX19" fmla="*/ 493007 w 570756"/>
              <a:gd name="connsiteY19" fmla="*/ 394330 h 607846"/>
              <a:gd name="connsiteX20" fmla="*/ 505788 w 570756"/>
              <a:gd name="connsiteY20" fmla="*/ 389080 h 607846"/>
              <a:gd name="connsiteX21" fmla="*/ 64969 w 570756"/>
              <a:gd name="connsiteY21" fmla="*/ 389080 h 607846"/>
              <a:gd name="connsiteX22" fmla="*/ 77751 w 570756"/>
              <a:gd name="connsiteY22" fmla="*/ 394330 h 607846"/>
              <a:gd name="connsiteX23" fmla="*/ 77751 w 570756"/>
              <a:gd name="connsiteY23" fmla="*/ 419802 h 607846"/>
              <a:gd name="connsiteX24" fmla="*/ 30765 w 570756"/>
              <a:gd name="connsiteY24" fmla="*/ 466724 h 607846"/>
              <a:gd name="connsiteX25" fmla="*/ 18012 w 570756"/>
              <a:gd name="connsiteY25" fmla="*/ 471937 h 607846"/>
              <a:gd name="connsiteX26" fmla="*/ 5259 w 570756"/>
              <a:gd name="connsiteY26" fmla="*/ 466724 h 607846"/>
              <a:gd name="connsiteX27" fmla="*/ 5259 w 570756"/>
              <a:gd name="connsiteY27" fmla="*/ 441252 h 607846"/>
              <a:gd name="connsiteX28" fmla="*/ 52244 w 570756"/>
              <a:gd name="connsiteY28" fmla="*/ 394330 h 607846"/>
              <a:gd name="connsiteX29" fmla="*/ 64969 w 570756"/>
              <a:gd name="connsiteY29" fmla="*/ 389080 h 607846"/>
              <a:gd name="connsiteX30" fmla="*/ 251960 w 570756"/>
              <a:gd name="connsiteY30" fmla="*/ 298574 h 607846"/>
              <a:gd name="connsiteX31" fmla="*/ 268818 w 570756"/>
              <a:gd name="connsiteY31" fmla="*/ 411796 h 607846"/>
              <a:gd name="connsiteX32" fmla="*/ 285379 w 570756"/>
              <a:gd name="connsiteY32" fmla="*/ 412540 h 607846"/>
              <a:gd name="connsiteX33" fmla="*/ 301939 w 570756"/>
              <a:gd name="connsiteY33" fmla="*/ 411796 h 607846"/>
              <a:gd name="connsiteX34" fmla="*/ 318797 w 570756"/>
              <a:gd name="connsiteY34" fmla="*/ 298574 h 607846"/>
              <a:gd name="connsiteX35" fmla="*/ 285379 w 570756"/>
              <a:gd name="connsiteY35" fmla="*/ 59470 h 607846"/>
              <a:gd name="connsiteX36" fmla="*/ 108587 w 570756"/>
              <a:gd name="connsiteY36" fmla="*/ 236005 h 607846"/>
              <a:gd name="connsiteX37" fmla="*/ 232938 w 570756"/>
              <a:gd name="connsiteY37" fmla="*/ 404645 h 607846"/>
              <a:gd name="connsiteX38" fmla="*/ 206830 w 570756"/>
              <a:gd name="connsiteY38" fmla="*/ 291051 h 607846"/>
              <a:gd name="connsiteX39" fmla="*/ 205487 w 570756"/>
              <a:gd name="connsiteY39" fmla="*/ 272280 h 607846"/>
              <a:gd name="connsiteX40" fmla="*/ 221525 w 570756"/>
              <a:gd name="connsiteY40" fmla="*/ 262523 h 607846"/>
              <a:gd name="connsiteX41" fmla="*/ 349232 w 570756"/>
              <a:gd name="connsiteY41" fmla="*/ 262523 h 607846"/>
              <a:gd name="connsiteX42" fmla="*/ 365270 w 570756"/>
              <a:gd name="connsiteY42" fmla="*/ 272280 h 607846"/>
              <a:gd name="connsiteX43" fmla="*/ 363928 w 570756"/>
              <a:gd name="connsiteY43" fmla="*/ 291051 h 607846"/>
              <a:gd name="connsiteX44" fmla="*/ 337819 w 570756"/>
              <a:gd name="connsiteY44" fmla="*/ 404645 h 607846"/>
              <a:gd name="connsiteX45" fmla="*/ 462170 w 570756"/>
              <a:gd name="connsiteY45" fmla="*/ 236005 h 607846"/>
              <a:gd name="connsiteX46" fmla="*/ 285379 w 570756"/>
              <a:gd name="connsiteY46" fmla="*/ 59470 h 607846"/>
              <a:gd name="connsiteX47" fmla="*/ 285379 w 570756"/>
              <a:gd name="connsiteY47" fmla="*/ 23493 h 607846"/>
              <a:gd name="connsiteX48" fmla="*/ 498274 w 570756"/>
              <a:gd name="connsiteY48" fmla="*/ 236005 h 607846"/>
              <a:gd name="connsiteX49" fmla="*/ 381159 w 570756"/>
              <a:gd name="connsiteY49" fmla="*/ 425799 h 607846"/>
              <a:gd name="connsiteX50" fmla="*/ 381159 w 570756"/>
              <a:gd name="connsiteY50" fmla="*/ 552428 h 607846"/>
              <a:gd name="connsiteX51" fmla="*/ 325660 w 570756"/>
              <a:gd name="connsiteY51" fmla="*/ 607846 h 607846"/>
              <a:gd name="connsiteX52" fmla="*/ 245097 w 570756"/>
              <a:gd name="connsiteY52" fmla="*/ 607846 h 607846"/>
              <a:gd name="connsiteX53" fmla="*/ 189598 w 570756"/>
              <a:gd name="connsiteY53" fmla="*/ 552428 h 607846"/>
              <a:gd name="connsiteX54" fmla="*/ 189598 w 570756"/>
              <a:gd name="connsiteY54" fmla="*/ 425799 h 607846"/>
              <a:gd name="connsiteX55" fmla="*/ 72483 w 570756"/>
              <a:gd name="connsiteY55" fmla="*/ 236005 h 607846"/>
              <a:gd name="connsiteX56" fmla="*/ 285379 w 570756"/>
              <a:gd name="connsiteY56" fmla="*/ 23493 h 607846"/>
              <a:gd name="connsiteX57" fmla="*/ 552717 w 570756"/>
              <a:gd name="connsiteY57" fmla="*/ 0 h 607846"/>
              <a:gd name="connsiteX58" fmla="*/ 565499 w 570756"/>
              <a:gd name="connsiteY58" fmla="*/ 5306 h 607846"/>
              <a:gd name="connsiteX59" fmla="*/ 565499 w 570756"/>
              <a:gd name="connsiteY59" fmla="*/ 30777 h 607846"/>
              <a:gd name="connsiteX60" fmla="*/ 518513 w 570756"/>
              <a:gd name="connsiteY60" fmla="*/ 77622 h 607846"/>
              <a:gd name="connsiteX61" fmla="*/ 505760 w 570756"/>
              <a:gd name="connsiteY61" fmla="*/ 82910 h 607846"/>
              <a:gd name="connsiteX62" fmla="*/ 493007 w 570756"/>
              <a:gd name="connsiteY62" fmla="*/ 77622 h 607846"/>
              <a:gd name="connsiteX63" fmla="*/ 493007 w 570756"/>
              <a:gd name="connsiteY63" fmla="*/ 52151 h 607846"/>
              <a:gd name="connsiteX64" fmla="*/ 539992 w 570756"/>
              <a:gd name="connsiteY64" fmla="*/ 5306 h 607846"/>
              <a:gd name="connsiteX65" fmla="*/ 552717 w 570756"/>
              <a:gd name="connsiteY65" fmla="*/ 0 h 607846"/>
              <a:gd name="connsiteX66" fmla="*/ 18040 w 570756"/>
              <a:gd name="connsiteY66" fmla="*/ 0 h 607846"/>
              <a:gd name="connsiteX67" fmla="*/ 30765 w 570756"/>
              <a:gd name="connsiteY67" fmla="*/ 5306 h 607846"/>
              <a:gd name="connsiteX68" fmla="*/ 77751 w 570756"/>
              <a:gd name="connsiteY68" fmla="*/ 52151 h 607846"/>
              <a:gd name="connsiteX69" fmla="*/ 77751 w 570756"/>
              <a:gd name="connsiteY69" fmla="*/ 77622 h 607846"/>
              <a:gd name="connsiteX70" fmla="*/ 64997 w 570756"/>
              <a:gd name="connsiteY70" fmla="*/ 82910 h 607846"/>
              <a:gd name="connsiteX71" fmla="*/ 52244 w 570756"/>
              <a:gd name="connsiteY71" fmla="*/ 77622 h 607846"/>
              <a:gd name="connsiteX72" fmla="*/ 5259 w 570756"/>
              <a:gd name="connsiteY72" fmla="*/ 30777 h 607846"/>
              <a:gd name="connsiteX73" fmla="*/ 5259 w 570756"/>
              <a:gd name="connsiteY73" fmla="*/ 5306 h 607846"/>
              <a:gd name="connsiteX74" fmla="*/ 18040 w 570756"/>
              <a:gd name="connsiteY74" fmla="*/ 0 h 607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Lst>
            <a:rect l="l" t="t" r="r" b="b"/>
            <a:pathLst>
              <a:path w="570756" h="607846">
                <a:moveTo>
                  <a:pt x="225702" y="551683"/>
                </a:moveTo>
                <a:lnTo>
                  <a:pt x="225702" y="552428"/>
                </a:lnTo>
                <a:cubicBezTo>
                  <a:pt x="225702" y="563079"/>
                  <a:pt x="234355" y="571794"/>
                  <a:pt x="245097" y="571794"/>
                </a:cubicBezTo>
                <a:lnTo>
                  <a:pt x="325660" y="571794"/>
                </a:lnTo>
                <a:cubicBezTo>
                  <a:pt x="336402" y="571794"/>
                  <a:pt x="345055" y="563079"/>
                  <a:pt x="345055" y="552428"/>
                </a:cubicBezTo>
                <a:lnTo>
                  <a:pt x="345055" y="551683"/>
                </a:lnTo>
                <a:close/>
                <a:moveTo>
                  <a:pt x="225702" y="440026"/>
                </a:moveTo>
                <a:lnTo>
                  <a:pt x="225702" y="515631"/>
                </a:lnTo>
                <a:lnTo>
                  <a:pt x="345055" y="515631"/>
                </a:lnTo>
                <a:lnTo>
                  <a:pt x="345055" y="440026"/>
                </a:lnTo>
                <a:cubicBezTo>
                  <a:pt x="326108" y="445613"/>
                  <a:pt x="306116" y="448592"/>
                  <a:pt x="285379" y="448592"/>
                </a:cubicBezTo>
                <a:cubicBezTo>
                  <a:pt x="264641" y="448592"/>
                  <a:pt x="244650" y="445613"/>
                  <a:pt x="225702" y="440026"/>
                </a:cubicBezTo>
                <a:close/>
                <a:moveTo>
                  <a:pt x="505788" y="389080"/>
                </a:moveTo>
                <a:cubicBezTo>
                  <a:pt x="510403" y="389080"/>
                  <a:pt x="515008" y="390830"/>
                  <a:pt x="518513" y="394330"/>
                </a:cubicBezTo>
                <a:lnTo>
                  <a:pt x="565499" y="441252"/>
                </a:lnTo>
                <a:cubicBezTo>
                  <a:pt x="572509" y="448253"/>
                  <a:pt x="572509" y="459648"/>
                  <a:pt x="565499" y="466724"/>
                </a:cubicBezTo>
                <a:cubicBezTo>
                  <a:pt x="561919" y="470224"/>
                  <a:pt x="557369" y="471937"/>
                  <a:pt x="552745" y="471937"/>
                </a:cubicBezTo>
                <a:cubicBezTo>
                  <a:pt x="548121" y="471937"/>
                  <a:pt x="543497" y="470224"/>
                  <a:pt x="539992" y="466724"/>
                </a:cubicBezTo>
                <a:lnTo>
                  <a:pt x="493007" y="419802"/>
                </a:lnTo>
                <a:cubicBezTo>
                  <a:pt x="485996" y="412801"/>
                  <a:pt x="485996" y="401406"/>
                  <a:pt x="493007" y="394330"/>
                </a:cubicBezTo>
                <a:cubicBezTo>
                  <a:pt x="496549" y="390830"/>
                  <a:pt x="501173" y="389080"/>
                  <a:pt x="505788" y="389080"/>
                </a:cubicBezTo>
                <a:close/>
                <a:moveTo>
                  <a:pt x="64969" y="389080"/>
                </a:moveTo>
                <a:cubicBezTo>
                  <a:pt x="69584" y="389080"/>
                  <a:pt x="74208" y="390830"/>
                  <a:pt x="77751" y="394330"/>
                </a:cubicBezTo>
                <a:cubicBezTo>
                  <a:pt x="84761" y="401406"/>
                  <a:pt x="84761" y="412801"/>
                  <a:pt x="77751" y="419802"/>
                </a:cubicBezTo>
                <a:lnTo>
                  <a:pt x="30765" y="466724"/>
                </a:lnTo>
                <a:cubicBezTo>
                  <a:pt x="27260" y="470224"/>
                  <a:pt x="22636" y="471937"/>
                  <a:pt x="18012" y="471937"/>
                </a:cubicBezTo>
                <a:cubicBezTo>
                  <a:pt x="13388" y="471937"/>
                  <a:pt x="8839" y="470224"/>
                  <a:pt x="5259" y="466724"/>
                </a:cubicBezTo>
                <a:cubicBezTo>
                  <a:pt x="-1752" y="459648"/>
                  <a:pt x="-1752" y="448253"/>
                  <a:pt x="5259" y="441252"/>
                </a:cubicBezTo>
                <a:lnTo>
                  <a:pt x="52244" y="394330"/>
                </a:lnTo>
                <a:cubicBezTo>
                  <a:pt x="55749" y="390830"/>
                  <a:pt x="60355" y="389080"/>
                  <a:pt x="64969" y="389080"/>
                </a:cubicBezTo>
                <a:close/>
                <a:moveTo>
                  <a:pt x="251960" y="298574"/>
                </a:moveTo>
                <a:cubicBezTo>
                  <a:pt x="269490" y="339989"/>
                  <a:pt x="270087" y="387140"/>
                  <a:pt x="268818" y="411796"/>
                </a:cubicBezTo>
                <a:cubicBezTo>
                  <a:pt x="274264" y="412243"/>
                  <a:pt x="279784" y="412540"/>
                  <a:pt x="285379" y="412540"/>
                </a:cubicBezTo>
                <a:cubicBezTo>
                  <a:pt x="290973" y="412540"/>
                  <a:pt x="296493" y="412243"/>
                  <a:pt x="301939" y="411796"/>
                </a:cubicBezTo>
                <a:cubicBezTo>
                  <a:pt x="300671" y="387140"/>
                  <a:pt x="301267" y="339989"/>
                  <a:pt x="318797" y="298574"/>
                </a:cubicBezTo>
                <a:close/>
                <a:moveTo>
                  <a:pt x="285379" y="59470"/>
                </a:moveTo>
                <a:cubicBezTo>
                  <a:pt x="187882" y="59470"/>
                  <a:pt x="108587" y="138650"/>
                  <a:pt x="108587" y="236005"/>
                </a:cubicBezTo>
                <a:cubicBezTo>
                  <a:pt x="108587" y="315111"/>
                  <a:pt x="160953" y="382298"/>
                  <a:pt x="232938" y="404645"/>
                </a:cubicBezTo>
                <a:cubicBezTo>
                  <a:pt x="233759" y="376861"/>
                  <a:pt x="231446" y="325539"/>
                  <a:pt x="206830" y="291051"/>
                </a:cubicBezTo>
                <a:cubicBezTo>
                  <a:pt x="202876" y="285539"/>
                  <a:pt x="202354" y="278314"/>
                  <a:pt x="205487" y="272280"/>
                </a:cubicBezTo>
                <a:cubicBezTo>
                  <a:pt x="208545" y="266321"/>
                  <a:pt x="214737" y="262523"/>
                  <a:pt x="221525" y="262523"/>
                </a:cubicBezTo>
                <a:lnTo>
                  <a:pt x="349232" y="262523"/>
                </a:lnTo>
                <a:cubicBezTo>
                  <a:pt x="356021" y="262523"/>
                  <a:pt x="362212" y="266321"/>
                  <a:pt x="365270" y="272280"/>
                </a:cubicBezTo>
                <a:cubicBezTo>
                  <a:pt x="368403" y="278314"/>
                  <a:pt x="367881" y="285539"/>
                  <a:pt x="363928" y="291051"/>
                </a:cubicBezTo>
                <a:cubicBezTo>
                  <a:pt x="339311" y="325464"/>
                  <a:pt x="336999" y="376861"/>
                  <a:pt x="337819" y="404645"/>
                </a:cubicBezTo>
                <a:cubicBezTo>
                  <a:pt x="409804" y="382298"/>
                  <a:pt x="462170" y="315111"/>
                  <a:pt x="462170" y="236005"/>
                </a:cubicBezTo>
                <a:cubicBezTo>
                  <a:pt x="462170" y="138650"/>
                  <a:pt x="382875" y="59470"/>
                  <a:pt x="285379" y="59470"/>
                </a:cubicBezTo>
                <a:close/>
                <a:moveTo>
                  <a:pt x="285379" y="23493"/>
                </a:moveTo>
                <a:cubicBezTo>
                  <a:pt x="402717" y="23493"/>
                  <a:pt x="498274" y="118837"/>
                  <a:pt x="498274" y="236005"/>
                </a:cubicBezTo>
                <a:cubicBezTo>
                  <a:pt x="498274" y="318835"/>
                  <a:pt x="450533" y="390716"/>
                  <a:pt x="381159" y="425799"/>
                </a:cubicBezTo>
                <a:lnTo>
                  <a:pt x="381159" y="552428"/>
                </a:lnTo>
                <a:cubicBezTo>
                  <a:pt x="381159" y="582967"/>
                  <a:pt x="356244" y="607846"/>
                  <a:pt x="325660" y="607846"/>
                </a:cubicBezTo>
                <a:lnTo>
                  <a:pt x="245097" y="607846"/>
                </a:lnTo>
                <a:cubicBezTo>
                  <a:pt x="214513" y="607846"/>
                  <a:pt x="189598" y="582967"/>
                  <a:pt x="189598" y="552428"/>
                </a:cubicBezTo>
                <a:lnTo>
                  <a:pt x="189598" y="425799"/>
                </a:lnTo>
                <a:cubicBezTo>
                  <a:pt x="120224" y="390716"/>
                  <a:pt x="72483" y="318835"/>
                  <a:pt x="72483" y="236005"/>
                </a:cubicBezTo>
                <a:cubicBezTo>
                  <a:pt x="72483" y="118837"/>
                  <a:pt x="168040" y="23493"/>
                  <a:pt x="285379" y="23493"/>
                </a:cubicBezTo>
                <a:close/>
                <a:moveTo>
                  <a:pt x="552717" y="0"/>
                </a:moveTo>
                <a:cubicBezTo>
                  <a:pt x="557332" y="0"/>
                  <a:pt x="561956" y="1768"/>
                  <a:pt x="565499" y="5306"/>
                </a:cubicBezTo>
                <a:cubicBezTo>
                  <a:pt x="572509" y="12307"/>
                  <a:pt x="572509" y="23701"/>
                  <a:pt x="565499" y="30777"/>
                </a:cubicBezTo>
                <a:lnTo>
                  <a:pt x="518513" y="77622"/>
                </a:lnTo>
                <a:cubicBezTo>
                  <a:pt x="515008" y="81122"/>
                  <a:pt x="510384" y="82910"/>
                  <a:pt x="505760" y="82910"/>
                </a:cubicBezTo>
                <a:cubicBezTo>
                  <a:pt x="501210" y="82910"/>
                  <a:pt x="496587" y="81122"/>
                  <a:pt x="493007" y="77622"/>
                </a:cubicBezTo>
                <a:cubicBezTo>
                  <a:pt x="485996" y="70621"/>
                  <a:pt x="485996" y="59152"/>
                  <a:pt x="493007" y="52151"/>
                </a:cubicBezTo>
                <a:lnTo>
                  <a:pt x="539992" y="5306"/>
                </a:lnTo>
                <a:cubicBezTo>
                  <a:pt x="543497" y="1768"/>
                  <a:pt x="548103" y="0"/>
                  <a:pt x="552717" y="0"/>
                </a:cubicBezTo>
                <a:close/>
                <a:moveTo>
                  <a:pt x="18040" y="0"/>
                </a:moveTo>
                <a:cubicBezTo>
                  <a:pt x="22655" y="0"/>
                  <a:pt x="27260" y="1768"/>
                  <a:pt x="30765" y="5306"/>
                </a:cubicBezTo>
                <a:lnTo>
                  <a:pt x="77751" y="52151"/>
                </a:lnTo>
                <a:cubicBezTo>
                  <a:pt x="84761" y="59152"/>
                  <a:pt x="84761" y="70621"/>
                  <a:pt x="77751" y="77622"/>
                </a:cubicBezTo>
                <a:cubicBezTo>
                  <a:pt x="74171" y="81122"/>
                  <a:pt x="69547" y="82910"/>
                  <a:pt x="64997" y="82910"/>
                </a:cubicBezTo>
                <a:cubicBezTo>
                  <a:pt x="60373" y="82910"/>
                  <a:pt x="55749" y="81122"/>
                  <a:pt x="52244" y="77622"/>
                </a:cubicBezTo>
                <a:lnTo>
                  <a:pt x="5259" y="30777"/>
                </a:lnTo>
                <a:cubicBezTo>
                  <a:pt x="-1752" y="23701"/>
                  <a:pt x="-1752" y="12307"/>
                  <a:pt x="5259" y="5306"/>
                </a:cubicBezTo>
                <a:cubicBezTo>
                  <a:pt x="8801" y="1768"/>
                  <a:pt x="13425" y="0"/>
                  <a:pt x="18040" y="0"/>
                </a:cubicBezTo>
                <a:close/>
              </a:path>
            </a:pathLst>
          </a:custGeom>
          <a:solidFill>
            <a:schemeClr val="bg1"/>
          </a:solidFill>
          <a:ln>
            <a:noFill/>
          </a:ln>
        </p:spPr>
      </p:sp>
      <p:grpSp>
        <p:nvGrpSpPr>
          <p:cNvPr id="26" name="组合 25"/>
          <p:cNvGrpSpPr/>
          <p:nvPr/>
        </p:nvGrpSpPr>
        <p:grpSpPr>
          <a:xfrm>
            <a:off x="2966057" y="3920018"/>
            <a:ext cx="3602124" cy="1007887"/>
            <a:chOff x="7711234" y="3263075"/>
            <a:chExt cx="3602124" cy="1007887"/>
          </a:xfrm>
        </p:grpSpPr>
        <p:sp>
          <p:nvSpPr>
            <p:cNvPr id="27" name="文本框 26"/>
            <p:cNvSpPr txBox="1"/>
            <p:nvPr/>
          </p:nvSpPr>
          <p:spPr>
            <a:xfrm>
              <a:off x="8743002" y="3263075"/>
              <a:ext cx="1538589" cy="400110"/>
            </a:xfrm>
            <a:prstGeom prst="rect">
              <a:avLst/>
            </a:prstGeom>
            <a:noFill/>
          </p:spPr>
          <p:txBody>
            <a:bodyPr wrap="square" rtlCol="0">
              <a:spAutoFit/>
            </a:bodyPr>
            <a:lstStyle/>
            <a:p>
              <a:pPr algn="ctr"/>
              <a:r>
                <a:rPr lang="zh-CN" altLang="en-US" sz="2000" dirty="0">
                  <a:solidFill>
                    <a:srgbClr val="5A504F"/>
                  </a:solidFill>
                </a:rPr>
                <a:t>输入关键词</a:t>
              </a:r>
              <a:endParaRPr lang="zh-CN" altLang="en-US" sz="2000" dirty="0">
                <a:solidFill>
                  <a:srgbClr val="5A504F"/>
                </a:solidFill>
              </a:endParaRPr>
            </a:p>
          </p:txBody>
        </p:sp>
        <p:sp>
          <p:nvSpPr>
            <p:cNvPr id="28" name="文本框 27"/>
            <p:cNvSpPr txBox="1"/>
            <p:nvPr/>
          </p:nvSpPr>
          <p:spPr>
            <a:xfrm>
              <a:off x="7711234" y="3686187"/>
              <a:ext cx="3602124" cy="584775"/>
            </a:xfrm>
            <a:prstGeom prst="rect">
              <a:avLst/>
            </a:prstGeom>
            <a:noFill/>
          </p:spPr>
          <p:txBody>
            <a:bodyPr wrap="square" rtlCol="0">
              <a:spAutoFit/>
            </a:bodyPr>
            <a:lstStyle/>
            <a:p>
              <a:pPr algn="ctr"/>
              <a:r>
                <a:rPr lang="id-ID" altLang="zh-CN" sz="1600" dirty="0">
                  <a:solidFill>
                    <a:srgbClr val="5A504F"/>
                  </a:solidFill>
                  <a:cs typeface="+mn-ea"/>
                  <a:sym typeface="+mn-lt"/>
                </a:rPr>
                <a:t>Lorem ipsum dolor sit amet, consectetuer adipiscing elit. </a:t>
              </a:r>
              <a:endParaRPr lang="id-ID" altLang="zh-CN" sz="1600" dirty="0">
                <a:solidFill>
                  <a:srgbClr val="5A504F"/>
                </a:solidFill>
                <a:cs typeface="+mn-ea"/>
                <a:sym typeface="+mn-lt"/>
              </a:endParaRPr>
            </a:p>
          </p:txBody>
        </p:sp>
      </p:grpSp>
      <p:grpSp>
        <p:nvGrpSpPr>
          <p:cNvPr id="29" name="组合 28"/>
          <p:cNvGrpSpPr/>
          <p:nvPr/>
        </p:nvGrpSpPr>
        <p:grpSpPr>
          <a:xfrm>
            <a:off x="185899" y="3920018"/>
            <a:ext cx="3602124" cy="1007887"/>
            <a:chOff x="7711234" y="3263075"/>
            <a:chExt cx="3602124" cy="1007887"/>
          </a:xfrm>
        </p:grpSpPr>
        <p:sp>
          <p:nvSpPr>
            <p:cNvPr id="30" name="文本框 29"/>
            <p:cNvSpPr txBox="1"/>
            <p:nvPr/>
          </p:nvSpPr>
          <p:spPr>
            <a:xfrm>
              <a:off x="8743002" y="3263075"/>
              <a:ext cx="1538589" cy="400110"/>
            </a:xfrm>
            <a:prstGeom prst="rect">
              <a:avLst/>
            </a:prstGeom>
            <a:noFill/>
          </p:spPr>
          <p:txBody>
            <a:bodyPr wrap="square" rtlCol="0">
              <a:spAutoFit/>
            </a:bodyPr>
            <a:lstStyle/>
            <a:p>
              <a:pPr algn="ctr"/>
              <a:r>
                <a:rPr lang="zh-CN" altLang="en-US" sz="2000" dirty="0">
                  <a:solidFill>
                    <a:srgbClr val="5A504F"/>
                  </a:solidFill>
                </a:rPr>
                <a:t>输入关键词</a:t>
              </a:r>
              <a:endParaRPr lang="zh-CN" altLang="en-US" sz="2000" dirty="0">
                <a:solidFill>
                  <a:srgbClr val="5A504F"/>
                </a:solidFill>
              </a:endParaRPr>
            </a:p>
          </p:txBody>
        </p:sp>
        <p:sp>
          <p:nvSpPr>
            <p:cNvPr id="31" name="文本框 30"/>
            <p:cNvSpPr txBox="1"/>
            <p:nvPr/>
          </p:nvSpPr>
          <p:spPr>
            <a:xfrm>
              <a:off x="7711234" y="3686187"/>
              <a:ext cx="3602124" cy="584775"/>
            </a:xfrm>
            <a:prstGeom prst="rect">
              <a:avLst/>
            </a:prstGeom>
            <a:noFill/>
          </p:spPr>
          <p:txBody>
            <a:bodyPr wrap="square" rtlCol="0">
              <a:spAutoFit/>
            </a:bodyPr>
            <a:lstStyle/>
            <a:p>
              <a:pPr algn="ctr"/>
              <a:r>
                <a:rPr lang="id-ID" altLang="zh-CN" sz="1600" dirty="0">
                  <a:solidFill>
                    <a:srgbClr val="5A504F"/>
                  </a:solidFill>
                  <a:cs typeface="+mn-ea"/>
                  <a:sym typeface="+mn-lt"/>
                </a:rPr>
                <a:t>Lorem ipsum dolor sit amet, consectetuer adipiscing elit. </a:t>
              </a:r>
              <a:endParaRPr lang="id-ID" altLang="zh-CN" sz="1600" dirty="0">
                <a:solidFill>
                  <a:srgbClr val="5A504F"/>
                </a:solidFill>
                <a:cs typeface="+mn-ea"/>
                <a:sym typeface="+mn-lt"/>
              </a:endParaRPr>
            </a:p>
          </p:txBody>
        </p:sp>
      </p:grpSp>
      <p:grpSp>
        <p:nvGrpSpPr>
          <p:cNvPr id="32" name="组合 31"/>
          <p:cNvGrpSpPr/>
          <p:nvPr/>
        </p:nvGrpSpPr>
        <p:grpSpPr>
          <a:xfrm>
            <a:off x="5746215" y="3920018"/>
            <a:ext cx="3602124" cy="1007887"/>
            <a:chOff x="7711234" y="3263075"/>
            <a:chExt cx="3602124" cy="1007887"/>
          </a:xfrm>
        </p:grpSpPr>
        <p:sp>
          <p:nvSpPr>
            <p:cNvPr id="33" name="文本框 32"/>
            <p:cNvSpPr txBox="1"/>
            <p:nvPr/>
          </p:nvSpPr>
          <p:spPr>
            <a:xfrm>
              <a:off x="8743002" y="3263075"/>
              <a:ext cx="1538589" cy="400110"/>
            </a:xfrm>
            <a:prstGeom prst="rect">
              <a:avLst/>
            </a:prstGeom>
            <a:noFill/>
          </p:spPr>
          <p:txBody>
            <a:bodyPr wrap="square" rtlCol="0">
              <a:spAutoFit/>
            </a:bodyPr>
            <a:lstStyle/>
            <a:p>
              <a:pPr algn="ctr"/>
              <a:r>
                <a:rPr lang="zh-CN" altLang="en-US" sz="2000" dirty="0">
                  <a:solidFill>
                    <a:srgbClr val="5A504F"/>
                  </a:solidFill>
                </a:rPr>
                <a:t>输入关键词</a:t>
              </a:r>
              <a:endParaRPr lang="zh-CN" altLang="en-US" sz="2000" dirty="0">
                <a:solidFill>
                  <a:srgbClr val="5A504F"/>
                </a:solidFill>
              </a:endParaRPr>
            </a:p>
          </p:txBody>
        </p:sp>
        <p:sp>
          <p:nvSpPr>
            <p:cNvPr id="34" name="文本框 33"/>
            <p:cNvSpPr txBox="1"/>
            <p:nvPr/>
          </p:nvSpPr>
          <p:spPr>
            <a:xfrm>
              <a:off x="7711234" y="3686187"/>
              <a:ext cx="3602124" cy="584775"/>
            </a:xfrm>
            <a:prstGeom prst="rect">
              <a:avLst/>
            </a:prstGeom>
            <a:noFill/>
          </p:spPr>
          <p:txBody>
            <a:bodyPr wrap="square" rtlCol="0">
              <a:spAutoFit/>
            </a:bodyPr>
            <a:lstStyle/>
            <a:p>
              <a:pPr algn="ctr"/>
              <a:r>
                <a:rPr lang="id-ID" altLang="zh-CN" sz="1600" dirty="0">
                  <a:solidFill>
                    <a:srgbClr val="5A504F"/>
                  </a:solidFill>
                  <a:cs typeface="+mn-ea"/>
                  <a:sym typeface="+mn-lt"/>
                </a:rPr>
                <a:t>Lorem ipsum dolor sit amet, consectetuer adipiscing elit. </a:t>
              </a:r>
              <a:endParaRPr lang="id-ID" altLang="zh-CN" sz="1600" dirty="0">
                <a:solidFill>
                  <a:srgbClr val="5A504F"/>
                </a:solidFill>
                <a:cs typeface="+mn-ea"/>
                <a:sym typeface="+mn-lt"/>
              </a:endParaRPr>
            </a:p>
          </p:txBody>
        </p:sp>
      </p:grpSp>
      <p:grpSp>
        <p:nvGrpSpPr>
          <p:cNvPr id="35" name="组合 34"/>
          <p:cNvGrpSpPr/>
          <p:nvPr/>
        </p:nvGrpSpPr>
        <p:grpSpPr>
          <a:xfrm>
            <a:off x="8526373" y="3920018"/>
            <a:ext cx="3602124" cy="1007887"/>
            <a:chOff x="7711234" y="3263075"/>
            <a:chExt cx="3602124" cy="1007887"/>
          </a:xfrm>
        </p:grpSpPr>
        <p:sp>
          <p:nvSpPr>
            <p:cNvPr id="36" name="文本框 35"/>
            <p:cNvSpPr txBox="1"/>
            <p:nvPr/>
          </p:nvSpPr>
          <p:spPr>
            <a:xfrm>
              <a:off x="8743002" y="3263075"/>
              <a:ext cx="1538589" cy="400110"/>
            </a:xfrm>
            <a:prstGeom prst="rect">
              <a:avLst/>
            </a:prstGeom>
            <a:noFill/>
          </p:spPr>
          <p:txBody>
            <a:bodyPr wrap="square" rtlCol="0">
              <a:spAutoFit/>
            </a:bodyPr>
            <a:lstStyle/>
            <a:p>
              <a:pPr algn="ctr"/>
              <a:r>
                <a:rPr lang="zh-CN" altLang="en-US" sz="2000" dirty="0">
                  <a:solidFill>
                    <a:srgbClr val="5A504F"/>
                  </a:solidFill>
                </a:rPr>
                <a:t>输入关键词</a:t>
              </a:r>
              <a:endParaRPr lang="zh-CN" altLang="en-US" sz="2000" dirty="0">
                <a:solidFill>
                  <a:srgbClr val="5A504F"/>
                </a:solidFill>
              </a:endParaRPr>
            </a:p>
          </p:txBody>
        </p:sp>
        <p:sp>
          <p:nvSpPr>
            <p:cNvPr id="37" name="文本框 36"/>
            <p:cNvSpPr txBox="1"/>
            <p:nvPr/>
          </p:nvSpPr>
          <p:spPr>
            <a:xfrm>
              <a:off x="7711234" y="3686187"/>
              <a:ext cx="3602124" cy="584775"/>
            </a:xfrm>
            <a:prstGeom prst="rect">
              <a:avLst/>
            </a:prstGeom>
            <a:noFill/>
          </p:spPr>
          <p:txBody>
            <a:bodyPr wrap="square" rtlCol="0">
              <a:spAutoFit/>
            </a:bodyPr>
            <a:lstStyle/>
            <a:p>
              <a:pPr algn="ctr"/>
              <a:r>
                <a:rPr lang="id-ID" altLang="zh-CN" sz="1600" dirty="0">
                  <a:solidFill>
                    <a:srgbClr val="5A504F"/>
                  </a:solidFill>
                  <a:cs typeface="+mn-ea"/>
                  <a:sym typeface="+mn-lt"/>
                </a:rPr>
                <a:t>Lorem ipsum dolor sit amet, consectetuer adipiscing elit. </a:t>
              </a:r>
              <a:endParaRPr lang="id-ID" altLang="zh-CN" sz="1600" dirty="0">
                <a:solidFill>
                  <a:srgbClr val="5A504F"/>
                </a:solidFill>
                <a:cs typeface="+mn-ea"/>
                <a:sym typeface="+mn-lt"/>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AF5EF"/>
        </a:solidFill>
        <a:effectLst/>
      </p:bgPr>
    </p:bg>
    <p:spTree>
      <p:nvGrpSpPr>
        <p:cNvPr id="1" name=""/>
        <p:cNvGrpSpPr/>
        <p:nvPr/>
      </p:nvGrpSpPr>
      <p:grpSpPr>
        <a:xfrm>
          <a:off x="0" y="0"/>
          <a:ext cx="0" cy="0"/>
          <a:chOff x="0" y="0"/>
          <a:chExt cx="0" cy="0"/>
        </a:xfrm>
      </p:grpSpPr>
      <p:sp>
        <p:nvSpPr>
          <p:cNvPr id="2" name="文本框 1"/>
          <p:cNvSpPr txBox="1"/>
          <p:nvPr/>
        </p:nvSpPr>
        <p:spPr>
          <a:xfrm>
            <a:off x="4733827" y="339959"/>
            <a:ext cx="2724345" cy="461665"/>
          </a:xfrm>
          <a:prstGeom prst="rect">
            <a:avLst/>
          </a:prstGeom>
          <a:noFill/>
        </p:spPr>
        <p:txBody>
          <a:bodyPr wrap="square" rtlCol="0">
            <a:spAutoFit/>
          </a:bodyPr>
          <a:lstStyle/>
          <a:p>
            <a:pPr algn="dist"/>
            <a:r>
              <a:rPr lang="zh-CN" altLang="en-US" sz="2400" dirty="0">
                <a:solidFill>
                  <a:srgbClr val="5A504F"/>
                </a:solidFill>
              </a:rPr>
              <a:t>经营亮点分析</a:t>
            </a:r>
            <a:endParaRPr lang="zh-CN" altLang="en-US" sz="2400" dirty="0">
              <a:solidFill>
                <a:srgbClr val="5A504F"/>
              </a:solidFill>
            </a:endParaRPr>
          </a:p>
        </p:txBody>
      </p:sp>
      <p:sp>
        <p:nvSpPr>
          <p:cNvPr id="3" name="文本框 2"/>
          <p:cNvSpPr txBox="1"/>
          <p:nvPr/>
        </p:nvSpPr>
        <p:spPr>
          <a:xfrm>
            <a:off x="3437095" y="771302"/>
            <a:ext cx="5317808" cy="416011"/>
          </a:xfrm>
          <a:prstGeom prst="rect">
            <a:avLst/>
          </a:prstGeom>
          <a:noFill/>
        </p:spPr>
        <p:txBody>
          <a:bodyPr wrap="square" rtlCol="0">
            <a:spAutoFit/>
          </a:bodyPr>
          <a:lstStyle/>
          <a:p>
            <a:pPr>
              <a:lnSpc>
                <a:spcPct val="150000"/>
              </a:lnSpc>
            </a:pPr>
            <a:r>
              <a:rPr lang="id-ID" altLang="zh-CN" sz="1600" dirty="0">
                <a:solidFill>
                  <a:srgbClr val="5A504F"/>
                </a:solidFill>
                <a:cs typeface="+mn-ea"/>
                <a:sym typeface="+mn-lt"/>
              </a:rPr>
              <a:t>Lorem ipsum dolor sit amet, consectetuer adipiscing elit. </a:t>
            </a:r>
            <a:endParaRPr lang="id-ID" altLang="zh-CN" sz="1600" dirty="0">
              <a:solidFill>
                <a:srgbClr val="5A504F"/>
              </a:solidFill>
              <a:cs typeface="+mn-ea"/>
              <a:sym typeface="+mn-lt"/>
            </a:endParaRPr>
          </a:p>
        </p:txBody>
      </p:sp>
      <p:cxnSp>
        <p:nvCxnSpPr>
          <p:cNvPr id="4" name="直接连接符 3"/>
          <p:cNvCxnSpPr/>
          <p:nvPr/>
        </p:nvCxnSpPr>
        <p:spPr>
          <a:xfrm>
            <a:off x="4802204" y="1362272"/>
            <a:ext cx="2587592" cy="0"/>
          </a:xfrm>
          <a:prstGeom prst="line">
            <a:avLst/>
          </a:prstGeom>
          <a:ln w="9525">
            <a:solidFill>
              <a:srgbClr val="5A504F"/>
            </a:solidFill>
          </a:ln>
        </p:spPr>
        <p:style>
          <a:lnRef idx="1">
            <a:schemeClr val="accent1"/>
          </a:lnRef>
          <a:fillRef idx="0">
            <a:schemeClr val="accent1"/>
          </a:fillRef>
          <a:effectRef idx="0">
            <a:schemeClr val="accent1"/>
          </a:effectRef>
          <a:fontRef idx="minor">
            <a:schemeClr val="tx1"/>
          </a:fontRef>
        </p:style>
      </p:cxnSp>
      <p:sp>
        <p:nvSpPr>
          <p:cNvPr id="5" name="椭圆 4"/>
          <p:cNvSpPr/>
          <p:nvPr/>
        </p:nvSpPr>
        <p:spPr>
          <a:xfrm>
            <a:off x="11139583" y="-191280"/>
            <a:ext cx="1464908" cy="1464908"/>
          </a:xfrm>
          <a:prstGeom prst="ellipse">
            <a:avLst/>
          </a:prstGeom>
          <a:solidFill>
            <a:srgbClr val="CED5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6" name="椭圆 5"/>
          <p:cNvSpPr/>
          <p:nvPr/>
        </p:nvSpPr>
        <p:spPr>
          <a:xfrm>
            <a:off x="454891" y="28598"/>
            <a:ext cx="1123649" cy="1100856"/>
          </a:xfrm>
          <a:prstGeom prst="ellipse">
            <a:avLst/>
          </a:prstGeom>
          <a:solidFill>
            <a:srgbClr val="FDD6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 name="椭圆 6"/>
          <p:cNvSpPr/>
          <p:nvPr/>
        </p:nvSpPr>
        <p:spPr>
          <a:xfrm>
            <a:off x="10886676" y="5822303"/>
            <a:ext cx="1464908" cy="1464908"/>
          </a:xfrm>
          <a:prstGeom prst="ellipse">
            <a:avLst/>
          </a:prstGeom>
          <a:solidFill>
            <a:srgbClr val="4465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8" name="任意多边形: 形状 7"/>
          <p:cNvSpPr/>
          <p:nvPr/>
        </p:nvSpPr>
        <p:spPr>
          <a:xfrm>
            <a:off x="-546745" y="4051891"/>
            <a:ext cx="3316386" cy="3077499"/>
          </a:xfrm>
          <a:custGeom>
            <a:avLst/>
            <a:gdLst>
              <a:gd name="connsiteX0" fmla="*/ 346912 w 3316386"/>
              <a:gd name="connsiteY0" fmla="*/ 350408 h 3077499"/>
              <a:gd name="connsiteX1" fmla="*/ 916079 w 3316386"/>
              <a:gd name="connsiteY1" fmla="*/ 135804 h 3077499"/>
              <a:gd name="connsiteX2" fmla="*/ 1140014 w 3316386"/>
              <a:gd name="connsiteY2" fmla="*/ 1432760 h 3077499"/>
              <a:gd name="connsiteX3" fmla="*/ 2819524 w 3316386"/>
              <a:gd name="connsiteY3" fmla="*/ 1833976 h 3077499"/>
              <a:gd name="connsiteX4" fmla="*/ 3127434 w 3316386"/>
              <a:gd name="connsiteY4" fmla="*/ 2776368 h 3077499"/>
              <a:gd name="connsiteX5" fmla="*/ 197622 w 3316386"/>
              <a:gd name="connsiteY5" fmla="*/ 2888335 h 3077499"/>
              <a:gd name="connsiteX6" fmla="*/ 346912 w 3316386"/>
              <a:gd name="connsiteY6" fmla="*/ 350408 h 3077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16386" h="3077499">
                <a:moveTo>
                  <a:pt x="346912" y="350408"/>
                </a:moveTo>
                <a:cubicBezTo>
                  <a:pt x="466655" y="-108347"/>
                  <a:pt x="783895" y="-44588"/>
                  <a:pt x="916079" y="135804"/>
                </a:cubicBezTo>
                <a:cubicBezTo>
                  <a:pt x="1048263" y="316196"/>
                  <a:pt x="822773" y="1149731"/>
                  <a:pt x="1140014" y="1432760"/>
                </a:cubicBezTo>
                <a:cubicBezTo>
                  <a:pt x="1457255" y="1715789"/>
                  <a:pt x="2488287" y="1610041"/>
                  <a:pt x="2819524" y="1833976"/>
                </a:cubicBezTo>
                <a:cubicBezTo>
                  <a:pt x="3150761" y="2057911"/>
                  <a:pt x="3564418" y="2600642"/>
                  <a:pt x="3127434" y="2776368"/>
                </a:cubicBezTo>
                <a:cubicBezTo>
                  <a:pt x="2690450" y="2952094"/>
                  <a:pt x="667263" y="3291106"/>
                  <a:pt x="197622" y="2888335"/>
                </a:cubicBezTo>
                <a:cubicBezTo>
                  <a:pt x="-272019" y="2485564"/>
                  <a:pt x="227169" y="809163"/>
                  <a:pt x="346912" y="350408"/>
                </a:cubicBezTo>
                <a:close/>
              </a:path>
            </a:pathLst>
          </a:custGeom>
          <a:solidFill>
            <a:srgbClr val="CED5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任意多边形: 形状 8"/>
          <p:cNvSpPr/>
          <p:nvPr/>
        </p:nvSpPr>
        <p:spPr>
          <a:xfrm rot="3856720">
            <a:off x="-1158904" y="-1337494"/>
            <a:ext cx="3044694" cy="2477992"/>
          </a:xfrm>
          <a:custGeom>
            <a:avLst/>
            <a:gdLst>
              <a:gd name="connsiteX0" fmla="*/ 2937465 w 5595760"/>
              <a:gd name="connsiteY0" fmla="*/ 128 h 2897594"/>
              <a:gd name="connsiteX1" fmla="*/ 51390 w 5595760"/>
              <a:gd name="connsiteY1" fmla="*/ 2629028 h 2897594"/>
              <a:gd name="connsiteX2" fmla="*/ 5528265 w 5595760"/>
              <a:gd name="connsiteY2" fmla="*/ 2514728 h 2897594"/>
              <a:gd name="connsiteX3" fmla="*/ 2937465 w 5595760"/>
              <a:gd name="connsiteY3" fmla="*/ 128 h 2897594"/>
            </a:gdLst>
            <a:ahLst/>
            <a:cxnLst>
              <a:cxn ang="0">
                <a:pos x="connsiteX0" y="connsiteY0"/>
              </a:cxn>
              <a:cxn ang="0">
                <a:pos x="connsiteX1" y="connsiteY1"/>
              </a:cxn>
              <a:cxn ang="0">
                <a:pos x="connsiteX2" y="connsiteY2"/>
              </a:cxn>
              <a:cxn ang="0">
                <a:pos x="connsiteX3" y="connsiteY3"/>
              </a:cxn>
            </a:cxnLst>
            <a:rect l="l" t="t" r="r" b="b"/>
            <a:pathLst>
              <a:path w="5595760" h="2897594">
                <a:moveTo>
                  <a:pt x="2937465" y="128"/>
                </a:moveTo>
                <a:cubicBezTo>
                  <a:pt x="2024653" y="19178"/>
                  <a:pt x="-380410" y="2209928"/>
                  <a:pt x="51390" y="2629028"/>
                </a:cubicBezTo>
                <a:cubicBezTo>
                  <a:pt x="483190" y="3048128"/>
                  <a:pt x="5053603" y="2951290"/>
                  <a:pt x="5528265" y="2514728"/>
                </a:cubicBezTo>
                <a:cubicBezTo>
                  <a:pt x="6002927" y="2078166"/>
                  <a:pt x="3850277" y="-18922"/>
                  <a:pt x="2937465" y="128"/>
                </a:cubicBezTo>
                <a:close/>
              </a:path>
            </a:pathLst>
          </a:custGeom>
          <a:solidFill>
            <a:srgbClr val="4465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10" name="Group 143"/>
          <p:cNvGrpSpPr/>
          <p:nvPr/>
        </p:nvGrpSpPr>
        <p:grpSpPr>
          <a:xfrm>
            <a:off x="2140365" y="2242069"/>
            <a:ext cx="1912048" cy="2060691"/>
            <a:chOff x="5763553" y="2373392"/>
            <a:chExt cx="611486" cy="659025"/>
          </a:xfrm>
          <a:solidFill>
            <a:srgbClr val="FDD6C5"/>
          </a:solidFill>
        </p:grpSpPr>
        <p:grpSp>
          <p:nvGrpSpPr>
            <p:cNvPr id="11" name="Group 101"/>
            <p:cNvGrpSpPr>
              <a:grpSpLocks noChangeAspect="1"/>
            </p:cNvGrpSpPr>
            <p:nvPr/>
          </p:nvGrpSpPr>
          <p:grpSpPr bwMode="auto">
            <a:xfrm>
              <a:off x="6170021" y="2373392"/>
              <a:ext cx="168965" cy="166239"/>
              <a:chOff x="3947" y="1925"/>
              <a:chExt cx="124" cy="122"/>
            </a:xfrm>
            <a:grpFill/>
          </p:grpSpPr>
          <p:sp>
            <p:nvSpPr>
              <p:cNvPr id="16" name="Freeform 102"/>
              <p:cNvSpPr/>
              <p:nvPr/>
            </p:nvSpPr>
            <p:spPr bwMode="auto">
              <a:xfrm>
                <a:off x="3962" y="1925"/>
                <a:ext cx="109" cy="109"/>
              </a:xfrm>
              <a:custGeom>
                <a:avLst/>
                <a:gdLst>
                  <a:gd name="T0" fmla="*/ 42 w 46"/>
                  <a:gd name="T1" fmla="*/ 46 h 46"/>
                  <a:gd name="T2" fmla="*/ 38 w 46"/>
                  <a:gd name="T3" fmla="*/ 42 h 46"/>
                  <a:gd name="T4" fmla="*/ 3 w 46"/>
                  <a:gd name="T5" fmla="*/ 8 h 46"/>
                  <a:gd name="T6" fmla="*/ 0 w 46"/>
                  <a:gd name="T7" fmla="*/ 4 h 46"/>
                  <a:gd name="T8" fmla="*/ 4 w 46"/>
                  <a:gd name="T9" fmla="*/ 0 h 46"/>
                  <a:gd name="T10" fmla="*/ 46 w 46"/>
                  <a:gd name="T11" fmla="*/ 42 h 46"/>
                  <a:gd name="T12" fmla="*/ 42 w 46"/>
                  <a:gd name="T13" fmla="*/ 46 h 46"/>
                  <a:gd name="T14" fmla="*/ 42 w 46"/>
                  <a:gd name="T15" fmla="*/ 46 h 4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6" h="46">
                    <a:moveTo>
                      <a:pt x="42" y="46"/>
                    </a:moveTo>
                    <a:cubicBezTo>
                      <a:pt x="40" y="46"/>
                      <a:pt x="38" y="44"/>
                      <a:pt x="38" y="42"/>
                    </a:cubicBezTo>
                    <a:cubicBezTo>
                      <a:pt x="35" y="9"/>
                      <a:pt x="5" y="8"/>
                      <a:pt x="3" y="8"/>
                    </a:cubicBezTo>
                    <a:cubicBezTo>
                      <a:pt x="1" y="8"/>
                      <a:pt x="0" y="6"/>
                      <a:pt x="0" y="4"/>
                    </a:cubicBezTo>
                    <a:cubicBezTo>
                      <a:pt x="0" y="1"/>
                      <a:pt x="1" y="0"/>
                      <a:pt x="4" y="0"/>
                    </a:cubicBezTo>
                    <a:cubicBezTo>
                      <a:pt x="4" y="0"/>
                      <a:pt x="42" y="1"/>
                      <a:pt x="46" y="42"/>
                    </a:cubicBezTo>
                    <a:cubicBezTo>
                      <a:pt x="46" y="44"/>
                      <a:pt x="44" y="46"/>
                      <a:pt x="42" y="46"/>
                    </a:cubicBezTo>
                    <a:cubicBezTo>
                      <a:pt x="42" y="46"/>
                      <a:pt x="42" y="46"/>
                      <a:pt x="42" y="46"/>
                    </a:cubicBezTo>
                    <a:close/>
                  </a:path>
                </a:pathLst>
              </a:custGeom>
              <a:grpFill/>
              <a:ln w="9525">
                <a:solidFill>
                  <a:srgbClr val="FDD6C5"/>
                </a:solidFill>
                <a:round/>
              </a:ln>
            </p:spPr>
            <p:txBody>
              <a:bodyPr vert="horz" wrap="square" lIns="93239" tIns="46619" rIns="93239" bIns="46619" numCol="1" anchor="t" anchorCtr="0" compatLnSpc="1"/>
              <a:lstStyle>
                <a:defPPr>
                  <a:defRPr lang="en-US"/>
                </a:defPPr>
                <a:lvl1pPr marL="0" algn="l" defTabSz="932815" rtl="0" eaLnBrk="1" latinLnBrk="0" hangingPunct="1">
                  <a:defRPr sz="1835" kern="1200">
                    <a:solidFill>
                      <a:schemeClr val="tx1"/>
                    </a:solidFill>
                    <a:latin typeface="+mn-lt"/>
                    <a:ea typeface="+mn-ea"/>
                    <a:cs typeface="+mn-cs"/>
                  </a:defRPr>
                </a:lvl1pPr>
                <a:lvl2pPr marL="466090" algn="l" defTabSz="932815" rtl="0" eaLnBrk="1" latinLnBrk="0" hangingPunct="1">
                  <a:defRPr sz="1835" kern="1200">
                    <a:solidFill>
                      <a:schemeClr val="tx1"/>
                    </a:solidFill>
                    <a:latin typeface="+mn-lt"/>
                    <a:ea typeface="+mn-ea"/>
                    <a:cs typeface="+mn-cs"/>
                  </a:defRPr>
                </a:lvl2pPr>
                <a:lvl3pPr marL="932815" algn="l" defTabSz="932815" rtl="0" eaLnBrk="1" latinLnBrk="0" hangingPunct="1">
                  <a:defRPr sz="1835" kern="1200">
                    <a:solidFill>
                      <a:schemeClr val="tx1"/>
                    </a:solidFill>
                    <a:latin typeface="+mn-lt"/>
                    <a:ea typeface="+mn-ea"/>
                    <a:cs typeface="+mn-cs"/>
                  </a:defRPr>
                </a:lvl3pPr>
                <a:lvl4pPr marL="1398905" algn="l" defTabSz="932815" rtl="0" eaLnBrk="1" latinLnBrk="0" hangingPunct="1">
                  <a:defRPr sz="1835" kern="1200">
                    <a:solidFill>
                      <a:schemeClr val="tx1"/>
                    </a:solidFill>
                    <a:latin typeface="+mn-lt"/>
                    <a:ea typeface="+mn-ea"/>
                    <a:cs typeface="+mn-cs"/>
                  </a:defRPr>
                </a:lvl4pPr>
                <a:lvl5pPr marL="1864995" algn="l" defTabSz="932815" rtl="0" eaLnBrk="1" latinLnBrk="0" hangingPunct="1">
                  <a:defRPr sz="1835" kern="1200">
                    <a:solidFill>
                      <a:schemeClr val="tx1"/>
                    </a:solidFill>
                    <a:latin typeface="+mn-lt"/>
                    <a:ea typeface="+mn-ea"/>
                    <a:cs typeface="+mn-cs"/>
                  </a:defRPr>
                </a:lvl5pPr>
                <a:lvl6pPr marL="2331720" algn="l" defTabSz="932815" rtl="0" eaLnBrk="1" latinLnBrk="0" hangingPunct="1">
                  <a:defRPr sz="1835" kern="1200">
                    <a:solidFill>
                      <a:schemeClr val="tx1"/>
                    </a:solidFill>
                    <a:latin typeface="+mn-lt"/>
                    <a:ea typeface="+mn-ea"/>
                    <a:cs typeface="+mn-cs"/>
                  </a:defRPr>
                </a:lvl6pPr>
                <a:lvl7pPr marL="2797810" algn="l" defTabSz="932815" rtl="0" eaLnBrk="1" latinLnBrk="0" hangingPunct="1">
                  <a:defRPr sz="1835" kern="1200">
                    <a:solidFill>
                      <a:schemeClr val="tx1"/>
                    </a:solidFill>
                    <a:latin typeface="+mn-lt"/>
                    <a:ea typeface="+mn-ea"/>
                    <a:cs typeface="+mn-cs"/>
                  </a:defRPr>
                </a:lvl7pPr>
                <a:lvl8pPr marL="3263900" algn="l" defTabSz="932815" rtl="0" eaLnBrk="1" latinLnBrk="0" hangingPunct="1">
                  <a:defRPr sz="1835" kern="1200">
                    <a:solidFill>
                      <a:schemeClr val="tx1"/>
                    </a:solidFill>
                    <a:latin typeface="+mn-lt"/>
                    <a:ea typeface="+mn-ea"/>
                    <a:cs typeface="+mn-cs"/>
                  </a:defRPr>
                </a:lvl8pPr>
                <a:lvl9pPr marL="3730625" algn="l" defTabSz="932815" rtl="0" eaLnBrk="1" latinLnBrk="0" hangingPunct="1">
                  <a:defRPr sz="1835" kern="1200">
                    <a:solidFill>
                      <a:schemeClr val="tx1"/>
                    </a:solidFill>
                    <a:latin typeface="+mn-lt"/>
                    <a:ea typeface="+mn-ea"/>
                    <a:cs typeface="+mn-cs"/>
                  </a:defRPr>
                </a:lvl9pPr>
              </a:lstStyle>
              <a:p>
                <a:pPr marL="0" marR="0" lvl="0" indent="0" defTabSz="932180" eaLnBrk="1" fontAlgn="base" latinLnBrk="0" hangingPunct="1">
                  <a:lnSpc>
                    <a:spcPct val="100000"/>
                  </a:lnSpc>
                  <a:spcBef>
                    <a:spcPct val="0"/>
                  </a:spcBef>
                  <a:spcAft>
                    <a:spcPct val="0"/>
                  </a:spcAft>
                  <a:buClrTx/>
                  <a:buSzTx/>
                  <a:buFontTx/>
                  <a:buNone/>
                  <a:defRPr/>
                </a:pPr>
                <a:endParaRPr kumimoji="0" lang="en-AU" sz="1430" b="0" i="0" u="none" strike="noStrike" kern="0" cap="none" spc="0" normalizeH="0" baseline="0" noProof="0" dirty="0">
                  <a:ln>
                    <a:noFill/>
                  </a:ln>
                  <a:solidFill>
                    <a:srgbClr val="000000"/>
                  </a:solidFill>
                  <a:effectLst/>
                  <a:uLnTx/>
                  <a:uFillTx/>
                  <a:cs typeface="Arial" panose="020B0604020202020204" pitchFamily="34" charset="0"/>
                </a:endParaRPr>
              </a:p>
            </p:txBody>
          </p:sp>
          <p:sp>
            <p:nvSpPr>
              <p:cNvPr id="17" name="Freeform 103"/>
              <p:cNvSpPr/>
              <p:nvPr/>
            </p:nvSpPr>
            <p:spPr bwMode="auto">
              <a:xfrm>
                <a:off x="3954" y="1955"/>
                <a:ext cx="85" cy="85"/>
              </a:xfrm>
              <a:custGeom>
                <a:avLst/>
                <a:gdLst>
                  <a:gd name="T0" fmla="*/ 32 w 36"/>
                  <a:gd name="T1" fmla="*/ 36 h 36"/>
                  <a:gd name="T2" fmla="*/ 28 w 36"/>
                  <a:gd name="T3" fmla="*/ 32 h 36"/>
                  <a:gd name="T4" fmla="*/ 4 w 36"/>
                  <a:gd name="T5" fmla="*/ 8 h 36"/>
                  <a:gd name="T6" fmla="*/ 1 w 36"/>
                  <a:gd name="T7" fmla="*/ 4 h 36"/>
                  <a:gd name="T8" fmla="*/ 5 w 36"/>
                  <a:gd name="T9" fmla="*/ 0 h 36"/>
                  <a:gd name="T10" fmla="*/ 36 w 36"/>
                  <a:gd name="T11" fmla="*/ 32 h 36"/>
                  <a:gd name="T12" fmla="*/ 33 w 36"/>
                  <a:gd name="T13" fmla="*/ 36 h 36"/>
                  <a:gd name="T14" fmla="*/ 32 w 36"/>
                  <a:gd name="T15" fmla="*/ 36 h 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6" h="36">
                    <a:moveTo>
                      <a:pt x="32" y="36"/>
                    </a:moveTo>
                    <a:cubicBezTo>
                      <a:pt x="30" y="36"/>
                      <a:pt x="28" y="34"/>
                      <a:pt x="28" y="32"/>
                    </a:cubicBezTo>
                    <a:cubicBezTo>
                      <a:pt x="26" y="9"/>
                      <a:pt x="5" y="8"/>
                      <a:pt x="4" y="8"/>
                    </a:cubicBezTo>
                    <a:cubicBezTo>
                      <a:pt x="2" y="8"/>
                      <a:pt x="0" y="6"/>
                      <a:pt x="1" y="4"/>
                    </a:cubicBezTo>
                    <a:cubicBezTo>
                      <a:pt x="1" y="2"/>
                      <a:pt x="2" y="0"/>
                      <a:pt x="5" y="0"/>
                    </a:cubicBezTo>
                    <a:cubicBezTo>
                      <a:pt x="13" y="1"/>
                      <a:pt x="34" y="6"/>
                      <a:pt x="36" y="32"/>
                    </a:cubicBezTo>
                    <a:cubicBezTo>
                      <a:pt x="36" y="34"/>
                      <a:pt x="35" y="36"/>
                      <a:pt x="33" y="36"/>
                    </a:cubicBezTo>
                    <a:cubicBezTo>
                      <a:pt x="32" y="36"/>
                      <a:pt x="32" y="36"/>
                      <a:pt x="32" y="36"/>
                    </a:cubicBezTo>
                    <a:close/>
                  </a:path>
                </a:pathLst>
              </a:custGeom>
              <a:grpFill/>
              <a:ln w="9525">
                <a:solidFill>
                  <a:srgbClr val="FDD6C5"/>
                </a:solidFill>
                <a:round/>
              </a:ln>
            </p:spPr>
            <p:txBody>
              <a:bodyPr vert="horz" wrap="square" lIns="93239" tIns="46619" rIns="93239" bIns="46619" numCol="1" anchor="t" anchorCtr="0" compatLnSpc="1"/>
              <a:lstStyle>
                <a:defPPr>
                  <a:defRPr lang="en-US"/>
                </a:defPPr>
                <a:lvl1pPr marL="0" algn="l" defTabSz="932815" rtl="0" eaLnBrk="1" latinLnBrk="0" hangingPunct="1">
                  <a:defRPr sz="1835" kern="1200">
                    <a:solidFill>
                      <a:schemeClr val="tx1"/>
                    </a:solidFill>
                    <a:latin typeface="+mn-lt"/>
                    <a:ea typeface="+mn-ea"/>
                    <a:cs typeface="+mn-cs"/>
                  </a:defRPr>
                </a:lvl1pPr>
                <a:lvl2pPr marL="466090" algn="l" defTabSz="932815" rtl="0" eaLnBrk="1" latinLnBrk="0" hangingPunct="1">
                  <a:defRPr sz="1835" kern="1200">
                    <a:solidFill>
                      <a:schemeClr val="tx1"/>
                    </a:solidFill>
                    <a:latin typeface="+mn-lt"/>
                    <a:ea typeface="+mn-ea"/>
                    <a:cs typeface="+mn-cs"/>
                  </a:defRPr>
                </a:lvl2pPr>
                <a:lvl3pPr marL="932815" algn="l" defTabSz="932815" rtl="0" eaLnBrk="1" latinLnBrk="0" hangingPunct="1">
                  <a:defRPr sz="1835" kern="1200">
                    <a:solidFill>
                      <a:schemeClr val="tx1"/>
                    </a:solidFill>
                    <a:latin typeface="+mn-lt"/>
                    <a:ea typeface="+mn-ea"/>
                    <a:cs typeface="+mn-cs"/>
                  </a:defRPr>
                </a:lvl3pPr>
                <a:lvl4pPr marL="1398905" algn="l" defTabSz="932815" rtl="0" eaLnBrk="1" latinLnBrk="0" hangingPunct="1">
                  <a:defRPr sz="1835" kern="1200">
                    <a:solidFill>
                      <a:schemeClr val="tx1"/>
                    </a:solidFill>
                    <a:latin typeface="+mn-lt"/>
                    <a:ea typeface="+mn-ea"/>
                    <a:cs typeface="+mn-cs"/>
                  </a:defRPr>
                </a:lvl4pPr>
                <a:lvl5pPr marL="1864995" algn="l" defTabSz="932815" rtl="0" eaLnBrk="1" latinLnBrk="0" hangingPunct="1">
                  <a:defRPr sz="1835" kern="1200">
                    <a:solidFill>
                      <a:schemeClr val="tx1"/>
                    </a:solidFill>
                    <a:latin typeface="+mn-lt"/>
                    <a:ea typeface="+mn-ea"/>
                    <a:cs typeface="+mn-cs"/>
                  </a:defRPr>
                </a:lvl5pPr>
                <a:lvl6pPr marL="2331720" algn="l" defTabSz="932815" rtl="0" eaLnBrk="1" latinLnBrk="0" hangingPunct="1">
                  <a:defRPr sz="1835" kern="1200">
                    <a:solidFill>
                      <a:schemeClr val="tx1"/>
                    </a:solidFill>
                    <a:latin typeface="+mn-lt"/>
                    <a:ea typeface="+mn-ea"/>
                    <a:cs typeface="+mn-cs"/>
                  </a:defRPr>
                </a:lvl6pPr>
                <a:lvl7pPr marL="2797810" algn="l" defTabSz="932815" rtl="0" eaLnBrk="1" latinLnBrk="0" hangingPunct="1">
                  <a:defRPr sz="1835" kern="1200">
                    <a:solidFill>
                      <a:schemeClr val="tx1"/>
                    </a:solidFill>
                    <a:latin typeface="+mn-lt"/>
                    <a:ea typeface="+mn-ea"/>
                    <a:cs typeface="+mn-cs"/>
                  </a:defRPr>
                </a:lvl7pPr>
                <a:lvl8pPr marL="3263900" algn="l" defTabSz="932815" rtl="0" eaLnBrk="1" latinLnBrk="0" hangingPunct="1">
                  <a:defRPr sz="1835" kern="1200">
                    <a:solidFill>
                      <a:schemeClr val="tx1"/>
                    </a:solidFill>
                    <a:latin typeface="+mn-lt"/>
                    <a:ea typeface="+mn-ea"/>
                    <a:cs typeface="+mn-cs"/>
                  </a:defRPr>
                </a:lvl8pPr>
                <a:lvl9pPr marL="3730625" algn="l" defTabSz="932815" rtl="0" eaLnBrk="1" latinLnBrk="0" hangingPunct="1">
                  <a:defRPr sz="1835" kern="1200">
                    <a:solidFill>
                      <a:schemeClr val="tx1"/>
                    </a:solidFill>
                    <a:latin typeface="+mn-lt"/>
                    <a:ea typeface="+mn-ea"/>
                    <a:cs typeface="+mn-cs"/>
                  </a:defRPr>
                </a:lvl9pPr>
              </a:lstStyle>
              <a:p>
                <a:pPr marL="0" marR="0" lvl="0" indent="0" defTabSz="932180" eaLnBrk="1" fontAlgn="base" latinLnBrk="0" hangingPunct="1">
                  <a:lnSpc>
                    <a:spcPct val="100000"/>
                  </a:lnSpc>
                  <a:spcBef>
                    <a:spcPct val="0"/>
                  </a:spcBef>
                  <a:spcAft>
                    <a:spcPct val="0"/>
                  </a:spcAft>
                  <a:buClrTx/>
                  <a:buSzTx/>
                  <a:buFontTx/>
                  <a:buNone/>
                  <a:defRPr/>
                </a:pPr>
                <a:endParaRPr kumimoji="0" lang="en-AU" sz="1430" b="0" i="0" u="none" strike="noStrike" kern="0" cap="none" spc="0" normalizeH="0" baseline="0" noProof="0" dirty="0">
                  <a:ln>
                    <a:noFill/>
                  </a:ln>
                  <a:solidFill>
                    <a:srgbClr val="000000"/>
                  </a:solidFill>
                  <a:effectLst/>
                  <a:uLnTx/>
                  <a:uFillTx/>
                  <a:cs typeface="Arial" panose="020B0604020202020204" pitchFamily="34" charset="0"/>
                </a:endParaRPr>
              </a:p>
            </p:txBody>
          </p:sp>
          <p:sp>
            <p:nvSpPr>
              <p:cNvPr id="18" name="Freeform 104"/>
              <p:cNvSpPr/>
              <p:nvPr/>
            </p:nvSpPr>
            <p:spPr bwMode="auto">
              <a:xfrm>
                <a:off x="3947" y="1987"/>
                <a:ext cx="62" cy="60"/>
              </a:xfrm>
              <a:custGeom>
                <a:avLst/>
                <a:gdLst>
                  <a:gd name="T0" fmla="*/ 21 w 26"/>
                  <a:gd name="T1" fmla="*/ 25 h 25"/>
                  <a:gd name="T2" fmla="*/ 17 w 26"/>
                  <a:gd name="T3" fmla="*/ 22 h 25"/>
                  <a:gd name="T4" fmla="*/ 4 w 26"/>
                  <a:gd name="T5" fmla="*/ 8 h 25"/>
                  <a:gd name="T6" fmla="*/ 0 w 26"/>
                  <a:gd name="T7" fmla="*/ 4 h 25"/>
                  <a:gd name="T8" fmla="*/ 4 w 26"/>
                  <a:gd name="T9" fmla="*/ 0 h 25"/>
                  <a:gd name="T10" fmla="*/ 25 w 26"/>
                  <a:gd name="T11" fmla="*/ 21 h 25"/>
                  <a:gd name="T12" fmla="*/ 22 w 26"/>
                  <a:gd name="T13" fmla="*/ 25 h 25"/>
                  <a:gd name="T14" fmla="*/ 21 w 26"/>
                  <a:gd name="T15" fmla="*/ 25 h 2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6" h="25">
                    <a:moveTo>
                      <a:pt x="21" y="25"/>
                    </a:moveTo>
                    <a:cubicBezTo>
                      <a:pt x="19" y="25"/>
                      <a:pt x="18" y="24"/>
                      <a:pt x="17" y="22"/>
                    </a:cubicBezTo>
                    <a:cubicBezTo>
                      <a:pt x="16" y="9"/>
                      <a:pt x="5" y="8"/>
                      <a:pt x="4" y="8"/>
                    </a:cubicBezTo>
                    <a:cubicBezTo>
                      <a:pt x="2" y="8"/>
                      <a:pt x="0" y="6"/>
                      <a:pt x="0" y="4"/>
                    </a:cubicBezTo>
                    <a:cubicBezTo>
                      <a:pt x="0" y="2"/>
                      <a:pt x="2" y="0"/>
                      <a:pt x="4" y="0"/>
                    </a:cubicBezTo>
                    <a:cubicBezTo>
                      <a:pt x="9" y="0"/>
                      <a:pt x="24" y="4"/>
                      <a:pt x="25" y="21"/>
                    </a:cubicBezTo>
                    <a:cubicBezTo>
                      <a:pt x="26" y="23"/>
                      <a:pt x="24" y="25"/>
                      <a:pt x="22" y="25"/>
                    </a:cubicBezTo>
                    <a:cubicBezTo>
                      <a:pt x="22" y="25"/>
                      <a:pt x="21" y="25"/>
                      <a:pt x="21" y="25"/>
                    </a:cubicBezTo>
                    <a:close/>
                  </a:path>
                </a:pathLst>
              </a:custGeom>
              <a:grpFill/>
              <a:ln w="9525">
                <a:solidFill>
                  <a:srgbClr val="FDD6C5"/>
                </a:solidFill>
                <a:round/>
              </a:ln>
            </p:spPr>
            <p:txBody>
              <a:bodyPr vert="horz" wrap="square" lIns="93239" tIns="46619" rIns="93239" bIns="46619" numCol="1" anchor="t" anchorCtr="0" compatLnSpc="1"/>
              <a:lstStyle>
                <a:defPPr>
                  <a:defRPr lang="en-US"/>
                </a:defPPr>
                <a:lvl1pPr marL="0" algn="l" defTabSz="932815" rtl="0" eaLnBrk="1" latinLnBrk="0" hangingPunct="1">
                  <a:defRPr sz="1835" kern="1200">
                    <a:solidFill>
                      <a:schemeClr val="tx1"/>
                    </a:solidFill>
                    <a:latin typeface="+mn-lt"/>
                    <a:ea typeface="+mn-ea"/>
                    <a:cs typeface="+mn-cs"/>
                  </a:defRPr>
                </a:lvl1pPr>
                <a:lvl2pPr marL="466090" algn="l" defTabSz="932815" rtl="0" eaLnBrk="1" latinLnBrk="0" hangingPunct="1">
                  <a:defRPr sz="1835" kern="1200">
                    <a:solidFill>
                      <a:schemeClr val="tx1"/>
                    </a:solidFill>
                    <a:latin typeface="+mn-lt"/>
                    <a:ea typeface="+mn-ea"/>
                    <a:cs typeface="+mn-cs"/>
                  </a:defRPr>
                </a:lvl2pPr>
                <a:lvl3pPr marL="932815" algn="l" defTabSz="932815" rtl="0" eaLnBrk="1" latinLnBrk="0" hangingPunct="1">
                  <a:defRPr sz="1835" kern="1200">
                    <a:solidFill>
                      <a:schemeClr val="tx1"/>
                    </a:solidFill>
                    <a:latin typeface="+mn-lt"/>
                    <a:ea typeface="+mn-ea"/>
                    <a:cs typeface="+mn-cs"/>
                  </a:defRPr>
                </a:lvl3pPr>
                <a:lvl4pPr marL="1398905" algn="l" defTabSz="932815" rtl="0" eaLnBrk="1" latinLnBrk="0" hangingPunct="1">
                  <a:defRPr sz="1835" kern="1200">
                    <a:solidFill>
                      <a:schemeClr val="tx1"/>
                    </a:solidFill>
                    <a:latin typeface="+mn-lt"/>
                    <a:ea typeface="+mn-ea"/>
                    <a:cs typeface="+mn-cs"/>
                  </a:defRPr>
                </a:lvl4pPr>
                <a:lvl5pPr marL="1864995" algn="l" defTabSz="932815" rtl="0" eaLnBrk="1" latinLnBrk="0" hangingPunct="1">
                  <a:defRPr sz="1835" kern="1200">
                    <a:solidFill>
                      <a:schemeClr val="tx1"/>
                    </a:solidFill>
                    <a:latin typeface="+mn-lt"/>
                    <a:ea typeface="+mn-ea"/>
                    <a:cs typeface="+mn-cs"/>
                  </a:defRPr>
                </a:lvl5pPr>
                <a:lvl6pPr marL="2331720" algn="l" defTabSz="932815" rtl="0" eaLnBrk="1" latinLnBrk="0" hangingPunct="1">
                  <a:defRPr sz="1835" kern="1200">
                    <a:solidFill>
                      <a:schemeClr val="tx1"/>
                    </a:solidFill>
                    <a:latin typeface="+mn-lt"/>
                    <a:ea typeface="+mn-ea"/>
                    <a:cs typeface="+mn-cs"/>
                  </a:defRPr>
                </a:lvl6pPr>
                <a:lvl7pPr marL="2797810" algn="l" defTabSz="932815" rtl="0" eaLnBrk="1" latinLnBrk="0" hangingPunct="1">
                  <a:defRPr sz="1835" kern="1200">
                    <a:solidFill>
                      <a:schemeClr val="tx1"/>
                    </a:solidFill>
                    <a:latin typeface="+mn-lt"/>
                    <a:ea typeface="+mn-ea"/>
                    <a:cs typeface="+mn-cs"/>
                  </a:defRPr>
                </a:lvl7pPr>
                <a:lvl8pPr marL="3263900" algn="l" defTabSz="932815" rtl="0" eaLnBrk="1" latinLnBrk="0" hangingPunct="1">
                  <a:defRPr sz="1835" kern="1200">
                    <a:solidFill>
                      <a:schemeClr val="tx1"/>
                    </a:solidFill>
                    <a:latin typeface="+mn-lt"/>
                    <a:ea typeface="+mn-ea"/>
                    <a:cs typeface="+mn-cs"/>
                  </a:defRPr>
                </a:lvl8pPr>
                <a:lvl9pPr marL="3730625" algn="l" defTabSz="932815" rtl="0" eaLnBrk="1" latinLnBrk="0" hangingPunct="1">
                  <a:defRPr sz="1835" kern="1200">
                    <a:solidFill>
                      <a:schemeClr val="tx1"/>
                    </a:solidFill>
                    <a:latin typeface="+mn-lt"/>
                    <a:ea typeface="+mn-ea"/>
                    <a:cs typeface="+mn-cs"/>
                  </a:defRPr>
                </a:lvl9pPr>
              </a:lstStyle>
              <a:p>
                <a:pPr marL="0" marR="0" lvl="0" indent="0" defTabSz="932180" eaLnBrk="1" fontAlgn="base" latinLnBrk="0" hangingPunct="1">
                  <a:lnSpc>
                    <a:spcPct val="100000"/>
                  </a:lnSpc>
                  <a:spcBef>
                    <a:spcPct val="0"/>
                  </a:spcBef>
                  <a:spcAft>
                    <a:spcPct val="0"/>
                  </a:spcAft>
                  <a:buClrTx/>
                  <a:buSzTx/>
                  <a:buFontTx/>
                  <a:buNone/>
                  <a:defRPr/>
                </a:pPr>
                <a:endParaRPr kumimoji="0" lang="en-AU" sz="1430" b="0" i="0" u="none" strike="noStrike" kern="0" cap="none" spc="0" normalizeH="0" baseline="0" noProof="0" dirty="0">
                  <a:ln>
                    <a:noFill/>
                  </a:ln>
                  <a:solidFill>
                    <a:srgbClr val="000000"/>
                  </a:solidFill>
                  <a:effectLst/>
                  <a:uLnTx/>
                  <a:uFillTx/>
                  <a:cs typeface="Arial" panose="020B0604020202020204" pitchFamily="34" charset="0"/>
                </a:endParaRPr>
              </a:p>
            </p:txBody>
          </p:sp>
        </p:grpSp>
        <p:sp>
          <p:nvSpPr>
            <p:cNvPr id="12" name="Freeform 27"/>
            <p:cNvSpPr>
              <a:spLocks noEditPoints="1"/>
            </p:cNvSpPr>
            <p:nvPr/>
          </p:nvSpPr>
          <p:spPr bwMode="auto">
            <a:xfrm flipH="1">
              <a:off x="6091087" y="2748465"/>
              <a:ext cx="166409" cy="165089"/>
            </a:xfrm>
            <a:custGeom>
              <a:avLst/>
              <a:gdLst>
                <a:gd name="T0" fmla="*/ 27 w 53"/>
                <a:gd name="T1" fmla="*/ 0 h 53"/>
                <a:gd name="T2" fmla="*/ 0 w 53"/>
                <a:gd name="T3" fmla="*/ 26 h 53"/>
                <a:gd name="T4" fmla="*/ 27 w 53"/>
                <a:gd name="T5" fmla="*/ 53 h 53"/>
                <a:gd name="T6" fmla="*/ 53 w 53"/>
                <a:gd name="T7" fmla="*/ 26 h 53"/>
                <a:gd name="T8" fmla="*/ 27 w 53"/>
                <a:gd name="T9" fmla="*/ 0 h 53"/>
                <a:gd name="T10" fmla="*/ 27 w 53"/>
                <a:gd name="T11" fmla="*/ 45 h 53"/>
                <a:gd name="T12" fmla="*/ 8 w 53"/>
                <a:gd name="T13" fmla="*/ 26 h 53"/>
                <a:gd name="T14" fmla="*/ 27 w 53"/>
                <a:gd name="T15" fmla="*/ 8 h 53"/>
                <a:gd name="T16" fmla="*/ 45 w 53"/>
                <a:gd name="T17" fmla="*/ 26 h 53"/>
                <a:gd name="T18" fmla="*/ 27 w 53"/>
                <a:gd name="T19" fmla="*/ 45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3" h="53">
                  <a:moveTo>
                    <a:pt x="27" y="0"/>
                  </a:moveTo>
                  <a:cubicBezTo>
                    <a:pt x="12" y="0"/>
                    <a:pt x="0" y="12"/>
                    <a:pt x="0" y="26"/>
                  </a:cubicBezTo>
                  <a:cubicBezTo>
                    <a:pt x="0" y="41"/>
                    <a:pt x="12" y="53"/>
                    <a:pt x="27" y="53"/>
                  </a:cubicBezTo>
                  <a:cubicBezTo>
                    <a:pt x="41" y="53"/>
                    <a:pt x="53" y="41"/>
                    <a:pt x="53" y="26"/>
                  </a:cubicBezTo>
                  <a:cubicBezTo>
                    <a:pt x="53" y="12"/>
                    <a:pt x="41" y="0"/>
                    <a:pt x="27" y="0"/>
                  </a:cubicBezTo>
                  <a:close/>
                  <a:moveTo>
                    <a:pt x="27" y="45"/>
                  </a:moveTo>
                  <a:cubicBezTo>
                    <a:pt x="16" y="45"/>
                    <a:pt x="8" y="36"/>
                    <a:pt x="8" y="26"/>
                  </a:cubicBezTo>
                  <a:cubicBezTo>
                    <a:pt x="8" y="16"/>
                    <a:pt x="16" y="8"/>
                    <a:pt x="27" y="8"/>
                  </a:cubicBezTo>
                  <a:cubicBezTo>
                    <a:pt x="37" y="8"/>
                    <a:pt x="45" y="16"/>
                    <a:pt x="45" y="26"/>
                  </a:cubicBezTo>
                  <a:cubicBezTo>
                    <a:pt x="45" y="36"/>
                    <a:pt x="37" y="45"/>
                    <a:pt x="27" y="45"/>
                  </a:cubicBezTo>
                  <a:close/>
                </a:path>
              </a:pathLst>
            </a:custGeom>
            <a:grpFill/>
            <a:ln>
              <a:solidFill>
                <a:srgbClr val="FDD6C5"/>
              </a:solidFill>
            </a:ln>
          </p:spPr>
          <p:txBody>
            <a:bodyPr vert="horz" wrap="square" lIns="93239" tIns="46619" rIns="93239" bIns="46619" numCol="1" anchor="t" anchorCtr="0" compatLnSpc="1"/>
            <a:lstStyle>
              <a:defPPr>
                <a:defRPr lang="en-US"/>
              </a:defPPr>
              <a:lvl1pPr marL="0" algn="l" defTabSz="932815" rtl="0" eaLnBrk="1" latinLnBrk="0" hangingPunct="1">
                <a:defRPr sz="1835" kern="1200">
                  <a:solidFill>
                    <a:schemeClr val="tx1"/>
                  </a:solidFill>
                  <a:latin typeface="+mn-lt"/>
                  <a:ea typeface="+mn-ea"/>
                  <a:cs typeface="+mn-cs"/>
                </a:defRPr>
              </a:lvl1pPr>
              <a:lvl2pPr marL="466090" algn="l" defTabSz="932815" rtl="0" eaLnBrk="1" latinLnBrk="0" hangingPunct="1">
                <a:defRPr sz="1835" kern="1200">
                  <a:solidFill>
                    <a:schemeClr val="tx1"/>
                  </a:solidFill>
                  <a:latin typeface="+mn-lt"/>
                  <a:ea typeface="+mn-ea"/>
                  <a:cs typeface="+mn-cs"/>
                </a:defRPr>
              </a:lvl2pPr>
              <a:lvl3pPr marL="932815" algn="l" defTabSz="932815" rtl="0" eaLnBrk="1" latinLnBrk="0" hangingPunct="1">
                <a:defRPr sz="1835" kern="1200">
                  <a:solidFill>
                    <a:schemeClr val="tx1"/>
                  </a:solidFill>
                  <a:latin typeface="+mn-lt"/>
                  <a:ea typeface="+mn-ea"/>
                  <a:cs typeface="+mn-cs"/>
                </a:defRPr>
              </a:lvl3pPr>
              <a:lvl4pPr marL="1398905" algn="l" defTabSz="932815" rtl="0" eaLnBrk="1" latinLnBrk="0" hangingPunct="1">
                <a:defRPr sz="1835" kern="1200">
                  <a:solidFill>
                    <a:schemeClr val="tx1"/>
                  </a:solidFill>
                  <a:latin typeface="+mn-lt"/>
                  <a:ea typeface="+mn-ea"/>
                  <a:cs typeface="+mn-cs"/>
                </a:defRPr>
              </a:lvl4pPr>
              <a:lvl5pPr marL="1864995" algn="l" defTabSz="932815" rtl="0" eaLnBrk="1" latinLnBrk="0" hangingPunct="1">
                <a:defRPr sz="1835" kern="1200">
                  <a:solidFill>
                    <a:schemeClr val="tx1"/>
                  </a:solidFill>
                  <a:latin typeface="+mn-lt"/>
                  <a:ea typeface="+mn-ea"/>
                  <a:cs typeface="+mn-cs"/>
                </a:defRPr>
              </a:lvl5pPr>
              <a:lvl6pPr marL="2331720" algn="l" defTabSz="932815" rtl="0" eaLnBrk="1" latinLnBrk="0" hangingPunct="1">
                <a:defRPr sz="1835" kern="1200">
                  <a:solidFill>
                    <a:schemeClr val="tx1"/>
                  </a:solidFill>
                  <a:latin typeface="+mn-lt"/>
                  <a:ea typeface="+mn-ea"/>
                  <a:cs typeface="+mn-cs"/>
                </a:defRPr>
              </a:lvl6pPr>
              <a:lvl7pPr marL="2797810" algn="l" defTabSz="932815" rtl="0" eaLnBrk="1" latinLnBrk="0" hangingPunct="1">
                <a:defRPr sz="1835" kern="1200">
                  <a:solidFill>
                    <a:schemeClr val="tx1"/>
                  </a:solidFill>
                  <a:latin typeface="+mn-lt"/>
                  <a:ea typeface="+mn-ea"/>
                  <a:cs typeface="+mn-cs"/>
                </a:defRPr>
              </a:lvl7pPr>
              <a:lvl8pPr marL="3263900" algn="l" defTabSz="932815" rtl="0" eaLnBrk="1" latinLnBrk="0" hangingPunct="1">
                <a:defRPr sz="1835" kern="1200">
                  <a:solidFill>
                    <a:schemeClr val="tx1"/>
                  </a:solidFill>
                  <a:latin typeface="+mn-lt"/>
                  <a:ea typeface="+mn-ea"/>
                  <a:cs typeface="+mn-cs"/>
                </a:defRPr>
              </a:lvl8pPr>
              <a:lvl9pPr marL="3730625" algn="l" defTabSz="932815" rtl="0" eaLnBrk="1" latinLnBrk="0" hangingPunct="1">
                <a:defRPr sz="1835" kern="1200">
                  <a:solidFill>
                    <a:schemeClr val="tx1"/>
                  </a:solidFill>
                  <a:latin typeface="+mn-lt"/>
                  <a:ea typeface="+mn-ea"/>
                  <a:cs typeface="+mn-cs"/>
                </a:defRPr>
              </a:lvl9pPr>
            </a:lstStyle>
            <a:p>
              <a:pPr marL="0" marR="0" lvl="0" indent="0" defTabSz="932180" eaLnBrk="1" fontAlgn="base" latinLnBrk="0" hangingPunct="1">
                <a:lnSpc>
                  <a:spcPct val="100000"/>
                </a:lnSpc>
                <a:spcBef>
                  <a:spcPct val="0"/>
                </a:spcBef>
                <a:spcAft>
                  <a:spcPct val="0"/>
                </a:spcAft>
                <a:buClrTx/>
                <a:buSzTx/>
                <a:buFontTx/>
                <a:buNone/>
                <a:defRPr/>
              </a:pPr>
              <a:endParaRPr kumimoji="0" lang="en-GB" sz="1430" b="0" i="0" u="none" strike="noStrike" kern="0" cap="none" spc="0" normalizeH="0" baseline="0" noProof="0" dirty="0">
                <a:ln>
                  <a:noFill/>
                </a:ln>
                <a:solidFill>
                  <a:srgbClr val="000000"/>
                </a:solidFill>
                <a:effectLst/>
                <a:uLnTx/>
                <a:uFillTx/>
                <a:cs typeface="Arial" panose="020B0604020202020204" pitchFamily="34" charset="0"/>
              </a:endParaRPr>
            </a:p>
          </p:txBody>
        </p:sp>
        <p:sp>
          <p:nvSpPr>
            <p:cNvPr id="13" name="Freeform 28"/>
            <p:cNvSpPr>
              <a:spLocks noEditPoints="1"/>
            </p:cNvSpPr>
            <p:nvPr/>
          </p:nvSpPr>
          <p:spPr bwMode="auto">
            <a:xfrm flipH="1">
              <a:off x="5972224" y="2625639"/>
              <a:ext cx="402815" cy="406778"/>
            </a:xfrm>
            <a:custGeom>
              <a:avLst/>
              <a:gdLst>
                <a:gd name="T0" fmla="*/ 111 w 129"/>
                <a:gd name="T1" fmla="*/ 51 h 130"/>
                <a:gd name="T2" fmla="*/ 116 w 129"/>
                <a:gd name="T3" fmla="*/ 31 h 130"/>
                <a:gd name="T4" fmla="*/ 104 w 129"/>
                <a:gd name="T5" fmla="*/ 14 h 130"/>
                <a:gd name="T6" fmla="*/ 88 w 129"/>
                <a:gd name="T7" fmla="*/ 22 h 130"/>
                <a:gd name="T8" fmla="*/ 77 w 129"/>
                <a:gd name="T9" fmla="*/ 5 h 130"/>
                <a:gd name="T10" fmla="*/ 56 w 129"/>
                <a:gd name="T11" fmla="*/ 1 h 130"/>
                <a:gd name="T12" fmla="*/ 51 w 129"/>
                <a:gd name="T13" fmla="*/ 18 h 130"/>
                <a:gd name="T14" fmla="*/ 30 w 129"/>
                <a:gd name="T15" fmla="*/ 14 h 130"/>
                <a:gd name="T16" fmla="*/ 19 w 129"/>
                <a:gd name="T17" fmla="*/ 19 h 130"/>
                <a:gd name="T18" fmla="*/ 13 w 129"/>
                <a:gd name="T19" fmla="*/ 26 h 130"/>
                <a:gd name="T20" fmla="*/ 22 w 129"/>
                <a:gd name="T21" fmla="*/ 42 h 130"/>
                <a:gd name="T22" fmla="*/ 4 w 129"/>
                <a:gd name="T23" fmla="*/ 53 h 130"/>
                <a:gd name="T24" fmla="*/ 0 w 129"/>
                <a:gd name="T25" fmla="*/ 64 h 130"/>
                <a:gd name="T26" fmla="*/ 1 w 129"/>
                <a:gd name="T27" fmla="*/ 74 h 130"/>
                <a:gd name="T28" fmla="*/ 18 w 129"/>
                <a:gd name="T29" fmla="*/ 79 h 130"/>
                <a:gd name="T30" fmla="*/ 13 w 129"/>
                <a:gd name="T31" fmla="*/ 99 h 130"/>
                <a:gd name="T32" fmla="*/ 18 w 129"/>
                <a:gd name="T33" fmla="*/ 110 h 130"/>
                <a:gd name="T34" fmla="*/ 26 w 129"/>
                <a:gd name="T35" fmla="*/ 117 h 130"/>
                <a:gd name="T36" fmla="*/ 42 w 129"/>
                <a:gd name="T37" fmla="*/ 108 h 130"/>
                <a:gd name="T38" fmla="*/ 52 w 129"/>
                <a:gd name="T39" fmla="*/ 126 h 130"/>
                <a:gd name="T40" fmla="*/ 65 w 129"/>
                <a:gd name="T41" fmla="*/ 130 h 130"/>
                <a:gd name="T42" fmla="*/ 77 w 129"/>
                <a:gd name="T43" fmla="*/ 126 h 130"/>
                <a:gd name="T44" fmla="*/ 88 w 129"/>
                <a:gd name="T45" fmla="*/ 108 h 130"/>
                <a:gd name="T46" fmla="*/ 104 w 129"/>
                <a:gd name="T47" fmla="*/ 117 h 130"/>
                <a:gd name="T48" fmla="*/ 116 w 129"/>
                <a:gd name="T49" fmla="*/ 99 h 130"/>
                <a:gd name="T50" fmla="*/ 111 w 129"/>
                <a:gd name="T51" fmla="*/ 79 h 130"/>
                <a:gd name="T52" fmla="*/ 129 w 129"/>
                <a:gd name="T53" fmla="*/ 74 h 130"/>
                <a:gd name="T54" fmla="*/ 129 w 129"/>
                <a:gd name="T55" fmla="*/ 56 h 130"/>
                <a:gd name="T56" fmla="*/ 121 w 129"/>
                <a:gd name="T57" fmla="*/ 70 h 130"/>
                <a:gd name="T58" fmla="*/ 104 w 129"/>
                <a:gd name="T59" fmla="*/ 75 h 130"/>
                <a:gd name="T60" fmla="*/ 100 w 129"/>
                <a:gd name="T61" fmla="*/ 91 h 130"/>
                <a:gd name="T62" fmla="*/ 101 w 129"/>
                <a:gd name="T63" fmla="*/ 109 h 130"/>
                <a:gd name="T64" fmla="*/ 86 w 129"/>
                <a:gd name="T65" fmla="*/ 100 h 130"/>
                <a:gd name="T66" fmla="*/ 71 w 129"/>
                <a:gd name="T67" fmla="*/ 108 h 130"/>
                <a:gd name="T68" fmla="*/ 60 w 129"/>
                <a:gd name="T69" fmla="*/ 122 h 130"/>
                <a:gd name="T70" fmla="*/ 55 w 129"/>
                <a:gd name="T71" fmla="*/ 105 h 130"/>
                <a:gd name="T72" fmla="*/ 39 w 129"/>
                <a:gd name="T73" fmla="*/ 100 h 130"/>
                <a:gd name="T74" fmla="*/ 25 w 129"/>
                <a:gd name="T75" fmla="*/ 106 h 130"/>
                <a:gd name="T76" fmla="*/ 21 w 129"/>
                <a:gd name="T77" fmla="*/ 102 h 130"/>
                <a:gd name="T78" fmla="*/ 30 w 129"/>
                <a:gd name="T79" fmla="*/ 87 h 130"/>
                <a:gd name="T80" fmla="*/ 21 w 129"/>
                <a:gd name="T81" fmla="*/ 72 h 130"/>
                <a:gd name="T82" fmla="*/ 8 w 129"/>
                <a:gd name="T83" fmla="*/ 66 h 130"/>
                <a:gd name="T84" fmla="*/ 8 w 129"/>
                <a:gd name="T85" fmla="*/ 60 h 130"/>
                <a:gd name="T86" fmla="*/ 25 w 129"/>
                <a:gd name="T87" fmla="*/ 56 h 130"/>
                <a:gd name="T88" fmla="*/ 29 w 129"/>
                <a:gd name="T89" fmla="*/ 39 h 130"/>
                <a:gd name="T90" fmla="*/ 24 w 129"/>
                <a:gd name="T91" fmla="*/ 26 h 130"/>
                <a:gd name="T92" fmla="*/ 28 w 129"/>
                <a:gd name="T93" fmla="*/ 22 h 130"/>
                <a:gd name="T94" fmla="*/ 43 w 129"/>
                <a:gd name="T95" fmla="*/ 30 h 130"/>
                <a:gd name="T96" fmla="*/ 58 w 129"/>
                <a:gd name="T97" fmla="*/ 22 h 130"/>
                <a:gd name="T98" fmla="*/ 70 w 129"/>
                <a:gd name="T99" fmla="*/ 9 h 130"/>
                <a:gd name="T100" fmla="*/ 74 w 129"/>
                <a:gd name="T101" fmla="*/ 25 h 130"/>
                <a:gd name="T102" fmla="*/ 91 w 129"/>
                <a:gd name="T103" fmla="*/ 30 h 130"/>
                <a:gd name="T104" fmla="*/ 108 w 129"/>
                <a:gd name="T105" fmla="*/ 29 h 130"/>
                <a:gd name="T106" fmla="*/ 100 w 129"/>
                <a:gd name="T107" fmla="*/ 44 h 130"/>
                <a:gd name="T108" fmla="*/ 108 w 129"/>
                <a:gd name="T109" fmla="*/ 59 h 130"/>
                <a:gd name="T110" fmla="*/ 121 w 129"/>
                <a:gd name="T111" fmla="*/ 65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9" h="130">
                  <a:moveTo>
                    <a:pt x="125" y="53"/>
                  </a:moveTo>
                  <a:cubicBezTo>
                    <a:pt x="111" y="51"/>
                    <a:pt x="111" y="51"/>
                    <a:pt x="111" y="51"/>
                  </a:cubicBezTo>
                  <a:cubicBezTo>
                    <a:pt x="111" y="48"/>
                    <a:pt x="109" y="45"/>
                    <a:pt x="108" y="42"/>
                  </a:cubicBezTo>
                  <a:cubicBezTo>
                    <a:pt x="116" y="31"/>
                    <a:pt x="116" y="31"/>
                    <a:pt x="116" y="31"/>
                  </a:cubicBezTo>
                  <a:cubicBezTo>
                    <a:pt x="117" y="30"/>
                    <a:pt x="117" y="28"/>
                    <a:pt x="116" y="26"/>
                  </a:cubicBezTo>
                  <a:cubicBezTo>
                    <a:pt x="113" y="21"/>
                    <a:pt x="108" y="17"/>
                    <a:pt x="104" y="14"/>
                  </a:cubicBezTo>
                  <a:cubicBezTo>
                    <a:pt x="102" y="12"/>
                    <a:pt x="100" y="12"/>
                    <a:pt x="99" y="14"/>
                  </a:cubicBezTo>
                  <a:cubicBezTo>
                    <a:pt x="88" y="22"/>
                    <a:pt x="88" y="22"/>
                    <a:pt x="88" y="22"/>
                  </a:cubicBezTo>
                  <a:cubicBezTo>
                    <a:pt x="85" y="21"/>
                    <a:pt x="82" y="19"/>
                    <a:pt x="79" y="18"/>
                  </a:cubicBezTo>
                  <a:cubicBezTo>
                    <a:pt x="77" y="5"/>
                    <a:pt x="77" y="5"/>
                    <a:pt x="77" y="5"/>
                  </a:cubicBezTo>
                  <a:cubicBezTo>
                    <a:pt x="77" y="3"/>
                    <a:pt x="75" y="1"/>
                    <a:pt x="74" y="1"/>
                  </a:cubicBezTo>
                  <a:cubicBezTo>
                    <a:pt x="68" y="0"/>
                    <a:pt x="62" y="0"/>
                    <a:pt x="56" y="1"/>
                  </a:cubicBezTo>
                  <a:cubicBezTo>
                    <a:pt x="54" y="1"/>
                    <a:pt x="53" y="3"/>
                    <a:pt x="52" y="5"/>
                  </a:cubicBezTo>
                  <a:cubicBezTo>
                    <a:pt x="51" y="18"/>
                    <a:pt x="51" y="18"/>
                    <a:pt x="51" y="18"/>
                  </a:cubicBezTo>
                  <a:cubicBezTo>
                    <a:pt x="47" y="19"/>
                    <a:pt x="44" y="21"/>
                    <a:pt x="42" y="22"/>
                  </a:cubicBezTo>
                  <a:cubicBezTo>
                    <a:pt x="30" y="14"/>
                    <a:pt x="30" y="14"/>
                    <a:pt x="30" y="14"/>
                  </a:cubicBezTo>
                  <a:cubicBezTo>
                    <a:pt x="29" y="12"/>
                    <a:pt x="27" y="12"/>
                    <a:pt x="26" y="14"/>
                  </a:cubicBezTo>
                  <a:cubicBezTo>
                    <a:pt x="24" y="15"/>
                    <a:pt x="21" y="17"/>
                    <a:pt x="19" y="19"/>
                  </a:cubicBezTo>
                  <a:cubicBezTo>
                    <a:pt x="18" y="20"/>
                    <a:pt x="18" y="20"/>
                    <a:pt x="18" y="20"/>
                  </a:cubicBezTo>
                  <a:cubicBezTo>
                    <a:pt x="17" y="22"/>
                    <a:pt x="15" y="24"/>
                    <a:pt x="13" y="26"/>
                  </a:cubicBezTo>
                  <a:cubicBezTo>
                    <a:pt x="12" y="28"/>
                    <a:pt x="12" y="30"/>
                    <a:pt x="13" y="31"/>
                  </a:cubicBezTo>
                  <a:cubicBezTo>
                    <a:pt x="22" y="42"/>
                    <a:pt x="22" y="42"/>
                    <a:pt x="22" y="42"/>
                  </a:cubicBezTo>
                  <a:cubicBezTo>
                    <a:pt x="20" y="45"/>
                    <a:pt x="19" y="48"/>
                    <a:pt x="18" y="51"/>
                  </a:cubicBezTo>
                  <a:cubicBezTo>
                    <a:pt x="4" y="53"/>
                    <a:pt x="4" y="53"/>
                    <a:pt x="4" y="53"/>
                  </a:cubicBezTo>
                  <a:cubicBezTo>
                    <a:pt x="2" y="53"/>
                    <a:pt x="1" y="54"/>
                    <a:pt x="1" y="56"/>
                  </a:cubicBezTo>
                  <a:cubicBezTo>
                    <a:pt x="0" y="59"/>
                    <a:pt x="0" y="62"/>
                    <a:pt x="0" y="64"/>
                  </a:cubicBezTo>
                  <a:cubicBezTo>
                    <a:pt x="0" y="66"/>
                    <a:pt x="0" y="66"/>
                    <a:pt x="0" y="66"/>
                  </a:cubicBezTo>
                  <a:cubicBezTo>
                    <a:pt x="0" y="69"/>
                    <a:pt x="0" y="71"/>
                    <a:pt x="1" y="74"/>
                  </a:cubicBezTo>
                  <a:cubicBezTo>
                    <a:pt x="1" y="76"/>
                    <a:pt x="2" y="77"/>
                    <a:pt x="4" y="77"/>
                  </a:cubicBezTo>
                  <a:cubicBezTo>
                    <a:pt x="18" y="79"/>
                    <a:pt x="18" y="79"/>
                    <a:pt x="18" y="79"/>
                  </a:cubicBezTo>
                  <a:cubicBezTo>
                    <a:pt x="19" y="82"/>
                    <a:pt x="20" y="85"/>
                    <a:pt x="22" y="88"/>
                  </a:cubicBezTo>
                  <a:cubicBezTo>
                    <a:pt x="13" y="99"/>
                    <a:pt x="13" y="99"/>
                    <a:pt x="13" y="99"/>
                  </a:cubicBezTo>
                  <a:cubicBezTo>
                    <a:pt x="12" y="101"/>
                    <a:pt x="12" y="103"/>
                    <a:pt x="13" y="104"/>
                  </a:cubicBezTo>
                  <a:cubicBezTo>
                    <a:pt x="15" y="106"/>
                    <a:pt x="17" y="108"/>
                    <a:pt x="18" y="110"/>
                  </a:cubicBezTo>
                  <a:cubicBezTo>
                    <a:pt x="19" y="111"/>
                    <a:pt x="19" y="111"/>
                    <a:pt x="19" y="111"/>
                  </a:cubicBezTo>
                  <a:cubicBezTo>
                    <a:pt x="21" y="113"/>
                    <a:pt x="24" y="115"/>
                    <a:pt x="26" y="117"/>
                  </a:cubicBezTo>
                  <a:cubicBezTo>
                    <a:pt x="27" y="118"/>
                    <a:pt x="29" y="118"/>
                    <a:pt x="30" y="117"/>
                  </a:cubicBezTo>
                  <a:cubicBezTo>
                    <a:pt x="42" y="108"/>
                    <a:pt x="42" y="108"/>
                    <a:pt x="42" y="108"/>
                  </a:cubicBezTo>
                  <a:cubicBezTo>
                    <a:pt x="44" y="110"/>
                    <a:pt x="47" y="111"/>
                    <a:pt x="51" y="112"/>
                  </a:cubicBezTo>
                  <a:cubicBezTo>
                    <a:pt x="52" y="126"/>
                    <a:pt x="52" y="126"/>
                    <a:pt x="52" y="126"/>
                  </a:cubicBezTo>
                  <a:cubicBezTo>
                    <a:pt x="53" y="128"/>
                    <a:pt x="54" y="129"/>
                    <a:pt x="56" y="129"/>
                  </a:cubicBezTo>
                  <a:cubicBezTo>
                    <a:pt x="59" y="130"/>
                    <a:pt x="62" y="130"/>
                    <a:pt x="65" y="130"/>
                  </a:cubicBezTo>
                  <a:cubicBezTo>
                    <a:pt x="68" y="130"/>
                    <a:pt x="71" y="130"/>
                    <a:pt x="74" y="129"/>
                  </a:cubicBezTo>
                  <a:cubicBezTo>
                    <a:pt x="75" y="129"/>
                    <a:pt x="77" y="128"/>
                    <a:pt x="77" y="126"/>
                  </a:cubicBezTo>
                  <a:cubicBezTo>
                    <a:pt x="79" y="112"/>
                    <a:pt x="79" y="112"/>
                    <a:pt x="79" y="112"/>
                  </a:cubicBezTo>
                  <a:cubicBezTo>
                    <a:pt x="82" y="111"/>
                    <a:pt x="85" y="110"/>
                    <a:pt x="88" y="108"/>
                  </a:cubicBezTo>
                  <a:cubicBezTo>
                    <a:pt x="99" y="117"/>
                    <a:pt x="99" y="117"/>
                    <a:pt x="99" y="117"/>
                  </a:cubicBezTo>
                  <a:cubicBezTo>
                    <a:pt x="100" y="118"/>
                    <a:pt x="102" y="118"/>
                    <a:pt x="104" y="117"/>
                  </a:cubicBezTo>
                  <a:cubicBezTo>
                    <a:pt x="108" y="113"/>
                    <a:pt x="113" y="109"/>
                    <a:pt x="116" y="104"/>
                  </a:cubicBezTo>
                  <a:cubicBezTo>
                    <a:pt x="117" y="103"/>
                    <a:pt x="117" y="101"/>
                    <a:pt x="116" y="99"/>
                  </a:cubicBezTo>
                  <a:cubicBezTo>
                    <a:pt x="108" y="88"/>
                    <a:pt x="108" y="88"/>
                    <a:pt x="108" y="88"/>
                  </a:cubicBezTo>
                  <a:cubicBezTo>
                    <a:pt x="109" y="85"/>
                    <a:pt x="111" y="82"/>
                    <a:pt x="111" y="79"/>
                  </a:cubicBezTo>
                  <a:cubicBezTo>
                    <a:pt x="125" y="77"/>
                    <a:pt x="125" y="77"/>
                    <a:pt x="125" y="77"/>
                  </a:cubicBezTo>
                  <a:cubicBezTo>
                    <a:pt x="127" y="77"/>
                    <a:pt x="128" y="76"/>
                    <a:pt x="129" y="74"/>
                  </a:cubicBezTo>
                  <a:cubicBezTo>
                    <a:pt x="129" y="71"/>
                    <a:pt x="129" y="68"/>
                    <a:pt x="129" y="65"/>
                  </a:cubicBezTo>
                  <a:cubicBezTo>
                    <a:pt x="129" y="62"/>
                    <a:pt x="129" y="59"/>
                    <a:pt x="129" y="56"/>
                  </a:cubicBezTo>
                  <a:cubicBezTo>
                    <a:pt x="128" y="54"/>
                    <a:pt x="127" y="53"/>
                    <a:pt x="125" y="53"/>
                  </a:cubicBezTo>
                  <a:close/>
                  <a:moveTo>
                    <a:pt x="121" y="70"/>
                  </a:moveTo>
                  <a:cubicBezTo>
                    <a:pt x="108" y="72"/>
                    <a:pt x="108" y="72"/>
                    <a:pt x="108" y="72"/>
                  </a:cubicBezTo>
                  <a:cubicBezTo>
                    <a:pt x="106" y="72"/>
                    <a:pt x="105" y="73"/>
                    <a:pt x="104" y="75"/>
                  </a:cubicBezTo>
                  <a:cubicBezTo>
                    <a:pt x="103" y="79"/>
                    <a:pt x="102" y="83"/>
                    <a:pt x="100" y="87"/>
                  </a:cubicBezTo>
                  <a:cubicBezTo>
                    <a:pt x="99" y="88"/>
                    <a:pt x="99" y="90"/>
                    <a:pt x="100" y="91"/>
                  </a:cubicBezTo>
                  <a:cubicBezTo>
                    <a:pt x="108" y="102"/>
                    <a:pt x="108" y="102"/>
                    <a:pt x="108" y="102"/>
                  </a:cubicBezTo>
                  <a:cubicBezTo>
                    <a:pt x="106" y="104"/>
                    <a:pt x="104" y="106"/>
                    <a:pt x="101" y="109"/>
                  </a:cubicBezTo>
                  <a:cubicBezTo>
                    <a:pt x="91" y="100"/>
                    <a:pt x="91" y="100"/>
                    <a:pt x="91" y="100"/>
                  </a:cubicBezTo>
                  <a:cubicBezTo>
                    <a:pt x="89" y="99"/>
                    <a:pt x="87" y="99"/>
                    <a:pt x="86" y="100"/>
                  </a:cubicBezTo>
                  <a:cubicBezTo>
                    <a:pt x="82" y="102"/>
                    <a:pt x="78" y="104"/>
                    <a:pt x="74" y="105"/>
                  </a:cubicBezTo>
                  <a:cubicBezTo>
                    <a:pt x="73" y="105"/>
                    <a:pt x="72" y="107"/>
                    <a:pt x="71" y="108"/>
                  </a:cubicBezTo>
                  <a:cubicBezTo>
                    <a:pt x="70" y="122"/>
                    <a:pt x="70" y="122"/>
                    <a:pt x="70" y="122"/>
                  </a:cubicBezTo>
                  <a:cubicBezTo>
                    <a:pt x="66" y="122"/>
                    <a:pt x="63" y="122"/>
                    <a:pt x="60" y="122"/>
                  </a:cubicBezTo>
                  <a:cubicBezTo>
                    <a:pt x="58" y="108"/>
                    <a:pt x="58" y="108"/>
                    <a:pt x="58" y="108"/>
                  </a:cubicBezTo>
                  <a:cubicBezTo>
                    <a:pt x="58" y="107"/>
                    <a:pt x="57" y="105"/>
                    <a:pt x="55" y="105"/>
                  </a:cubicBezTo>
                  <a:cubicBezTo>
                    <a:pt x="51" y="104"/>
                    <a:pt x="47" y="102"/>
                    <a:pt x="43" y="100"/>
                  </a:cubicBezTo>
                  <a:cubicBezTo>
                    <a:pt x="42" y="99"/>
                    <a:pt x="40" y="99"/>
                    <a:pt x="39" y="100"/>
                  </a:cubicBezTo>
                  <a:cubicBezTo>
                    <a:pt x="28" y="109"/>
                    <a:pt x="28" y="109"/>
                    <a:pt x="28" y="109"/>
                  </a:cubicBezTo>
                  <a:cubicBezTo>
                    <a:pt x="27" y="108"/>
                    <a:pt x="26" y="107"/>
                    <a:pt x="25" y="106"/>
                  </a:cubicBezTo>
                  <a:cubicBezTo>
                    <a:pt x="24" y="105"/>
                    <a:pt x="24" y="105"/>
                    <a:pt x="24" y="105"/>
                  </a:cubicBezTo>
                  <a:cubicBezTo>
                    <a:pt x="23" y="104"/>
                    <a:pt x="22" y="103"/>
                    <a:pt x="21" y="102"/>
                  </a:cubicBezTo>
                  <a:cubicBezTo>
                    <a:pt x="29" y="91"/>
                    <a:pt x="29" y="91"/>
                    <a:pt x="29" y="91"/>
                  </a:cubicBezTo>
                  <a:cubicBezTo>
                    <a:pt x="30" y="90"/>
                    <a:pt x="31" y="88"/>
                    <a:pt x="30" y="87"/>
                  </a:cubicBezTo>
                  <a:cubicBezTo>
                    <a:pt x="27" y="83"/>
                    <a:pt x="26" y="79"/>
                    <a:pt x="25" y="75"/>
                  </a:cubicBezTo>
                  <a:cubicBezTo>
                    <a:pt x="24" y="73"/>
                    <a:pt x="23" y="72"/>
                    <a:pt x="21" y="72"/>
                  </a:cubicBezTo>
                  <a:cubicBezTo>
                    <a:pt x="8" y="70"/>
                    <a:pt x="8" y="70"/>
                    <a:pt x="8" y="70"/>
                  </a:cubicBezTo>
                  <a:cubicBezTo>
                    <a:pt x="8" y="69"/>
                    <a:pt x="8" y="67"/>
                    <a:pt x="8" y="66"/>
                  </a:cubicBezTo>
                  <a:cubicBezTo>
                    <a:pt x="8" y="64"/>
                    <a:pt x="8" y="64"/>
                    <a:pt x="8" y="64"/>
                  </a:cubicBezTo>
                  <a:cubicBezTo>
                    <a:pt x="8" y="63"/>
                    <a:pt x="8" y="62"/>
                    <a:pt x="8" y="60"/>
                  </a:cubicBezTo>
                  <a:cubicBezTo>
                    <a:pt x="21" y="59"/>
                    <a:pt x="21" y="59"/>
                    <a:pt x="21" y="59"/>
                  </a:cubicBezTo>
                  <a:cubicBezTo>
                    <a:pt x="23" y="58"/>
                    <a:pt x="24" y="57"/>
                    <a:pt x="25" y="56"/>
                  </a:cubicBezTo>
                  <a:cubicBezTo>
                    <a:pt x="26" y="51"/>
                    <a:pt x="27" y="47"/>
                    <a:pt x="30" y="44"/>
                  </a:cubicBezTo>
                  <a:cubicBezTo>
                    <a:pt x="31" y="42"/>
                    <a:pt x="30" y="41"/>
                    <a:pt x="29" y="39"/>
                  </a:cubicBezTo>
                  <a:cubicBezTo>
                    <a:pt x="21" y="29"/>
                    <a:pt x="21" y="29"/>
                    <a:pt x="21" y="29"/>
                  </a:cubicBezTo>
                  <a:cubicBezTo>
                    <a:pt x="22" y="28"/>
                    <a:pt x="23" y="27"/>
                    <a:pt x="24" y="26"/>
                  </a:cubicBezTo>
                  <a:cubicBezTo>
                    <a:pt x="25" y="25"/>
                    <a:pt x="25" y="25"/>
                    <a:pt x="25" y="25"/>
                  </a:cubicBezTo>
                  <a:cubicBezTo>
                    <a:pt x="26" y="24"/>
                    <a:pt x="27" y="23"/>
                    <a:pt x="28" y="22"/>
                  </a:cubicBezTo>
                  <a:cubicBezTo>
                    <a:pt x="39" y="30"/>
                    <a:pt x="39" y="30"/>
                    <a:pt x="39" y="30"/>
                  </a:cubicBezTo>
                  <a:cubicBezTo>
                    <a:pt x="40" y="31"/>
                    <a:pt x="42" y="31"/>
                    <a:pt x="43" y="30"/>
                  </a:cubicBezTo>
                  <a:cubicBezTo>
                    <a:pt x="47" y="28"/>
                    <a:pt x="51" y="26"/>
                    <a:pt x="55" y="25"/>
                  </a:cubicBezTo>
                  <a:cubicBezTo>
                    <a:pt x="57" y="25"/>
                    <a:pt x="58" y="24"/>
                    <a:pt x="58" y="22"/>
                  </a:cubicBezTo>
                  <a:cubicBezTo>
                    <a:pt x="60" y="9"/>
                    <a:pt x="60" y="9"/>
                    <a:pt x="60" y="9"/>
                  </a:cubicBezTo>
                  <a:cubicBezTo>
                    <a:pt x="63" y="8"/>
                    <a:pt x="66" y="8"/>
                    <a:pt x="70" y="9"/>
                  </a:cubicBezTo>
                  <a:cubicBezTo>
                    <a:pt x="71" y="22"/>
                    <a:pt x="71" y="22"/>
                    <a:pt x="71" y="22"/>
                  </a:cubicBezTo>
                  <a:cubicBezTo>
                    <a:pt x="72" y="24"/>
                    <a:pt x="73" y="25"/>
                    <a:pt x="74" y="25"/>
                  </a:cubicBezTo>
                  <a:cubicBezTo>
                    <a:pt x="78" y="26"/>
                    <a:pt x="82" y="28"/>
                    <a:pt x="86" y="30"/>
                  </a:cubicBezTo>
                  <a:cubicBezTo>
                    <a:pt x="87" y="31"/>
                    <a:pt x="89" y="31"/>
                    <a:pt x="91" y="30"/>
                  </a:cubicBezTo>
                  <a:cubicBezTo>
                    <a:pt x="101" y="22"/>
                    <a:pt x="101" y="22"/>
                    <a:pt x="101" y="22"/>
                  </a:cubicBezTo>
                  <a:cubicBezTo>
                    <a:pt x="104" y="24"/>
                    <a:pt x="106" y="26"/>
                    <a:pt x="108" y="29"/>
                  </a:cubicBezTo>
                  <a:cubicBezTo>
                    <a:pt x="100" y="39"/>
                    <a:pt x="100" y="39"/>
                    <a:pt x="100" y="39"/>
                  </a:cubicBezTo>
                  <a:cubicBezTo>
                    <a:pt x="99" y="41"/>
                    <a:pt x="99" y="42"/>
                    <a:pt x="100" y="44"/>
                  </a:cubicBezTo>
                  <a:cubicBezTo>
                    <a:pt x="102" y="47"/>
                    <a:pt x="103" y="51"/>
                    <a:pt x="104" y="56"/>
                  </a:cubicBezTo>
                  <a:cubicBezTo>
                    <a:pt x="105" y="57"/>
                    <a:pt x="106" y="58"/>
                    <a:pt x="108" y="59"/>
                  </a:cubicBezTo>
                  <a:cubicBezTo>
                    <a:pt x="121" y="60"/>
                    <a:pt x="121" y="60"/>
                    <a:pt x="121" y="60"/>
                  </a:cubicBezTo>
                  <a:cubicBezTo>
                    <a:pt x="121" y="62"/>
                    <a:pt x="121" y="64"/>
                    <a:pt x="121" y="65"/>
                  </a:cubicBezTo>
                  <a:cubicBezTo>
                    <a:pt x="121" y="67"/>
                    <a:pt x="121" y="68"/>
                    <a:pt x="121" y="70"/>
                  </a:cubicBezTo>
                  <a:close/>
                </a:path>
              </a:pathLst>
            </a:custGeom>
            <a:grpFill/>
            <a:ln>
              <a:solidFill>
                <a:srgbClr val="FDD6C5"/>
              </a:solidFill>
            </a:ln>
          </p:spPr>
          <p:txBody>
            <a:bodyPr vert="horz" wrap="square" lIns="93239" tIns="46619" rIns="93239" bIns="46619" numCol="1" anchor="t" anchorCtr="0" compatLnSpc="1"/>
            <a:lstStyle>
              <a:defPPr>
                <a:defRPr lang="en-US"/>
              </a:defPPr>
              <a:lvl1pPr marL="0" algn="l" defTabSz="932815" rtl="0" eaLnBrk="1" latinLnBrk="0" hangingPunct="1">
                <a:defRPr sz="1835" kern="1200">
                  <a:solidFill>
                    <a:schemeClr val="tx1"/>
                  </a:solidFill>
                  <a:latin typeface="+mn-lt"/>
                  <a:ea typeface="+mn-ea"/>
                  <a:cs typeface="+mn-cs"/>
                </a:defRPr>
              </a:lvl1pPr>
              <a:lvl2pPr marL="466090" algn="l" defTabSz="932815" rtl="0" eaLnBrk="1" latinLnBrk="0" hangingPunct="1">
                <a:defRPr sz="1835" kern="1200">
                  <a:solidFill>
                    <a:schemeClr val="tx1"/>
                  </a:solidFill>
                  <a:latin typeface="+mn-lt"/>
                  <a:ea typeface="+mn-ea"/>
                  <a:cs typeface="+mn-cs"/>
                </a:defRPr>
              </a:lvl2pPr>
              <a:lvl3pPr marL="932815" algn="l" defTabSz="932815" rtl="0" eaLnBrk="1" latinLnBrk="0" hangingPunct="1">
                <a:defRPr sz="1835" kern="1200">
                  <a:solidFill>
                    <a:schemeClr val="tx1"/>
                  </a:solidFill>
                  <a:latin typeface="+mn-lt"/>
                  <a:ea typeface="+mn-ea"/>
                  <a:cs typeface="+mn-cs"/>
                </a:defRPr>
              </a:lvl3pPr>
              <a:lvl4pPr marL="1398905" algn="l" defTabSz="932815" rtl="0" eaLnBrk="1" latinLnBrk="0" hangingPunct="1">
                <a:defRPr sz="1835" kern="1200">
                  <a:solidFill>
                    <a:schemeClr val="tx1"/>
                  </a:solidFill>
                  <a:latin typeface="+mn-lt"/>
                  <a:ea typeface="+mn-ea"/>
                  <a:cs typeface="+mn-cs"/>
                </a:defRPr>
              </a:lvl4pPr>
              <a:lvl5pPr marL="1864995" algn="l" defTabSz="932815" rtl="0" eaLnBrk="1" latinLnBrk="0" hangingPunct="1">
                <a:defRPr sz="1835" kern="1200">
                  <a:solidFill>
                    <a:schemeClr val="tx1"/>
                  </a:solidFill>
                  <a:latin typeface="+mn-lt"/>
                  <a:ea typeface="+mn-ea"/>
                  <a:cs typeface="+mn-cs"/>
                </a:defRPr>
              </a:lvl5pPr>
              <a:lvl6pPr marL="2331720" algn="l" defTabSz="932815" rtl="0" eaLnBrk="1" latinLnBrk="0" hangingPunct="1">
                <a:defRPr sz="1835" kern="1200">
                  <a:solidFill>
                    <a:schemeClr val="tx1"/>
                  </a:solidFill>
                  <a:latin typeface="+mn-lt"/>
                  <a:ea typeface="+mn-ea"/>
                  <a:cs typeface="+mn-cs"/>
                </a:defRPr>
              </a:lvl6pPr>
              <a:lvl7pPr marL="2797810" algn="l" defTabSz="932815" rtl="0" eaLnBrk="1" latinLnBrk="0" hangingPunct="1">
                <a:defRPr sz="1835" kern="1200">
                  <a:solidFill>
                    <a:schemeClr val="tx1"/>
                  </a:solidFill>
                  <a:latin typeface="+mn-lt"/>
                  <a:ea typeface="+mn-ea"/>
                  <a:cs typeface="+mn-cs"/>
                </a:defRPr>
              </a:lvl7pPr>
              <a:lvl8pPr marL="3263900" algn="l" defTabSz="932815" rtl="0" eaLnBrk="1" latinLnBrk="0" hangingPunct="1">
                <a:defRPr sz="1835" kern="1200">
                  <a:solidFill>
                    <a:schemeClr val="tx1"/>
                  </a:solidFill>
                  <a:latin typeface="+mn-lt"/>
                  <a:ea typeface="+mn-ea"/>
                  <a:cs typeface="+mn-cs"/>
                </a:defRPr>
              </a:lvl8pPr>
              <a:lvl9pPr marL="3730625" algn="l" defTabSz="932815" rtl="0" eaLnBrk="1" latinLnBrk="0" hangingPunct="1">
                <a:defRPr sz="1835" kern="1200">
                  <a:solidFill>
                    <a:schemeClr val="tx1"/>
                  </a:solidFill>
                  <a:latin typeface="+mn-lt"/>
                  <a:ea typeface="+mn-ea"/>
                  <a:cs typeface="+mn-cs"/>
                </a:defRPr>
              </a:lvl9pPr>
            </a:lstStyle>
            <a:p>
              <a:pPr marL="0" marR="0" lvl="0" indent="0" defTabSz="932180" eaLnBrk="1" fontAlgn="base" latinLnBrk="0" hangingPunct="1">
                <a:lnSpc>
                  <a:spcPct val="100000"/>
                </a:lnSpc>
                <a:spcBef>
                  <a:spcPct val="0"/>
                </a:spcBef>
                <a:spcAft>
                  <a:spcPct val="0"/>
                </a:spcAft>
                <a:buClrTx/>
                <a:buSzTx/>
                <a:buFontTx/>
                <a:buNone/>
                <a:defRPr/>
              </a:pPr>
              <a:endParaRPr kumimoji="0" lang="en-GB" sz="1430" b="0" i="0" u="none" strike="noStrike" kern="0" cap="none" spc="0" normalizeH="0" baseline="0" noProof="0" dirty="0">
                <a:ln>
                  <a:noFill/>
                </a:ln>
                <a:solidFill>
                  <a:srgbClr val="000000"/>
                </a:solidFill>
                <a:effectLst/>
                <a:uLnTx/>
                <a:uFillTx/>
                <a:cs typeface="Arial" panose="020B0604020202020204" pitchFamily="34" charset="0"/>
              </a:endParaRPr>
            </a:p>
          </p:txBody>
        </p:sp>
        <p:sp>
          <p:nvSpPr>
            <p:cNvPr id="14" name="Freeform 29"/>
            <p:cNvSpPr>
              <a:spLocks noEditPoints="1"/>
            </p:cNvSpPr>
            <p:nvPr/>
          </p:nvSpPr>
          <p:spPr bwMode="auto">
            <a:xfrm flipH="1">
              <a:off x="5848078" y="2504135"/>
              <a:ext cx="121505" cy="116222"/>
            </a:xfrm>
            <a:custGeom>
              <a:avLst/>
              <a:gdLst>
                <a:gd name="T0" fmla="*/ 26 w 39"/>
                <a:gd name="T1" fmla="*/ 2 h 37"/>
                <a:gd name="T2" fmla="*/ 19 w 39"/>
                <a:gd name="T3" fmla="*/ 0 h 37"/>
                <a:gd name="T4" fmla="*/ 2 w 39"/>
                <a:gd name="T5" fmla="*/ 12 h 37"/>
                <a:gd name="T6" fmla="*/ 2 w 39"/>
                <a:gd name="T7" fmla="*/ 26 h 37"/>
                <a:gd name="T8" fmla="*/ 12 w 39"/>
                <a:gd name="T9" fmla="*/ 36 h 37"/>
                <a:gd name="T10" fmla="*/ 19 w 39"/>
                <a:gd name="T11" fmla="*/ 37 h 37"/>
                <a:gd name="T12" fmla="*/ 37 w 39"/>
                <a:gd name="T13" fmla="*/ 26 h 37"/>
                <a:gd name="T14" fmla="*/ 37 w 39"/>
                <a:gd name="T15" fmla="*/ 12 h 37"/>
                <a:gd name="T16" fmla="*/ 26 w 39"/>
                <a:gd name="T17" fmla="*/ 2 h 37"/>
                <a:gd name="T18" fmla="*/ 29 w 39"/>
                <a:gd name="T19" fmla="*/ 23 h 37"/>
                <a:gd name="T20" fmla="*/ 19 w 39"/>
                <a:gd name="T21" fmla="*/ 29 h 37"/>
                <a:gd name="T22" fmla="*/ 15 w 39"/>
                <a:gd name="T23" fmla="*/ 29 h 37"/>
                <a:gd name="T24" fmla="*/ 10 w 39"/>
                <a:gd name="T25" fmla="*/ 23 h 37"/>
                <a:gd name="T26" fmla="*/ 10 w 39"/>
                <a:gd name="T27" fmla="*/ 15 h 37"/>
                <a:gd name="T28" fmla="*/ 19 w 39"/>
                <a:gd name="T29" fmla="*/ 8 h 37"/>
                <a:gd name="T30" fmla="*/ 23 w 39"/>
                <a:gd name="T31" fmla="*/ 9 h 37"/>
                <a:gd name="T32" fmla="*/ 29 w 39"/>
                <a:gd name="T33" fmla="*/ 15 h 37"/>
                <a:gd name="T34" fmla="*/ 29 w 39"/>
                <a:gd name="T35" fmla="*/ 23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9" h="37">
                  <a:moveTo>
                    <a:pt x="26" y="2"/>
                  </a:moveTo>
                  <a:cubicBezTo>
                    <a:pt x="24" y="1"/>
                    <a:pt x="22" y="0"/>
                    <a:pt x="19" y="0"/>
                  </a:cubicBezTo>
                  <a:cubicBezTo>
                    <a:pt x="12" y="0"/>
                    <a:pt x="5" y="5"/>
                    <a:pt x="2" y="12"/>
                  </a:cubicBezTo>
                  <a:cubicBezTo>
                    <a:pt x="0" y="16"/>
                    <a:pt x="0" y="21"/>
                    <a:pt x="2" y="26"/>
                  </a:cubicBezTo>
                  <a:cubicBezTo>
                    <a:pt x="4" y="30"/>
                    <a:pt x="8" y="34"/>
                    <a:pt x="12" y="36"/>
                  </a:cubicBezTo>
                  <a:cubicBezTo>
                    <a:pt x="15" y="37"/>
                    <a:pt x="17" y="37"/>
                    <a:pt x="19" y="37"/>
                  </a:cubicBezTo>
                  <a:cubicBezTo>
                    <a:pt x="27" y="37"/>
                    <a:pt x="34" y="33"/>
                    <a:pt x="37" y="26"/>
                  </a:cubicBezTo>
                  <a:cubicBezTo>
                    <a:pt x="39" y="21"/>
                    <a:pt x="38" y="16"/>
                    <a:pt x="37" y="12"/>
                  </a:cubicBezTo>
                  <a:cubicBezTo>
                    <a:pt x="35" y="7"/>
                    <a:pt x="31" y="3"/>
                    <a:pt x="26" y="2"/>
                  </a:cubicBezTo>
                  <a:close/>
                  <a:moveTo>
                    <a:pt x="29" y="23"/>
                  </a:moveTo>
                  <a:cubicBezTo>
                    <a:pt x="28" y="27"/>
                    <a:pt x="24" y="29"/>
                    <a:pt x="19" y="29"/>
                  </a:cubicBezTo>
                  <a:cubicBezTo>
                    <a:pt x="18" y="29"/>
                    <a:pt x="17" y="29"/>
                    <a:pt x="15" y="29"/>
                  </a:cubicBezTo>
                  <a:cubicBezTo>
                    <a:pt x="13" y="27"/>
                    <a:pt x="11" y="25"/>
                    <a:pt x="10" y="23"/>
                  </a:cubicBezTo>
                  <a:cubicBezTo>
                    <a:pt x="9" y="20"/>
                    <a:pt x="9" y="17"/>
                    <a:pt x="10" y="15"/>
                  </a:cubicBezTo>
                  <a:cubicBezTo>
                    <a:pt x="11" y="11"/>
                    <a:pt x="15" y="8"/>
                    <a:pt x="19" y="8"/>
                  </a:cubicBezTo>
                  <a:cubicBezTo>
                    <a:pt x="21" y="8"/>
                    <a:pt x="22" y="8"/>
                    <a:pt x="23" y="9"/>
                  </a:cubicBezTo>
                  <a:cubicBezTo>
                    <a:pt x="26" y="10"/>
                    <a:pt x="28" y="12"/>
                    <a:pt x="29" y="15"/>
                  </a:cubicBezTo>
                  <a:cubicBezTo>
                    <a:pt x="30" y="17"/>
                    <a:pt x="30" y="20"/>
                    <a:pt x="29" y="23"/>
                  </a:cubicBezTo>
                  <a:close/>
                </a:path>
              </a:pathLst>
            </a:custGeom>
            <a:grpFill/>
            <a:ln>
              <a:solidFill>
                <a:srgbClr val="FDD6C5"/>
              </a:solidFill>
            </a:ln>
          </p:spPr>
          <p:txBody>
            <a:bodyPr vert="horz" wrap="square" lIns="93239" tIns="46619" rIns="93239" bIns="46619" numCol="1" anchor="t" anchorCtr="0" compatLnSpc="1"/>
            <a:lstStyle>
              <a:defPPr>
                <a:defRPr lang="en-US"/>
              </a:defPPr>
              <a:lvl1pPr marL="0" algn="l" defTabSz="932815" rtl="0" eaLnBrk="1" latinLnBrk="0" hangingPunct="1">
                <a:defRPr sz="1835" kern="1200">
                  <a:solidFill>
                    <a:schemeClr val="tx1"/>
                  </a:solidFill>
                  <a:latin typeface="+mn-lt"/>
                  <a:ea typeface="+mn-ea"/>
                  <a:cs typeface="+mn-cs"/>
                </a:defRPr>
              </a:lvl1pPr>
              <a:lvl2pPr marL="466090" algn="l" defTabSz="932815" rtl="0" eaLnBrk="1" latinLnBrk="0" hangingPunct="1">
                <a:defRPr sz="1835" kern="1200">
                  <a:solidFill>
                    <a:schemeClr val="tx1"/>
                  </a:solidFill>
                  <a:latin typeface="+mn-lt"/>
                  <a:ea typeface="+mn-ea"/>
                  <a:cs typeface="+mn-cs"/>
                </a:defRPr>
              </a:lvl2pPr>
              <a:lvl3pPr marL="932815" algn="l" defTabSz="932815" rtl="0" eaLnBrk="1" latinLnBrk="0" hangingPunct="1">
                <a:defRPr sz="1835" kern="1200">
                  <a:solidFill>
                    <a:schemeClr val="tx1"/>
                  </a:solidFill>
                  <a:latin typeface="+mn-lt"/>
                  <a:ea typeface="+mn-ea"/>
                  <a:cs typeface="+mn-cs"/>
                </a:defRPr>
              </a:lvl3pPr>
              <a:lvl4pPr marL="1398905" algn="l" defTabSz="932815" rtl="0" eaLnBrk="1" latinLnBrk="0" hangingPunct="1">
                <a:defRPr sz="1835" kern="1200">
                  <a:solidFill>
                    <a:schemeClr val="tx1"/>
                  </a:solidFill>
                  <a:latin typeface="+mn-lt"/>
                  <a:ea typeface="+mn-ea"/>
                  <a:cs typeface="+mn-cs"/>
                </a:defRPr>
              </a:lvl4pPr>
              <a:lvl5pPr marL="1864995" algn="l" defTabSz="932815" rtl="0" eaLnBrk="1" latinLnBrk="0" hangingPunct="1">
                <a:defRPr sz="1835" kern="1200">
                  <a:solidFill>
                    <a:schemeClr val="tx1"/>
                  </a:solidFill>
                  <a:latin typeface="+mn-lt"/>
                  <a:ea typeface="+mn-ea"/>
                  <a:cs typeface="+mn-cs"/>
                </a:defRPr>
              </a:lvl5pPr>
              <a:lvl6pPr marL="2331720" algn="l" defTabSz="932815" rtl="0" eaLnBrk="1" latinLnBrk="0" hangingPunct="1">
                <a:defRPr sz="1835" kern="1200">
                  <a:solidFill>
                    <a:schemeClr val="tx1"/>
                  </a:solidFill>
                  <a:latin typeface="+mn-lt"/>
                  <a:ea typeface="+mn-ea"/>
                  <a:cs typeface="+mn-cs"/>
                </a:defRPr>
              </a:lvl6pPr>
              <a:lvl7pPr marL="2797810" algn="l" defTabSz="932815" rtl="0" eaLnBrk="1" latinLnBrk="0" hangingPunct="1">
                <a:defRPr sz="1835" kern="1200">
                  <a:solidFill>
                    <a:schemeClr val="tx1"/>
                  </a:solidFill>
                  <a:latin typeface="+mn-lt"/>
                  <a:ea typeface="+mn-ea"/>
                  <a:cs typeface="+mn-cs"/>
                </a:defRPr>
              </a:lvl7pPr>
              <a:lvl8pPr marL="3263900" algn="l" defTabSz="932815" rtl="0" eaLnBrk="1" latinLnBrk="0" hangingPunct="1">
                <a:defRPr sz="1835" kern="1200">
                  <a:solidFill>
                    <a:schemeClr val="tx1"/>
                  </a:solidFill>
                  <a:latin typeface="+mn-lt"/>
                  <a:ea typeface="+mn-ea"/>
                  <a:cs typeface="+mn-cs"/>
                </a:defRPr>
              </a:lvl8pPr>
              <a:lvl9pPr marL="3730625" algn="l" defTabSz="932815" rtl="0" eaLnBrk="1" latinLnBrk="0" hangingPunct="1">
                <a:defRPr sz="1835" kern="1200">
                  <a:solidFill>
                    <a:schemeClr val="tx1"/>
                  </a:solidFill>
                  <a:latin typeface="+mn-lt"/>
                  <a:ea typeface="+mn-ea"/>
                  <a:cs typeface="+mn-cs"/>
                </a:defRPr>
              </a:lvl9pPr>
            </a:lstStyle>
            <a:p>
              <a:pPr marL="0" marR="0" lvl="0" indent="0" defTabSz="932180" eaLnBrk="1" fontAlgn="base" latinLnBrk="0" hangingPunct="1">
                <a:lnSpc>
                  <a:spcPct val="100000"/>
                </a:lnSpc>
                <a:spcBef>
                  <a:spcPct val="0"/>
                </a:spcBef>
                <a:spcAft>
                  <a:spcPct val="0"/>
                </a:spcAft>
                <a:buClrTx/>
                <a:buSzTx/>
                <a:buFontTx/>
                <a:buNone/>
                <a:defRPr/>
              </a:pPr>
              <a:endParaRPr kumimoji="0" lang="en-GB" sz="1430" b="0" i="0" u="none" strike="noStrike" kern="0" cap="none" spc="0" normalizeH="0" baseline="0" noProof="0" dirty="0">
                <a:ln>
                  <a:noFill/>
                </a:ln>
                <a:solidFill>
                  <a:srgbClr val="000000"/>
                </a:solidFill>
                <a:effectLst/>
                <a:uLnTx/>
                <a:uFillTx/>
                <a:cs typeface="Arial" panose="020B0604020202020204" pitchFamily="34" charset="0"/>
              </a:endParaRPr>
            </a:p>
          </p:txBody>
        </p:sp>
        <p:sp>
          <p:nvSpPr>
            <p:cNvPr id="15" name="Freeform 30"/>
            <p:cNvSpPr>
              <a:spLocks noEditPoints="1"/>
            </p:cNvSpPr>
            <p:nvPr/>
          </p:nvSpPr>
          <p:spPr bwMode="auto">
            <a:xfrm flipH="1">
              <a:off x="5763553" y="2416968"/>
              <a:ext cx="290555" cy="290555"/>
            </a:xfrm>
            <a:custGeom>
              <a:avLst/>
              <a:gdLst>
                <a:gd name="T0" fmla="*/ 83 w 93"/>
                <a:gd name="T1" fmla="*/ 49 h 93"/>
                <a:gd name="T2" fmla="*/ 91 w 93"/>
                <a:gd name="T3" fmla="*/ 39 h 93"/>
                <a:gd name="T4" fmla="*/ 88 w 93"/>
                <a:gd name="T5" fmla="*/ 22 h 93"/>
                <a:gd name="T6" fmla="*/ 74 w 93"/>
                <a:gd name="T7" fmla="*/ 23 h 93"/>
                <a:gd name="T8" fmla="*/ 72 w 93"/>
                <a:gd name="T9" fmla="*/ 10 h 93"/>
                <a:gd name="T10" fmla="*/ 65 w 93"/>
                <a:gd name="T11" fmla="*/ 2 h 93"/>
                <a:gd name="T12" fmla="*/ 54 w 93"/>
                <a:gd name="T13" fmla="*/ 2 h 93"/>
                <a:gd name="T14" fmla="*/ 43 w 93"/>
                <a:gd name="T15" fmla="*/ 10 h 93"/>
                <a:gd name="T16" fmla="*/ 34 w 93"/>
                <a:gd name="T17" fmla="*/ 0 h 93"/>
                <a:gd name="T18" fmla="*/ 28 w 93"/>
                <a:gd name="T19" fmla="*/ 3 h 93"/>
                <a:gd name="T20" fmla="*/ 20 w 93"/>
                <a:gd name="T21" fmla="*/ 10 h 93"/>
                <a:gd name="T22" fmla="*/ 19 w 93"/>
                <a:gd name="T23" fmla="*/ 23 h 93"/>
                <a:gd name="T24" fmla="*/ 5 w 93"/>
                <a:gd name="T25" fmla="*/ 23 h 93"/>
                <a:gd name="T26" fmla="*/ 2 w 93"/>
                <a:gd name="T27" fmla="*/ 29 h 93"/>
                <a:gd name="T28" fmla="*/ 2 w 93"/>
                <a:gd name="T29" fmla="*/ 39 h 93"/>
                <a:gd name="T30" fmla="*/ 10 w 93"/>
                <a:gd name="T31" fmla="*/ 50 h 93"/>
                <a:gd name="T32" fmla="*/ 0 w 93"/>
                <a:gd name="T33" fmla="*/ 59 h 93"/>
                <a:gd name="T34" fmla="*/ 3 w 93"/>
                <a:gd name="T35" fmla="*/ 66 h 93"/>
                <a:gd name="T36" fmla="*/ 10 w 93"/>
                <a:gd name="T37" fmla="*/ 73 h 93"/>
                <a:gd name="T38" fmla="*/ 23 w 93"/>
                <a:gd name="T39" fmla="*/ 75 h 93"/>
                <a:gd name="T40" fmla="*/ 22 w 93"/>
                <a:gd name="T41" fmla="*/ 88 h 93"/>
                <a:gd name="T42" fmla="*/ 35 w 93"/>
                <a:gd name="T43" fmla="*/ 93 h 93"/>
                <a:gd name="T44" fmla="*/ 39 w 93"/>
                <a:gd name="T45" fmla="*/ 91 h 93"/>
                <a:gd name="T46" fmla="*/ 50 w 93"/>
                <a:gd name="T47" fmla="*/ 83 h 93"/>
                <a:gd name="T48" fmla="*/ 59 w 93"/>
                <a:gd name="T49" fmla="*/ 93 h 93"/>
                <a:gd name="T50" fmla="*/ 73 w 93"/>
                <a:gd name="T51" fmla="*/ 83 h 93"/>
                <a:gd name="T52" fmla="*/ 74 w 93"/>
                <a:gd name="T53" fmla="*/ 70 h 93"/>
                <a:gd name="T54" fmla="*/ 88 w 93"/>
                <a:gd name="T55" fmla="*/ 71 h 93"/>
                <a:gd name="T56" fmla="*/ 93 w 93"/>
                <a:gd name="T57" fmla="*/ 59 h 93"/>
                <a:gd name="T58" fmla="*/ 83 w 93"/>
                <a:gd name="T59" fmla="*/ 62 h 93"/>
                <a:gd name="T60" fmla="*/ 74 w 93"/>
                <a:gd name="T61" fmla="*/ 62 h 93"/>
                <a:gd name="T62" fmla="*/ 63 w 93"/>
                <a:gd name="T63" fmla="*/ 70 h 93"/>
                <a:gd name="T64" fmla="*/ 64 w 93"/>
                <a:gd name="T65" fmla="*/ 82 h 93"/>
                <a:gd name="T66" fmla="*/ 55 w 93"/>
                <a:gd name="T67" fmla="*/ 77 h 93"/>
                <a:gd name="T68" fmla="*/ 42 w 93"/>
                <a:gd name="T69" fmla="*/ 75 h 93"/>
                <a:gd name="T70" fmla="*/ 34 w 93"/>
                <a:gd name="T71" fmla="*/ 84 h 93"/>
                <a:gd name="T72" fmla="*/ 29 w 93"/>
                <a:gd name="T73" fmla="*/ 83 h 93"/>
                <a:gd name="T74" fmla="*/ 30 w 93"/>
                <a:gd name="T75" fmla="*/ 70 h 93"/>
                <a:gd name="T76" fmla="*/ 19 w 93"/>
                <a:gd name="T77" fmla="*/ 62 h 93"/>
                <a:gd name="T78" fmla="*/ 10 w 93"/>
                <a:gd name="T79" fmla="*/ 63 h 93"/>
                <a:gd name="T80" fmla="*/ 9 w 93"/>
                <a:gd name="T81" fmla="*/ 60 h 93"/>
                <a:gd name="T82" fmla="*/ 18 w 93"/>
                <a:gd name="T83" fmla="*/ 51 h 93"/>
                <a:gd name="T84" fmla="*/ 16 w 93"/>
                <a:gd name="T85" fmla="*/ 38 h 93"/>
                <a:gd name="T86" fmla="*/ 9 w 93"/>
                <a:gd name="T87" fmla="*/ 32 h 93"/>
                <a:gd name="T88" fmla="*/ 11 w 93"/>
                <a:gd name="T89" fmla="*/ 29 h 93"/>
                <a:gd name="T90" fmla="*/ 23 w 93"/>
                <a:gd name="T91" fmla="*/ 30 h 93"/>
                <a:gd name="T92" fmla="*/ 31 w 93"/>
                <a:gd name="T93" fmla="*/ 20 h 93"/>
                <a:gd name="T94" fmla="*/ 31 w 93"/>
                <a:gd name="T95" fmla="*/ 10 h 93"/>
                <a:gd name="T96" fmla="*/ 33 w 93"/>
                <a:gd name="T97" fmla="*/ 9 h 93"/>
                <a:gd name="T98" fmla="*/ 42 w 93"/>
                <a:gd name="T99" fmla="*/ 19 h 93"/>
                <a:gd name="T100" fmla="*/ 55 w 93"/>
                <a:gd name="T101" fmla="*/ 17 h 93"/>
                <a:gd name="T102" fmla="*/ 62 w 93"/>
                <a:gd name="T103" fmla="*/ 10 h 93"/>
                <a:gd name="T104" fmla="*/ 62 w 93"/>
                <a:gd name="T105" fmla="*/ 19 h 93"/>
                <a:gd name="T106" fmla="*/ 69 w 93"/>
                <a:gd name="T107" fmla="*/ 30 h 93"/>
                <a:gd name="T108" fmla="*/ 82 w 93"/>
                <a:gd name="T109" fmla="*/ 29 h 93"/>
                <a:gd name="T110" fmla="*/ 76 w 93"/>
                <a:gd name="T111" fmla="*/ 38 h 93"/>
                <a:gd name="T112" fmla="*/ 75 w 93"/>
                <a:gd name="T113" fmla="*/ 51 h 93"/>
                <a:gd name="T114" fmla="*/ 84 w 93"/>
                <a:gd name="T115" fmla="*/ 59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3" h="93">
                  <a:moveTo>
                    <a:pt x="91" y="54"/>
                  </a:moveTo>
                  <a:cubicBezTo>
                    <a:pt x="83" y="49"/>
                    <a:pt x="83" y="49"/>
                    <a:pt x="83" y="49"/>
                  </a:cubicBezTo>
                  <a:cubicBezTo>
                    <a:pt x="83" y="48"/>
                    <a:pt x="83" y="46"/>
                    <a:pt x="83" y="44"/>
                  </a:cubicBezTo>
                  <a:cubicBezTo>
                    <a:pt x="91" y="39"/>
                    <a:pt x="91" y="39"/>
                    <a:pt x="91" y="39"/>
                  </a:cubicBezTo>
                  <a:cubicBezTo>
                    <a:pt x="92" y="38"/>
                    <a:pt x="93" y="36"/>
                    <a:pt x="93" y="34"/>
                  </a:cubicBezTo>
                  <a:cubicBezTo>
                    <a:pt x="92" y="30"/>
                    <a:pt x="90" y="26"/>
                    <a:pt x="88" y="22"/>
                  </a:cubicBezTo>
                  <a:cubicBezTo>
                    <a:pt x="87" y="21"/>
                    <a:pt x="85" y="20"/>
                    <a:pt x="83" y="21"/>
                  </a:cubicBezTo>
                  <a:cubicBezTo>
                    <a:pt x="74" y="23"/>
                    <a:pt x="74" y="23"/>
                    <a:pt x="74" y="23"/>
                  </a:cubicBezTo>
                  <a:cubicBezTo>
                    <a:pt x="73" y="22"/>
                    <a:pt x="71" y="20"/>
                    <a:pt x="70" y="19"/>
                  </a:cubicBezTo>
                  <a:cubicBezTo>
                    <a:pt x="72" y="10"/>
                    <a:pt x="72" y="10"/>
                    <a:pt x="72" y="10"/>
                  </a:cubicBezTo>
                  <a:cubicBezTo>
                    <a:pt x="73" y="8"/>
                    <a:pt x="72" y="6"/>
                    <a:pt x="70" y="5"/>
                  </a:cubicBezTo>
                  <a:cubicBezTo>
                    <a:pt x="69" y="4"/>
                    <a:pt x="67" y="3"/>
                    <a:pt x="65" y="2"/>
                  </a:cubicBezTo>
                  <a:cubicBezTo>
                    <a:pt x="63" y="2"/>
                    <a:pt x="60" y="1"/>
                    <a:pt x="58" y="0"/>
                  </a:cubicBezTo>
                  <a:cubicBezTo>
                    <a:pt x="57" y="0"/>
                    <a:pt x="55" y="1"/>
                    <a:pt x="54" y="2"/>
                  </a:cubicBezTo>
                  <a:cubicBezTo>
                    <a:pt x="49" y="10"/>
                    <a:pt x="49" y="10"/>
                    <a:pt x="49" y="10"/>
                  </a:cubicBezTo>
                  <a:cubicBezTo>
                    <a:pt x="47" y="10"/>
                    <a:pt x="45" y="10"/>
                    <a:pt x="43" y="10"/>
                  </a:cubicBezTo>
                  <a:cubicBezTo>
                    <a:pt x="39" y="2"/>
                    <a:pt x="39" y="2"/>
                    <a:pt x="39" y="2"/>
                  </a:cubicBezTo>
                  <a:cubicBezTo>
                    <a:pt x="38" y="1"/>
                    <a:pt x="36" y="0"/>
                    <a:pt x="34" y="0"/>
                  </a:cubicBezTo>
                  <a:cubicBezTo>
                    <a:pt x="32" y="1"/>
                    <a:pt x="30" y="2"/>
                    <a:pt x="28" y="2"/>
                  </a:cubicBezTo>
                  <a:cubicBezTo>
                    <a:pt x="28" y="3"/>
                    <a:pt x="28" y="3"/>
                    <a:pt x="28" y="3"/>
                  </a:cubicBezTo>
                  <a:cubicBezTo>
                    <a:pt x="26" y="4"/>
                    <a:pt x="24" y="5"/>
                    <a:pt x="22" y="6"/>
                  </a:cubicBezTo>
                  <a:cubicBezTo>
                    <a:pt x="21" y="6"/>
                    <a:pt x="20" y="8"/>
                    <a:pt x="20" y="10"/>
                  </a:cubicBezTo>
                  <a:cubicBezTo>
                    <a:pt x="23" y="19"/>
                    <a:pt x="23" y="19"/>
                    <a:pt x="23" y="19"/>
                  </a:cubicBezTo>
                  <a:cubicBezTo>
                    <a:pt x="21" y="20"/>
                    <a:pt x="20" y="22"/>
                    <a:pt x="19" y="23"/>
                  </a:cubicBezTo>
                  <a:cubicBezTo>
                    <a:pt x="10" y="21"/>
                    <a:pt x="10" y="21"/>
                    <a:pt x="10" y="21"/>
                  </a:cubicBezTo>
                  <a:cubicBezTo>
                    <a:pt x="8" y="20"/>
                    <a:pt x="6" y="21"/>
                    <a:pt x="5" y="23"/>
                  </a:cubicBezTo>
                  <a:cubicBezTo>
                    <a:pt x="4" y="24"/>
                    <a:pt x="3" y="26"/>
                    <a:pt x="2" y="28"/>
                  </a:cubicBezTo>
                  <a:cubicBezTo>
                    <a:pt x="2" y="29"/>
                    <a:pt x="2" y="29"/>
                    <a:pt x="2" y="29"/>
                  </a:cubicBezTo>
                  <a:cubicBezTo>
                    <a:pt x="1" y="31"/>
                    <a:pt x="1" y="33"/>
                    <a:pt x="0" y="35"/>
                  </a:cubicBezTo>
                  <a:cubicBezTo>
                    <a:pt x="0" y="37"/>
                    <a:pt x="0" y="38"/>
                    <a:pt x="2" y="39"/>
                  </a:cubicBezTo>
                  <a:cubicBezTo>
                    <a:pt x="10" y="44"/>
                    <a:pt x="10" y="44"/>
                    <a:pt x="10" y="44"/>
                  </a:cubicBezTo>
                  <a:cubicBezTo>
                    <a:pt x="10" y="46"/>
                    <a:pt x="10" y="48"/>
                    <a:pt x="10" y="50"/>
                  </a:cubicBezTo>
                  <a:cubicBezTo>
                    <a:pt x="2" y="54"/>
                    <a:pt x="2" y="54"/>
                    <a:pt x="2" y="54"/>
                  </a:cubicBezTo>
                  <a:cubicBezTo>
                    <a:pt x="1" y="55"/>
                    <a:pt x="0" y="57"/>
                    <a:pt x="0" y="59"/>
                  </a:cubicBezTo>
                  <a:cubicBezTo>
                    <a:pt x="1" y="61"/>
                    <a:pt x="1" y="63"/>
                    <a:pt x="2" y="65"/>
                  </a:cubicBezTo>
                  <a:cubicBezTo>
                    <a:pt x="3" y="66"/>
                    <a:pt x="3" y="66"/>
                    <a:pt x="3" y="66"/>
                  </a:cubicBezTo>
                  <a:cubicBezTo>
                    <a:pt x="3" y="68"/>
                    <a:pt x="4" y="69"/>
                    <a:pt x="5" y="71"/>
                  </a:cubicBezTo>
                  <a:cubicBezTo>
                    <a:pt x="6" y="73"/>
                    <a:pt x="8" y="73"/>
                    <a:pt x="10" y="73"/>
                  </a:cubicBezTo>
                  <a:cubicBezTo>
                    <a:pt x="19" y="70"/>
                    <a:pt x="19" y="70"/>
                    <a:pt x="19" y="70"/>
                  </a:cubicBezTo>
                  <a:cubicBezTo>
                    <a:pt x="20" y="72"/>
                    <a:pt x="21" y="73"/>
                    <a:pt x="23" y="75"/>
                  </a:cubicBezTo>
                  <a:cubicBezTo>
                    <a:pt x="21" y="84"/>
                    <a:pt x="21" y="84"/>
                    <a:pt x="21" y="84"/>
                  </a:cubicBezTo>
                  <a:cubicBezTo>
                    <a:pt x="20" y="85"/>
                    <a:pt x="21" y="87"/>
                    <a:pt x="22" y="88"/>
                  </a:cubicBezTo>
                  <a:cubicBezTo>
                    <a:pt x="24" y="89"/>
                    <a:pt x="26" y="90"/>
                    <a:pt x="28" y="91"/>
                  </a:cubicBezTo>
                  <a:cubicBezTo>
                    <a:pt x="30" y="92"/>
                    <a:pt x="32" y="92"/>
                    <a:pt x="35" y="93"/>
                  </a:cubicBezTo>
                  <a:cubicBezTo>
                    <a:pt x="35" y="93"/>
                    <a:pt x="35" y="93"/>
                    <a:pt x="36" y="93"/>
                  </a:cubicBezTo>
                  <a:cubicBezTo>
                    <a:pt x="37" y="93"/>
                    <a:pt x="38" y="92"/>
                    <a:pt x="39" y="91"/>
                  </a:cubicBezTo>
                  <a:cubicBezTo>
                    <a:pt x="44" y="83"/>
                    <a:pt x="44" y="83"/>
                    <a:pt x="44" y="83"/>
                  </a:cubicBezTo>
                  <a:cubicBezTo>
                    <a:pt x="46" y="83"/>
                    <a:pt x="48" y="83"/>
                    <a:pt x="50" y="83"/>
                  </a:cubicBezTo>
                  <a:cubicBezTo>
                    <a:pt x="54" y="91"/>
                    <a:pt x="54" y="91"/>
                    <a:pt x="54" y="91"/>
                  </a:cubicBezTo>
                  <a:cubicBezTo>
                    <a:pt x="55" y="93"/>
                    <a:pt x="57" y="93"/>
                    <a:pt x="59" y="93"/>
                  </a:cubicBezTo>
                  <a:cubicBezTo>
                    <a:pt x="63" y="92"/>
                    <a:pt x="67" y="90"/>
                    <a:pt x="71" y="88"/>
                  </a:cubicBezTo>
                  <a:cubicBezTo>
                    <a:pt x="72" y="87"/>
                    <a:pt x="73" y="85"/>
                    <a:pt x="73" y="83"/>
                  </a:cubicBezTo>
                  <a:cubicBezTo>
                    <a:pt x="70" y="74"/>
                    <a:pt x="70" y="74"/>
                    <a:pt x="70" y="74"/>
                  </a:cubicBezTo>
                  <a:cubicBezTo>
                    <a:pt x="72" y="73"/>
                    <a:pt x="73" y="72"/>
                    <a:pt x="74" y="70"/>
                  </a:cubicBezTo>
                  <a:cubicBezTo>
                    <a:pt x="83" y="73"/>
                    <a:pt x="83" y="73"/>
                    <a:pt x="83" y="73"/>
                  </a:cubicBezTo>
                  <a:cubicBezTo>
                    <a:pt x="85" y="73"/>
                    <a:pt x="87" y="72"/>
                    <a:pt x="88" y="71"/>
                  </a:cubicBezTo>
                  <a:cubicBezTo>
                    <a:pt x="89" y="69"/>
                    <a:pt x="90" y="67"/>
                    <a:pt x="91" y="65"/>
                  </a:cubicBezTo>
                  <a:cubicBezTo>
                    <a:pt x="91" y="63"/>
                    <a:pt x="92" y="61"/>
                    <a:pt x="93" y="59"/>
                  </a:cubicBezTo>
                  <a:cubicBezTo>
                    <a:pt x="93" y="57"/>
                    <a:pt x="92" y="55"/>
                    <a:pt x="91" y="54"/>
                  </a:cubicBezTo>
                  <a:close/>
                  <a:moveTo>
                    <a:pt x="83" y="62"/>
                  </a:moveTo>
                  <a:cubicBezTo>
                    <a:pt x="83" y="63"/>
                    <a:pt x="83" y="63"/>
                    <a:pt x="82" y="64"/>
                  </a:cubicBezTo>
                  <a:cubicBezTo>
                    <a:pt x="74" y="62"/>
                    <a:pt x="74" y="62"/>
                    <a:pt x="74" y="62"/>
                  </a:cubicBezTo>
                  <a:cubicBezTo>
                    <a:pt x="72" y="61"/>
                    <a:pt x="70" y="62"/>
                    <a:pt x="70" y="63"/>
                  </a:cubicBezTo>
                  <a:cubicBezTo>
                    <a:pt x="68" y="66"/>
                    <a:pt x="66" y="68"/>
                    <a:pt x="63" y="70"/>
                  </a:cubicBezTo>
                  <a:cubicBezTo>
                    <a:pt x="62" y="71"/>
                    <a:pt x="61" y="72"/>
                    <a:pt x="62" y="74"/>
                  </a:cubicBezTo>
                  <a:cubicBezTo>
                    <a:pt x="64" y="82"/>
                    <a:pt x="64" y="82"/>
                    <a:pt x="64" y="82"/>
                  </a:cubicBezTo>
                  <a:cubicBezTo>
                    <a:pt x="63" y="83"/>
                    <a:pt x="61" y="84"/>
                    <a:pt x="60" y="84"/>
                  </a:cubicBezTo>
                  <a:cubicBezTo>
                    <a:pt x="55" y="77"/>
                    <a:pt x="55" y="77"/>
                    <a:pt x="55" y="77"/>
                  </a:cubicBezTo>
                  <a:cubicBezTo>
                    <a:pt x="54" y="75"/>
                    <a:pt x="53" y="75"/>
                    <a:pt x="51" y="75"/>
                  </a:cubicBezTo>
                  <a:cubicBezTo>
                    <a:pt x="48" y="75"/>
                    <a:pt x="45" y="75"/>
                    <a:pt x="42" y="75"/>
                  </a:cubicBezTo>
                  <a:cubicBezTo>
                    <a:pt x="41" y="75"/>
                    <a:pt x="39" y="75"/>
                    <a:pt x="38" y="77"/>
                  </a:cubicBezTo>
                  <a:cubicBezTo>
                    <a:pt x="34" y="84"/>
                    <a:pt x="34" y="84"/>
                    <a:pt x="34" y="84"/>
                  </a:cubicBezTo>
                  <a:cubicBezTo>
                    <a:pt x="33" y="84"/>
                    <a:pt x="32" y="84"/>
                    <a:pt x="31" y="84"/>
                  </a:cubicBezTo>
                  <a:cubicBezTo>
                    <a:pt x="31" y="83"/>
                    <a:pt x="30" y="83"/>
                    <a:pt x="29" y="83"/>
                  </a:cubicBezTo>
                  <a:cubicBezTo>
                    <a:pt x="31" y="74"/>
                    <a:pt x="31" y="74"/>
                    <a:pt x="31" y="74"/>
                  </a:cubicBezTo>
                  <a:cubicBezTo>
                    <a:pt x="32" y="72"/>
                    <a:pt x="31" y="71"/>
                    <a:pt x="30" y="70"/>
                  </a:cubicBezTo>
                  <a:cubicBezTo>
                    <a:pt x="27" y="68"/>
                    <a:pt x="25" y="66"/>
                    <a:pt x="24" y="64"/>
                  </a:cubicBezTo>
                  <a:cubicBezTo>
                    <a:pt x="23" y="62"/>
                    <a:pt x="21" y="62"/>
                    <a:pt x="19" y="62"/>
                  </a:cubicBezTo>
                  <a:cubicBezTo>
                    <a:pt x="11" y="64"/>
                    <a:pt x="11" y="64"/>
                    <a:pt x="11" y="64"/>
                  </a:cubicBezTo>
                  <a:cubicBezTo>
                    <a:pt x="10" y="64"/>
                    <a:pt x="10" y="63"/>
                    <a:pt x="10" y="63"/>
                  </a:cubicBezTo>
                  <a:cubicBezTo>
                    <a:pt x="10" y="62"/>
                    <a:pt x="10" y="62"/>
                    <a:pt x="10" y="62"/>
                  </a:cubicBezTo>
                  <a:cubicBezTo>
                    <a:pt x="9" y="61"/>
                    <a:pt x="9" y="60"/>
                    <a:pt x="9" y="60"/>
                  </a:cubicBezTo>
                  <a:cubicBezTo>
                    <a:pt x="16" y="55"/>
                    <a:pt x="16" y="55"/>
                    <a:pt x="16" y="55"/>
                  </a:cubicBezTo>
                  <a:cubicBezTo>
                    <a:pt x="18" y="54"/>
                    <a:pt x="19" y="53"/>
                    <a:pt x="18" y="51"/>
                  </a:cubicBezTo>
                  <a:cubicBezTo>
                    <a:pt x="18" y="48"/>
                    <a:pt x="18" y="45"/>
                    <a:pt x="18" y="42"/>
                  </a:cubicBezTo>
                  <a:cubicBezTo>
                    <a:pt x="19" y="41"/>
                    <a:pt x="18" y="39"/>
                    <a:pt x="16" y="38"/>
                  </a:cubicBezTo>
                  <a:cubicBezTo>
                    <a:pt x="9" y="34"/>
                    <a:pt x="9" y="34"/>
                    <a:pt x="9" y="34"/>
                  </a:cubicBezTo>
                  <a:cubicBezTo>
                    <a:pt x="9" y="33"/>
                    <a:pt x="9" y="33"/>
                    <a:pt x="9" y="32"/>
                  </a:cubicBezTo>
                  <a:cubicBezTo>
                    <a:pt x="10" y="31"/>
                    <a:pt x="10" y="31"/>
                    <a:pt x="10" y="31"/>
                  </a:cubicBezTo>
                  <a:cubicBezTo>
                    <a:pt x="10" y="30"/>
                    <a:pt x="10" y="30"/>
                    <a:pt x="11" y="29"/>
                  </a:cubicBezTo>
                  <a:cubicBezTo>
                    <a:pt x="19" y="32"/>
                    <a:pt x="19" y="32"/>
                    <a:pt x="19" y="32"/>
                  </a:cubicBezTo>
                  <a:cubicBezTo>
                    <a:pt x="21" y="32"/>
                    <a:pt x="22" y="31"/>
                    <a:pt x="23" y="30"/>
                  </a:cubicBezTo>
                  <a:cubicBezTo>
                    <a:pt x="25" y="28"/>
                    <a:pt x="27" y="26"/>
                    <a:pt x="30" y="24"/>
                  </a:cubicBezTo>
                  <a:cubicBezTo>
                    <a:pt x="31" y="23"/>
                    <a:pt x="32" y="21"/>
                    <a:pt x="31" y="20"/>
                  </a:cubicBezTo>
                  <a:cubicBezTo>
                    <a:pt x="29" y="11"/>
                    <a:pt x="29" y="11"/>
                    <a:pt x="29" y="11"/>
                  </a:cubicBezTo>
                  <a:cubicBezTo>
                    <a:pt x="29" y="11"/>
                    <a:pt x="30" y="10"/>
                    <a:pt x="31" y="10"/>
                  </a:cubicBezTo>
                  <a:cubicBezTo>
                    <a:pt x="31" y="10"/>
                    <a:pt x="31" y="10"/>
                    <a:pt x="31" y="10"/>
                  </a:cubicBezTo>
                  <a:cubicBezTo>
                    <a:pt x="32" y="10"/>
                    <a:pt x="33" y="9"/>
                    <a:pt x="33" y="9"/>
                  </a:cubicBezTo>
                  <a:cubicBezTo>
                    <a:pt x="38" y="17"/>
                    <a:pt x="38" y="17"/>
                    <a:pt x="38" y="17"/>
                  </a:cubicBezTo>
                  <a:cubicBezTo>
                    <a:pt x="39" y="18"/>
                    <a:pt x="40" y="19"/>
                    <a:pt x="42" y="19"/>
                  </a:cubicBezTo>
                  <a:cubicBezTo>
                    <a:pt x="45" y="18"/>
                    <a:pt x="48" y="18"/>
                    <a:pt x="51" y="19"/>
                  </a:cubicBezTo>
                  <a:cubicBezTo>
                    <a:pt x="52" y="19"/>
                    <a:pt x="54" y="18"/>
                    <a:pt x="55" y="17"/>
                  </a:cubicBezTo>
                  <a:cubicBezTo>
                    <a:pt x="59" y="9"/>
                    <a:pt x="59" y="9"/>
                    <a:pt x="59" y="9"/>
                  </a:cubicBezTo>
                  <a:cubicBezTo>
                    <a:pt x="60" y="9"/>
                    <a:pt x="61" y="9"/>
                    <a:pt x="62" y="10"/>
                  </a:cubicBezTo>
                  <a:cubicBezTo>
                    <a:pt x="62" y="10"/>
                    <a:pt x="63" y="10"/>
                    <a:pt x="64" y="11"/>
                  </a:cubicBezTo>
                  <a:cubicBezTo>
                    <a:pt x="62" y="19"/>
                    <a:pt x="62" y="19"/>
                    <a:pt x="62" y="19"/>
                  </a:cubicBezTo>
                  <a:cubicBezTo>
                    <a:pt x="61" y="21"/>
                    <a:pt x="62" y="23"/>
                    <a:pt x="63" y="24"/>
                  </a:cubicBezTo>
                  <a:cubicBezTo>
                    <a:pt x="66" y="25"/>
                    <a:pt x="68" y="27"/>
                    <a:pt x="69" y="30"/>
                  </a:cubicBezTo>
                  <a:cubicBezTo>
                    <a:pt x="70" y="31"/>
                    <a:pt x="72" y="32"/>
                    <a:pt x="74" y="31"/>
                  </a:cubicBezTo>
                  <a:cubicBezTo>
                    <a:pt x="82" y="29"/>
                    <a:pt x="82" y="29"/>
                    <a:pt x="82" y="29"/>
                  </a:cubicBezTo>
                  <a:cubicBezTo>
                    <a:pt x="83" y="31"/>
                    <a:pt x="84" y="32"/>
                    <a:pt x="84" y="34"/>
                  </a:cubicBezTo>
                  <a:cubicBezTo>
                    <a:pt x="76" y="38"/>
                    <a:pt x="76" y="38"/>
                    <a:pt x="76" y="38"/>
                  </a:cubicBezTo>
                  <a:cubicBezTo>
                    <a:pt x="75" y="39"/>
                    <a:pt x="74" y="41"/>
                    <a:pt x="75" y="42"/>
                  </a:cubicBezTo>
                  <a:cubicBezTo>
                    <a:pt x="75" y="45"/>
                    <a:pt x="75" y="48"/>
                    <a:pt x="75" y="51"/>
                  </a:cubicBezTo>
                  <a:cubicBezTo>
                    <a:pt x="74" y="53"/>
                    <a:pt x="75" y="54"/>
                    <a:pt x="77" y="55"/>
                  </a:cubicBezTo>
                  <a:cubicBezTo>
                    <a:pt x="84" y="59"/>
                    <a:pt x="84" y="59"/>
                    <a:pt x="84" y="59"/>
                  </a:cubicBezTo>
                  <a:cubicBezTo>
                    <a:pt x="84" y="60"/>
                    <a:pt x="84" y="61"/>
                    <a:pt x="83" y="62"/>
                  </a:cubicBezTo>
                  <a:close/>
                </a:path>
              </a:pathLst>
            </a:custGeom>
            <a:grpFill/>
            <a:ln>
              <a:solidFill>
                <a:srgbClr val="FDD6C5"/>
              </a:solidFill>
            </a:ln>
          </p:spPr>
          <p:txBody>
            <a:bodyPr vert="horz" wrap="square" lIns="93239" tIns="46619" rIns="93239" bIns="46619" numCol="1" anchor="t" anchorCtr="0" compatLnSpc="1"/>
            <a:lstStyle>
              <a:defPPr>
                <a:defRPr lang="en-US"/>
              </a:defPPr>
              <a:lvl1pPr marL="0" algn="l" defTabSz="932815" rtl="0" eaLnBrk="1" latinLnBrk="0" hangingPunct="1">
                <a:defRPr sz="1835" kern="1200">
                  <a:solidFill>
                    <a:schemeClr val="tx1"/>
                  </a:solidFill>
                  <a:latin typeface="+mn-lt"/>
                  <a:ea typeface="+mn-ea"/>
                  <a:cs typeface="+mn-cs"/>
                </a:defRPr>
              </a:lvl1pPr>
              <a:lvl2pPr marL="466090" algn="l" defTabSz="932815" rtl="0" eaLnBrk="1" latinLnBrk="0" hangingPunct="1">
                <a:defRPr sz="1835" kern="1200">
                  <a:solidFill>
                    <a:schemeClr val="tx1"/>
                  </a:solidFill>
                  <a:latin typeface="+mn-lt"/>
                  <a:ea typeface="+mn-ea"/>
                  <a:cs typeface="+mn-cs"/>
                </a:defRPr>
              </a:lvl2pPr>
              <a:lvl3pPr marL="932815" algn="l" defTabSz="932815" rtl="0" eaLnBrk="1" latinLnBrk="0" hangingPunct="1">
                <a:defRPr sz="1835" kern="1200">
                  <a:solidFill>
                    <a:schemeClr val="tx1"/>
                  </a:solidFill>
                  <a:latin typeface="+mn-lt"/>
                  <a:ea typeface="+mn-ea"/>
                  <a:cs typeface="+mn-cs"/>
                </a:defRPr>
              </a:lvl3pPr>
              <a:lvl4pPr marL="1398905" algn="l" defTabSz="932815" rtl="0" eaLnBrk="1" latinLnBrk="0" hangingPunct="1">
                <a:defRPr sz="1835" kern="1200">
                  <a:solidFill>
                    <a:schemeClr val="tx1"/>
                  </a:solidFill>
                  <a:latin typeface="+mn-lt"/>
                  <a:ea typeface="+mn-ea"/>
                  <a:cs typeface="+mn-cs"/>
                </a:defRPr>
              </a:lvl4pPr>
              <a:lvl5pPr marL="1864995" algn="l" defTabSz="932815" rtl="0" eaLnBrk="1" latinLnBrk="0" hangingPunct="1">
                <a:defRPr sz="1835" kern="1200">
                  <a:solidFill>
                    <a:schemeClr val="tx1"/>
                  </a:solidFill>
                  <a:latin typeface="+mn-lt"/>
                  <a:ea typeface="+mn-ea"/>
                  <a:cs typeface="+mn-cs"/>
                </a:defRPr>
              </a:lvl5pPr>
              <a:lvl6pPr marL="2331720" algn="l" defTabSz="932815" rtl="0" eaLnBrk="1" latinLnBrk="0" hangingPunct="1">
                <a:defRPr sz="1835" kern="1200">
                  <a:solidFill>
                    <a:schemeClr val="tx1"/>
                  </a:solidFill>
                  <a:latin typeface="+mn-lt"/>
                  <a:ea typeface="+mn-ea"/>
                  <a:cs typeface="+mn-cs"/>
                </a:defRPr>
              </a:lvl6pPr>
              <a:lvl7pPr marL="2797810" algn="l" defTabSz="932815" rtl="0" eaLnBrk="1" latinLnBrk="0" hangingPunct="1">
                <a:defRPr sz="1835" kern="1200">
                  <a:solidFill>
                    <a:schemeClr val="tx1"/>
                  </a:solidFill>
                  <a:latin typeface="+mn-lt"/>
                  <a:ea typeface="+mn-ea"/>
                  <a:cs typeface="+mn-cs"/>
                </a:defRPr>
              </a:lvl7pPr>
              <a:lvl8pPr marL="3263900" algn="l" defTabSz="932815" rtl="0" eaLnBrk="1" latinLnBrk="0" hangingPunct="1">
                <a:defRPr sz="1835" kern="1200">
                  <a:solidFill>
                    <a:schemeClr val="tx1"/>
                  </a:solidFill>
                  <a:latin typeface="+mn-lt"/>
                  <a:ea typeface="+mn-ea"/>
                  <a:cs typeface="+mn-cs"/>
                </a:defRPr>
              </a:lvl8pPr>
              <a:lvl9pPr marL="3730625" algn="l" defTabSz="932815" rtl="0" eaLnBrk="1" latinLnBrk="0" hangingPunct="1">
                <a:defRPr sz="1835" kern="1200">
                  <a:solidFill>
                    <a:schemeClr val="tx1"/>
                  </a:solidFill>
                  <a:latin typeface="+mn-lt"/>
                  <a:ea typeface="+mn-ea"/>
                  <a:cs typeface="+mn-cs"/>
                </a:defRPr>
              </a:lvl9pPr>
            </a:lstStyle>
            <a:p>
              <a:pPr marL="0" marR="0" lvl="0" indent="0" defTabSz="932180" eaLnBrk="1" fontAlgn="base" latinLnBrk="0" hangingPunct="1">
                <a:lnSpc>
                  <a:spcPct val="100000"/>
                </a:lnSpc>
                <a:spcBef>
                  <a:spcPct val="0"/>
                </a:spcBef>
                <a:spcAft>
                  <a:spcPct val="0"/>
                </a:spcAft>
                <a:buClrTx/>
                <a:buSzTx/>
                <a:buFontTx/>
                <a:buNone/>
                <a:defRPr/>
              </a:pPr>
              <a:endParaRPr kumimoji="0" lang="en-GB" sz="1430" b="0" i="0" u="none" strike="noStrike" kern="0" cap="none" spc="0" normalizeH="0" baseline="0" noProof="0" dirty="0">
                <a:ln>
                  <a:noFill/>
                </a:ln>
                <a:solidFill>
                  <a:srgbClr val="000000"/>
                </a:solidFill>
                <a:effectLst/>
                <a:uLnTx/>
                <a:uFillTx/>
                <a:cs typeface="Arial" panose="020B0604020202020204" pitchFamily="34" charset="0"/>
              </a:endParaRPr>
            </a:p>
          </p:txBody>
        </p:sp>
      </p:grpSp>
      <p:sp>
        <p:nvSpPr>
          <p:cNvPr id="19" name="Freeform 29"/>
          <p:cNvSpPr>
            <a:spLocks noEditPoints="1"/>
          </p:cNvSpPr>
          <p:nvPr/>
        </p:nvSpPr>
        <p:spPr bwMode="auto">
          <a:xfrm flipH="1">
            <a:off x="2796937" y="4540968"/>
            <a:ext cx="379932" cy="363412"/>
          </a:xfrm>
          <a:custGeom>
            <a:avLst/>
            <a:gdLst>
              <a:gd name="T0" fmla="*/ 26 w 39"/>
              <a:gd name="T1" fmla="*/ 2 h 37"/>
              <a:gd name="T2" fmla="*/ 19 w 39"/>
              <a:gd name="T3" fmla="*/ 0 h 37"/>
              <a:gd name="T4" fmla="*/ 2 w 39"/>
              <a:gd name="T5" fmla="*/ 12 h 37"/>
              <a:gd name="T6" fmla="*/ 2 w 39"/>
              <a:gd name="T7" fmla="*/ 26 h 37"/>
              <a:gd name="T8" fmla="*/ 12 w 39"/>
              <a:gd name="T9" fmla="*/ 36 h 37"/>
              <a:gd name="T10" fmla="*/ 19 w 39"/>
              <a:gd name="T11" fmla="*/ 37 h 37"/>
              <a:gd name="T12" fmla="*/ 37 w 39"/>
              <a:gd name="T13" fmla="*/ 26 h 37"/>
              <a:gd name="T14" fmla="*/ 37 w 39"/>
              <a:gd name="T15" fmla="*/ 12 h 37"/>
              <a:gd name="T16" fmla="*/ 26 w 39"/>
              <a:gd name="T17" fmla="*/ 2 h 37"/>
              <a:gd name="T18" fmla="*/ 29 w 39"/>
              <a:gd name="T19" fmla="*/ 23 h 37"/>
              <a:gd name="T20" fmla="*/ 19 w 39"/>
              <a:gd name="T21" fmla="*/ 29 h 37"/>
              <a:gd name="T22" fmla="*/ 15 w 39"/>
              <a:gd name="T23" fmla="*/ 29 h 37"/>
              <a:gd name="T24" fmla="*/ 10 w 39"/>
              <a:gd name="T25" fmla="*/ 23 h 37"/>
              <a:gd name="T26" fmla="*/ 10 w 39"/>
              <a:gd name="T27" fmla="*/ 15 h 37"/>
              <a:gd name="T28" fmla="*/ 19 w 39"/>
              <a:gd name="T29" fmla="*/ 8 h 37"/>
              <a:gd name="T30" fmla="*/ 23 w 39"/>
              <a:gd name="T31" fmla="*/ 9 h 37"/>
              <a:gd name="T32" fmla="*/ 29 w 39"/>
              <a:gd name="T33" fmla="*/ 15 h 37"/>
              <a:gd name="T34" fmla="*/ 29 w 39"/>
              <a:gd name="T35" fmla="*/ 23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9" h="37">
                <a:moveTo>
                  <a:pt x="26" y="2"/>
                </a:moveTo>
                <a:cubicBezTo>
                  <a:pt x="24" y="1"/>
                  <a:pt x="22" y="0"/>
                  <a:pt x="19" y="0"/>
                </a:cubicBezTo>
                <a:cubicBezTo>
                  <a:pt x="12" y="0"/>
                  <a:pt x="5" y="5"/>
                  <a:pt x="2" y="12"/>
                </a:cubicBezTo>
                <a:cubicBezTo>
                  <a:pt x="0" y="16"/>
                  <a:pt x="0" y="21"/>
                  <a:pt x="2" y="26"/>
                </a:cubicBezTo>
                <a:cubicBezTo>
                  <a:pt x="4" y="30"/>
                  <a:pt x="8" y="34"/>
                  <a:pt x="12" y="36"/>
                </a:cubicBezTo>
                <a:cubicBezTo>
                  <a:pt x="15" y="37"/>
                  <a:pt x="17" y="37"/>
                  <a:pt x="19" y="37"/>
                </a:cubicBezTo>
                <a:cubicBezTo>
                  <a:pt x="27" y="37"/>
                  <a:pt x="34" y="33"/>
                  <a:pt x="37" y="26"/>
                </a:cubicBezTo>
                <a:cubicBezTo>
                  <a:pt x="39" y="21"/>
                  <a:pt x="38" y="16"/>
                  <a:pt x="37" y="12"/>
                </a:cubicBezTo>
                <a:cubicBezTo>
                  <a:pt x="35" y="7"/>
                  <a:pt x="31" y="3"/>
                  <a:pt x="26" y="2"/>
                </a:cubicBezTo>
                <a:close/>
                <a:moveTo>
                  <a:pt x="29" y="23"/>
                </a:moveTo>
                <a:cubicBezTo>
                  <a:pt x="28" y="27"/>
                  <a:pt x="24" y="29"/>
                  <a:pt x="19" y="29"/>
                </a:cubicBezTo>
                <a:cubicBezTo>
                  <a:pt x="18" y="29"/>
                  <a:pt x="17" y="29"/>
                  <a:pt x="15" y="29"/>
                </a:cubicBezTo>
                <a:cubicBezTo>
                  <a:pt x="13" y="27"/>
                  <a:pt x="11" y="25"/>
                  <a:pt x="10" y="23"/>
                </a:cubicBezTo>
                <a:cubicBezTo>
                  <a:pt x="9" y="20"/>
                  <a:pt x="9" y="17"/>
                  <a:pt x="10" y="15"/>
                </a:cubicBezTo>
                <a:cubicBezTo>
                  <a:pt x="11" y="11"/>
                  <a:pt x="15" y="8"/>
                  <a:pt x="19" y="8"/>
                </a:cubicBezTo>
                <a:cubicBezTo>
                  <a:pt x="21" y="8"/>
                  <a:pt x="22" y="8"/>
                  <a:pt x="23" y="9"/>
                </a:cubicBezTo>
                <a:cubicBezTo>
                  <a:pt x="26" y="10"/>
                  <a:pt x="28" y="12"/>
                  <a:pt x="29" y="15"/>
                </a:cubicBezTo>
                <a:cubicBezTo>
                  <a:pt x="30" y="17"/>
                  <a:pt x="30" y="20"/>
                  <a:pt x="29" y="23"/>
                </a:cubicBezTo>
                <a:close/>
              </a:path>
            </a:pathLst>
          </a:custGeom>
          <a:solidFill>
            <a:srgbClr val="FDD6C5"/>
          </a:solidFill>
          <a:ln>
            <a:solidFill>
              <a:srgbClr val="FDD6C5"/>
            </a:solidFill>
          </a:ln>
        </p:spPr>
        <p:txBody>
          <a:bodyPr vert="horz" wrap="square" lIns="93239" tIns="46619" rIns="93239" bIns="46619" numCol="1" anchor="t" anchorCtr="0" compatLnSpc="1"/>
          <a:lstStyle>
            <a:defPPr>
              <a:defRPr lang="en-US"/>
            </a:defPPr>
            <a:lvl1pPr marL="0" algn="l" defTabSz="932815" rtl="0" eaLnBrk="1" latinLnBrk="0" hangingPunct="1">
              <a:defRPr sz="1835" kern="1200">
                <a:solidFill>
                  <a:schemeClr val="tx1"/>
                </a:solidFill>
                <a:latin typeface="+mn-lt"/>
                <a:ea typeface="+mn-ea"/>
                <a:cs typeface="+mn-cs"/>
              </a:defRPr>
            </a:lvl1pPr>
            <a:lvl2pPr marL="466090" algn="l" defTabSz="932815" rtl="0" eaLnBrk="1" latinLnBrk="0" hangingPunct="1">
              <a:defRPr sz="1835" kern="1200">
                <a:solidFill>
                  <a:schemeClr val="tx1"/>
                </a:solidFill>
                <a:latin typeface="+mn-lt"/>
                <a:ea typeface="+mn-ea"/>
                <a:cs typeface="+mn-cs"/>
              </a:defRPr>
            </a:lvl2pPr>
            <a:lvl3pPr marL="932815" algn="l" defTabSz="932815" rtl="0" eaLnBrk="1" latinLnBrk="0" hangingPunct="1">
              <a:defRPr sz="1835" kern="1200">
                <a:solidFill>
                  <a:schemeClr val="tx1"/>
                </a:solidFill>
                <a:latin typeface="+mn-lt"/>
                <a:ea typeface="+mn-ea"/>
                <a:cs typeface="+mn-cs"/>
              </a:defRPr>
            </a:lvl3pPr>
            <a:lvl4pPr marL="1398905" algn="l" defTabSz="932815" rtl="0" eaLnBrk="1" latinLnBrk="0" hangingPunct="1">
              <a:defRPr sz="1835" kern="1200">
                <a:solidFill>
                  <a:schemeClr val="tx1"/>
                </a:solidFill>
                <a:latin typeface="+mn-lt"/>
                <a:ea typeface="+mn-ea"/>
                <a:cs typeface="+mn-cs"/>
              </a:defRPr>
            </a:lvl4pPr>
            <a:lvl5pPr marL="1864995" algn="l" defTabSz="932815" rtl="0" eaLnBrk="1" latinLnBrk="0" hangingPunct="1">
              <a:defRPr sz="1835" kern="1200">
                <a:solidFill>
                  <a:schemeClr val="tx1"/>
                </a:solidFill>
                <a:latin typeface="+mn-lt"/>
                <a:ea typeface="+mn-ea"/>
                <a:cs typeface="+mn-cs"/>
              </a:defRPr>
            </a:lvl5pPr>
            <a:lvl6pPr marL="2331720" algn="l" defTabSz="932815" rtl="0" eaLnBrk="1" latinLnBrk="0" hangingPunct="1">
              <a:defRPr sz="1835" kern="1200">
                <a:solidFill>
                  <a:schemeClr val="tx1"/>
                </a:solidFill>
                <a:latin typeface="+mn-lt"/>
                <a:ea typeface="+mn-ea"/>
                <a:cs typeface="+mn-cs"/>
              </a:defRPr>
            </a:lvl6pPr>
            <a:lvl7pPr marL="2797810" algn="l" defTabSz="932815" rtl="0" eaLnBrk="1" latinLnBrk="0" hangingPunct="1">
              <a:defRPr sz="1835" kern="1200">
                <a:solidFill>
                  <a:schemeClr val="tx1"/>
                </a:solidFill>
                <a:latin typeface="+mn-lt"/>
                <a:ea typeface="+mn-ea"/>
                <a:cs typeface="+mn-cs"/>
              </a:defRPr>
            </a:lvl7pPr>
            <a:lvl8pPr marL="3263900" algn="l" defTabSz="932815" rtl="0" eaLnBrk="1" latinLnBrk="0" hangingPunct="1">
              <a:defRPr sz="1835" kern="1200">
                <a:solidFill>
                  <a:schemeClr val="tx1"/>
                </a:solidFill>
                <a:latin typeface="+mn-lt"/>
                <a:ea typeface="+mn-ea"/>
                <a:cs typeface="+mn-cs"/>
              </a:defRPr>
            </a:lvl8pPr>
            <a:lvl9pPr marL="3730625" algn="l" defTabSz="932815" rtl="0" eaLnBrk="1" latinLnBrk="0" hangingPunct="1">
              <a:defRPr sz="1835" kern="1200">
                <a:solidFill>
                  <a:schemeClr val="tx1"/>
                </a:solidFill>
                <a:latin typeface="+mn-lt"/>
                <a:ea typeface="+mn-ea"/>
                <a:cs typeface="+mn-cs"/>
              </a:defRPr>
            </a:lvl9pPr>
          </a:lstStyle>
          <a:p>
            <a:pPr marL="0" marR="0" lvl="0" indent="0" defTabSz="932180" eaLnBrk="1" fontAlgn="base" latinLnBrk="0" hangingPunct="1">
              <a:lnSpc>
                <a:spcPct val="100000"/>
              </a:lnSpc>
              <a:spcBef>
                <a:spcPct val="0"/>
              </a:spcBef>
              <a:spcAft>
                <a:spcPct val="0"/>
              </a:spcAft>
              <a:buClrTx/>
              <a:buSzTx/>
              <a:buFontTx/>
              <a:buNone/>
              <a:defRPr/>
            </a:pPr>
            <a:endParaRPr kumimoji="0" lang="en-GB" sz="1430" b="0" i="0" u="none" strike="noStrike" kern="0" cap="none" spc="0" normalizeH="0" baseline="0" noProof="0" dirty="0">
              <a:ln>
                <a:noFill/>
              </a:ln>
              <a:solidFill>
                <a:srgbClr val="000000"/>
              </a:solidFill>
              <a:effectLst/>
              <a:uLnTx/>
              <a:uFillTx/>
              <a:cs typeface="Arial" panose="020B0604020202020204" pitchFamily="34" charset="0"/>
            </a:endParaRPr>
          </a:p>
        </p:txBody>
      </p:sp>
      <p:sp>
        <p:nvSpPr>
          <p:cNvPr id="20" name="Freeform 30"/>
          <p:cNvSpPr>
            <a:spLocks noEditPoints="1"/>
          </p:cNvSpPr>
          <p:nvPr/>
        </p:nvSpPr>
        <p:spPr bwMode="auto">
          <a:xfrm flipH="1">
            <a:off x="2532637" y="4268408"/>
            <a:ext cx="908533" cy="908530"/>
          </a:xfrm>
          <a:custGeom>
            <a:avLst/>
            <a:gdLst>
              <a:gd name="T0" fmla="*/ 83 w 93"/>
              <a:gd name="T1" fmla="*/ 49 h 93"/>
              <a:gd name="T2" fmla="*/ 91 w 93"/>
              <a:gd name="T3" fmla="*/ 39 h 93"/>
              <a:gd name="T4" fmla="*/ 88 w 93"/>
              <a:gd name="T5" fmla="*/ 22 h 93"/>
              <a:gd name="T6" fmla="*/ 74 w 93"/>
              <a:gd name="T7" fmla="*/ 23 h 93"/>
              <a:gd name="T8" fmla="*/ 72 w 93"/>
              <a:gd name="T9" fmla="*/ 10 h 93"/>
              <a:gd name="T10" fmla="*/ 65 w 93"/>
              <a:gd name="T11" fmla="*/ 2 h 93"/>
              <a:gd name="T12" fmla="*/ 54 w 93"/>
              <a:gd name="T13" fmla="*/ 2 h 93"/>
              <a:gd name="T14" fmla="*/ 43 w 93"/>
              <a:gd name="T15" fmla="*/ 10 h 93"/>
              <a:gd name="T16" fmla="*/ 34 w 93"/>
              <a:gd name="T17" fmla="*/ 0 h 93"/>
              <a:gd name="T18" fmla="*/ 28 w 93"/>
              <a:gd name="T19" fmla="*/ 3 h 93"/>
              <a:gd name="T20" fmla="*/ 20 w 93"/>
              <a:gd name="T21" fmla="*/ 10 h 93"/>
              <a:gd name="T22" fmla="*/ 19 w 93"/>
              <a:gd name="T23" fmla="*/ 23 h 93"/>
              <a:gd name="T24" fmla="*/ 5 w 93"/>
              <a:gd name="T25" fmla="*/ 23 h 93"/>
              <a:gd name="T26" fmla="*/ 2 w 93"/>
              <a:gd name="T27" fmla="*/ 29 h 93"/>
              <a:gd name="T28" fmla="*/ 2 w 93"/>
              <a:gd name="T29" fmla="*/ 39 h 93"/>
              <a:gd name="T30" fmla="*/ 10 w 93"/>
              <a:gd name="T31" fmla="*/ 50 h 93"/>
              <a:gd name="T32" fmla="*/ 0 w 93"/>
              <a:gd name="T33" fmla="*/ 59 h 93"/>
              <a:gd name="T34" fmla="*/ 3 w 93"/>
              <a:gd name="T35" fmla="*/ 66 h 93"/>
              <a:gd name="T36" fmla="*/ 10 w 93"/>
              <a:gd name="T37" fmla="*/ 73 h 93"/>
              <a:gd name="T38" fmla="*/ 23 w 93"/>
              <a:gd name="T39" fmla="*/ 75 h 93"/>
              <a:gd name="T40" fmla="*/ 22 w 93"/>
              <a:gd name="T41" fmla="*/ 88 h 93"/>
              <a:gd name="T42" fmla="*/ 35 w 93"/>
              <a:gd name="T43" fmla="*/ 93 h 93"/>
              <a:gd name="T44" fmla="*/ 39 w 93"/>
              <a:gd name="T45" fmla="*/ 91 h 93"/>
              <a:gd name="T46" fmla="*/ 50 w 93"/>
              <a:gd name="T47" fmla="*/ 83 h 93"/>
              <a:gd name="T48" fmla="*/ 59 w 93"/>
              <a:gd name="T49" fmla="*/ 93 h 93"/>
              <a:gd name="T50" fmla="*/ 73 w 93"/>
              <a:gd name="T51" fmla="*/ 83 h 93"/>
              <a:gd name="T52" fmla="*/ 74 w 93"/>
              <a:gd name="T53" fmla="*/ 70 h 93"/>
              <a:gd name="T54" fmla="*/ 88 w 93"/>
              <a:gd name="T55" fmla="*/ 71 h 93"/>
              <a:gd name="T56" fmla="*/ 93 w 93"/>
              <a:gd name="T57" fmla="*/ 59 h 93"/>
              <a:gd name="T58" fmla="*/ 83 w 93"/>
              <a:gd name="T59" fmla="*/ 62 h 93"/>
              <a:gd name="T60" fmla="*/ 74 w 93"/>
              <a:gd name="T61" fmla="*/ 62 h 93"/>
              <a:gd name="T62" fmla="*/ 63 w 93"/>
              <a:gd name="T63" fmla="*/ 70 h 93"/>
              <a:gd name="T64" fmla="*/ 64 w 93"/>
              <a:gd name="T65" fmla="*/ 82 h 93"/>
              <a:gd name="T66" fmla="*/ 55 w 93"/>
              <a:gd name="T67" fmla="*/ 77 h 93"/>
              <a:gd name="T68" fmla="*/ 42 w 93"/>
              <a:gd name="T69" fmla="*/ 75 h 93"/>
              <a:gd name="T70" fmla="*/ 34 w 93"/>
              <a:gd name="T71" fmla="*/ 84 h 93"/>
              <a:gd name="T72" fmla="*/ 29 w 93"/>
              <a:gd name="T73" fmla="*/ 83 h 93"/>
              <a:gd name="T74" fmla="*/ 30 w 93"/>
              <a:gd name="T75" fmla="*/ 70 h 93"/>
              <a:gd name="T76" fmla="*/ 19 w 93"/>
              <a:gd name="T77" fmla="*/ 62 h 93"/>
              <a:gd name="T78" fmla="*/ 10 w 93"/>
              <a:gd name="T79" fmla="*/ 63 h 93"/>
              <a:gd name="T80" fmla="*/ 9 w 93"/>
              <a:gd name="T81" fmla="*/ 60 h 93"/>
              <a:gd name="T82" fmla="*/ 18 w 93"/>
              <a:gd name="T83" fmla="*/ 51 h 93"/>
              <a:gd name="T84" fmla="*/ 16 w 93"/>
              <a:gd name="T85" fmla="*/ 38 h 93"/>
              <a:gd name="T86" fmla="*/ 9 w 93"/>
              <a:gd name="T87" fmla="*/ 32 h 93"/>
              <a:gd name="T88" fmla="*/ 11 w 93"/>
              <a:gd name="T89" fmla="*/ 29 h 93"/>
              <a:gd name="T90" fmla="*/ 23 w 93"/>
              <a:gd name="T91" fmla="*/ 30 h 93"/>
              <a:gd name="T92" fmla="*/ 31 w 93"/>
              <a:gd name="T93" fmla="*/ 20 h 93"/>
              <a:gd name="T94" fmla="*/ 31 w 93"/>
              <a:gd name="T95" fmla="*/ 10 h 93"/>
              <a:gd name="T96" fmla="*/ 33 w 93"/>
              <a:gd name="T97" fmla="*/ 9 h 93"/>
              <a:gd name="T98" fmla="*/ 42 w 93"/>
              <a:gd name="T99" fmla="*/ 19 h 93"/>
              <a:gd name="T100" fmla="*/ 55 w 93"/>
              <a:gd name="T101" fmla="*/ 17 h 93"/>
              <a:gd name="T102" fmla="*/ 62 w 93"/>
              <a:gd name="T103" fmla="*/ 10 h 93"/>
              <a:gd name="T104" fmla="*/ 62 w 93"/>
              <a:gd name="T105" fmla="*/ 19 h 93"/>
              <a:gd name="T106" fmla="*/ 69 w 93"/>
              <a:gd name="T107" fmla="*/ 30 h 93"/>
              <a:gd name="T108" fmla="*/ 82 w 93"/>
              <a:gd name="T109" fmla="*/ 29 h 93"/>
              <a:gd name="T110" fmla="*/ 76 w 93"/>
              <a:gd name="T111" fmla="*/ 38 h 93"/>
              <a:gd name="T112" fmla="*/ 75 w 93"/>
              <a:gd name="T113" fmla="*/ 51 h 93"/>
              <a:gd name="T114" fmla="*/ 84 w 93"/>
              <a:gd name="T115" fmla="*/ 59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3" h="93">
                <a:moveTo>
                  <a:pt x="91" y="54"/>
                </a:moveTo>
                <a:cubicBezTo>
                  <a:pt x="83" y="49"/>
                  <a:pt x="83" y="49"/>
                  <a:pt x="83" y="49"/>
                </a:cubicBezTo>
                <a:cubicBezTo>
                  <a:pt x="83" y="48"/>
                  <a:pt x="83" y="46"/>
                  <a:pt x="83" y="44"/>
                </a:cubicBezTo>
                <a:cubicBezTo>
                  <a:pt x="91" y="39"/>
                  <a:pt x="91" y="39"/>
                  <a:pt x="91" y="39"/>
                </a:cubicBezTo>
                <a:cubicBezTo>
                  <a:pt x="92" y="38"/>
                  <a:pt x="93" y="36"/>
                  <a:pt x="93" y="34"/>
                </a:cubicBezTo>
                <a:cubicBezTo>
                  <a:pt x="92" y="30"/>
                  <a:pt x="90" y="26"/>
                  <a:pt x="88" y="22"/>
                </a:cubicBezTo>
                <a:cubicBezTo>
                  <a:pt x="87" y="21"/>
                  <a:pt x="85" y="20"/>
                  <a:pt x="83" y="21"/>
                </a:cubicBezTo>
                <a:cubicBezTo>
                  <a:pt x="74" y="23"/>
                  <a:pt x="74" y="23"/>
                  <a:pt x="74" y="23"/>
                </a:cubicBezTo>
                <a:cubicBezTo>
                  <a:pt x="73" y="22"/>
                  <a:pt x="71" y="20"/>
                  <a:pt x="70" y="19"/>
                </a:cubicBezTo>
                <a:cubicBezTo>
                  <a:pt x="72" y="10"/>
                  <a:pt x="72" y="10"/>
                  <a:pt x="72" y="10"/>
                </a:cubicBezTo>
                <a:cubicBezTo>
                  <a:pt x="73" y="8"/>
                  <a:pt x="72" y="6"/>
                  <a:pt x="70" y="5"/>
                </a:cubicBezTo>
                <a:cubicBezTo>
                  <a:pt x="69" y="4"/>
                  <a:pt x="67" y="3"/>
                  <a:pt x="65" y="2"/>
                </a:cubicBezTo>
                <a:cubicBezTo>
                  <a:pt x="63" y="2"/>
                  <a:pt x="60" y="1"/>
                  <a:pt x="58" y="0"/>
                </a:cubicBezTo>
                <a:cubicBezTo>
                  <a:pt x="57" y="0"/>
                  <a:pt x="55" y="1"/>
                  <a:pt x="54" y="2"/>
                </a:cubicBezTo>
                <a:cubicBezTo>
                  <a:pt x="49" y="10"/>
                  <a:pt x="49" y="10"/>
                  <a:pt x="49" y="10"/>
                </a:cubicBezTo>
                <a:cubicBezTo>
                  <a:pt x="47" y="10"/>
                  <a:pt x="45" y="10"/>
                  <a:pt x="43" y="10"/>
                </a:cubicBezTo>
                <a:cubicBezTo>
                  <a:pt x="39" y="2"/>
                  <a:pt x="39" y="2"/>
                  <a:pt x="39" y="2"/>
                </a:cubicBezTo>
                <a:cubicBezTo>
                  <a:pt x="38" y="1"/>
                  <a:pt x="36" y="0"/>
                  <a:pt x="34" y="0"/>
                </a:cubicBezTo>
                <a:cubicBezTo>
                  <a:pt x="32" y="1"/>
                  <a:pt x="30" y="2"/>
                  <a:pt x="28" y="2"/>
                </a:cubicBezTo>
                <a:cubicBezTo>
                  <a:pt x="28" y="3"/>
                  <a:pt x="28" y="3"/>
                  <a:pt x="28" y="3"/>
                </a:cubicBezTo>
                <a:cubicBezTo>
                  <a:pt x="26" y="4"/>
                  <a:pt x="24" y="5"/>
                  <a:pt x="22" y="6"/>
                </a:cubicBezTo>
                <a:cubicBezTo>
                  <a:pt x="21" y="6"/>
                  <a:pt x="20" y="8"/>
                  <a:pt x="20" y="10"/>
                </a:cubicBezTo>
                <a:cubicBezTo>
                  <a:pt x="23" y="19"/>
                  <a:pt x="23" y="19"/>
                  <a:pt x="23" y="19"/>
                </a:cubicBezTo>
                <a:cubicBezTo>
                  <a:pt x="21" y="20"/>
                  <a:pt x="20" y="22"/>
                  <a:pt x="19" y="23"/>
                </a:cubicBezTo>
                <a:cubicBezTo>
                  <a:pt x="10" y="21"/>
                  <a:pt x="10" y="21"/>
                  <a:pt x="10" y="21"/>
                </a:cubicBezTo>
                <a:cubicBezTo>
                  <a:pt x="8" y="20"/>
                  <a:pt x="6" y="21"/>
                  <a:pt x="5" y="23"/>
                </a:cubicBezTo>
                <a:cubicBezTo>
                  <a:pt x="4" y="24"/>
                  <a:pt x="3" y="26"/>
                  <a:pt x="2" y="28"/>
                </a:cubicBezTo>
                <a:cubicBezTo>
                  <a:pt x="2" y="29"/>
                  <a:pt x="2" y="29"/>
                  <a:pt x="2" y="29"/>
                </a:cubicBezTo>
                <a:cubicBezTo>
                  <a:pt x="1" y="31"/>
                  <a:pt x="1" y="33"/>
                  <a:pt x="0" y="35"/>
                </a:cubicBezTo>
                <a:cubicBezTo>
                  <a:pt x="0" y="37"/>
                  <a:pt x="0" y="38"/>
                  <a:pt x="2" y="39"/>
                </a:cubicBezTo>
                <a:cubicBezTo>
                  <a:pt x="10" y="44"/>
                  <a:pt x="10" y="44"/>
                  <a:pt x="10" y="44"/>
                </a:cubicBezTo>
                <a:cubicBezTo>
                  <a:pt x="10" y="46"/>
                  <a:pt x="10" y="48"/>
                  <a:pt x="10" y="50"/>
                </a:cubicBezTo>
                <a:cubicBezTo>
                  <a:pt x="2" y="54"/>
                  <a:pt x="2" y="54"/>
                  <a:pt x="2" y="54"/>
                </a:cubicBezTo>
                <a:cubicBezTo>
                  <a:pt x="1" y="55"/>
                  <a:pt x="0" y="57"/>
                  <a:pt x="0" y="59"/>
                </a:cubicBezTo>
                <a:cubicBezTo>
                  <a:pt x="1" y="61"/>
                  <a:pt x="1" y="63"/>
                  <a:pt x="2" y="65"/>
                </a:cubicBezTo>
                <a:cubicBezTo>
                  <a:pt x="3" y="66"/>
                  <a:pt x="3" y="66"/>
                  <a:pt x="3" y="66"/>
                </a:cubicBezTo>
                <a:cubicBezTo>
                  <a:pt x="3" y="68"/>
                  <a:pt x="4" y="69"/>
                  <a:pt x="5" y="71"/>
                </a:cubicBezTo>
                <a:cubicBezTo>
                  <a:pt x="6" y="73"/>
                  <a:pt x="8" y="73"/>
                  <a:pt x="10" y="73"/>
                </a:cubicBezTo>
                <a:cubicBezTo>
                  <a:pt x="19" y="70"/>
                  <a:pt x="19" y="70"/>
                  <a:pt x="19" y="70"/>
                </a:cubicBezTo>
                <a:cubicBezTo>
                  <a:pt x="20" y="72"/>
                  <a:pt x="21" y="73"/>
                  <a:pt x="23" y="75"/>
                </a:cubicBezTo>
                <a:cubicBezTo>
                  <a:pt x="21" y="84"/>
                  <a:pt x="21" y="84"/>
                  <a:pt x="21" y="84"/>
                </a:cubicBezTo>
                <a:cubicBezTo>
                  <a:pt x="20" y="85"/>
                  <a:pt x="21" y="87"/>
                  <a:pt x="22" y="88"/>
                </a:cubicBezTo>
                <a:cubicBezTo>
                  <a:pt x="24" y="89"/>
                  <a:pt x="26" y="90"/>
                  <a:pt x="28" y="91"/>
                </a:cubicBezTo>
                <a:cubicBezTo>
                  <a:pt x="30" y="92"/>
                  <a:pt x="32" y="92"/>
                  <a:pt x="35" y="93"/>
                </a:cubicBezTo>
                <a:cubicBezTo>
                  <a:pt x="35" y="93"/>
                  <a:pt x="35" y="93"/>
                  <a:pt x="36" y="93"/>
                </a:cubicBezTo>
                <a:cubicBezTo>
                  <a:pt x="37" y="93"/>
                  <a:pt x="38" y="92"/>
                  <a:pt x="39" y="91"/>
                </a:cubicBezTo>
                <a:cubicBezTo>
                  <a:pt x="44" y="83"/>
                  <a:pt x="44" y="83"/>
                  <a:pt x="44" y="83"/>
                </a:cubicBezTo>
                <a:cubicBezTo>
                  <a:pt x="46" y="83"/>
                  <a:pt x="48" y="83"/>
                  <a:pt x="50" y="83"/>
                </a:cubicBezTo>
                <a:cubicBezTo>
                  <a:pt x="54" y="91"/>
                  <a:pt x="54" y="91"/>
                  <a:pt x="54" y="91"/>
                </a:cubicBezTo>
                <a:cubicBezTo>
                  <a:pt x="55" y="93"/>
                  <a:pt x="57" y="93"/>
                  <a:pt x="59" y="93"/>
                </a:cubicBezTo>
                <a:cubicBezTo>
                  <a:pt x="63" y="92"/>
                  <a:pt x="67" y="90"/>
                  <a:pt x="71" y="88"/>
                </a:cubicBezTo>
                <a:cubicBezTo>
                  <a:pt x="72" y="87"/>
                  <a:pt x="73" y="85"/>
                  <a:pt x="73" y="83"/>
                </a:cubicBezTo>
                <a:cubicBezTo>
                  <a:pt x="70" y="74"/>
                  <a:pt x="70" y="74"/>
                  <a:pt x="70" y="74"/>
                </a:cubicBezTo>
                <a:cubicBezTo>
                  <a:pt x="72" y="73"/>
                  <a:pt x="73" y="72"/>
                  <a:pt x="74" y="70"/>
                </a:cubicBezTo>
                <a:cubicBezTo>
                  <a:pt x="83" y="73"/>
                  <a:pt x="83" y="73"/>
                  <a:pt x="83" y="73"/>
                </a:cubicBezTo>
                <a:cubicBezTo>
                  <a:pt x="85" y="73"/>
                  <a:pt x="87" y="72"/>
                  <a:pt x="88" y="71"/>
                </a:cubicBezTo>
                <a:cubicBezTo>
                  <a:pt x="89" y="69"/>
                  <a:pt x="90" y="67"/>
                  <a:pt x="91" y="65"/>
                </a:cubicBezTo>
                <a:cubicBezTo>
                  <a:pt x="91" y="63"/>
                  <a:pt x="92" y="61"/>
                  <a:pt x="93" y="59"/>
                </a:cubicBezTo>
                <a:cubicBezTo>
                  <a:pt x="93" y="57"/>
                  <a:pt x="92" y="55"/>
                  <a:pt x="91" y="54"/>
                </a:cubicBezTo>
                <a:close/>
                <a:moveTo>
                  <a:pt x="83" y="62"/>
                </a:moveTo>
                <a:cubicBezTo>
                  <a:pt x="83" y="63"/>
                  <a:pt x="83" y="63"/>
                  <a:pt x="82" y="64"/>
                </a:cubicBezTo>
                <a:cubicBezTo>
                  <a:pt x="74" y="62"/>
                  <a:pt x="74" y="62"/>
                  <a:pt x="74" y="62"/>
                </a:cubicBezTo>
                <a:cubicBezTo>
                  <a:pt x="72" y="61"/>
                  <a:pt x="70" y="62"/>
                  <a:pt x="70" y="63"/>
                </a:cubicBezTo>
                <a:cubicBezTo>
                  <a:pt x="68" y="66"/>
                  <a:pt x="66" y="68"/>
                  <a:pt x="63" y="70"/>
                </a:cubicBezTo>
                <a:cubicBezTo>
                  <a:pt x="62" y="71"/>
                  <a:pt x="61" y="72"/>
                  <a:pt x="62" y="74"/>
                </a:cubicBezTo>
                <a:cubicBezTo>
                  <a:pt x="64" y="82"/>
                  <a:pt x="64" y="82"/>
                  <a:pt x="64" y="82"/>
                </a:cubicBezTo>
                <a:cubicBezTo>
                  <a:pt x="63" y="83"/>
                  <a:pt x="61" y="84"/>
                  <a:pt x="60" y="84"/>
                </a:cubicBezTo>
                <a:cubicBezTo>
                  <a:pt x="55" y="77"/>
                  <a:pt x="55" y="77"/>
                  <a:pt x="55" y="77"/>
                </a:cubicBezTo>
                <a:cubicBezTo>
                  <a:pt x="54" y="75"/>
                  <a:pt x="53" y="75"/>
                  <a:pt x="51" y="75"/>
                </a:cubicBezTo>
                <a:cubicBezTo>
                  <a:pt x="48" y="75"/>
                  <a:pt x="45" y="75"/>
                  <a:pt x="42" y="75"/>
                </a:cubicBezTo>
                <a:cubicBezTo>
                  <a:pt x="41" y="75"/>
                  <a:pt x="39" y="75"/>
                  <a:pt x="38" y="77"/>
                </a:cubicBezTo>
                <a:cubicBezTo>
                  <a:pt x="34" y="84"/>
                  <a:pt x="34" y="84"/>
                  <a:pt x="34" y="84"/>
                </a:cubicBezTo>
                <a:cubicBezTo>
                  <a:pt x="33" y="84"/>
                  <a:pt x="32" y="84"/>
                  <a:pt x="31" y="84"/>
                </a:cubicBezTo>
                <a:cubicBezTo>
                  <a:pt x="31" y="83"/>
                  <a:pt x="30" y="83"/>
                  <a:pt x="29" y="83"/>
                </a:cubicBezTo>
                <a:cubicBezTo>
                  <a:pt x="31" y="74"/>
                  <a:pt x="31" y="74"/>
                  <a:pt x="31" y="74"/>
                </a:cubicBezTo>
                <a:cubicBezTo>
                  <a:pt x="32" y="72"/>
                  <a:pt x="31" y="71"/>
                  <a:pt x="30" y="70"/>
                </a:cubicBezTo>
                <a:cubicBezTo>
                  <a:pt x="27" y="68"/>
                  <a:pt x="25" y="66"/>
                  <a:pt x="24" y="64"/>
                </a:cubicBezTo>
                <a:cubicBezTo>
                  <a:pt x="23" y="62"/>
                  <a:pt x="21" y="62"/>
                  <a:pt x="19" y="62"/>
                </a:cubicBezTo>
                <a:cubicBezTo>
                  <a:pt x="11" y="64"/>
                  <a:pt x="11" y="64"/>
                  <a:pt x="11" y="64"/>
                </a:cubicBezTo>
                <a:cubicBezTo>
                  <a:pt x="10" y="64"/>
                  <a:pt x="10" y="63"/>
                  <a:pt x="10" y="63"/>
                </a:cubicBezTo>
                <a:cubicBezTo>
                  <a:pt x="10" y="62"/>
                  <a:pt x="10" y="62"/>
                  <a:pt x="10" y="62"/>
                </a:cubicBezTo>
                <a:cubicBezTo>
                  <a:pt x="9" y="61"/>
                  <a:pt x="9" y="60"/>
                  <a:pt x="9" y="60"/>
                </a:cubicBezTo>
                <a:cubicBezTo>
                  <a:pt x="16" y="55"/>
                  <a:pt x="16" y="55"/>
                  <a:pt x="16" y="55"/>
                </a:cubicBezTo>
                <a:cubicBezTo>
                  <a:pt x="18" y="54"/>
                  <a:pt x="19" y="53"/>
                  <a:pt x="18" y="51"/>
                </a:cubicBezTo>
                <a:cubicBezTo>
                  <a:pt x="18" y="48"/>
                  <a:pt x="18" y="45"/>
                  <a:pt x="18" y="42"/>
                </a:cubicBezTo>
                <a:cubicBezTo>
                  <a:pt x="19" y="41"/>
                  <a:pt x="18" y="39"/>
                  <a:pt x="16" y="38"/>
                </a:cubicBezTo>
                <a:cubicBezTo>
                  <a:pt x="9" y="34"/>
                  <a:pt x="9" y="34"/>
                  <a:pt x="9" y="34"/>
                </a:cubicBezTo>
                <a:cubicBezTo>
                  <a:pt x="9" y="33"/>
                  <a:pt x="9" y="33"/>
                  <a:pt x="9" y="32"/>
                </a:cubicBezTo>
                <a:cubicBezTo>
                  <a:pt x="10" y="31"/>
                  <a:pt x="10" y="31"/>
                  <a:pt x="10" y="31"/>
                </a:cubicBezTo>
                <a:cubicBezTo>
                  <a:pt x="10" y="30"/>
                  <a:pt x="10" y="30"/>
                  <a:pt x="11" y="29"/>
                </a:cubicBezTo>
                <a:cubicBezTo>
                  <a:pt x="19" y="32"/>
                  <a:pt x="19" y="32"/>
                  <a:pt x="19" y="32"/>
                </a:cubicBezTo>
                <a:cubicBezTo>
                  <a:pt x="21" y="32"/>
                  <a:pt x="22" y="31"/>
                  <a:pt x="23" y="30"/>
                </a:cubicBezTo>
                <a:cubicBezTo>
                  <a:pt x="25" y="28"/>
                  <a:pt x="27" y="26"/>
                  <a:pt x="30" y="24"/>
                </a:cubicBezTo>
                <a:cubicBezTo>
                  <a:pt x="31" y="23"/>
                  <a:pt x="32" y="21"/>
                  <a:pt x="31" y="20"/>
                </a:cubicBezTo>
                <a:cubicBezTo>
                  <a:pt x="29" y="11"/>
                  <a:pt x="29" y="11"/>
                  <a:pt x="29" y="11"/>
                </a:cubicBezTo>
                <a:cubicBezTo>
                  <a:pt x="29" y="11"/>
                  <a:pt x="30" y="10"/>
                  <a:pt x="31" y="10"/>
                </a:cubicBezTo>
                <a:cubicBezTo>
                  <a:pt x="31" y="10"/>
                  <a:pt x="31" y="10"/>
                  <a:pt x="31" y="10"/>
                </a:cubicBezTo>
                <a:cubicBezTo>
                  <a:pt x="32" y="10"/>
                  <a:pt x="33" y="9"/>
                  <a:pt x="33" y="9"/>
                </a:cubicBezTo>
                <a:cubicBezTo>
                  <a:pt x="38" y="17"/>
                  <a:pt x="38" y="17"/>
                  <a:pt x="38" y="17"/>
                </a:cubicBezTo>
                <a:cubicBezTo>
                  <a:pt x="39" y="18"/>
                  <a:pt x="40" y="19"/>
                  <a:pt x="42" y="19"/>
                </a:cubicBezTo>
                <a:cubicBezTo>
                  <a:pt x="45" y="18"/>
                  <a:pt x="48" y="18"/>
                  <a:pt x="51" y="19"/>
                </a:cubicBezTo>
                <a:cubicBezTo>
                  <a:pt x="52" y="19"/>
                  <a:pt x="54" y="18"/>
                  <a:pt x="55" y="17"/>
                </a:cubicBezTo>
                <a:cubicBezTo>
                  <a:pt x="59" y="9"/>
                  <a:pt x="59" y="9"/>
                  <a:pt x="59" y="9"/>
                </a:cubicBezTo>
                <a:cubicBezTo>
                  <a:pt x="60" y="9"/>
                  <a:pt x="61" y="9"/>
                  <a:pt x="62" y="10"/>
                </a:cubicBezTo>
                <a:cubicBezTo>
                  <a:pt x="62" y="10"/>
                  <a:pt x="63" y="10"/>
                  <a:pt x="64" y="11"/>
                </a:cubicBezTo>
                <a:cubicBezTo>
                  <a:pt x="62" y="19"/>
                  <a:pt x="62" y="19"/>
                  <a:pt x="62" y="19"/>
                </a:cubicBezTo>
                <a:cubicBezTo>
                  <a:pt x="61" y="21"/>
                  <a:pt x="62" y="23"/>
                  <a:pt x="63" y="24"/>
                </a:cubicBezTo>
                <a:cubicBezTo>
                  <a:pt x="66" y="25"/>
                  <a:pt x="68" y="27"/>
                  <a:pt x="69" y="30"/>
                </a:cubicBezTo>
                <a:cubicBezTo>
                  <a:pt x="70" y="31"/>
                  <a:pt x="72" y="32"/>
                  <a:pt x="74" y="31"/>
                </a:cubicBezTo>
                <a:cubicBezTo>
                  <a:pt x="82" y="29"/>
                  <a:pt x="82" y="29"/>
                  <a:pt x="82" y="29"/>
                </a:cubicBezTo>
                <a:cubicBezTo>
                  <a:pt x="83" y="31"/>
                  <a:pt x="84" y="32"/>
                  <a:pt x="84" y="34"/>
                </a:cubicBezTo>
                <a:cubicBezTo>
                  <a:pt x="76" y="38"/>
                  <a:pt x="76" y="38"/>
                  <a:pt x="76" y="38"/>
                </a:cubicBezTo>
                <a:cubicBezTo>
                  <a:pt x="75" y="39"/>
                  <a:pt x="74" y="41"/>
                  <a:pt x="75" y="42"/>
                </a:cubicBezTo>
                <a:cubicBezTo>
                  <a:pt x="75" y="45"/>
                  <a:pt x="75" y="48"/>
                  <a:pt x="75" y="51"/>
                </a:cubicBezTo>
                <a:cubicBezTo>
                  <a:pt x="74" y="53"/>
                  <a:pt x="75" y="54"/>
                  <a:pt x="77" y="55"/>
                </a:cubicBezTo>
                <a:cubicBezTo>
                  <a:pt x="84" y="59"/>
                  <a:pt x="84" y="59"/>
                  <a:pt x="84" y="59"/>
                </a:cubicBezTo>
                <a:cubicBezTo>
                  <a:pt x="84" y="60"/>
                  <a:pt x="84" y="61"/>
                  <a:pt x="83" y="62"/>
                </a:cubicBezTo>
                <a:close/>
              </a:path>
            </a:pathLst>
          </a:custGeom>
          <a:solidFill>
            <a:srgbClr val="FDD6C5"/>
          </a:solidFill>
          <a:ln>
            <a:solidFill>
              <a:srgbClr val="FDD6C5"/>
            </a:solidFill>
          </a:ln>
        </p:spPr>
        <p:txBody>
          <a:bodyPr vert="horz" wrap="square" lIns="93239" tIns="46619" rIns="93239" bIns="46619" numCol="1" anchor="t" anchorCtr="0" compatLnSpc="1"/>
          <a:lstStyle>
            <a:defPPr>
              <a:defRPr lang="en-US"/>
            </a:defPPr>
            <a:lvl1pPr marL="0" algn="l" defTabSz="932815" rtl="0" eaLnBrk="1" latinLnBrk="0" hangingPunct="1">
              <a:defRPr sz="1835" kern="1200">
                <a:solidFill>
                  <a:schemeClr val="tx1"/>
                </a:solidFill>
                <a:latin typeface="+mn-lt"/>
                <a:ea typeface="+mn-ea"/>
                <a:cs typeface="+mn-cs"/>
              </a:defRPr>
            </a:lvl1pPr>
            <a:lvl2pPr marL="466090" algn="l" defTabSz="932815" rtl="0" eaLnBrk="1" latinLnBrk="0" hangingPunct="1">
              <a:defRPr sz="1835" kern="1200">
                <a:solidFill>
                  <a:schemeClr val="tx1"/>
                </a:solidFill>
                <a:latin typeface="+mn-lt"/>
                <a:ea typeface="+mn-ea"/>
                <a:cs typeface="+mn-cs"/>
              </a:defRPr>
            </a:lvl2pPr>
            <a:lvl3pPr marL="932815" algn="l" defTabSz="932815" rtl="0" eaLnBrk="1" latinLnBrk="0" hangingPunct="1">
              <a:defRPr sz="1835" kern="1200">
                <a:solidFill>
                  <a:schemeClr val="tx1"/>
                </a:solidFill>
                <a:latin typeface="+mn-lt"/>
                <a:ea typeface="+mn-ea"/>
                <a:cs typeface="+mn-cs"/>
              </a:defRPr>
            </a:lvl3pPr>
            <a:lvl4pPr marL="1398905" algn="l" defTabSz="932815" rtl="0" eaLnBrk="1" latinLnBrk="0" hangingPunct="1">
              <a:defRPr sz="1835" kern="1200">
                <a:solidFill>
                  <a:schemeClr val="tx1"/>
                </a:solidFill>
                <a:latin typeface="+mn-lt"/>
                <a:ea typeface="+mn-ea"/>
                <a:cs typeface="+mn-cs"/>
              </a:defRPr>
            </a:lvl4pPr>
            <a:lvl5pPr marL="1864995" algn="l" defTabSz="932815" rtl="0" eaLnBrk="1" latinLnBrk="0" hangingPunct="1">
              <a:defRPr sz="1835" kern="1200">
                <a:solidFill>
                  <a:schemeClr val="tx1"/>
                </a:solidFill>
                <a:latin typeface="+mn-lt"/>
                <a:ea typeface="+mn-ea"/>
                <a:cs typeface="+mn-cs"/>
              </a:defRPr>
            </a:lvl5pPr>
            <a:lvl6pPr marL="2331720" algn="l" defTabSz="932815" rtl="0" eaLnBrk="1" latinLnBrk="0" hangingPunct="1">
              <a:defRPr sz="1835" kern="1200">
                <a:solidFill>
                  <a:schemeClr val="tx1"/>
                </a:solidFill>
                <a:latin typeface="+mn-lt"/>
                <a:ea typeface="+mn-ea"/>
                <a:cs typeface="+mn-cs"/>
              </a:defRPr>
            </a:lvl6pPr>
            <a:lvl7pPr marL="2797810" algn="l" defTabSz="932815" rtl="0" eaLnBrk="1" latinLnBrk="0" hangingPunct="1">
              <a:defRPr sz="1835" kern="1200">
                <a:solidFill>
                  <a:schemeClr val="tx1"/>
                </a:solidFill>
                <a:latin typeface="+mn-lt"/>
                <a:ea typeface="+mn-ea"/>
                <a:cs typeface="+mn-cs"/>
              </a:defRPr>
            </a:lvl7pPr>
            <a:lvl8pPr marL="3263900" algn="l" defTabSz="932815" rtl="0" eaLnBrk="1" latinLnBrk="0" hangingPunct="1">
              <a:defRPr sz="1835" kern="1200">
                <a:solidFill>
                  <a:schemeClr val="tx1"/>
                </a:solidFill>
                <a:latin typeface="+mn-lt"/>
                <a:ea typeface="+mn-ea"/>
                <a:cs typeface="+mn-cs"/>
              </a:defRPr>
            </a:lvl8pPr>
            <a:lvl9pPr marL="3730625" algn="l" defTabSz="932815" rtl="0" eaLnBrk="1" latinLnBrk="0" hangingPunct="1">
              <a:defRPr sz="1835" kern="1200">
                <a:solidFill>
                  <a:schemeClr val="tx1"/>
                </a:solidFill>
                <a:latin typeface="+mn-lt"/>
                <a:ea typeface="+mn-ea"/>
                <a:cs typeface="+mn-cs"/>
              </a:defRPr>
            </a:lvl9pPr>
          </a:lstStyle>
          <a:p>
            <a:pPr marL="0" marR="0" lvl="0" indent="0" defTabSz="932180" eaLnBrk="1" fontAlgn="base" latinLnBrk="0" hangingPunct="1">
              <a:lnSpc>
                <a:spcPct val="100000"/>
              </a:lnSpc>
              <a:spcBef>
                <a:spcPct val="0"/>
              </a:spcBef>
              <a:spcAft>
                <a:spcPct val="0"/>
              </a:spcAft>
              <a:buClrTx/>
              <a:buSzTx/>
              <a:buFontTx/>
              <a:buNone/>
              <a:defRPr/>
            </a:pPr>
            <a:endParaRPr kumimoji="0" lang="en-GB" sz="1430" b="0" i="0" u="none" strike="noStrike" kern="0" cap="none" spc="0" normalizeH="0" baseline="0" noProof="0" dirty="0">
              <a:ln>
                <a:noFill/>
              </a:ln>
              <a:solidFill>
                <a:srgbClr val="000000"/>
              </a:solidFill>
              <a:effectLst/>
              <a:uLnTx/>
              <a:uFillTx/>
              <a:cs typeface="Arial" panose="020B0604020202020204" pitchFamily="34" charset="0"/>
            </a:endParaRPr>
          </a:p>
        </p:txBody>
      </p:sp>
      <p:grpSp>
        <p:nvGrpSpPr>
          <p:cNvPr id="21" name="组合 20"/>
          <p:cNvGrpSpPr/>
          <p:nvPr/>
        </p:nvGrpSpPr>
        <p:grpSpPr>
          <a:xfrm>
            <a:off x="5657110" y="1913024"/>
            <a:ext cx="3602124" cy="930604"/>
            <a:chOff x="7711234" y="1984808"/>
            <a:chExt cx="3602124" cy="930604"/>
          </a:xfrm>
        </p:grpSpPr>
        <p:sp>
          <p:nvSpPr>
            <p:cNvPr id="22" name="文本框 21"/>
            <p:cNvSpPr txBox="1"/>
            <p:nvPr/>
          </p:nvSpPr>
          <p:spPr>
            <a:xfrm>
              <a:off x="7711234" y="1984808"/>
              <a:ext cx="1538589" cy="400110"/>
            </a:xfrm>
            <a:prstGeom prst="rect">
              <a:avLst/>
            </a:prstGeom>
            <a:noFill/>
          </p:spPr>
          <p:txBody>
            <a:bodyPr wrap="square" rtlCol="0">
              <a:spAutoFit/>
            </a:bodyPr>
            <a:lstStyle/>
            <a:p>
              <a:r>
                <a:rPr lang="zh-CN" altLang="en-US" sz="2000" dirty="0">
                  <a:solidFill>
                    <a:srgbClr val="5A504F"/>
                  </a:solidFill>
                </a:rPr>
                <a:t>输入关键词</a:t>
              </a:r>
              <a:endParaRPr lang="zh-CN" altLang="en-US" sz="2000" dirty="0">
                <a:solidFill>
                  <a:srgbClr val="5A504F"/>
                </a:solidFill>
              </a:endParaRPr>
            </a:p>
          </p:txBody>
        </p:sp>
        <p:sp>
          <p:nvSpPr>
            <p:cNvPr id="23" name="文本框 22"/>
            <p:cNvSpPr txBox="1"/>
            <p:nvPr/>
          </p:nvSpPr>
          <p:spPr>
            <a:xfrm>
              <a:off x="7711234" y="2330637"/>
              <a:ext cx="3602124" cy="584775"/>
            </a:xfrm>
            <a:prstGeom prst="rect">
              <a:avLst/>
            </a:prstGeom>
            <a:noFill/>
          </p:spPr>
          <p:txBody>
            <a:bodyPr wrap="square" rtlCol="0">
              <a:spAutoFit/>
            </a:bodyPr>
            <a:lstStyle/>
            <a:p>
              <a:r>
                <a:rPr lang="id-ID" altLang="zh-CN" sz="1600" dirty="0">
                  <a:solidFill>
                    <a:srgbClr val="5A504F"/>
                  </a:solidFill>
                  <a:cs typeface="+mn-ea"/>
                  <a:sym typeface="+mn-lt"/>
                </a:rPr>
                <a:t>Lorem ipsum dolor sit amet, consectetuer adipiscing elit. </a:t>
              </a:r>
              <a:endParaRPr lang="id-ID" altLang="zh-CN" sz="1600" dirty="0">
                <a:solidFill>
                  <a:srgbClr val="5A504F"/>
                </a:solidFill>
                <a:cs typeface="+mn-ea"/>
                <a:sym typeface="+mn-lt"/>
              </a:endParaRPr>
            </a:p>
          </p:txBody>
        </p:sp>
      </p:grpSp>
      <p:grpSp>
        <p:nvGrpSpPr>
          <p:cNvPr id="24" name="组合 23"/>
          <p:cNvGrpSpPr/>
          <p:nvPr/>
        </p:nvGrpSpPr>
        <p:grpSpPr>
          <a:xfrm>
            <a:off x="5657110" y="4589801"/>
            <a:ext cx="3602124" cy="930604"/>
            <a:chOff x="7711234" y="1984808"/>
            <a:chExt cx="3602124" cy="930604"/>
          </a:xfrm>
        </p:grpSpPr>
        <p:sp>
          <p:nvSpPr>
            <p:cNvPr id="25" name="文本框 24"/>
            <p:cNvSpPr txBox="1"/>
            <p:nvPr/>
          </p:nvSpPr>
          <p:spPr>
            <a:xfrm>
              <a:off x="7711234" y="1984808"/>
              <a:ext cx="1538589" cy="400110"/>
            </a:xfrm>
            <a:prstGeom prst="rect">
              <a:avLst/>
            </a:prstGeom>
            <a:noFill/>
          </p:spPr>
          <p:txBody>
            <a:bodyPr wrap="square" rtlCol="0">
              <a:spAutoFit/>
            </a:bodyPr>
            <a:lstStyle/>
            <a:p>
              <a:r>
                <a:rPr lang="zh-CN" altLang="en-US" sz="2000" dirty="0">
                  <a:solidFill>
                    <a:srgbClr val="5A504F"/>
                  </a:solidFill>
                </a:rPr>
                <a:t>输入关键词</a:t>
              </a:r>
              <a:endParaRPr lang="zh-CN" altLang="en-US" sz="2000" dirty="0">
                <a:solidFill>
                  <a:srgbClr val="5A504F"/>
                </a:solidFill>
              </a:endParaRPr>
            </a:p>
          </p:txBody>
        </p:sp>
        <p:sp>
          <p:nvSpPr>
            <p:cNvPr id="26" name="文本框 25"/>
            <p:cNvSpPr txBox="1"/>
            <p:nvPr/>
          </p:nvSpPr>
          <p:spPr>
            <a:xfrm>
              <a:off x="7711234" y="2330637"/>
              <a:ext cx="3602124" cy="584775"/>
            </a:xfrm>
            <a:prstGeom prst="rect">
              <a:avLst/>
            </a:prstGeom>
            <a:noFill/>
          </p:spPr>
          <p:txBody>
            <a:bodyPr wrap="square" rtlCol="0">
              <a:spAutoFit/>
            </a:bodyPr>
            <a:lstStyle/>
            <a:p>
              <a:r>
                <a:rPr lang="id-ID" altLang="zh-CN" sz="1600" dirty="0">
                  <a:solidFill>
                    <a:srgbClr val="5A504F"/>
                  </a:solidFill>
                  <a:cs typeface="+mn-ea"/>
                  <a:sym typeface="+mn-lt"/>
                </a:rPr>
                <a:t>Lorem ipsum dolor sit amet, consectetuer adipiscing elit. </a:t>
              </a:r>
              <a:endParaRPr lang="id-ID" altLang="zh-CN" sz="1600" dirty="0">
                <a:solidFill>
                  <a:srgbClr val="5A504F"/>
                </a:solidFill>
                <a:cs typeface="+mn-ea"/>
                <a:sym typeface="+mn-lt"/>
              </a:endParaRPr>
            </a:p>
          </p:txBody>
        </p:sp>
      </p:grpSp>
      <p:grpSp>
        <p:nvGrpSpPr>
          <p:cNvPr id="27" name="组合 26"/>
          <p:cNvGrpSpPr/>
          <p:nvPr/>
        </p:nvGrpSpPr>
        <p:grpSpPr>
          <a:xfrm>
            <a:off x="6695335" y="3251413"/>
            <a:ext cx="3602124" cy="930604"/>
            <a:chOff x="7711234" y="1984808"/>
            <a:chExt cx="3602124" cy="930604"/>
          </a:xfrm>
        </p:grpSpPr>
        <p:sp>
          <p:nvSpPr>
            <p:cNvPr id="28" name="文本框 27"/>
            <p:cNvSpPr txBox="1"/>
            <p:nvPr/>
          </p:nvSpPr>
          <p:spPr>
            <a:xfrm>
              <a:off x="7711234" y="1984808"/>
              <a:ext cx="1538589" cy="400110"/>
            </a:xfrm>
            <a:prstGeom prst="rect">
              <a:avLst/>
            </a:prstGeom>
            <a:noFill/>
          </p:spPr>
          <p:txBody>
            <a:bodyPr wrap="square" rtlCol="0">
              <a:spAutoFit/>
            </a:bodyPr>
            <a:lstStyle/>
            <a:p>
              <a:r>
                <a:rPr lang="zh-CN" altLang="en-US" sz="2000" dirty="0">
                  <a:solidFill>
                    <a:srgbClr val="5A504F"/>
                  </a:solidFill>
                </a:rPr>
                <a:t>输入关键词</a:t>
              </a:r>
              <a:endParaRPr lang="zh-CN" altLang="en-US" sz="2000" dirty="0">
                <a:solidFill>
                  <a:srgbClr val="5A504F"/>
                </a:solidFill>
              </a:endParaRPr>
            </a:p>
          </p:txBody>
        </p:sp>
        <p:sp>
          <p:nvSpPr>
            <p:cNvPr id="29" name="文本框 28"/>
            <p:cNvSpPr txBox="1"/>
            <p:nvPr/>
          </p:nvSpPr>
          <p:spPr>
            <a:xfrm>
              <a:off x="7711234" y="2330637"/>
              <a:ext cx="3602124" cy="584775"/>
            </a:xfrm>
            <a:prstGeom prst="rect">
              <a:avLst/>
            </a:prstGeom>
            <a:noFill/>
          </p:spPr>
          <p:txBody>
            <a:bodyPr wrap="square" rtlCol="0">
              <a:spAutoFit/>
            </a:bodyPr>
            <a:lstStyle/>
            <a:p>
              <a:r>
                <a:rPr lang="id-ID" altLang="zh-CN" sz="1600" dirty="0">
                  <a:solidFill>
                    <a:srgbClr val="5A504F"/>
                  </a:solidFill>
                  <a:cs typeface="+mn-ea"/>
                  <a:sym typeface="+mn-lt"/>
                </a:rPr>
                <a:t>Lorem ipsum dolor sit amet, consectetuer adipiscing elit. </a:t>
              </a:r>
              <a:endParaRPr lang="id-ID" altLang="zh-CN" sz="1600" dirty="0">
                <a:solidFill>
                  <a:srgbClr val="5A504F"/>
                </a:solidFill>
                <a:cs typeface="+mn-ea"/>
                <a:sym typeface="+mn-lt"/>
              </a:endParaRPr>
            </a:p>
          </p:txBody>
        </p:sp>
      </p:grpSp>
      <p:sp>
        <p:nvSpPr>
          <p:cNvPr id="30" name="椭圆 29"/>
          <p:cNvSpPr/>
          <p:nvPr/>
        </p:nvSpPr>
        <p:spPr>
          <a:xfrm>
            <a:off x="10092134" y="5590640"/>
            <a:ext cx="1123649" cy="1100856"/>
          </a:xfrm>
          <a:prstGeom prst="ellipse">
            <a:avLst/>
          </a:prstGeom>
          <a:solidFill>
            <a:srgbClr val="FDD6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1" name="流程图: 终止 30"/>
          <p:cNvSpPr/>
          <p:nvPr/>
        </p:nvSpPr>
        <p:spPr>
          <a:xfrm rot="20743671">
            <a:off x="10596328" y="426883"/>
            <a:ext cx="735581" cy="242742"/>
          </a:xfrm>
          <a:prstGeom prst="flowChartTerminator">
            <a:avLst/>
          </a:prstGeom>
          <a:solidFill>
            <a:srgbClr val="FDD6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流程图: 终止 31"/>
          <p:cNvSpPr/>
          <p:nvPr/>
        </p:nvSpPr>
        <p:spPr>
          <a:xfrm rot="20743671">
            <a:off x="10867997" y="745066"/>
            <a:ext cx="735581" cy="242742"/>
          </a:xfrm>
          <a:prstGeom prst="flowChartTerminator">
            <a:avLst/>
          </a:prstGeom>
          <a:solidFill>
            <a:srgbClr val="FEEB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流程图: 终止 32"/>
          <p:cNvSpPr/>
          <p:nvPr/>
        </p:nvSpPr>
        <p:spPr>
          <a:xfrm rot="20743671">
            <a:off x="11139666" y="1072741"/>
            <a:ext cx="735581" cy="242742"/>
          </a:xfrm>
          <a:prstGeom prst="flowChartTerminator">
            <a:avLst/>
          </a:prstGeom>
          <a:solidFill>
            <a:srgbClr val="FDD6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AF5EF"/>
        </a:solidFill>
        <a:effectLst/>
      </p:bgPr>
    </p:bg>
    <p:spTree>
      <p:nvGrpSpPr>
        <p:cNvPr id="1" name=""/>
        <p:cNvGrpSpPr/>
        <p:nvPr/>
      </p:nvGrpSpPr>
      <p:grpSpPr>
        <a:xfrm>
          <a:off x="0" y="0"/>
          <a:ext cx="0" cy="0"/>
          <a:chOff x="0" y="0"/>
          <a:chExt cx="0" cy="0"/>
        </a:xfrm>
      </p:grpSpPr>
      <p:sp>
        <p:nvSpPr>
          <p:cNvPr id="182" name="椭圆 181"/>
          <p:cNvSpPr/>
          <p:nvPr/>
        </p:nvSpPr>
        <p:spPr>
          <a:xfrm>
            <a:off x="3715838" y="4786607"/>
            <a:ext cx="2071393" cy="2071393"/>
          </a:xfrm>
          <a:prstGeom prst="ellipse">
            <a:avLst/>
          </a:prstGeom>
          <a:solidFill>
            <a:srgbClr val="2E7C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75" name="任意多边形: 形状 174"/>
          <p:cNvSpPr/>
          <p:nvPr/>
        </p:nvSpPr>
        <p:spPr>
          <a:xfrm>
            <a:off x="-844225" y="3255157"/>
            <a:ext cx="5595760" cy="4554233"/>
          </a:xfrm>
          <a:custGeom>
            <a:avLst/>
            <a:gdLst>
              <a:gd name="connsiteX0" fmla="*/ 2937465 w 5595760"/>
              <a:gd name="connsiteY0" fmla="*/ 128 h 2897594"/>
              <a:gd name="connsiteX1" fmla="*/ 51390 w 5595760"/>
              <a:gd name="connsiteY1" fmla="*/ 2629028 h 2897594"/>
              <a:gd name="connsiteX2" fmla="*/ 5528265 w 5595760"/>
              <a:gd name="connsiteY2" fmla="*/ 2514728 h 2897594"/>
              <a:gd name="connsiteX3" fmla="*/ 2937465 w 5595760"/>
              <a:gd name="connsiteY3" fmla="*/ 128 h 2897594"/>
            </a:gdLst>
            <a:ahLst/>
            <a:cxnLst>
              <a:cxn ang="0">
                <a:pos x="connsiteX0" y="connsiteY0"/>
              </a:cxn>
              <a:cxn ang="0">
                <a:pos x="connsiteX1" y="connsiteY1"/>
              </a:cxn>
              <a:cxn ang="0">
                <a:pos x="connsiteX2" y="connsiteY2"/>
              </a:cxn>
              <a:cxn ang="0">
                <a:pos x="connsiteX3" y="connsiteY3"/>
              </a:cxn>
            </a:cxnLst>
            <a:rect l="l" t="t" r="r" b="b"/>
            <a:pathLst>
              <a:path w="5595760" h="2897594">
                <a:moveTo>
                  <a:pt x="2937465" y="128"/>
                </a:moveTo>
                <a:cubicBezTo>
                  <a:pt x="2024653" y="19178"/>
                  <a:pt x="-380410" y="2209928"/>
                  <a:pt x="51390" y="2629028"/>
                </a:cubicBezTo>
                <a:cubicBezTo>
                  <a:pt x="483190" y="3048128"/>
                  <a:pt x="5053603" y="2951290"/>
                  <a:pt x="5528265" y="2514728"/>
                </a:cubicBezTo>
                <a:cubicBezTo>
                  <a:pt x="6002927" y="2078166"/>
                  <a:pt x="3850277" y="-18922"/>
                  <a:pt x="2937465" y="128"/>
                </a:cubicBezTo>
                <a:close/>
              </a:path>
            </a:pathLst>
          </a:custGeom>
          <a:solidFill>
            <a:srgbClr val="4465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76" name="文本框 175"/>
          <p:cNvSpPr txBox="1"/>
          <p:nvPr/>
        </p:nvSpPr>
        <p:spPr>
          <a:xfrm>
            <a:off x="2745922" y="1857375"/>
            <a:ext cx="1390649" cy="1323439"/>
          </a:xfrm>
          <a:prstGeom prst="rect">
            <a:avLst/>
          </a:prstGeom>
          <a:noFill/>
        </p:spPr>
        <p:txBody>
          <a:bodyPr wrap="square" rtlCol="0">
            <a:spAutoFit/>
          </a:bodyPr>
          <a:lstStyle/>
          <a:p>
            <a:r>
              <a:rPr lang="en-US" altLang="zh-CN" sz="8000" dirty="0">
                <a:solidFill>
                  <a:srgbClr val="5A504F"/>
                </a:solidFill>
              </a:rPr>
              <a:t>03</a:t>
            </a:r>
            <a:endParaRPr lang="zh-CN" altLang="en-US" sz="8000" dirty="0">
              <a:solidFill>
                <a:srgbClr val="5A504F"/>
              </a:solidFill>
            </a:endParaRPr>
          </a:p>
        </p:txBody>
      </p:sp>
      <p:sp>
        <p:nvSpPr>
          <p:cNvPr id="177" name="文本框 176"/>
          <p:cNvSpPr txBox="1"/>
          <p:nvPr/>
        </p:nvSpPr>
        <p:spPr>
          <a:xfrm>
            <a:off x="4136571" y="2351596"/>
            <a:ext cx="3918857" cy="646331"/>
          </a:xfrm>
          <a:prstGeom prst="rect">
            <a:avLst/>
          </a:prstGeom>
          <a:noFill/>
        </p:spPr>
        <p:txBody>
          <a:bodyPr wrap="square" rtlCol="0">
            <a:spAutoFit/>
          </a:bodyPr>
          <a:lstStyle/>
          <a:p>
            <a:pPr algn="ctr"/>
            <a:r>
              <a:rPr lang="zh-CN" altLang="en-US" sz="3600" dirty="0">
                <a:solidFill>
                  <a:srgbClr val="5A504F"/>
                </a:solidFill>
              </a:rPr>
              <a:t>存在问题及分析</a:t>
            </a:r>
            <a:endParaRPr lang="zh-CN" altLang="en-US" sz="3600" spc="600" dirty="0">
              <a:solidFill>
                <a:srgbClr val="5A504F"/>
              </a:solidFill>
            </a:endParaRPr>
          </a:p>
        </p:txBody>
      </p:sp>
      <p:sp>
        <p:nvSpPr>
          <p:cNvPr id="178" name="文本框 177"/>
          <p:cNvSpPr txBox="1"/>
          <p:nvPr/>
        </p:nvSpPr>
        <p:spPr>
          <a:xfrm>
            <a:off x="4136571" y="3072270"/>
            <a:ext cx="6101774" cy="456535"/>
          </a:xfrm>
          <a:prstGeom prst="rect">
            <a:avLst/>
          </a:prstGeom>
          <a:noFill/>
        </p:spPr>
        <p:txBody>
          <a:bodyPr wrap="square" rtlCol="0">
            <a:spAutoFit/>
          </a:bodyPr>
          <a:lstStyle/>
          <a:p>
            <a:pPr algn="ctr">
              <a:lnSpc>
                <a:spcPct val="150000"/>
              </a:lnSpc>
            </a:pPr>
            <a:r>
              <a:rPr lang="id-ID" altLang="zh-CN" dirty="0">
                <a:solidFill>
                  <a:srgbClr val="5A504F"/>
                </a:solidFill>
                <a:cs typeface="+mn-ea"/>
                <a:sym typeface="+mn-lt"/>
              </a:rPr>
              <a:t>Lorem ipsum dolor sit amet, consectetuer adipiscing elit. </a:t>
            </a:r>
            <a:endParaRPr lang="id-ID" altLang="zh-CN" dirty="0">
              <a:solidFill>
                <a:srgbClr val="5A504F"/>
              </a:solidFill>
              <a:cs typeface="+mn-ea"/>
              <a:sym typeface="+mn-lt"/>
            </a:endParaRPr>
          </a:p>
        </p:txBody>
      </p:sp>
      <p:sp>
        <p:nvSpPr>
          <p:cNvPr id="179" name="椭圆 178"/>
          <p:cNvSpPr/>
          <p:nvPr/>
        </p:nvSpPr>
        <p:spPr>
          <a:xfrm>
            <a:off x="10347293" y="5130907"/>
            <a:ext cx="1255797" cy="125579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180" name="椭圆 179"/>
          <p:cNvSpPr/>
          <p:nvPr/>
        </p:nvSpPr>
        <p:spPr>
          <a:xfrm>
            <a:off x="9849249" y="-995570"/>
            <a:ext cx="2342751" cy="2295229"/>
          </a:xfrm>
          <a:prstGeom prst="ellipse">
            <a:avLst/>
          </a:prstGeom>
          <a:solidFill>
            <a:srgbClr val="FDD6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81" name="椭圆 180"/>
          <p:cNvSpPr/>
          <p:nvPr/>
        </p:nvSpPr>
        <p:spPr>
          <a:xfrm>
            <a:off x="-980450" y="-561976"/>
            <a:ext cx="2837674" cy="2773137"/>
          </a:xfrm>
          <a:prstGeom prst="ellipse">
            <a:avLst/>
          </a:prstGeom>
          <a:solidFill>
            <a:srgbClr val="EEBE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83" name="流程图: 终止 182"/>
          <p:cNvSpPr/>
          <p:nvPr/>
        </p:nvSpPr>
        <p:spPr>
          <a:xfrm rot="20743671">
            <a:off x="10661138" y="5096957"/>
            <a:ext cx="735581" cy="242742"/>
          </a:xfrm>
          <a:prstGeom prst="flowChartTerminator">
            <a:avLst/>
          </a:prstGeom>
          <a:solidFill>
            <a:srgbClr val="FDD6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4" name="流程图: 终止 183"/>
          <p:cNvSpPr/>
          <p:nvPr/>
        </p:nvSpPr>
        <p:spPr>
          <a:xfrm rot="20743671">
            <a:off x="10932807" y="5415140"/>
            <a:ext cx="735581" cy="242742"/>
          </a:xfrm>
          <a:prstGeom prst="flowChartTerminator">
            <a:avLst/>
          </a:prstGeom>
          <a:solidFill>
            <a:srgbClr val="FEEB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5" name="流程图: 终止 184"/>
          <p:cNvSpPr/>
          <p:nvPr/>
        </p:nvSpPr>
        <p:spPr>
          <a:xfrm rot="20743671">
            <a:off x="11204476" y="5742815"/>
            <a:ext cx="735581" cy="242742"/>
          </a:xfrm>
          <a:prstGeom prst="flowChartTerminator">
            <a:avLst/>
          </a:prstGeom>
          <a:solidFill>
            <a:srgbClr val="FDD6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theme/theme1.xml><?xml version="1.0" encoding="utf-8"?>
<a:theme xmlns:a="http://schemas.openxmlformats.org/drawingml/2006/main" name="母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42fdljma">
      <a:majorFont>
        <a:latin typeface="Arial"/>
        <a:ea typeface="阿里巴巴普惠体 R"/>
        <a:cs typeface=""/>
      </a:majorFont>
      <a:minorFont>
        <a:latin typeface="Arial"/>
        <a:ea typeface="阿里巴巴普惠体 R"/>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3410</Words>
  <Application>WPS 演示</Application>
  <PresentationFormat>宽屏</PresentationFormat>
  <Paragraphs>235</Paragraphs>
  <Slides>15</Slides>
  <Notes>15</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15</vt:i4>
      </vt:variant>
    </vt:vector>
  </HeadingPairs>
  <TitlesOfParts>
    <vt:vector size="27" baseType="lpstr">
      <vt:lpstr>Arial</vt:lpstr>
      <vt:lpstr>宋体</vt:lpstr>
      <vt:lpstr>Wingdings</vt:lpstr>
      <vt:lpstr>字魂59号-创粗黑</vt:lpstr>
      <vt:lpstr>字魂5号-无外润黑体</vt:lpstr>
      <vt:lpstr>阿里巴巴普惠体 R</vt:lpstr>
      <vt:lpstr>Segoe Print</vt:lpstr>
      <vt:lpstr>微软雅黑</vt:lpstr>
      <vt:lpstr>Arial Unicode MS</vt:lpstr>
      <vt:lpstr>等线</vt:lpstr>
      <vt:lpstr>黑体</vt:lpstr>
      <vt:lpstr>母版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22856</dc:creator>
  <cp:lastModifiedBy>Administrator</cp:lastModifiedBy>
  <cp:revision>20</cp:revision>
  <dcterms:created xsi:type="dcterms:W3CDTF">2020-07-01T06:29:00Z</dcterms:created>
  <dcterms:modified xsi:type="dcterms:W3CDTF">2021-09-10T03:34:32Z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E07B19B9A5614BF4AC4FB69628C106C5</vt:lpwstr>
  </property>
  <property fmtid="{D5CDD505-2E9C-101B-9397-08002B2CF9AE}" pid="3" name="KSOProductBuildVer">
    <vt:lpwstr>2052-11.1.0.10700</vt:lpwstr>
  </property>
</Properties>
</file>