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4" r:id="rId8"/>
    <p:sldId id="266" r:id="rId9"/>
    <p:sldId id="265" r:id="rId10"/>
    <p:sldId id="269" r:id="rId11"/>
    <p:sldId id="261" r:id="rId12"/>
    <p:sldId id="267" r:id="rId13"/>
    <p:sldId id="268" r:id="rId14"/>
    <p:sldId id="270" r:id="rId15"/>
    <p:sldId id="262" r:id="rId16"/>
    <p:sldId id="271" r:id="rId17"/>
    <p:sldId id="272" r:id="rId18"/>
    <p:sldId id="263" r:id="rId19"/>
    <p:sldId id="273" r:id="rId20"/>
    <p:sldId id="274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5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84FD2-3457-4A71-9C6D-37A4BECEF68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27CE5-D675-4D06-8C31-587E17C2C8B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AD7-E4B9-434D-A815-D94F0F29B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E573-24D0-4B3C-8F85-7FD2BA47B4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AD7-E4B9-434D-A815-D94F0F29B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E573-24D0-4B3C-8F85-7FD2BA47B4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AD7-E4B9-434D-A815-D94F0F29B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E573-24D0-4B3C-8F85-7FD2BA47B4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AD7-E4B9-434D-A815-D94F0F29B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E573-24D0-4B3C-8F85-7FD2BA47B4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AD7-E4B9-434D-A815-D94F0F29B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E573-24D0-4B3C-8F85-7FD2BA47B4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AD7-E4B9-434D-A815-D94F0F29B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E573-24D0-4B3C-8F85-7FD2BA47B4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AD7-E4B9-434D-A815-D94F0F29B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E573-24D0-4B3C-8F85-7FD2BA47B4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AD7-E4B9-434D-A815-D94F0F29B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E573-24D0-4B3C-8F85-7FD2BA47B4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AD7-E4B9-434D-A815-D94F0F29B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E573-24D0-4B3C-8F85-7FD2BA47B4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AD7-E4B9-434D-A815-D94F0F29B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E573-24D0-4B3C-8F85-7FD2BA47B4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AD7-E4B9-434D-A815-D94F0F29B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7E573-24D0-4B3C-8F85-7FD2BA47B4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E9AD7-E4B9-434D-A815-D94F0F29B4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7E573-24D0-4B3C-8F85-7FD2BA47B4B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image4.wdp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jpeg"/><Relationship Id="rId8" Type="http://schemas.openxmlformats.org/officeDocument/2006/relationships/tags" Target="../tags/tag4.xml"/><Relationship Id="rId7" Type="http://schemas.openxmlformats.org/officeDocument/2006/relationships/image" Target="../media/image10.jpeg"/><Relationship Id="rId6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microsoft.com/office/2007/relationships/hdphoto" Target="../media/image4.wdp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microsoft.com/office/2007/relationships/hdphoto" Target="../media/image13.wdp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/>
          <p:cNvSpPr/>
          <p:nvPr/>
        </p:nvSpPr>
        <p:spPr>
          <a:xfrm rot="407432">
            <a:off x="1969477" y="1136721"/>
            <a:ext cx="9214338" cy="4825218"/>
          </a:xfrm>
          <a:prstGeom prst="cloud">
            <a:avLst/>
          </a:prstGeom>
          <a:solidFill>
            <a:srgbClr val="F5969E"/>
          </a:solidFill>
          <a:ln w="57150">
            <a:solidFill>
              <a:srgbClr val="F5969E"/>
            </a:solidFill>
            <a:prstDash val="dash"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3286" l="0" r="98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521"/>
            <a:ext cx="6077244" cy="60772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600136" y="2458274"/>
            <a:ext cx="17305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家</a:t>
            </a:r>
            <a:endParaRPr lang="zh-CN" altLang="en-US" sz="13800" dirty="0">
              <a:solidFill>
                <a:schemeClr val="bg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512937" y="3007901"/>
            <a:ext cx="17305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长</a:t>
            </a:r>
            <a:endParaRPr lang="zh-CN" altLang="en-US" sz="13800" dirty="0">
              <a:solidFill>
                <a:schemeClr val="bg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341872" y="2343147"/>
            <a:ext cx="173059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8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会</a:t>
            </a:r>
            <a:endParaRPr lang="zh-CN" altLang="en-US" sz="13800" dirty="0">
              <a:solidFill>
                <a:schemeClr val="bg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9" t="16545" r="29142" b="18404"/>
          <a:stretch>
            <a:fillRect/>
          </a:stretch>
        </p:blipFill>
        <p:spPr>
          <a:xfrm>
            <a:off x="9687679" y="3713871"/>
            <a:ext cx="1931290" cy="27758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143" r="33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515" r="65598" b="21891"/>
          <a:stretch>
            <a:fillRect/>
          </a:stretch>
        </p:blipFill>
        <p:spPr>
          <a:xfrm>
            <a:off x="9687679" y="1195754"/>
            <a:ext cx="1468001" cy="15615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868300" y="5223892"/>
            <a:ext cx="173059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4" b="12995"/>
          <a:stretch>
            <a:fillRect/>
          </a:stretch>
        </p:blipFill>
        <p:spPr>
          <a:xfrm>
            <a:off x="0" y="182749"/>
            <a:ext cx="3742004" cy="5064500"/>
          </a:xfrm>
          <a:prstGeom prst="rect">
            <a:avLst/>
          </a:prstGeom>
        </p:spPr>
      </p:pic>
      <p:sp>
        <p:nvSpPr>
          <p:cNvPr id="3" name="稻壳儿小白白(http://dwz.cn/Wu2UP)"/>
          <p:cNvSpPr txBox="1">
            <a:spLocks noChangeArrowheads="1"/>
          </p:cNvSpPr>
          <p:nvPr/>
        </p:nvSpPr>
        <p:spPr bwMode="auto">
          <a:xfrm>
            <a:off x="4372021" y="2128577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4" name="稻壳儿小白白(http://dwz.cn/Wu2UP)"/>
          <p:cNvSpPr txBox="1">
            <a:spLocks noChangeArrowheads="1"/>
          </p:cNvSpPr>
          <p:nvPr/>
        </p:nvSpPr>
        <p:spPr bwMode="auto">
          <a:xfrm>
            <a:off x="4372023" y="2522963"/>
            <a:ext cx="6122476" cy="126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。点击输入本栏的具体文字，简明扼要的说明分项内容，此为概念图解，请根据您的具体内容酌情修改。点击输入本栏的具体文字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5" name="稻壳儿小白白(http://dwz.cn/Wu2UP)"/>
          <p:cNvSpPr txBox="1">
            <a:spLocks noChangeArrowheads="1"/>
          </p:cNvSpPr>
          <p:nvPr/>
        </p:nvSpPr>
        <p:spPr bwMode="auto">
          <a:xfrm>
            <a:off x="4372019" y="4208251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6" name="稻壳儿小白白(http://dwz.cn/Wu2UP)"/>
          <p:cNvSpPr txBox="1">
            <a:spLocks noChangeArrowheads="1"/>
          </p:cNvSpPr>
          <p:nvPr/>
        </p:nvSpPr>
        <p:spPr bwMode="auto">
          <a:xfrm>
            <a:off x="4372021" y="4602637"/>
            <a:ext cx="6122476" cy="126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。点击输入本栏的具体文字，简明扼要的说明分项内容，此为概念图解，请根据您的具体内容酌情修改。点击输入本栏的具体文字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76"/>
          <p:cNvSpPr>
            <a:spLocks noEditPoints="1"/>
          </p:cNvSpPr>
          <p:nvPr/>
        </p:nvSpPr>
        <p:spPr bwMode="auto">
          <a:xfrm>
            <a:off x="1441678" y="1498799"/>
            <a:ext cx="1041341" cy="754547"/>
          </a:xfrm>
          <a:custGeom>
            <a:avLst/>
            <a:gdLst>
              <a:gd name="T0" fmla="*/ 125 w 125"/>
              <a:gd name="T1" fmla="*/ 71 h 73"/>
              <a:gd name="T2" fmla="*/ 124 w 125"/>
              <a:gd name="T3" fmla="*/ 73 h 73"/>
              <a:gd name="T4" fmla="*/ 2 w 125"/>
              <a:gd name="T5" fmla="*/ 73 h 73"/>
              <a:gd name="T6" fmla="*/ 0 w 125"/>
              <a:gd name="T7" fmla="*/ 71 h 73"/>
              <a:gd name="T8" fmla="*/ 0 w 125"/>
              <a:gd name="T9" fmla="*/ 68 h 73"/>
              <a:gd name="T10" fmla="*/ 2 w 125"/>
              <a:gd name="T11" fmla="*/ 66 h 73"/>
              <a:gd name="T12" fmla="*/ 124 w 125"/>
              <a:gd name="T13" fmla="*/ 66 h 73"/>
              <a:gd name="T14" fmla="*/ 125 w 125"/>
              <a:gd name="T15" fmla="*/ 68 h 73"/>
              <a:gd name="T16" fmla="*/ 125 w 125"/>
              <a:gd name="T17" fmla="*/ 71 h 73"/>
              <a:gd name="T18" fmla="*/ 118 w 125"/>
              <a:gd name="T19" fmla="*/ 5 h 73"/>
              <a:gd name="T20" fmla="*/ 118 w 125"/>
              <a:gd name="T21" fmla="*/ 58 h 73"/>
              <a:gd name="T22" fmla="*/ 113 w 125"/>
              <a:gd name="T23" fmla="*/ 63 h 73"/>
              <a:gd name="T24" fmla="*/ 12 w 125"/>
              <a:gd name="T25" fmla="*/ 63 h 73"/>
              <a:gd name="T26" fmla="*/ 7 w 125"/>
              <a:gd name="T27" fmla="*/ 58 h 73"/>
              <a:gd name="T28" fmla="*/ 7 w 125"/>
              <a:gd name="T29" fmla="*/ 5 h 73"/>
              <a:gd name="T30" fmla="*/ 12 w 125"/>
              <a:gd name="T31" fmla="*/ 0 h 73"/>
              <a:gd name="T32" fmla="*/ 113 w 125"/>
              <a:gd name="T33" fmla="*/ 0 h 73"/>
              <a:gd name="T34" fmla="*/ 118 w 125"/>
              <a:gd name="T35" fmla="*/ 5 h 73"/>
              <a:gd name="T36" fmla="*/ 113 w 125"/>
              <a:gd name="T37" fmla="*/ 6 h 73"/>
              <a:gd name="T38" fmla="*/ 12 w 125"/>
              <a:gd name="T39" fmla="*/ 6 h 73"/>
              <a:gd name="T40" fmla="*/ 12 w 125"/>
              <a:gd name="T41" fmla="*/ 59 h 73"/>
              <a:gd name="T42" fmla="*/ 113 w 125"/>
              <a:gd name="T43" fmla="*/ 59 h 73"/>
              <a:gd name="T44" fmla="*/ 113 w 125"/>
              <a:gd name="T45" fmla="*/ 6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25" h="73">
                <a:moveTo>
                  <a:pt x="125" y="71"/>
                </a:moveTo>
                <a:cubicBezTo>
                  <a:pt x="125" y="72"/>
                  <a:pt x="124" y="73"/>
                  <a:pt x="124" y="73"/>
                </a:cubicBezTo>
                <a:cubicBezTo>
                  <a:pt x="2" y="73"/>
                  <a:pt x="2" y="73"/>
                  <a:pt x="2" y="73"/>
                </a:cubicBezTo>
                <a:cubicBezTo>
                  <a:pt x="1" y="73"/>
                  <a:pt x="0" y="72"/>
                  <a:pt x="0" y="7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7"/>
                  <a:pt x="1" y="66"/>
                  <a:pt x="2" y="66"/>
                </a:cubicBezTo>
                <a:cubicBezTo>
                  <a:pt x="124" y="66"/>
                  <a:pt x="124" y="66"/>
                  <a:pt x="124" y="66"/>
                </a:cubicBezTo>
                <a:cubicBezTo>
                  <a:pt x="124" y="66"/>
                  <a:pt x="125" y="67"/>
                  <a:pt x="125" y="68"/>
                </a:cubicBezTo>
                <a:lnTo>
                  <a:pt x="125" y="71"/>
                </a:lnTo>
                <a:close/>
                <a:moveTo>
                  <a:pt x="118" y="5"/>
                </a:moveTo>
                <a:cubicBezTo>
                  <a:pt x="118" y="58"/>
                  <a:pt x="118" y="58"/>
                  <a:pt x="118" y="58"/>
                </a:cubicBezTo>
                <a:cubicBezTo>
                  <a:pt x="118" y="61"/>
                  <a:pt x="116" y="63"/>
                  <a:pt x="113" y="63"/>
                </a:cubicBezTo>
                <a:cubicBezTo>
                  <a:pt x="12" y="63"/>
                  <a:pt x="12" y="63"/>
                  <a:pt x="12" y="63"/>
                </a:cubicBezTo>
                <a:cubicBezTo>
                  <a:pt x="9" y="63"/>
                  <a:pt x="7" y="61"/>
                  <a:pt x="7" y="58"/>
                </a:cubicBezTo>
                <a:cubicBezTo>
                  <a:pt x="7" y="5"/>
                  <a:pt x="7" y="5"/>
                  <a:pt x="7" y="5"/>
                </a:cubicBezTo>
                <a:cubicBezTo>
                  <a:pt x="7" y="2"/>
                  <a:pt x="9" y="0"/>
                  <a:pt x="12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6" y="0"/>
                  <a:pt x="118" y="2"/>
                  <a:pt x="118" y="5"/>
                </a:cubicBezTo>
                <a:close/>
                <a:moveTo>
                  <a:pt x="113" y="6"/>
                </a:moveTo>
                <a:cubicBezTo>
                  <a:pt x="12" y="6"/>
                  <a:pt x="12" y="6"/>
                  <a:pt x="12" y="6"/>
                </a:cubicBezTo>
                <a:cubicBezTo>
                  <a:pt x="12" y="59"/>
                  <a:pt x="12" y="59"/>
                  <a:pt x="12" y="59"/>
                </a:cubicBezTo>
                <a:cubicBezTo>
                  <a:pt x="113" y="59"/>
                  <a:pt x="113" y="59"/>
                  <a:pt x="113" y="59"/>
                </a:cubicBezTo>
                <a:lnTo>
                  <a:pt x="113" y="6"/>
                </a:lnTo>
                <a:close/>
              </a:path>
            </a:pathLst>
          </a:custGeom>
          <a:solidFill>
            <a:srgbClr val="F5969E"/>
          </a:solidFill>
          <a:ln>
            <a:solidFill>
              <a:srgbClr val="F5969E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Oval 493"/>
          <p:cNvSpPr>
            <a:spLocks noChangeArrowheads="1"/>
          </p:cNvSpPr>
          <p:nvPr/>
        </p:nvSpPr>
        <p:spPr bwMode="auto">
          <a:xfrm>
            <a:off x="1441678" y="3879340"/>
            <a:ext cx="730404" cy="662682"/>
          </a:xfrm>
          <a:custGeom>
            <a:avLst/>
            <a:gdLst/>
            <a:ahLst/>
            <a:cxnLst/>
            <a:rect l="l" t="t" r="r" b="b"/>
            <a:pathLst>
              <a:path w="239713" h="217487">
                <a:moveTo>
                  <a:pt x="67420" y="131762"/>
                </a:moveTo>
                <a:lnTo>
                  <a:pt x="71346" y="131762"/>
                </a:lnTo>
                <a:lnTo>
                  <a:pt x="80061" y="131762"/>
                </a:lnTo>
                <a:lnTo>
                  <a:pt x="80262" y="131762"/>
                </a:lnTo>
                <a:lnTo>
                  <a:pt x="97384" y="131762"/>
                </a:lnTo>
                <a:lnTo>
                  <a:pt x="100603" y="131762"/>
                </a:lnTo>
                <a:lnTo>
                  <a:pt x="101129" y="131762"/>
                </a:lnTo>
                <a:lnTo>
                  <a:pt x="102183" y="131762"/>
                </a:lnTo>
                <a:lnTo>
                  <a:pt x="109088" y="131762"/>
                </a:lnTo>
                <a:lnTo>
                  <a:pt x="109557" y="131762"/>
                </a:lnTo>
                <a:lnTo>
                  <a:pt x="129513" y="131762"/>
                </a:lnTo>
                <a:lnTo>
                  <a:pt x="129572" y="131762"/>
                </a:lnTo>
                <a:lnTo>
                  <a:pt x="168548" y="131762"/>
                </a:lnTo>
                <a:lnTo>
                  <a:pt x="195469" y="137003"/>
                </a:lnTo>
                <a:lnTo>
                  <a:pt x="218177" y="151330"/>
                </a:lnTo>
                <a:lnTo>
                  <a:pt x="233861" y="172645"/>
                </a:lnTo>
                <a:lnTo>
                  <a:pt x="239713" y="198851"/>
                </a:lnTo>
                <a:lnTo>
                  <a:pt x="239713" y="201181"/>
                </a:lnTo>
                <a:lnTo>
                  <a:pt x="239713" y="201181"/>
                </a:lnTo>
                <a:lnTo>
                  <a:pt x="239713" y="217487"/>
                </a:lnTo>
                <a:lnTo>
                  <a:pt x="0" y="217487"/>
                </a:lnTo>
                <a:cubicBezTo>
                  <a:pt x="0" y="217487"/>
                  <a:pt x="0" y="217487"/>
                  <a:pt x="0" y="215158"/>
                </a:cubicBezTo>
                <a:lnTo>
                  <a:pt x="0" y="198851"/>
                </a:lnTo>
                <a:cubicBezTo>
                  <a:pt x="0" y="161580"/>
                  <a:pt x="29964" y="131762"/>
                  <a:pt x="67420" y="131762"/>
                </a:cubicBezTo>
                <a:close/>
                <a:moveTo>
                  <a:pt x="119063" y="0"/>
                </a:moveTo>
                <a:lnTo>
                  <a:pt x="142545" y="4741"/>
                </a:lnTo>
                <a:lnTo>
                  <a:pt x="161720" y="17669"/>
                </a:lnTo>
                <a:lnTo>
                  <a:pt x="174648" y="36844"/>
                </a:lnTo>
                <a:lnTo>
                  <a:pt x="179388" y="60325"/>
                </a:lnTo>
                <a:lnTo>
                  <a:pt x="174648" y="83807"/>
                </a:lnTo>
                <a:lnTo>
                  <a:pt x="161720" y="102981"/>
                </a:lnTo>
                <a:lnTo>
                  <a:pt x="142545" y="115910"/>
                </a:lnTo>
                <a:cubicBezTo>
                  <a:pt x="135327" y="118962"/>
                  <a:pt x="127393" y="120650"/>
                  <a:pt x="119063" y="120650"/>
                </a:cubicBezTo>
                <a:cubicBezTo>
                  <a:pt x="102405" y="120650"/>
                  <a:pt x="87323" y="113898"/>
                  <a:pt x="76407" y="102981"/>
                </a:cubicBezTo>
                <a:cubicBezTo>
                  <a:pt x="70949" y="97523"/>
                  <a:pt x="66531" y="91024"/>
                  <a:pt x="63479" y="83807"/>
                </a:cubicBezTo>
                <a:cubicBezTo>
                  <a:pt x="60426" y="76589"/>
                  <a:pt x="58738" y="68654"/>
                  <a:pt x="58738" y="60325"/>
                </a:cubicBezTo>
                <a:cubicBezTo>
                  <a:pt x="58738" y="43667"/>
                  <a:pt x="65490" y="28585"/>
                  <a:pt x="76407" y="17669"/>
                </a:cubicBezTo>
                <a:cubicBezTo>
                  <a:pt x="81865" y="12210"/>
                  <a:pt x="88365" y="7793"/>
                  <a:pt x="95582" y="4741"/>
                </a:cubicBezTo>
                <a:cubicBezTo>
                  <a:pt x="102799" y="1688"/>
                  <a:pt x="110734" y="0"/>
                  <a:pt x="119063" y="0"/>
                </a:cubicBezTo>
                <a:close/>
              </a:path>
            </a:pathLst>
          </a:custGeom>
          <a:solidFill>
            <a:srgbClr val="F5969E"/>
          </a:solidFill>
          <a:ln>
            <a:solidFill>
              <a:srgbClr val="F5969E"/>
            </a:solidFill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50000"/>
              </a:lnSpc>
            </a:pPr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1441678" y="2345579"/>
            <a:ext cx="37095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441678" y="4701017"/>
            <a:ext cx="370959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498"/>
          <p:cNvSpPr txBox="1"/>
          <p:nvPr/>
        </p:nvSpPr>
        <p:spPr>
          <a:xfrm>
            <a:off x="3023035" y="1687037"/>
            <a:ext cx="2244525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ADD  YOUR TITTLE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UKIJ Qolyazma" pitchFamily="18" charset="0"/>
            </a:endParaRPr>
          </a:p>
        </p:txBody>
      </p:sp>
      <p:sp>
        <p:nvSpPr>
          <p:cNvPr id="7" name="TextBox 500"/>
          <p:cNvSpPr txBox="1"/>
          <p:nvPr/>
        </p:nvSpPr>
        <p:spPr>
          <a:xfrm>
            <a:off x="3023035" y="4012019"/>
            <a:ext cx="2244525" cy="5539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lvl="0" algn="r">
              <a:lnSpc>
                <a:spcPct val="15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sym typeface="微软雅黑" panose="020B0503020204020204" pitchFamily="34" charset="-122"/>
              </a:rPr>
              <a:t>ADD  YOUR TITTLE</a:t>
            </a:r>
            <a:endParaRPr lang="zh-CN" altLang="en-US" sz="2200" b="1" dirty="0">
              <a:latin typeface="楷体" panose="02010609060101010101" pitchFamily="49" charset="-122"/>
              <a:ea typeface="楷体" panose="02010609060101010101" pitchFamily="49" charset="-122"/>
              <a:cs typeface="UKIJ Qolyazma" pitchFamily="18" charset="0"/>
            </a:endParaRPr>
          </a:p>
        </p:txBody>
      </p:sp>
      <p:sp>
        <p:nvSpPr>
          <p:cNvPr id="8" name="TextBox 503"/>
          <p:cNvSpPr txBox="1"/>
          <p:nvPr/>
        </p:nvSpPr>
        <p:spPr>
          <a:xfrm>
            <a:off x="1316454" y="2435627"/>
            <a:ext cx="4061599" cy="102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TextBox 505"/>
          <p:cNvSpPr txBox="1"/>
          <p:nvPr/>
        </p:nvSpPr>
        <p:spPr>
          <a:xfrm>
            <a:off x="1316454" y="4801491"/>
            <a:ext cx="4061599" cy="1027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>
              <a:lnSpc>
                <a:spcPct val="150000"/>
              </a:lnSpc>
            </a:pPr>
            <a:r>
              <a:rPr lang="zh-CN" altLang="en-US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09" t="25975" b="27508"/>
          <a:stretch>
            <a:fillRect/>
          </a:stretch>
        </p:blipFill>
        <p:spPr>
          <a:xfrm>
            <a:off x="5689591" y="1639374"/>
            <a:ext cx="6571107" cy="3647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: 圆角 14"/>
          <p:cNvSpPr/>
          <p:nvPr/>
        </p:nvSpPr>
        <p:spPr>
          <a:xfrm>
            <a:off x="2025748" y="0"/>
            <a:ext cx="1659987" cy="6858000"/>
          </a:xfrm>
          <a:prstGeom prst="roundRect">
            <a:avLst/>
          </a:prstGeom>
          <a:solidFill>
            <a:srgbClr val="F5969E"/>
          </a:solidFill>
          <a:ln>
            <a:solidFill>
              <a:srgbClr val="F596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14430" r="14430" b="22752"/>
          <a:stretch>
            <a:fillRect/>
          </a:stretch>
        </p:blipFill>
        <p:spPr>
          <a:xfrm>
            <a:off x="5306762" y="2244825"/>
            <a:ext cx="898117" cy="75363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14430" r="14430" b="22752"/>
          <a:stretch>
            <a:fillRect/>
          </a:stretch>
        </p:blipFill>
        <p:spPr>
          <a:xfrm>
            <a:off x="5306762" y="3623567"/>
            <a:ext cx="898117" cy="7536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t="14430" r="14430" b="22752"/>
          <a:stretch>
            <a:fillRect/>
          </a:stretch>
        </p:blipFill>
        <p:spPr>
          <a:xfrm>
            <a:off x="5306762" y="5002308"/>
            <a:ext cx="898117" cy="75363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6357279" y="2211939"/>
            <a:ext cx="4767920" cy="1228879"/>
            <a:chOff x="874712" y="3195403"/>
            <a:chExt cx="4767920" cy="1228879"/>
          </a:xfrm>
        </p:grpSpPr>
        <p:sp>
          <p:nvSpPr>
            <p:cNvPr id="6" name="矩形 5"/>
            <p:cNvSpPr/>
            <p:nvPr/>
          </p:nvSpPr>
          <p:spPr>
            <a:xfrm>
              <a:off x="874712" y="3627012"/>
              <a:ext cx="4767920" cy="7972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kern="0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kern="0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74713" y="3195403"/>
              <a:ext cx="2241974" cy="5126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心理分析</a:t>
              </a:r>
              <a:endParaRPr lang="zh-CN" altLang="en-US" sz="24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357279" y="3590679"/>
            <a:ext cx="4767920" cy="1228879"/>
            <a:chOff x="874712" y="3195403"/>
            <a:chExt cx="4767920" cy="1228879"/>
          </a:xfrm>
        </p:grpSpPr>
        <p:sp>
          <p:nvSpPr>
            <p:cNvPr id="9" name="矩形 8"/>
            <p:cNvSpPr/>
            <p:nvPr/>
          </p:nvSpPr>
          <p:spPr>
            <a:xfrm>
              <a:off x="874712" y="3627012"/>
              <a:ext cx="4767920" cy="7972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kern="0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kern="0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74713" y="3195403"/>
              <a:ext cx="2241974" cy="5126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本班特点</a:t>
              </a:r>
              <a:endParaRPr lang="zh-CN" altLang="en-US" sz="24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57279" y="4969419"/>
            <a:ext cx="4767920" cy="1228879"/>
            <a:chOff x="874712" y="3195403"/>
            <a:chExt cx="4767920" cy="1228879"/>
          </a:xfrm>
        </p:grpSpPr>
        <p:sp>
          <p:nvSpPr>
            <p:cNvPr id="12" name="矩形 11"/>
            <p:cNvSpPr/>
            <p:nvPr/>
          </p:nvSpPr>
          <p:spPr>
            <a:xfrm>
              <a:off x="874712" y="3627012"/>
              <a:ext cx="4767920" cy="79727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kern="0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点击输入本栏的具体文字，简明扼要的说明分项内容，此为概念图解，请根据您的具体内容酌情修改。</a:t>
              </a:r>
              <a:endParaRPr lang="zh-CN" altLang="en-US" sz="1600" kern="0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74713" y="3195403"/>
              <a:ext cx="2241974" cy="51264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b="1" dirty="0">
                  <a:latin typeface="汉仪小麦体简" panose="00020600040101010101" pitchFamily="18" charset="-122"/>
                  <a:ea typeface="汉仪小麦体简" panose="00020600040101010101" pitchFamily="18" charset="-122"/>
                </a:rPr>
                <a:t>成长情况</a:t>
              </a:r>
              <a:endParaRPr lang="zh-CN" altLang="en-US" sz="2400" b="1" dirty="0">
                <a:latin typeface="汉仪小麦体简" panose="00020600040101010101" pitchFamily="18" charset="-122"/>
                <a:ea typeface="汉仪小麦体简" panose="00020600040101010101" pitchFamily="18" charset="-122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20" y="1152529"/>
            <a:ext cx="3268394" cy="3268394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 5"/>
          <p:cNvSpPr/>
          <p:nvPr/>
        </p:nvSpPr>
        <p:spPr>
          <a:xfrm rot="407432">
            <a:off x="1686953" y="1431902"/>
            <a:ext cx="8551578" cy="4825218"/>
          </a:xfrm>
          <a:prstGeom prst="cloud">
            <a:avLst/>
          </a:prstGeom>
          <a:solidFill>
            <a:srgbClr val="F5969E"/>
          </a:solidFill>
          <a:ln w="57150">
            <a:solidFill>
              <a:srgbClr val="F5969E"/>
            </a:solidFill>
            <a:prstDash val="dash"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37018" y="2531023"/>
            <a:ext cx="7423946" cy="122475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给家长的建议</a:t>
            </a:r>
            <a:endParaRPr lang="zh-CN" altLang="en-US" sz="5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154" y="2628113"/>
            <a:ext cx="5612644" cy="5612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699" y="1548618"/>
            <a:ext cx="4267200" cy="4267200"/>
          </a:xfrm>
          <a:prstGeom prst="rect">
            <a:avLst/>
          </a:prstGeom>
        </p:spPr>
      </p:pic>
      <p:sp>
        <p:nvSpPr>
          <p:cNvPr id="6" name="稻壳儿小白白(http://dwz.cn/Wu2UP)"/>
          <p:cNvSpPr txBox="1">
            <a:spLocks noChangeArrowheads="1"/>
          </p:cNvSpPr>
          <p:nvPr/>
        </p:nvSpPr>
        <p:spPr bwMode="auto">
          <a:xfrm>
            <a:off x="858129" y="2114999"/>
            <a:ext cx="5303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8" name="稻壳儿小白白(http://dwz.cn/Wu2UP)"/>
          <p:cNvSpPr txBox="1">
            <a:spLocks noChangeArrowheads="1"/>
          </p:cNvSpPr>
          <p:nvPr/>
        </p:nvSpPr>
        <p:spPr bwMode="auto">
          <a:xfrm>
            <a:off x="858129" y="3359052"/>
            <a:ext cx="5303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9" name="稻壳儿小白白(http://dwz.cn/Wu2UP)"/>
          <p:cNvSpPr txBox="1">
            <a:spLocks noChangeArrowheads="1"/>
          </p:cNvSpPr>
          <p:nvPr/>
        </p:nvSpPr>
        <p:spPr bwMode="auto">
          <a:xfrm>
            <a:off x="858129" y="4603105"/>
            <a:ext cx="53035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041009" y="3010486"/>
            <a:ext cx="5120640" cy="0"/>
          </a:xfrm>
          <a:prstGeom prst="line">
            <a:avLst/>
          </a:prstGeom>
          <a:ln>
            <a:solidFill>
              <a:srgbClr val="F596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949569" y="4358639"/>
            <a:ext cx="5120640" cy="0"/>
          </a:xfrm>
          <a:prstGeom prst="line">
            <a:avLst/>
          </a:prstGeom>
          <a:ln>
            <a:solidFill>
              <a:srgbClr val="F596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86" y="2902227"/>
            <a:ext cx="3886200" cy="18585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838" y="1901662"/>
            <a:ext cx="1549695" cy="3183386"/>
          </a:xfrm>
          <a:prstGeom prst="rect">
            <a:avLst/>
          </a:prstGeom>
        </p:spPr>
      </p:pic>
      <p:sp>
        <p:nvSpPr>
          <p:cNvPr id="4" name="稻壳儿小白白(http://dwz.cn/Wu2UP)"/>
          <p:cNvSpPr txBox="1">
            <a:spLocks noChangeArrowheads="1"/>
          </p:cNvSpPr>
          <p:nvPr/>
        </p:nvSpPr>
        <p:spPr bwMode="auto">
          <a:xfrm>
            <a:off x="5019135" y="2100441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5" name="稻壳儿小白白(http://dwz.cn/Wu2UP)"/>
          <p:cNvSpPr txBox="1">
            <a:spLocks noChangeArrowheads="1"/>
          </p:cNvSpPr>
          <p:nvPr/>
        </p:nvSpPr>
        <p:spPr bwMode="auto">
          <a:xfrm>
            <a:off x="5019137" y="2494827"/>
            <a:ext cx="6122476" cy="126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。点击输入本栏的具体文字，简明扼要的说明分项内容，此为概念图解，请根据您的具体内容酌情修改。点击输入本栏的具体文字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6" name="稻壳儿小白白(http://dwz.cn/Wu2UP)"/>
          <p:cNvSpPr txBox="1">
            <a:spLocks noChangeArrowheads="1"/>
          </p:cNvSpPr>
          <p:nvPr/>
        </p:nvSpPr>
        <p:spPr bwMode="auto">
          <a:xfrm>
            <a:off x="5019133" y="4180115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7" name="稻壳儿小白白(http://dwz.cn/Wu2UP)"/>
          <p:cNvSpPr txBox="1">
            <a:spLocks noChangeArrowheads="1"/>
          </p:cNvSpPr>
          <p:nvPr/>
        </p:nvSpPr>
        <p:spPr bwMode="auto">
          <a:xfrm>
            <a:off x="5019135" y="4574501"/>
            <a:ext cx="6122476" cy="126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。点击输入本栏的具体文字，简明扼要的说明分项内容，此为概念图解，请根据您的具体内容酌情修改。点击输入本栏的具体文字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 5"/>
          <p:cNvSpPr/>
          <p:nvPr/>
        </p:nvSpPr>
        <p:spPr>
          <a:xfrm rot="407432">
            <a:off x="1686953" y="1431902"/>
            <a:ext cx="8551578" cy="4825218"/>
          </a:xfrm>
          <a:prstGeom prst="cloud">
            <a:avLst/>
          </a:prstGeom>
          <a:solidFill>
            <a:srgbClr val="F5969E"/>
          </a:solidFill>
          <a:ln w="57150">
            <a:solidFill>
              <a:srgbClr val="F5969E"/>
            </a:solidFill>
            <a:prstDash val="dash"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37018" y="2531023"/>
            <a:ext cx="7423946" cy="122475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新学期的工作安排</a:t>
            </a:r>
            <a:endParaRPr lang="zh-CN" altLang="en-US" sz="5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154" y="2628113"/>
            <a:ext cx="5612644" cy="5612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24579" y="3678954"/>
            <a:ext cx="474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ADD YOUR TITTLE HERE</a:t>
            </a:r>
            <a:endParaRPr lang="zh-CN" altLang="en-US" sz="28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3" name="矩形 23"/>
          <p:cNvSpPr>
            <a:spLocks noChangeArrowheads="1"/>
          </p:cNvSpPr>
          <p:nvPr/>
        </p:nvSpPr>
        <p:spPr bwMode="auto">
          <a:xfrm>
            <a:off x="1393596" y="4352852"/>
            <a:ext cx="4010859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请</a:t>
            </a:r>
            <a:r>
              <a:rPr lang="zh-CN" altLang="en-US" sz="12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在此输入你的</a:t>
            </a:r>
            <a:r>
              <a:rPr lang="zh-CN" altLang="en-US" sz="1200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内容</a:t>
            </a:r>
            <a:endParaRPr lang="zh-CN" altLang="en-US" sz="12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466431" y="3678954"/>
            <a:ext cx="4748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ADD YOUR TITTLE HERE</a:t>
            </a:r>
            <a:endParaRPr lang="zh-CN" altLang="en-US" sz="28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6835448" y="4352852"/>
            <a:ext cx="4010859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汉仪PP体简" panose="00020600040101010101" pitchFamily="18" charset="-122"/>
                <a:ea typeface="汉仪PP体简" panose="00020600040101010101" pitchFamily="18" charset="-122"/>
                <a:sym typeface="+mn-ea"/>
              </a:rPr>
              <a:t>请在此输入你的内容</a:t>
            </a:r>
            <a:endParaRPr lang="zh-CN" altLang="en-US" sz="12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9" t="16545" r="29142" b="18404"/>
          <a:stretch>
            <a:fillRect/>
          </a:stretch>
        </p:blipFill>
        <p:spPr>
          <a:xfrm>
            <a:off x="2316208" y="752382"/>
            <a:ext cx="1931290" cy="277589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9" t="16545" r="29142" b="18404"/>
          <a:stretch>
            <a:fillRect/>
          </a:stretch>
        </p:blipFill>
        <p:spPr>
          <a:xfrm>
            <a:off x="7875232" y="752382"/>
            <a:ext cx="1931290" cy="27758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 7"/>
          <p:cNvSpPr/>
          <p:nvPr/>
        </p:nvSpPr>
        <p:spPr>
          <a:xfrm rot="407432">
            <a:off x="1969477" y="1136721"/>
            <a:ext cx="9214338" cy="4825218"/>
          </a:xfrm>
          <a:prstGeom prst="cloud">
            <a:avLst/>
          </a:prstGeom>
          <a:solidFill>
            <a:srgbClr val="F5969E"/>
          </a:solidFill>
          <a:ln w="57150">
            <a:solidFill>
              <a:srgbClr val="F5969E"/>
            </a:solidFill>
            <a:prstDash val="dash"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93286" l="0" r="98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2521"/>
            <a:ext cx="6077244" cy="607724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89120" y="2887610"/>
            <a:ext cx="56130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谢谢观看</a:t>
            </a:r>
            <a:endParaRPr lang="zh-CN" altLang="en-US" sz="8000" dirty="0">
              <a:solidFill>
                <a:schemeClr val="bg1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99" t="16545" r="29142" b="18404"/>
          <a:stretch>
            <a:fillRect/>
          </a:stretch>
        </p:blipFill>
        <p:spPr>
          <a:xfrm>
            <a:off x="9687679" y="3713871"/>
            <a:ext cx="1931290" cy="277589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2143" r="33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515" r="65598" b="21891"/>
          <a:stretch>
            <a:fillRect/>
          </a:stretch>
        </p:blipFill>
        <p:spPr>
          <a:xfrm>
            <a:off x="9687679" y="1195754"/>
            <a:ext cx="1468001" cy="1561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632426" y="1904193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5969E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尊敬的各位家长大家好！</a:t>
            </a:r>
            <a:endParaRPr lang="zh-CN" altLang="en-US" sz="3200" dirty="0">
              <a:solidFill>
                <a:srgbClr val="F5969E"/>
              </a:solidFill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32426" y="2685037"/>
            <a:ext cx="759359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首先，各位家长能在百忙之中抽出时间来参加这次家长会表示深深的感谢！召开这次家长会的目的是为了加强老师与家长之间的联系，互相交流一下学生在校及在家的情况，以使我们能够及时调整工作，提高教育教学质量，同时促使家长也能够积极于到学生的管理钟来，总之一句话，就是“一切为了孩子，这是我们教育的一个根本出发点。”我希望也相信，从这个出发点出噶，我们家长一定会达到预期效果，取得圆满成功，下面我把本班的有关情况向家长们做个汇报。</a:t>
            </a:r>
            <a:endParaRPr lang="zh-CN" altLang="en-US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14" b="12995"/>
          <a:stretch>
            <a:fillRect/>
          </a:stretch>
        </p:blipFill>
        <p:spPr>
          <a:xfrm>
            <a:off x="0" y="-436229"/>
            <a:ext cx="3742004" cy="5064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云形 15"/>
          <p:cNvSpPr/>
          <p:nvPr/>
        </p:nvSpPr>
        <p:spPr>
          <a:xfrm rot="407432">
            <a:off x="1686953" y="1431902"/>
            <a:ext cx="8551578" cy="4825218"/>
          </a:xfrm>
          <a:prstGeom prst="cloud">
            <a:avLst/>
          </a:prstGeom>
          <a:solidFill>
            <a:srgbClr val="F5969E"/>
          </a:solidFill>
          <a:ln w="57150">
            <a:solidFill>
              <a:srgbClr val="F5969E"/>
            </a:solidFill>
            <a:prstDash val="dash"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555595" y="3371832"/>
            <a:ext cx="293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1.</a:t>
            </a:r>
            <a:r>
              <a:rPr lang="zh-CN" altLang="en-US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家长会的意义</a:t>
            </a:r>
            <a:endParaRPr lang="zh-CN" altLang="en-US" sz="28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55595" y="4305028"/>
            <a:ext cx="21413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2.</a:t>
            </a:r>
            <a:r>
              <a:rPr lang="zh-CN" altLang="en-US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班级介绍</a:t>
            </a:r>
            <a:endParaRPr lang="zh-CN" altLang="en-US" sz="28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690966" y="3321291"/>
            <a:ext cx="29327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3.</a:t>
            </a:r>
            <a:r>
              <a:rPr lang="zh-CN" altLang="en-US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给家长的建议</a:t>
            </a:r>
            <a:endParaRPr lang="zh-CN" altLang="en-US" sz="28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690966" y="4254486"/>
            <a:ext cx="3724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4.</a:t>
            </a:r>
            <a:r>
              <a:rPr lang="zh-CN" altLang="en-US" sz="28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新学期的工作安排</a:t>
            </a:r>
            <a:endParaRPr lang="zh-CN" altLang="en-US" sz="280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662" y="-162059"/>
            <a:ext cx="4267200" cy="4267200"/>
          </a:xfrm>
          <a:prstGeom prst="rect">
            <a:avLst/>
          </a:prstGeom>
        </p:spPr>
      </p:pic>
      <p:grpSp>
        <p:nvGrpSpPr>
          <p:cNvPr id="18" name="PA_组合 34"/>
          <p:cNvGrpSpPr/>
          <p:nvPr>
            <p:custDataLst>
              <p:tags r:id="rId3"/>
            </p:custDataLst>
          </p:nvPr>
        </p:nvGrpSpPr>
        <p:grpSpPr>
          <a:xfrm>
            <a:off x="3605594" y="2392862"/>
            <a:ext cx="4750516" cy="670945"/>
            <a:chOff x="3673704" y="606961"/>
            <a:chExt cx="4750516" cy="670945"/>
          </a:xfrm>
        </p:grpSpPr>
        <p:pic>
          <p:nvPicPr>
            <p:cNvPr id="19" name="PA_图片 3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673704" y="606961"/>
              <a:ext cx="1727450" cy="670945"/>
            </a:xfrm>
            <a:prstGeom prst="rect">
              <a:avLst/>
            </a:prstGeom>
          </p:spPr>
        </p:pic>
        <p:pic>
          <p:nvPicPr>
            <p:cNvPr id="20" name="PA_图片 4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91"/>
            <a:stretch>
              <a:fillRect/>
            </a:stretch>
          </p:blipFill>
          <p:spPr>
            <a:xfrm>
              <a:off x="5167126" y="740131"/>
              <a:ext cx="1727450" cy="456826"/>
            </a:xfrm>
            <a:prstGeom prst="rect">
              <a:avLst/>
            </a:prstGeom>
          </p:spPr>
        </p:pic>
        <p:pic>
          <p:nvPicPr>
            <p:cNvPr id="21" name="PA_图片 4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785"/>
            <a:stretch>
              <a:fillRect/>
            </a:stretch>
          </p:blipFill>
          <p:spPr>
            <a:xfrm>
              <a:off x="6696770" y="606961"/>
              <a:ext cx="1727450" cy="602842"/>
            </a:xfrm>
            <a:prstGeom prst="rect">
              <a:avLst/>
            </a:prstGeom>
          </p:spPr>
        </p:pic>
      </p:grpSp>
      <p:sp>
        <p:nvSpPr>
          <p:cNvPr id="22" name="文本框 21"/>
          <p:cNvSpPr txBox="1"/>
          <p:nvPr/>
        </p:nvSpPr>
        <p:spPr>
          <a:xfrm>
            <a:off x="4282252" y="1338644"/>
            <a:ext cx="36435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latin typeface="汉仪PP体简" panose="00020600040101010101" pitchFamily="18" charset="-122"/>
                <a:ea typeface="汉仪PP体简" panose="00020600040101010101" pitchFamily="18" charset="-122"/>
              </a:rPr>
              <a:t>目录</a:t>
            </a:r>
            <a:endParaRPr lang="en-US" altLang="zh-CN" sz="7200" b="1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396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 5"/>
          <p:cNvSpPr/>
          <p:nvPr/>
        </p:nvSpPr>
        <p:spPr>
          <a:xfrm rot="407432">
            <a:off x="1686953" y="1431902"/>
            <a:ext cx="8551578" cy="4825218"/>
          </a:xfrm>
          <a:prstGeom prst="cloud">
            <a:avLst/>
          </a:prstGeom>
          <a:solidFill>
            <a:srgbClr val="F5969E"/>
          </a:solidFill>
          <a:ln w="57150">
            <a:solidFill>
              <a:srgbClr val="F5969E"/>
            </a:solidFill>
            <a:prstDash val="dash"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37018" y="2531023"/>
            <a:ext cx="7423946" cy="122475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家长会的意义</a:t>
            </a:r>
            <a:endParaRPr lang="zh-CN" altLang="en-US" sz="5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154" y="2628113"/>
            <a:ext cx="5612644" cy="5612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6" y="1422009"/>
            <a:ext cx="4267200" cy="4267200"/>
          </a:xfrm>
          <a:prstGeom prst="rect">
            <a:avLst/>
          </a:prstGeom>
        </p:spPr>
      </p:pic>
      <p:sp>
        <p:nvSpPr>
          <p:cNvPr id="6" name="稻壳儿小白白(http://dwz.cn/Wu2UP)"/>
          <p:cNvSpPr txBox="1">
            <a:spLocks noChangeArrowheads="1"/>
          </p:cNvSpPr>
          <p:nvPr/>
        </p:nvSpPr>
        <p:spPr bwMode="auto">
          <a:xfrm>
            <a:off x="5398963" y="1579937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7" name="稻壳儿小白白(http://dwz.cn/Wu2UP)"/>
          <p:cNvSpPr txBox="1">
            <a:spLocks noChangeArrowheads="1"/>
          </p:cNvSpPr>
          <p:nvPr/>
        </p:nvSpPr>
        <p:spPr bwMode="auto">
          <a:xfrm>
            <a:off x="5398965" y="1974323"/>
            <a:ext cx="6122476" cy="126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。点击输入本栏的具体文字，简明扼要的说明分项内容，此为概念图解，请根据您的具体内容酌情修改。点击输入本栏的具体文字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8" name="稻壳儿小白白(http://dwz.cn/Wu2UP)"/>
          <p:cNvSpPr txBox="1">
            <a:spLocks noChangeArrowheads="1"/>
          </p:cNvSpPr>
          <p:nvPr/>
        </p:nvSpPr>
        <p:spPr bwMode="auto">
          <a:xfrm>
            <a:off x="5398961" y="3659611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 txBox="1">
            <a:spLocks noChangeArrowheads="1"/>
          </p:cNvSpPr>
          <p:nvPr/>
        </p:nvSpPr>
        <p:spPr bwMode="auto">
          <a:xfrm>
            <a:off x="5398963" y="4053997"/>
            <a:ext cx="6122476" cy="1263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。点击输入本栏的具体文字，简明扼要的说明分项内容，此为概念图解，请根据您的具体内容酌情修改。点击输入本栏的具体文字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99" y="2069123"/>
            <a:ext cx="3268394" cy="3268394"/>
          </a:xfrm>
          <a:prstGeom prst="ellipse">
            <a:avLst/>
          </a:prstGeom>
        </p:spPr>
      </p:pic>
      <p:sp>
        <p:nvSpPr>
          <p:cNvPr id="4" name="稻壳儿小白白(http://dwz.cn/Wu2UP)"/>
          <p:cNvSpPr txBox="1">
            <a:spLocks noChangeArrowheads="1"/>
          </p:cNvSpPr>
          <p:nvPr/>
        </p:nvSpPr>
        <p:spPr bwMode="auto">
          <a:xfrm>
            <a:off x="7790470" y="1674737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5" name="稻壳儿小白白(http://dwz.cn/Wu2UP)"/>
          <p:cNvSpPr txBox="1">
            <a:spLocks noChangeArrowheads="1"/>
          </p:cNvSpPr>
          <p:nvPr/>
        </p:nvSpPr>
        <p:spPr bwMode="auto">
          <a:xfrm>
            <a:off x="7790472" y="2069123"/>
            <a:ext cx="347774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6" name="稻壳儿小白白(http://dwz.cn/Wu2UP)"/>
          <p:cNvSpPr txBox="1">
            <a:spLocks noChangeArrowheads="1"/>
          </p:cNvSpPr>
          <p:nvPr/>
        </p:nvSpPr>
        <p:spPr bwMode="auto">
          <a:xfrm>
            <a:off x="7894920" y="4190509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7" name="稻壳儿小白白(http://dwz.cn/Wu2UP)"/>
          <p:cNvSpPr txBox="1">
            <a:spLocks noChangeArrowheads="1"/>
          </p:cNvSpPr>
          <p:nvPr/>
        </p:nvSpPr>
        <p:spPr bwMode="auto">
          <a:xfrm>
            <a:off x="7894922" y="4584895"/>
            <a:ext cx="347774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8" name="稻壳儿小白白(http://dwz.cn/Wu2UP)"/>
          <p:cNvSpPr txBox="1">
            <a:spLocks noChangeArrowheads="1"/>
          </p:cNvSpPr>
          <p:nvPr/>
        </p:nvSpPr>
        <p:spPr bwMode="auto">
          <a:xfrm>
            <a:off x="200346" y="1674737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9" name="稻壳儿小白白(http://dwz.cn/Wu2UP)"/>
          <p:cNvSpPr txBox="1">
            <a:spLocks noChangeArrowheads="1"/>
          </p:cNvSpPr>
          <p:nvPr/>
        </p:nvSpPr>
        <p:spPr bwMode="auto">
          <a:xfrm>
            <a:off x="355096" y="2069123"/>
            <a:ext cx="347774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10" name="稻壳儿小白白(http://dwz.cn/Wu2UP)"/>
          <p:cNvSpPr txBox="1">
            <a:spLocks noChangeArrowheads="1"/>
          </p:cNvSpPr>
          <p:nvPr/>
        </p:nvSpPr>
        <p:spPr bwMode="auto">
          <a:xfrm>
            <a:off x="304796" y="4190509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1" name="稻壳儿小白白(http://dwz.cn/Wu2UP)"/>
          <p:cNvSpPr txBox="1">
            <a:spLocks noChangeArrowheads="1"/>
          </p:cNvSpPr>
          <p:nvPr/>
        </p:nvSpPr>
        <p:spPr bwMode="auto">
          <a:xfrm>
            <a:off x="459546" y="4584895"/>
            <a:ext cx="3477749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 3"/>
          <p:cNvSpPr/>
          <p:nvPr/>
        </p:nvSpPr>
        <p:spPr>
          <a:xfrm rot="407432">
            <a:off x="3135926" y="1544136"/>
            <a:ext cx="8551578" cy="4825218"/>
          </a:xfrm>
          <a:prstGeom prst="cloud">
            <a:avLst/>
          </a:prstGeom>
          <a:noFill/>
          <a:ln w="57150">
            <a:solidFill>
              <a:srgbClr val="F5969E"/>
            </a:solidFill>
            <a:prstDash val="dash"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2" y="296592"/>
            <a:ext cx="4647028" cy="4647028"/>
          </a:xfrm>
          <a:prstGeom prst="rect">
            <a:avLst/>
          </a:prstGeom>
        </p:spPr>
      </p:pic>
      <p:sp>
        <p:nvSpPr>
          <p:cNvPr id="5" name="稻壳儿小白白(http://dwz.cn/Wu2UP)"/>
          <p:cNvSpPr txBox="1">
            <a:spLocks noChangeArrowheads="1"/>
          </p:cNvSpPr>
          <p:nvPr/>
        </p:nvSpPr>
        <p:spPr bwMode="auto">
          <a:xfrm>
            <a:off x="5314556" y="2587585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6" name="稻壳儿小白白(http://dwz.cn/Wu2UP)"/>
          <p:cNvSpPr txBox="1">
            <a:spLocks noChangeArrowheads="1"/>
          </p:cNvSpPr>
          <p:nvPr/>
        </p:nvSpPr>
        <p:spPr bwMode="auto">
          <a:xfrm>
            <a:off x="5314558" y="2981971"/>
            <a:ext cx="572858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。点击输入本栏的具体文字，简明扼要的说明分项内容，此为概念图解，请根据您的具体内容酌情修改。点击输入本栏的具体文字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7" name="稻壳儿小白白(http://dwz.cn/Wu2UP)"/>
          <p:cNvSpPr txBox="1">
            <a:spLocks noChangeArrowheads="1"/>
          </p:cNvSpPr>
          <p:nvPr/>
        </p:nvSpPr>
        <p:spPr bwMode="auto">
          <a:xfrm>
            <a:off x="5314558" y="4297289"/>
            <a:ext cx="57285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1" r="34696"/>
          <a:stretch>
            <a:fillRect/>
          </a:stretch>
        </p:blipFill>
        <p:spPr>
          <a:xfrm>
            <a:off x="4684542" y="0"/>
            <a:ext cx="2700997" cy="6858000"/>
          </a:xfrm>
          <a:prstGeom prst="rect">
            <a:avLst/>
          </a:prstGeom>
        </p:spPr>
      </p:pic>
      <p:sp>
        <p:nvSpPr>
          <p:cNvPr id="4" name="稻壳儿小白白(http://dwz.cn/Wu2UP)"/>
          <p:cNvSpPr txBox="1">
            <a:spLocks noChangeArrowheads="1"/>
          </p:cNvSpPr>
          <p:nvPr/>
        </p:nvSpPr>
        <p:spPr bwMode="auto">
          <a:xfrm>
            <a:off x="7649794" y="1298583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5" name="稻壳儿小白白(http://dwz.cn/Wu2UP)"/>
          <p:cNvSpPr txBox="1">
            <a:spLocks noChangeArrowheads="1"/>
          </p:cNvSpPr>
          <p:nvPr/>
        </p:nvSpPr>
        <p:spPr bwMode="auto">
          <a:xfrm>
            <a:off x="7649796" y="1861781"/>
            <a:ext cx="3582199" cy="252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。点击输入本栏的具体文字，简明扼要的说明分项内容，此为概念图解，请根据您的具体内容酌情修改。点击输入本栏的具体文字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  <p:sp>
        <p:nvSpPr>
          <p:cNvPr id="6" name="稻壳儿小白白(http://dwz.cn/Wu2UP)"/>
          <p:cNvSpPr txBox="1">
            <a:spLocks noChangeArrowheads="1"/>
          </p:cNvSpPr>
          <p:nvPr/>
        </p:nvSpPr>
        <p:spPr bwMode="auto">
          <a:xfrm>
            <a:off x="557332" y="2857753"/>
            <a:ext cx="35822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r>
              <a:rPr lang="en-US" altLang="zh-CN" sz="2400" b="1" dirty="0">
                <a:solidFill>
                  <a:srgbClr val="497193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  <a:cs typeface="Arial" panose="020B0604020202020204" pitchFamily="34" charset="0"/>
              </a:rPr>
              <a:t>ADD YOUR TITLE HERE</a:t>
            </a:r>
            <a:endParaRPr lang="zh-CN" altLang="en-US" sz="2400" b="1" dirty="0">
              <a:solidFill>
                <a:srgbClr val="497193"/>
              </a:solidFill>
              <a:latin typeface="汉仪小麦体简" panose="00020600040101010101" pitchFamily="18" charset="-122"/>
              <a:ea typeface="汉仪小麦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7" name="稻壳儿小白白(http://dwz.cn/Wu2UP)"/>
          <p:cNvSpPr txBox="1">
            <a:spLocks noChangeArrowheads="1"/>
          </p:cNvSpPr>
          <p:nvPr/>
        </p:nvSpPr>
        <p:spPr bwMode="auto">
          <a:xfrm>
            <a:off x="557334" y="3420951"/>
            <a:ext cx="3582199" cy="252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>
              <a:lnSpc>
                <a:spcPct val="200000"/>
              </a:lnSpc>
            </a:pPr>
            <a:r>
              <a:rPr lang="zh-CN" altLang="en-US" sz="1400" kern="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点击输入本栏的具体文字，简明扼要的说明分项内容，此为概念图解，请根据您的具体内容酌情修改。点击输入本栏的具体文字。点击输入本栏的具体文字，简明扼要的说明分项内容，此为概念图解，请根据您的具体内容酌情修改。点击输入本栏的具体文字。</a:t>
            </a:r>
            <a:endParaRPr lang="zh-CN" altLang="en-US" sz="1400" kern="0" dirty="0">
              <a:latin typeface="汉仪小麦体简" panose="00020600040101010101" pitchFamily="18" charset="-122"/>
              <a:ea typeface="汉仪小麦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云形 5"/>
          <p:cNvSpPr/>
          <p:nvPr/>
        </p:nvSpPr>
        <p:spPr>
          <a:xfrm rot="407432">
            <a:off x="1686953" y="1431902"/>
            <a:ext cx="8551578" cy="4825218"/>
          </a:xfrm>
          <a:prstGeom prst="cloud">
            <a:avLst/>
          </a:prstGeom>
          <a:solidFill>
            <a:srgbClr val="F5969E"/>
          </a:solidFill>
          <a:ln w="57150">
            <a:solidFill>
              <a:srgbClr val="F5969E"/>
            </a:solidFill>
            <a:prstDash val="dash"/>
          </a:ln>
          <a:effectLst>
            <a:outerShdw blurRad="50800" dist="254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937018" y="2531023"/>
            <a:ext cx="7423946" cy="122475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5400" dirty="0">
                <a:latin typeface="汉仪小麦体简" panose="00020600040101010101" pitchFamily="18" charset="-122"/>
                <a:ea typeface="汉仪小麦体简" panose="00020600040101010101" pitchFamily="18" charset="-122"/>
              </a:rPr>
              <a:t>班级介绍</a:t>
            </a:r>
            <a:endParaRPr lang="zh-CN" altLang="en-US" sz="5400" dirty="0">
              <a:latin typeface="汉仪PP体简" panose="00020600040101010101" pitchFamily="18" charset="-122"/>
              <a:ea typeface="汉仪PP体简" panose="00020600040101010101" pitchFamily="18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154" y="2628113"/>
            <a:ext cx="5612644" cy="56126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PA" val="v3.0.1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ISPRING_PRESENTATION_TITLE" val="卡通可爱创意幼儿园家长会PPT模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2246</Words>
  <Application>WPS 演示</Application>
  <PresentationFormat>宽屏</PresentationFormat>
  <Paragraphs>120</Paragraphs>
  <Slides>18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汉仪小麦体简</vt:lpstr>
      <vt:lpstr>微软雅黑</vt:lpstr>
      <vt:lpstr>汉仪PP体简</vt:lpstr>
      <vt:lpstr>楷体</vt:lpstr>
      <vt:lpstr>UKIJ Qolyazma</vt:lpstr>
      <vt:lpstr>Segoe Print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卡通可爱创意幼儿园家长会PPT模板</dc:title>
  <dc:creator>Administrator</dc:creator>
  <cp:lastModifiedBy>南蛮姑娘</cp:lastModifiedBy>
  <cp:revision>12</cp:revision>
  <dcterms:created xsi:type="dcterms:W3CDTF">2017-11-15T06:13:00Z</dcterms:created>
  <dcterms:modified xsi:type="dcterms:W3CDTF">2021-09-14T10:45:17Z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DECED961F9464F5292A16A8D2153856E</vt:lpwstr>
  </property>
  <property fmtid="{D5CDD505-2E9C-101B-9397-08002B2CF9AE}" pid="3" name="KSOProductBuildVer">
    <vt:lpwstr>2052-11.1.0.10700</vt:lpwstr>
  </property>
</Properties>
</file>