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11088312" r:id="rId6"/>
    <p:sldId id="381" r:id="rId7"/>
    <p:sldId id="389" r:id="rId9"/>
    <p:sldId id="519" r:id="rId10"/>
    <p:sldId id="2711" r:id="rId11"/>
    <p:sldId id="260" r:id="rId12"/>
    <p:sldId id="11088311" r:id="rId13"/>
    <p:sldId id="2721" r:id="rId14"/>
    <p:sldId id="2736" r:id="rId15"/>
    <p:sldId id="8576" r:id="rId16"/>
    <p:sldId id="8580" r:id="rId17"/>
    <p:sldId id="261" r:id="rId18"/>
    <p:sldId id="8578" r:id="rId19"/>
    <p:sldId id="11088316" r:id="rId20"/>
    <p:sldId id="8581" r:id="rId21"/>
    <p:sldId id="8582" r:id="rId22"/>
    <p:sldId id="843" r:id="rId23"/>
    <p:sldId id="262" r:id="rId24"/>
    <p:sldId id="8585" r:id="rId25"/>
    <p:sldId id="534" r:id="rId26"/>
    <p:sldId id="25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110"/>
    <a:srgbClr val="977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1"/>
            </a:solidFill>
            <a:ln w="38100">
              <a:noFill/>
            </a:ln>
          </c:spPr>
          <c:explosion val="0"/>
          <c:dPt>
            <c:idx val="0"/>
            <c:bubble3D val="0"/>
            <c:spPr>
              <a:solidFill>
                <a:schemeClr val="accent1"/>
              </a:solidFill>
              <a:ln w="38100">
                <a:noFill/>
              </a:ln>
            </c:spPr>
          </c:dPt>
          <c:dPt>
            <c:idx val="1"/>
            <c:bubble3D val="0"/>
            <c:spPr>
              <a:solidFill>
                <a:schemeClr val="accent1"/>
              </a:solidFill>
              <a:ln w="38100">
                <a:noFill/>
              </a:ln>
            </c:spPr>
          </c:dPt>
          <c:dPt>
            <c:idx val="2"/>
            <c:bubble3D val="0"/>
            <c:spPr>
              <a:solidFill>
                <a:schemeClr val="accent1"/>
              </a:solidFill>
              <a:ln w="38100">
                <a:noFill/>
              </a:ln>
            </c:spPr>
          </c:dPt>
          <c:dPt>
            <c:idx val="3"/>
            <c:bubble3D val="0"/>
            <c:spPr>
              <a:solidFill>
                <a:schemeClr val="accent1"/>
              </a:solidFill>
              <a:ln w="38100">
                <a:noFill/>
              </a:ln>
            </c:spPr>
          </c:dPt>
          <c:dPt>
            <c:idx val="4"/>
            <c:bubble3D val="0"/>
            <c:spPr>
              <a:solidFill>
                <a:schemeClr val="accent1"/>
              </a:solidFill>
              <a:ln w="38100">
                <a:noFill/>
              </a:ln>
            </c:spPr>
          </c:dPt>
          <c:dLbls>
            <c:spPr>
              <a:noFill/>
              <a:ln>
                <a:noFill/>
              </a:ln>
              <a:effectLst/>
            </c:spPr>
            <c:txPr>
              <a:bodyPr rot="0" spcFirstLastPara="0" vertOverflow="ellipsis" vert="horz" wrap="square" lIns="38100" tIns="19050" rIns="38100" bIns="19050" anchor="ctr" anchorCtr="1"/>
              <a:lstStyle/>
              <a:p>
                <a:pPr>
                  <a:defRPr lang="zh-CN" sz="1800" b="1" i="0" u="none" strike="noStrike" kern="1200" baseline="-250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defRPr>
                </a:pPr>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val>
            <c:numRef>
              <c:f>Sheet1!$B$2:$B$6</c:f>
              <c:numCache>
                <c:formatCode>General</c:formatCode>
                <c:ptCount val="5"/>
                <c:pt idx="0">
                  <c:v>70</c:v>
                </c:pt>
                <c:pt idx="1">
                  <c:v>30</c:v>
                </c:pt>
                <c:pt idx="2">
                  <c:v>30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1st Qtr</c:v>
                      </c:pt>
                      <c:pt idx="1">
                        <c:v>2nd Qtr</c:v>
                      </c:pt>
                      <c:pt idx="2">
                        <c:v>2nd Qtr</c:v>
                      </c:pt>
                      <c:pt idx="3">
                        <c:v>2nd Qtr</c:v>
                      </c:pt>
                      <c:pt idx="4">
                        <c:v>2nd Qtr</c:v>
                      </c:pt>
                    </c:strCache>
                  </c:strRef>
                </c15:cat>
              </c15:filteredCategoryTitle>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spPr>
    <a:ln>
      <a:noFill/>
    </a:ln>
  </c:spPr>
  <c:txPr>
    <a:bodyPr/>
    <a:lstStyle/>
    <a:p>
      <a:pPr>
        <a:defRPr lang="zh-CN" sz="1800" b="1" baseline="-2500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677A-0D97-42BC-B3DF-E8B35DFB6F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EA17A-FE5E-4089-9B69-BA0CBA5B2C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E820B7-5791-4F55-82DF-71540649BBA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09294-F4F0-4A59-8A6D-14E5E3E10A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8E5CA3-F24B-4719-BCA2-A7B047E206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A64216-7571-4F55-B8A0-A9B09CAD06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6B8CD501-6BB7-45B6-B183-6435F0E3813A}" type="slidenum">
              <a:rPr lang="th-TH" smtClean="0"/>
            </a:fld>
            <a:endParaRPr 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671087-1249-49DD-957A-A2D16908160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914D7-F920-4CFC-9A44-0A24832BAF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0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4361" y="6513514"/>
            <a:ext cx="4114800" cy="263525"/>
          </a:xfrm>
          <a:prstGeom prst="rect">
            <a:avLst/>
          </a:prstGeom>
        </p:spPr>
        <p:txBody>
          <a:bodyPr lIns="0" tIns="0" rIns="0" bIns="0" anchor="ctr" anchorCtr="0"/>
          <a:lstStyle>
            <a:lvl1pPr>
              <a:defRPr sz="1000">
                <a:solidFill>
                  <a:schemeClr val="bg1">
                    <a:lumMod val="65000"/>
                  </a:schemeClr>
                </a:solidFill>
              </a:defRPr>
            </a:lvl1pPr>
          </a:lstStyle>
          <a:p>
            <a:r>
              <a:rPr lang="en-GB" dirty="0"/>
              <a:t> </a:t>
            </a:r>
            <a:endParaRPr lang="en-GB" dirty="0"/>
          </a:p>
        </p:txBody>
      </p:sp>
      <p:sp>
        <p:nvSpPr>
          <p:cNvPr id="6" name="Slide Number Placeholder 5"/>
          <p:cNvSpPr>
            <a:spLocks noGrp="1"/>
          </p:cNvSpPr>
          <p:nvPr>
            <p:ph type="sldNum" sz="quarter" idx="12"/>
          </p:nvPr>
        </p:nvSpPr>
        <p:spPr>
          <a:xfrm>
            <a:off x="80962" y="6513514"/>
            <a:ext cx="338139" cy="263525"/>
          </a:xfrm>
          <a:prstGeom prst="rect">
            <a:avLst/>
          </a:prstGeom>
          <a:ln>
            <a:solidFill>
              <a:schemeClr val="bg1">
                <a:lumMod val="85000"/>
              </a:schemeClr>
            </a:solidFill>
          </a:ln>
        </p:spPr>
        <p:txBody>
          <a:bodyPr lIns="0" tIns="0" rIns="0" bIns="0" anchor="ctr" anchorCtr="0"/>
          <a:lstStyle>
            <a:lvl1pPr algn="ctr">
              <a:defRPr sz="1000">
                <a:solidFill>
                  <a:schemeClr val="bg1">
                    <a:lumMod val="65000"/>
                  </a:schemeClr>
                </a:solidFill>
              </a:defRPr>
            </a:lvl1pPr>
          </a:lstStyle>
          <a:p>
            <a:fld id="{F38B1AB7-65BE-463D-9AF3-0E306DDDB8CD}" type="slidenum">
              <a:rPr lang="en-GB" smtClean="0"/>
            </a:fld>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DE1A31B1-0F68-4C33-BDD3-CAE4BFAB13F6}"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smtClean="0"/>
            </a:lvl1pPr>
          </a:lstStyle>
          <a:p>
            <a:pPr>
              <a:defRPr/>
            </a:pPr>
            <a:fld id="{07AE1855-463C-43AE-8675-A336B67320E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DCF149E-F706-4737-B602-9CBA2455A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382B5B-8472-4AE5-BC62-170F60ED227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F149E-F706-4737-B602-9CBA2455AC4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82B5B-8472-4AE5-BC62-170F60ED227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7490" t="13411" r="17490" b="4853"/>
          <a:stretch>
            <a:fillRect/>
          </a:stretch>
        </p:blipFill>
        <p:spPr>
          <a:xfrm rot="5400000">
            <a:off x="2667000" y="-2667002"/>
            <a:ext cx="6857998" cy="12192003"/>
          </a:xfrm>
          <a:prstGeom prst="rect">
            <a:avLst/>
          </a:prstGeom>
        </p:spPr>
      </p:pic>
      <p:sp>
        <p:nvSpPr>
          <p:cNvPr id="6" name="Title 1"/>
          <p:cNvSpPr txBox="1"/>
          <p:nvPr/>
        </p:nvSpPr>
        <p:spPr>
          <a:xfrm>
            <a:off x="2442252" y="2659744"/>
            <a:ext cx="6240693" cy="1538512"/>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zh-CN" altLang="en-US" sz="96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校园招聘</a:t>
            </a:r>
            <a:endParaRPr lang="id-ID" sz="96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475533" y="3901174"/>
            <a:ext cx="3969480" cy="354664"/>
          </a:xfrm>
          <a:prstGeom prst="rect">
            <a:avLst/>
          </a:prstGeom>
          <a:solidFill>
            <a:srgbClr val="FDE11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773D6"/>
                </a:solidFill>
                <a:latin typeface="FZHei-B01S" panose="02010601030101010101" pitchFamily="2" charset="-122"/>
                <a:ea typeface="FZHei-B01S" panose="02010601030101010101" pitchFamily="2" charset="-122"/>
                <a:sym typeface="FZHei-B01S" panose="02010601030101010101" pitchFamily="2" charset="-122"/>
              </a:rPr>
              <a:t>工作汇报  企业通用  简约时尚</a:t>
            </a:r>
            <a:endParaRPr lang="zh-CN" altLang="en-US" dirty="0">
              <a:solidFill>
                <a:srgbClr val="9773D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23"/>
          <p:cNvSpPr txBox="1"/>
          <p:nvPr/>
        </p:nvSpPr>
        <p:spPr>
          <a:xfrm>
            <a:off x="3519065" y="4841162"/>
            <a:ext cx="3714463" cy="338554"/>
          </a:xfrm>
          <a:prstGeom prst="rect">
            <a:avLst/>
          </a:prstGeom>
          <a:noFill/>
        </p:spPr>
        <p:txBody>
          <a:bodyPr wrap="square" rtlCol="0">
            <a:spAutoFit/>
          </a:bodyPr>
          <a:lstStyle/>
          <a:p>
            <a:pPr algn="ct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Your content to play here, or through </a:t>
            </a:r>
            <a:r>
              <a:rPr lang="en-US" altLang="zh-CN" sz="800" dirty="0" err="1">
                <a:solidFill>
                  <a:schemeClr val="bg1"/>
                </a:solidFill>
                <a:latin typeface="FZHei-B01S" panose="02010601030101010101" pitchFamily="2" charset="-122"/>
                <a:ea typeface="FZHei-B01S" panose="02010601030101010101" pitchFamily="2" charset="-122"/>
                <a:sym typeface="FZHei-B01S" panose="02010601030101010101" pitchFamily="2" charset="-122"/>
              </a:rPr>
              <a:t>youy</a:t>
            </a: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content to play here, </a:t>
            </a:r>
            <a:endPar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or through your copy, paste in this box, and select paste in this box, and </a:t>
            </a:r>
            <a:endPar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
          <p:cNvSpPr txBox="1"/>
          <p:nvPr/>
        </p:nvSpPr>
        <p:spPr>
          <a:xfrm>
            <a:off x="3475533" y="4398015"/>
            <a:ext cx="4041928" cy="461665"/>
          </a:xfrm>
          <a:prstGeom prst="rect">
            <a:avLst/>
          </a:prstGeom>
          <a:noFill/>
        </p:spPr>
        <p:txBody>
          <a:bodyPr wrap="square" rtlCol="0">
            <a:spAutoFit/>
          </a:bodyPr>
          <a:lstStyle/>
          <a:p>
            <a:pPr algn="ct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清</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爽</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孟</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菲</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斯</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系</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列</a:t>
            </a:r>
            <a:endPar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组合 9"/>
          <p:cNvGrpSpPr/>
          <p:nvPr/>
        </p:nvGrpSpPr>
        <p:grpSpPr>
          <a:xfrm rot="16200000">
            <a:off x="1160449" y="3095676"/>
            <a:ext cx="3206187" cy="1164682"/>
            <a:chOff x="5591515" y="1114424"/>
            <a:chExt cx="2276928" cy="1077233"/>
          </a:xfrm>
          <a:solidFill>
            <a:srgbClr val="FDE110"/>
          </a:solidFill>
        </p:grpSpPr>
        <p:sp>
          <p:nvSpPr>
            <p:cNvPr id="11" name="矩形 10"/>
            <p:cNvSpPr/>
            <p:nvPr/>
          </p:nvSpPr>
          <p:spPr>
            <a:xfrm>
              <a:off x="5591515"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7849699"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rot="16200000">
              <a:off x="6703945" y="1994"/>
              <a:ext cx="45719" cy="2270580"/>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4" name="组合 13"/>
          <p:cNvGrpSpPr/>
          <p:nvPr/>
        </p:nvGrpSpPr>
        <p:grpSpPr>
          <a:xfrm rot="5400000" flipH="1">
            <a:off x="6689534" y="3164708"/>
            <a:ext cx="3206187" cy="1026616"/>
            <a:chOff x="5591515" y="1114424"/>
            <a:chExt cx="2276928" cy="1077233"/>
          </a:xfrm>
          <a:solidFill>
            <a:srgbClr val="FDE110"/>
          </a:solidFill>
        </p:grpSpPr>
        <p:sp>
          <p:nvSpPr>
            <p:cNvPr id="15" name="矩形 14"/>
            <p:cNvSpPr/>
            <p:nvPr/>
          </p:nvSpPr>
          <p:spPr>
            <a:xfrm>
              <a:off x="5591515"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a:off x="7849699"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rot="16200000">
              <a:off x="6703945" y="1994"/>
              <a:ext cx="45719" cy="2270580"/>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anim calcmode="lin" valueType="num">
                                      <p:cBhvr>
                                        <p:cTn id="10" dur="750" fill="hold"/>
                                        <p:tgtEl>
                                          <p:spTgt spid="10"/>
                                        </p:tgtEl>
                                        <p:attrNameLst>
                                          <p:attrName>ppt_x</p:attrName>
                                        </p:attrNameLst>
                                      </p:cBhvr>
                                      <p:tavLst>
                                        <p:tav tm="0">
                                          <p:val>
                                            <p:fltVal val="0.5"/>
                                          </p:val>
                                        </p:tav>
                                        <p:tav tm="100000">
                                          <p:val>
                                            <p:strVal val="#ppt_x"/>
                                          </p:val>
                                        </p:tav>
                                      </p:tavLst>
                                    </p:anim>
                                    <p:anim calcmode="lin" valueType="num">
                                      <p:cBhvr>
                                        <p:cTn id="11" dur="75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fltVal val="0.5"/>
                                          </p:val>
                                        </p:tav>
                                        <p:tav tm="100000">
                                          <p:val>
                                            <p:strVal val="#ppt_x"/>
                                          </p:val>
                                        </p:tav>
                                      </p:tavLst>
                                    </p:anim>
                                    <p:anim calcmode="lin" valueType="num">
                                      <p:cBhvr>
                                        <p:cTn id="18" dur="75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250"/>
                                        <p:tgtEl>
                                          <p:spTgt spid="9"/>
                                        </p:tgtEl>
                                      </p:cBhvr>
                                    </p:animEffect>
                                  </p:childTnLst>
                                </p:cTn>
                              </p:par>
                            </p:childTnLst>
                          </p:cTn>
                        </p:par>
                        <p:par>
                          <p:cTn id="23" fill="hold">
                            <p:stCondLst>
                              <p:cond delay="189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2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1"/>
          <p:cNvSpPr txBox="1">
            <a:spLocks noChangeArrowheads="1"/>
          </p:cNvSpPr>
          <p:nvPr/>
        </p:nvSpPr>
        <p:spPr bwMode="auto">
          <a:xfrm flipH="1">
            <a:off x="2701694" y="3074970"/>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1"/>
          <p:cNvSpPr txBox="1">
            <a:spLocks noChangeArrowheads="1"/>
          </p:cNvSpPr>
          <p:nvPr/>
        </p:nvSpPr>
        <p:spPr bwMode="auto">
          <a:xfrm flipH="1">
            <a:off x="2701694" y="4143991"/>
            <a:ext cx="3017520" cy="5835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1"/>
          <p:cNvSpPr txBox="1">
            <a:spLocks noChangeArrowheads="1"/>
          </p:cNvSpPr>
          <p:nvPr/>
        </p:nvSpPr>
        <p:spPr bwMode="auto">
          <a:xfrm flipH="1">
            <a:off x="2701694" y="5058074"/>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a:off x="1669914" y="1995311"/>
            <a:ext cx="476604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TextBox 11"/>
          <p:cNvSpPr txBox="1">
            <a:spLocks noChangeArrowheads="1"/>
          </p:cNvSpPr>
          <p:nvPr/>
        </p:nvSpPr>
        <p:spPr bwMode="auto">
          <a:xfrm flipH="1">
            <a:off x="2701694" y="2199622"/>
            <a:ext cx="3017520" cy="5835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50994" y="1047283"/>
            <a:ext cx="3981638" cy="4671826"/>
          </a:xfrm>
          <a:prstGeom prst="rect">
            <a:avLst/>
          </a:prstGeom>
        </p:spPr>
      </p:pic>
      <p:grpSp>
        <p:nvGrpSpPr>
          <p:cNvPr id="9" name="组合 8"/>
          <p:cNvGrpSpPr/>
          <p:nvPr/>
        </p:nvGrpSpPr>
        <p:grpSpPr>
          <a:xfrm>
            <a:off x="179991" y="338466"/>
            <a:ext cx="3254570" cy="563794"/>
            <a:chOff x="744342" y="709010"/>
            <a:chExt cx="3255323" cy="563925"/>
          </a:xfrm>
        </p:grpSpPr>
        <p:sp>
          <p:nvSpPr>
            <p:cNvPr id="10"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1" name="直接连接符 10"/>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419413" y="1895829"/>
            <a:ext cx="3353173" cy="2981765"/>
            <a:chOff x="3949950" y="1935228"/>
            <a:chExt cx="4292100" cy="3816694"/>
          </a:xfrm>
        </p:grpSpPr>
        <p:sp>
          <p:nvSpPr>
            <p:cNvPr id="7" name="Freeform 28"/>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8" name="Freeform 29"/>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FFFFFF"/>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9" name="Freeform 30"/>
            <p:cNvSpPr/>
            <p:nvPr/>
          </p:nvSpPr>
          <p:spPr bwMode="auto">
            <a:xfrm>
              <a:off x="6528433" y="4412990"/>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solidFill>
              <a:srgbClr val="FFFFFF"/>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31"/>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32"/>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2" name="Freeform 33"/>
            <p:cNvSpPr/>
            <p:nvPr/>
          </p:nvSpPr>
          <p:spPr bwMode="auto">
            <a:xfrm>
              <a:off x="5663567" y="4594289"/>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34"/>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35"/>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36"/>
            <p:cNvSpPr/>
            <p:nvPr/>
          </p:nvSpPr>
          <p:spPr bwMode="auto">
            <a:xfrm>
              <a:off x="4693950" y="3843574"/>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37"/>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38"/>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39"/>
            <p:cNvSpPr/>
            <p:nvPr/>
          </p:nvSpPr>
          <p:spPr bwMode="auto">
            <a:xfrm>
              <a:off x="5558816" y="3095545"/>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40"/>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41"/>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Freeform 42"/>
            <p:cNvSpPr/>
            <p:nvPr/>
          </p:nvSpPr>
          <p:spPr bwMode="auto">
            <a:xfrm>
              <a:off x="6321617" y="3095545"/>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2" name="Freeform 43"/>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4" name="Freeform 75"/>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73"/>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69"/>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2" name="Group 66"/>
            <p:cNvGrpSpPr/>
            <p:nvPr/>
          </p:nvGrpSpPr>
          <p:grpSpPr>
            <a:xfrm>
              <a:off x="6674717" y="4979124"/>
              <a:ext cx="362796" cy="338611"/>
              <a:chOff x="4418013" y="3475038"/>
              <a:chExt cx="285750" cy="266701"/>
            </a:xfrm>
            <a:solidFill>
              <a:srgbClr val="FFFFFF"/>
            </a:solidFill>
          </p:grpSpPr>
          <p:sp>
            <p:nvSpPr>
              <p:cNvPr id="33"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5" name="Group 47"/>
            <p:cNvGrpSpPr/>
            <p:nvPr/>
          </p:nvGrpSpPr>
          <p:grpSpPr>
            <a:xfrm>
              <a:off x="4614716" y="3843575"/>
              <a:ext cx="2002354" cy="1908347"/>
              <a:chOff x="4614716" y="3843575"/>
              <a:chExt cx="2002354" cy="1908347"/>
            </a:xfrm>
          </p:grpSpPr>
          <p:sp>
            <p:nvSpPr>
              <p:cNvPr id="38" name="Freeform 63"/>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reeform 18"/>
              <p:cNvSpPr/>
              <p:nvPr/>
            </p:nvSpPr>
            <p:spPr bwMode="auto">
              <a:xfrm>
                <a:off x="5122816" y="4936315"/>
                <a:ext cx="413624" cy="413623"/>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1" name="Freeform 59"/>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Freeform 53"/>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2"/>
            </a:solidFill>
            <a:ln w="9525">
              <a:noFill/>
              <a:round/>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6" name="Shape 222"/>
            <p:cNvSpPr/>
            <p:nvPr/>
          </p:nvSpPr>
          <p:spPr>
            <a:xfrm>
              <a:off x="4445538" y="3585006"/>
              <a:ext cx="328470" cy="412689"/>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FZHei-B01S" panose="02010601030101010101" pitchFamily="2" charset="-122"/>
                <a:ea typeface="FZHei-B01S" panose="02010601030101010101" pitchFamily="2" charset="-122"/>
                <a:sym typeface="FZHei-B01S" panose="02010601030101010101" pitchFamily="2" charset="-122"/>
              </a:endParaRPr>
            </a:p>
          </p:txBody>
        </p:sp>
        <p:grpSp>
          <p:nvGrpSpPr>
            <p:cNvPr id="47" name="Group 83"/>
            <p:cNvGrpSpPr/>
            <p:nvPr/>
          </p:nvGrpSpPr>
          <p:grpSpPr>
            <a:xfrm>
              <a:off x="5051424" y="2328257"/>
              <a:ext cx="612143" cy="429803"/>
              <a:chOff x="7350125" y="1003300"/>
              <a:chExt cx="522288" cy="366713"/>
            </a:xfrm>
            <a:solidFill>
              <a:schemeClr val="bg1"/>
            </a:solidFill>
          </p:grpSpPr>
          <p:sp>
            <p:nvSpPr>
              <p:cNvPr id="48" name="Freeform 21"/>
              <p:cNvSpPr>
                <a:spLocks noEditPoints="1"/>
              </p:cNvSpPr>
              <p:nvPr/>
            </p:nvSpPr>
            <p:spPr bwMode="auto">
              <a:xfrm>
                <a:off x="7350125" y="1003300"/>
                <a:ext cx="373063" cy="366713"/>
              </a:xfrm>
              <a:custGeom>
                <a:avLst/>
                <a:gdLst>
                  <a:gd name="T0" fmla="*/ 85 w 99"/>
                  <a:gd name="T1" fmla="*/ 60 h 97"/>
                  <a:gd name="T2" fmla="*/ 99 w 99"/>
                  <a:gd name="T3" fmla="*/ 54 h 97"/>
                  <a:gd name="T4" fmla="*/ 99 w 99"/>
                  <a:gd name="T5" fmla="*/ 43 h 97"/>
                  <a:gd name="T6" fmla="*/ 85 w 99"/>
                  <a:gd name="T7" fmla="*/ 38 h 97"/>
                  <a:gd name="T8" fmla="*/ 83 w 99"/>
                  <a:gd name="T9" fmla="*/ 32 h 97"/>
                  <a:gd name="T10" fmla="*/ 88 w 99"/>
                  <a:gd name="T11" fmla="*/ 18 h 97"/>
                  <a:gd name="T12" fmla="*/ 81 w 99"/>
                  <a:gd name="T13" fmla="*/ 11 h 97"/>
                  <a:gd name="T14" fmla="*/ 67 w 99"/>
                  <a:gd name="T15" fmla="*/ 16 h 97"/>
                  <a:gd name="T16" fmla="*/ 61 w 99"/>
                  <a:gd name="T17" fmla="*/ 14 h 97"/>
                  <a:gd name="T18" fmla="*/ 55 w 99"/>
                  <a:gd name="T19" fmla="*/ 0 h 97"/>
                  <a:gd name="T20" fmla="*/ 44 w 99"/>
                  <a:gd name="T21" fmla="*/ 0 h 97"/>
                  <a:gd name="T22" fmla="*/ 38 w 99"/>
                  <a:gd name="T23" fmla="*/ 14 h 97"/>
                  <a:gd name="T24" fmla="*/ 32 w 99"/>
                  <a:gd name="T25" fmla="*/ 16 h 97"/>
                  <a:gd name="T26" fmla="*/ 18 w 99"/>
                  <a:gd name="T27" fmla="*/ 11 h 97"/>
                  <a:gd name="T28" fmla="*/ 10 w 99"/>
                  <a:gd name="T29" fmla="*/ 18 h 97"/>
                  <a:gd name="T30" fmla="*/ 16 w 99"/>
                  <a:gd name="T31" fmla="*/ 32 h 97"/>
                  <a:gd name="T32" fmla="*/ 14 w 99"/>
                  <a:gd name="T33" fmla="*/ 38 h 97"/>
                  <a:gd name="T34" fmla="*/ 0 w 99"/>
                  <a:gd name="T35" fmla="*/ 44 h 97"/>
                  <a:gd name="T36" fmla="*/ 0 w 99"/>
                  <a:gd name="T37" fmla="*/ 54 h 97"/>
                  <a:gd name="T38" fmla="*/ 14 w 99"/>
                  <a:gd name="T39" fmla="*/ 60 h 97"/>
                  <a:gd name="T40" fmla="*/ 16 w 99"/>
                  <a:gd name="T41" fmla="*/ 66 h 97"/>
                  <a:gd name="T42" fmla="*/ 11 w 99"/>
                  <a:gd name="T43" fmla="*/ 79 h 97"/>
                  <a:gd name="T44" fmla="*/ 18 w 99"/>
                  <a:gd name="T45" fmla="*/ 87 h 97"/>
                  <a:gd name="T46" fmla="*/ 32 w 99"/>
                  <a:gd name="T47" fmla="*/ 82 h 97"/>
                  <a:gd name="T48" fmla="*/ 38 w 99"/>
                  <a:gd name="T49" fmla="*/ 84 h 97"/>
                  <a:gd name="T50" fmla="*/ 44 w 99"/>
                  <a:gd name="T51" fmla="*/ 97 h 97"/>
                  <a:gd name="T52" fmla="*/ 55 w 99"/>
                  <a:gd name="T53" fmla="*/ 97 h 97"/>
                  <a:gd name="T54" fmla="*/ 61 w 99"/>
                  <a:gd name="T55" fmla="*/ 84 h 97"/>
                  <a:gd name="T56" fmla="*/ 67 w 99"/>
                  <a:gd name="T57" fmla="*/ 81 h 97"/>
                  <a:gd name="T58" fmla="*/ 81 w 99"/>
                  <a:gd name="T59" fmla="*/ 87 h 97"/>
                  <a:gd name="T60" fmla="*/ 89 w 99"/>
                  <a:gd name="T61" fmla="*/ 79 h 97"/>
                  <a:gd name="T62" fmla="*/ 83 w 99"/>
                  <a:gd name="T63" fmla="*/ 66 h 97"/>
                  <a:gd name="T64" fmla="*/ 85 w 99"/>
                  <a:gd name="T65" fmla="*/ 60 h 97"/>
                  <a:gd name="T66" fmla="*/ 49 w 99"/>
                  <a:gd name="T67" fmla="*/ 64 h 97"/>
                  <a:gd name="T68" fmla="*/ 34 w 99"/>
                  <a:gd name="T69" fmla="*/ 49 h 97"/>
                  <a:gd name="T70" fmla="*/ 49 w 99"/>
                  <a:gd name="T71" fmla="*/ 33 h 97"/>
                  <a:gd name="T72" fmla="*/ 65 w 99"/>
                  <a:gd name="T73" fmla="*/ 49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60"/>
                    </a:moveTo>
                    <a:cubicBezTo>
                      <a:pt x="85" y="60"/>
                      <a:pt x="99" y="55"/>
                      <a:pt x="99" y="54"/>
                    </a:cubicBezTo>
                    <a:cubicBezTo>
                      <a:pt x="99" y="43"/>
                      <a:pt x="99" y="43"/>
                      <a:pt x="99" y="43"/>
                    </a:cubicBezTo>
                    <a:cubicBezTo>
                      <a:pt x="99" y="42"/>
                      <a:pt x="85" y="38"/>
                      <a:pt x="85" y="38"/>
                    </a:cubicBezTo>
                    <a:cubicBezTo>
                      <a:pt x="83" y="32"/>
                      <a:pt x="83" y="32"/>
                      <a:pt x="83" y="32"/>
                    </a:cubicBezTo>
                    <a:cubicBezTo>
                      <a:pt x="83" y="32"/>
                      <a:pt x="89" y="19"/>
                      <a:pt x="88" y="18"/>
                    </a:cubicBezTo>
                    <a:cubicBezTo>
                      <a:pt x="81" y="11"/>
                      <a:pt x="81" y="11"/>
                      <a:pt x="81" y="11"/>
                    </a:cubicBezTo>
                    <a:cubicBezTo>
                      <a:pt x="80" y="10"/>
                      <a:pt x="67" y="16"/>
                      <a:pt x="67" y="16"/>
                    </a:cubicBezTo>
                    <a:cubicBezTo>
                      <a:pt x="61" y="14"/>
                      <a:pt x="61" y="14"/>
                      <a:pt x="61" y="14"/>
                    </a:cubicBezTo>
                    <a:cubicBezTo>
                      <a:pt x="61" y="14"/>
                      <a:pt x="55" y="0"/>
                      <a:pt x="55" y="0"/>
                    </a:cubicBezTo>
                    <a:cubicBezTo>
                      <a:pt x="44" y="0"/>
                      <a:pt x="44" y="0"/>
                      <a:pt x="44" y="0"/>
                    </a:cubicBezTo>
                    <a:cubicBezTo>
                      <a:pt x="43" y="0"/>
                      <a:pt x="38" y="14"/>
                      <a:pt x="38" y="14"/>
                    </a:cubicBezTo>
                    <a:cubicBezTo>
                      <a:pt x="32" y="16"/>
                      <a:pt x="32" y="16"/>
                      <a:pt x="32" y="16"/>
                    </a:cubicBezTo>
                    <a:cubicBezTo>
                      <a:pt x="32" y="16"/>
                      <a:pt x="19" y="10"/>
                      <a:pt x="18" y="11"/>
                    </a:cubicBezTo>
                    <a:cubicBezTo>
                      <a:pt x="10" y="18"/>
                      <a:pt x="10" y="18"/>
                      <a:pt x="10" y="18"/>
                    </a:cubicBezTo>
                    <a:cubicBezTo>
                      <a:pt x="10" y="19"/>
                      <a:pt x="16" y="32"/>
                      <a:pt x="16" y="32"/>
                    </a:cubicBezTo>
                    <a:cubicBezTo>
                      <a:pt x="14" y="38"/>
                      <a:pt x="14" y="38"/>
                      <a:pt x="14" y="38"/>
                    </a:cubicBezTo>
                    <a:cubicBezTo>
                      <a:pt x="14" y="38"/>
                      <a:pt x="0" y="43"/>
                      <a:pt x="0" y="44"/>
                    </a:cubicBezTo>
                    <a:cubicBezTo>
                      <a:pt x="0" y="54"/>
                      <a:pt x="0" y="54"/>
                      <a:pt x="0" y="54"/>
                    </a:cubicBezTo>
                    <a:cubicBezTo>
                      <a:pt x="0" y="55"/>
                      <a:pt x="14" y="60"/>
                      <a:pt x="14" y="60"/>
                    </a:cubicBezTo>
                    <a:cubicBezTo>
                      <a:pt x="16" y="66"/>
                      <a:pt x="16" y="66"/>
                      <a:pt x="16" y="66"/>
                    </a:cubicBezTo>
                    <a:cubicBezTo>
                      <a:pt x="16" y="66"/>
                      <a:pt x="10" y="79"/>
                      <a:pt x="11" y="79"/>
                    </a:cubicBezTo>
                    <a:cubicBezTo>
                      <a:pt x="18" y="87"/>
                      <a:pt x="18" y="87"/>
                      <a:pt x="18" y="87"/>
                    </a:cubicBezTo>
                    <a:cubicBezTo>
                      <a:pt x="19" y="88"/>
                      <a:pt x="32" y="82"/>
                      <a:pt x="32" y="82"/>
                    </a:cubicBezTo>
                    <a:cubicBezTo>
                      <a:pt x="38" y="84"/>
                      <a:pt x="38" y="84"/>
                      <a:pt x="38" y="84"/>
                    </a:cubicBezTo>
                    <a:cubicBezTo>
                      <a:pt x="38" y="84"/>
                      <a:pt x="44" y="97"/>
                      <a:pt x="44" y="97"/>
                    </a:cubicBezTo>
                    <a:cubicBezTo>
                      <a:pt x="55" y="97"/>
                      <a:pt x="55" y="97"/>
                      <a:pt x="55" y="97"/>
                    </a:cubicBezTo>
                    <a:cubicBezTo>
                      <a:pt x="56" y="97"/>
                      <a:pt x="61" y="84"/>
                      <a:pt x="61" y="84"/>
                    </a:cubicBezTo>
                    <a:cubicBezTo>
                      <a:pt x="67" y="81"/>
                      <a:pt x="67" y="81"/>
                      <a:pt x="67" y="81"/>
                    </a:cubicBezTo>
                    <a:cubicBezTo>
                      <a:pt x="67" y="81"/>
                      <a:pt x="80" y="87"/>
                      <a:pt x="81" y="87"/>
                    </a:cubicBezTo>
                    <a:cubicBezTo>
                      <a:pt x="89" y="79"/>
                      <a:pt x="89" y="79"/>
                      <a:pt x="89" y="79"/>
                    </a:cubicBezTo>
                    <a:cubicBezTo>
                      <a:pt x="89" y="79"/>
                      <a:pt x="83" y="66"/>
                      <a:pt x="83" y="66"/>
                    </a:cubicBezTo>
                    <a:lnTo>
                      <a:pt x="85" y="60"/>
                    </a:lnTo>
                    <a:close/>
                    <a:moveTo>
                      <a:pt x="49" y="64"/>
                    </a:moveTo>
                    <a:cubicBezTo>
                      <a:pt x="41" y="64"/>
                      <a:pt x="34" y="57"/>
                      <a:pt x="34" y="49"/>
                    </a:cubicBezTo>
                    <a:cubicBezTo>
                      <a:pt x="34" y="40"/>
                      <a:pt x="41" y="33"/>
                      <a:pt x="49" y="33"/>
                    </a:cubicBezTo>
                    <a:cubicBezTo>
                      <a:pt x="58" y="33"/>
                      <a:pt x="65" y="40"/>
                      <a:pt x="65" y="49"/>
                    </a:cubicBezTo>
                    <a:cubicBezTo>
                      <a:pt x="65" y="57"/>
                      <a:pt x="58" y="64"/>
                      <a:pt x="49"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9" name="Freeform 22"/>
              <p:cNvSpPr>
                <a:spLocks noEditPoints="1"/>
              </p:cNvSpPr>
              <p:nvPr/>
            </p:nvSpPr>
            <p:spPr bwMode="auto">
              <a:xfrm>
                <a:off x="7699375" y="1189038"/>
                <a:ext cx="173038" cy="176213"/>
              </a:xfrm>
              <a:custGeom>
                <a:avLst/>
                <a:gdLst>
                  <a:gd name="T0" fmla="*/ 41 w 46"/>
                  <a:gd name="T1" fmla="*/ 22 h 47"/>
                  <a:gd name="T2" fmla="*/ 40 w 46"/>
                  <a:gd name="T3" fmla="*/ 19 h 47"/>
                  <a:gd name="T4" fmla="*/ 44 w 46"/>
                  <a:gd name="T5" fmla="*/ 13 h 47"/>
                  <a:gd name="T6" fmla="*/ 42 w 46"/>
                  <a:gd name="T7" fmla="*/ 9 h 47"/>
                  <a:gd name="T8" fmla="*/ 35 w 46"/>
                  <a:gd name="T9" fmla="*/ 10 h 47"/>
                  <a:gd name="T10" fmla="*/ 32 w 46"/>
                  <a:gd name="T11" fmla="*/ 8 h 47"/>
                  <a:gd name="T12" fmla="*/ 31 w 46"/>
                  <a:gd name="T13" fmla="*/ 1 h 47"/>
                  <a:gd name="T14" fmla="*/ 26 w 46"/>
                  <a:gd name="T15" fmla="*/ 0 h 47"/>
                  <a:gd name="T16" fmla="*/ 22 w 46"/>
                  <a:gd name="T17" fmla="*/ 5 h 47"/>
                  <a:gd name="T18" fmla="*/ 19 w 46"/>
                  <a:gd name="T19" fmla="*/ 6 h 47"/>
                  <a:gd name="T20" fmla="*/ 13 w 46"/>
                  <a:gd name="T21" fmla="*/ 2 h 47"/>
                  <a:gd name="T22" fmla="*/ 9 w 46"/>
                  <a:gd name="T23" fmla="*/ 5 h 47"/>
                  <a:gd name="T24" fmla="*/ 10 w 46"/>
                  <a:gd name="T25" fmla="*/ 12 h 47"/>
                  <a:gd name="T26" fmla="*/ 8 w 46"/>
                  <a:gd name="T27" fmla="*/ 14 h 47"/>
                  <a:gd name="T28" fmla="*/ 1 w 46"/>
                  <a:gd name="T29" fmla="*/ 15 h 47"/>
                  <a:gd name="T30" fmla="*/ 0 w 46"/>
                  <a:gd name="T31" fmla="*/ 20 h 47"/>
                  <a:gd name="T32" fmla="*/ 6 w 46"/>
                  <a:gd name="T33" fmla="*/ 25 h 47"/>
                  <a:gd name="T34" fmla="*/ 6 w 46"/>
                  <a:gd name="T35" fmla="*/ 28 h 47"/>
                  <a:gd name="T36" fmla="*/ 2 w 46"/>
                  <a:gd name="T37" fmla="*/ 34 h 47"/>
                  <a:gd name="T38" fmla="*/ 5 w 46"/>
                  <a:gd name="T39" fmla="*/ 38 h 47"/>
                  <a:gd name="T40" fmla="*/ 11 w 46"/>
                  <a:gd name="T41" fmla="*/ 37 h 47"/>
                  <a:gd name="T42" fmla="*/ 14 w 46"/>
                  <a:gd name="T43" fmla="*/ 39 h 47"/>
                  <a:gd name="T44" fmla="*/ 15 w 46"/>
                  <a:gd name="T45" fmla="*/ 46 h 47"/>
                  <a:gd name="T46" fmla="*/ 20 w 46"/>
                  <a:gd name="T47" fmla="*/ 47 h 47"/>
                  <a:gd name="T48" fmla="*/ 24 w 46"/>
                  <a:gd name="T49" fmla="*/ 41 h 47"/>
                  <a:gd name="T50" fmla="*/ 27 w 46"/>
                  <a:gd name="T51" fmla="*/ 41 h 47"/>
                  <a:gd name="T52" fmla="*/ 33 w 46"/>
                  <a:gd name="T53" fmla="*/ 45 h 47"/>
                  <a:gd name="T54" fmla="*/ 37 w 46"/>
                  <a:gd name="T55" fmla="*/ 42 h 47"/>
                  <a:gd name="T56" fmla="*/ 36 w 46"/>
                  <a:gd name="T57" fmla="*/ 35 h 47"/>
                  <a:gd name="T58" fmla="*/ 38 w 46"/>
                  <a:gd name="T59" fmla="*/ 33 h 47"/>
                  <a:gd name="T60" fmla="*/ 45 w 46"/>
                  <a:gd name="T61" fmla="*/ 31 h 47"/>
                  <a:gd name="T62" fmla="*/ 46 w 46"/>
                  <a:gd name="T63" fmla="*/ 26 h 47"/>
                  <a:gd name="T64" fmla="*/ 41 w 46"/>
                  <a:gd name="T65" fmla="*/ 22 h 47"/>
                  <a:gd name="T66" fmla="*/ 30 w 46"/>
                  <a:gd name="T67" fmla="*/ 25 h 47"/>
                  <a:gd name="T68" fmla="*/ 21 w 46"/>
                  <a:gd name="T69" fmla="*/ 31 h 47"/>
                  <a:gd name="T70" fmla="*/ 16 w 46"/>
                  <a:gd name="T71" fmla="*/ 22 h 47"/>
                  <a:gd name="T72" fmla="*/ 25 w 46"/>
                  <a:gd name="T73" fmla="*/ 16 h 47"/>
                  <a:gd name="T74" fmla="*/ 30 w 46"/>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1" y="22"/>
                    </a:moveTo>
                    <a:cubicBezTo>
                      <a:pt x="40" y="19"/>
                      <a:pt x="40" y="19"/>
                      <a:pt x="40" y="19"/>
                    </a:cubicBezTo>
                    <a:cubicBezTo>
                      <a:pt x="40" y="19"/>
                      <a:pt x="44" y="13"/>
                      <a:pt x="44" y="13"/>
                    </a:cubicBezTo>
                    <a:cubicBezTo>
                      <a:pt x="42" y="9"/>
                      <a:pt x="42" y="9"/>
                      <a:pt x="42" y="9"/>
                    </a:cubicBezTo>
                    <a:cubicBezTo>
                      <a:pt x="41" y="8"/>
                      <a:pt x="35" y="10"/>
                      <a:pt x="35" y="10"/>
                    </a:cubicBezTo>
                    <a:cubicBezTo>
                      <a:pt x="32" y="8"/>
                      <a:pt x="32" y="8"/>
                      <a:pt x="32" y="8"/>
                    </a:cubicBezTo>
                    <a:cubicBezTo>
                      <a:pt x="32" y="8"/>
                      <a:pt x="32" y="1"/>
                      <a:pt x="31" y="1"/>
                    </a:cubicBezTo>
                    <a:cubicBezTo>
                      <a:pt x="26" y="0"/>
                      <a:pt x="26" y="0"/>
                      <a:pt x="26" y="0"/>
                    </a:cubicBezTo>
                    <a:cubicBezTo>
                      <a:pt x="26" y="0"/>
                      <a:pt x="22" y="5"/>
                      <a:pt x="22" y="5"/>
                    </a:cubicBezTo>
                    <a:cubicBezTo>
                      <a:pt x="19" y="6"/>
                      <a:pt x="19" y="6"/>
                      <a:pt x="19" y="6"/>
                    </a:cubicBezTo>
                    <a:cubicBezTo>
                      <a:pt x="19" y="6"/>
                      <a:pt x="14" y="2"/>
                      <a:pt x="13" y="2"/>
                    </a:cubicBezTo>
                    <a:cubicBezTo>
                      <a:pt x="9" y="5"/>
                      <a:pt x="9" y="5"/>
                      <a:pt x="9" y="5"/>
                    </a:cubicBezTo>
                    <a:cubicBezTo>
                      <a:pt x="9" y="5"/>
                      <a:pt x="10" y="12"/>
                      <a:pt x="10" y="12"/>
                    </a:cubicBezTo>
                    <a:cubicBezTo>
                      <a:pt x="8" y="14"/>
                      <a:pt x="8" y="14"/>
                      <a:pt x="8" y="14"/>
                    </a:cubicBezTo>
                    <a:cubicBezTo>
                      <a:pt x="8" y="14"/>
                      <a:pt x="1" y="15"/>
                      <a:pt x="1" y="15"/>
                    </a:cubicBezTo>
                    <a:cubicBezTo>
                      <a:pt x="0" y="20"/>
                      <a:pt x="0" y="20"/>
                      <a:pt x="0" y="20"/>
                    </a:cubicBezTo>
                    <a:cubicBezTo>
                      <a:pt x="0" y="21"/>
                      <a:pt x="6" y="25"/>
                      <a:pt x="6" y="25"/>
                    </a:cubicBezTo>
                    <a:cubicBezTo>
                      <a:pt x="6" y="28"/>
                      <a:pt x="6" y="28"/>
                      <a:pt x="6" y="28"/>
                    </a:cubicBezTo>
                    <a:cubicBezTo>
                      <a:pt x="6" y="28"/>
                      <a:pt x="2" y="33"/>
                      <a:pt x="2" y="34"/>
                    </a:cubicBezTo>
                    <a:cubicBezTo>
                      <a:pt x="5" y="38"/>
                      <a:pt x="5" y="38"/>
                      <a:pt x="5" y="38"/>
                    </a:cubicBezTo>
                    <a:cubicBezTo>
                      <a:pt x="5" y="38"/>
                      <a:pt x="11" y="37"/>
                      <a:pt x="11" y="37"/>
                    </a:cubicBezTo>
                    <a:cubicBezTo>
                      <a:pt x="14" y="39"/>
                      <a:pt x="14" y="39"/>
                      <a:pt x="14" y="39"/>
                    </a:cubicBezTo>
                    <a:cubicBezTo>
                      <a:pt x="14" y="39"/>
                      <a:pt x="15" y="46"/>
                      <a:pt x="15" y="46"/>
                    </a:cubicBezTo>
                    <a:cubicBezTo>
                      <a:pt x="20" y="47"/>
                      <a:pt x="20" y="47"/>
                      <a:pt x="20" y="47"/>
                    </a:cubicBezTo>
                    <a:cubicBezTo>
                      <a:pt x="20" y="47"/>
                      <a:pt x="24" y="41"/>
                      <a:pt x="24" y="41"/>
                    </a:cubicBezTo>
                    <a:cubicBezTo>
                      <a:pt x="27" y="41"/>
                      <a:pt x="27" y="41"/>
                      <a:pt x="27" y="41"/>
                    </a:cubicBezTo>
                    <a:cubicBezTo>
                      <a:pt x="27" y="41"/>
                      <a:pt x="33" y="45"/>
                      <a:pt x="33" y="45"/>
                    </a:cubicBezTo>
                    <a:cubicBezTo>
                      <a:pt x="37" y="42"/>
                      <a:pt x="37" y="42"/>
                      <a:pt x="37" y="42"/>
                    </a:cubicBezTo>
                    <a:cubicBezTo>
                      <a:pt x="38" y="42"/>
                      <a:pt x="36" y="35"/>
                      <a:pt x="36" y="35"/>
                    </a:cubicBezTo>
                    <a:cubicBezTo>
                      <a:pt x="38" y="33"/>
                      <a:pt x="38" y="33"/>
                      <a:pt x="38" y="33"/>
                    </a:cubicBezTo>
                    <a:cubicBezTo>
                      <a:pt x="38" y="33"/>
                      <a:pt x="45" y="32"/>
                      <a:pt x="45" y="31"/>
                    </a:cubicBezTo>
                    <a:cubicBezTo>
                      <a:pt x="46" y="26"/>
                      <a:pt x="46" y="26"/>
                      <a:pt x="46" y="26"/>
                    </a:cubicBezTo>
                    <a:cubicBezTo>
                      <a:pt x="46" y="26"/>
                      <a:pt x="41" y="22"/>
                      <a:pt x="41" y="22"/>
                    </a:cubicBezTo>
                    <a:close/>
                    <a:moveTo>
                      <a:pt x="30" y="25"/>
                    </a:moveTo>
                    <a:cubicBezTo>
                      <a:pt x="29" y="29"/>
                      <a:pt x="25" y="32"/>
                      <a:pt x="21" y="31"/>
                    </a:cubicBezTo>
                    <a:cubicBezTo>
                      <a:pt x="17" y="30"/>
                      <a:pt x="15" y="26"/>
                      <a:pt x="16" y="22"/>
                    </a:cubicBezTo>
                    <a:cubicBezTo>
                      <a:pt x="17" y="18"/>
                      <a:pt x="21" y="15"/>
                      <a:pt x="25" y="16"/>
                    </a:cubicBezTo>
                    <a:cubicBezTo>
                      <a:pt x="29" y="17"/>
                      <a:pt x="31" y="21"/>
                      <a:pt x="3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0" name="Freeform 71"/>
            <p:cNvSpPr>
              <a:spLocks noEditPoints="1"/>
            </p:cNvSpPr>
            <p:nvPr/>
          </p:nvSpPr>
          <p:spPr bwMode="auto">
            <a:xfrm>
              <a:off x="6760765" y="2349305"/>
              <a:ext cx="252470" cy="383135"/>
            </a:xfrm>
            <a:custGeom>
              <a:avLst/>
              <a:gdLst>
                <a:gd name="T0" fmla="*/ 13 w 48"/>
                <a:gd name="T1" fmla="*/ 59 h 73"/>
                <a:gd name="T2" fmla="*/ 36 w 48"/>
                <a:gd name="T3" fmla="*/ 59 h 73"/>
                <a:gd name="T4" fmla="*/ 36 w 48"/>
                <a:gd name="T5" fmla="*/ 59 h 73"/>
                <a:gd name="T6" fmla="*/ 37 w 48"/>
                <a:gd name="T7" fmla="*/ 59 h 73"/>
                <a:gd name="T8" fmla="*/ 38 w 48"/>
                <a:gd name="T9" fmla="*/ 57 h 73"/>
                <a:gd name="T10" fmla="*/ 24 w 48"/>
                <a:gd name="T11" fmla="*/ 41 h 73"/>
                <a:gd name="T12" fmla="*/ 11 w 48"/>
                <a:gd name="T13" fmla="*/ 57 h 73"/>
                <a:gd name="T14" fmla="*/ 11 w 48"/>
                <a:gd name="T15" fmla="*/ 59 h 73"/>
                <a:gd name="T16" fmla="*/ 13 w 48"/>
                <a:gd name="T17" fmla="*/ 59 h 73"/>
                <a:gd name="T18" fmla="*/ 13 w 48"/>
                <a:gd name="T19" fmla="*/ 59 h 73"/>
                <a:gd name="T20" fmla="*/ 44 w 48"/>
                <a:gd name="T21" fmla="*/ 11 h 73"/>
                <a:gd name="T22" fmla="*/ 48 w 48"/>
                <a:gd name="T23" fmla="*/ 7 h 73"/>
                <a:gd name="T24" fmla="*/ 48 w 48"/>
                <a:gd name="T25" fmla="*/ 5 h 73"/>
                <a:gd name="T26" fmla="*/ 44 w 48"/>
                <a:gd name="T27" fmla="*/ 0 h 73"/>
                <a:gd name="T28" fmla="*/ 5 w 48"/>
                <a:gd name="T29" fmla="*/ 0 h 73"/>
                <a:gd name="T30" fmla="*/ 0 w 48"/>
                <a:gd name="T31" fmla="*/ 5 h 73"/>
                <a:gd name="T32" fmla="*/ 0 w 48"/>
                <a:gd name="T33" fmla="*/ 7 h 73"/>
                <a:gd name="T34" fmla="*/ 4 w 48"/>
                <a:gd name="T35" fmla="*/ 11 h 73"/>
                <a:gd name="T36" fmla="*/ 44 w 48"/>
                <a:gd name="T37" fmla="*/ 11 h 73"/>
                <a:gd name="T38" fmla="*/ 40 w 48"/>
                <a:gd name="T39" fmla="*/ 13 h 73"/>
                <a:gd name="T40" fmla="*/ 44 w 48"/>
                <a:gd name="T41" fmla="*/ 13 h 73"/>
                <a:gd name="T42" fmla="*/ 31 w 48"/>
                <a:gd name="T43" fmla="*/ 36 h 73"/>
                <a:gd name="T44" fmla="*/ 44 w 48"/>
                <a:gd name="T45" fmla="*/ 59 h 73"/>
                <a:gd name="T46" fmla="*/ 40 w 48"/>
                <a:gd name="T47" fmla="*/ 59 h 73"/>
                <a:gd name="T48" fmla="*/ 26 w 48"/>
                <a:gd name="T49" fmla="*/ 38 h 73"/>
                <a:gd name="T50" fmla="*/ 25 w 48"/>
                <a:gd name="T51" fmla="*/ 36 h 73"/>
                <a:gd name="T52" fmla="*/ 26 w 48"/>
                <a:gd name="T53" fmla="*/ 35 h 73"/>
                <a:gd name="T54" fmla="*/ 26 w 48"/>
                <a:gd name="T55" fmla="*/ 35 h 73"/>
                <a:gd name="T56" fmla="*/ 40 w 48"/>
                <a:gd name="T57" fmla="*/ 13 h 73"/>
                <a:gd name="T58" fmla="*/ 4 w 48"/>
                <a:gd name="T59" fmla="*/ 61 h 73"/>
                <a:gd name="T60" fmla="*/ 0 w 48"/>
                <a:gd name="T61" fmla="*/ 66 h 73"/>
                <a:gd name="T62" fmla="*/ 0 w 48"/>
                <a:gd name="T63" fmla="*/ 68 h 73"/>
                <a:gd name="T64" fmla="*/ 5 w 48"/>
                <a:gd name="T65" fmla="*/ 73 h 73"/>
                <a:gd name="T66" fmla="*/ 44 w 48"/>
                <a:gd name="T67" fmla="*/ 73 h 73"/>
                <a:gd name="T68" fmla="*/ 48 w 48"/>
                <a:gd name="T69" fmla="*/ 68 h 73"/>
                <a:gd name="T70" fmla="*/ 48 w 48"/>
                <a:gd name="T71" fmla="*/ 66 h 73"/>
                <a:gd name="T72" fmla="*/ 44 w 48"/>
                <a:gd name="T73" fmla="*/ 61 h 73"/>
                <a:gd name="T74" fmla="*/ 4 w 48"/>
                <a:gd name="T75" fmla="*/ 61 h 73"/>
                <a:gd name="T76" fmla="*/ 8 w 48"/>
                <a:gd name="T77" fmla="*/ 59 h 73"/>
                <a:gd name="T78" fmla="*/ 4 w 48"/>
                <a:gd name="T79" fmla="*/ 59 h 73"/>
                <a:gd name="T80" fmla="*/ 18 w 48"/>
                <a:gd name="T81" fmla="*/ 36 h 73"/>
                <a:gd name="T82" fmla="*/ 4 w 48"/>
                <a:gd name="T83" fmla="*/ 13 h 73"/>
                <a:gd name="T84" fmla="*/ 8 w 48"/>
                <a:gd name="T85" fmla="*/ 13 h 73"/>
                <a:gd name="T86" fmla="*/ 22 w 48"/>
                <a:gd name="T87" fmla="*/ 35 h 73"/>
                <a:gd name="T88" fmla="*/ 24 w 48"/>
                <a:gd name="T89" fmla="*/ 37 h 73"/>
                <a:gd name="T90" fmla="*/ 22 w 48"/>
                <a:gd name="T91" fmla="*/ 38 h 73"/>
                <a:gd name="T92" fmla="*/ 8 w 48"/>
                <a:gd name="T93" fmla="*/ 5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 h="73">
                  <a:moveTo>
                    <a:pt x="13" y="59"/>
                  </a:moveTo>
                  <a:cubicBezTo>
                    <a:pt x="36" y="59"/>
                    <a:pt x="36" y="59"/>
                    <a:pt x="36" y="59"/>
                  </a:cubicBezTo>
                  <a:cubicBezTo>
                    <a:pt x="36" y="59"/>
                    <a:pt x="36" y="59"/>
                    <a:pt x="36" y="59"/>
                  </a:cubicBezTo>
                  <a:cubicBezTo>
                    <a:pt x="36" y="59"/>
                    <a:pt x="37" y="59"/>
                    <a:pt x="37" y="59"/>
                  </a:cubicBezTo>
                  <a:cubicBezTo>
                    <a:pt x="38" y="58"/>
                    <a:pt x="38" y="57"/>
                    <a:pt x="38" y="57"/>
                  </a:cubicBezTo>
                  <a:cubicBezTo>
                    <a:pt x="36" y="49"/>
                    <a:pt x="31" y="41"/>
                    <a:pt x="24" y="41"/>
                  </a:cubicBezTo>
                  <a:cubicBezTo>
                    <a:pt x="17" y="41"/>
                    <a:pt x="12" y="49"/>
                    <a:pt x="11" y="57"/>
                  </a:cubicBezTo>
                  <a:cubicBezTo>
                    <a:pt x="11" y="57"/>
                    <a:pt x="11" y="58"/>
                    <a:pt x="11" y="59"/>
                  </a:cubicBezTo>
                  <a:cubicBezTo>
                    <a:pt x="12" y="59"/>
                    <a:pt x="12" y="59"/>
                    <a:pt x="13" y="59"/>
                  </a:cubicBezTo>
                  <a:cubicBezTo>
                    <a:pt x="13" y="59"/>
                    <a:pt x="13" y="59"/>
                    <a:pt x="13" y="59"/>
                  </a:cubicBezTo>
                  <a:close/>
                  <a:moveTo>
                    <a:pt x="44" y="11"/>
                  </a:moveTo>
                  <a:cubicBezTo>
                    <a:pt x="47" y="11"/>
                    <a:pt x="48" y="9"/>
                    <a:pt x="48" y="7"/>
                  </a:cubicBezTo>
                  <a:cubicBezTo>
                    <a:pt x="48" y="5"/>
                    <a:pt x="48" y="5"/>
                    <a:pt x="48" y="5"/>
                  </a:cubicBezTo>
                  <a:cubicBezTo>
                    <a:pt x="48" y="2"/>
                    <a:pt x="46" y="0"/>
                    <a:pt x="44" y="0"/>
                  </a:cubicBezTo>
                  <a:cubicBezTo>
                    <a:pt x="5" y="0"/>
                    <a:pt x="5" y="0"/>
                    <a:pt x="5" y="0"/>
                  </a:cubicBezTo>
                  <a:cubicBezTo>
                    <a:pt x="2" y="0"/>
                    <a:pt x="0" y="2"/>
                    <a:pt x="0" y="5"/>
                  </a:cubicBezTo>
                  <a:cubicBezTo>
                    <a:pt x="0" y="7"/>
                    <a:pt x="0" y="7"/>
                    <a:pt x="0" y="7"/>
                  </a:cubicBezTo>
                  <a:cubicBezTo>
                    <a:pt x="0" y="9"/>
                    <a:pt x="2" y="11"/>
                    <a:pt x="4" y="11"/>
                  </a:cubicBezTo>
                  <a:cubicBezTo>
                    <a:pt x="44" y="11"/>
                    <a:pt x="44" y="11"/>
                    <a:pt x="44" y="11"/>
                  </a:cubicBezTo>
                  <a:close/>
                  <a:moveTo>
                    <a:pt x="40" y="13"/>
                  </a:moveTo>
                  <a:cubicBezTo>
                    <a:pt x="44" y="13"/>
                    <a:pt x="44" y="13"/>
                    <a:pt x="44" y="13"/>
                  </a:cubicBezTo>
                  <a:cubicBezTo>
                    <a:pt x="43" y="22"/>
                    <a:pt x="39" y="31"/>
                    <a:pt x="31" y="36"/>
                  </a:cubicBezTo>
                  <a:cubicBezTo>
                    <a:pt x="39" y="42"/>
                    <a:pt x="43" y="50"/>
                    <a:pt x="44" y="59"/>
                  </a:cubicBezTo>
                  <a:cubicBezTo>
                    <a:pt x="40" y="59"/>
                    <a:pt x="40" y="59"/>
                    <a:pt x="40" y="59"/>
                  </a:cubicBezTo>
                  <a:cubicBezTo>
                    <a:pt x="39" y="51"/>
                    <a:pt x="35" y="41"/>
                    <a:pt x="26" y="38"/>
                  </a:cubicBezTo>
                  <a:cubicBezTo>
                    <a:pt x="25" y="38"/>
                    <a:pt x="25" y="37"/>
                    <a:pt x="25" y="36"/>
                  </a:cubicBezTo>
                  <a:cubicBezTo>
                    <a:pt x="25" y="35"/>
                    <a:pt x="26" y="35"/>
                    <a:pt x="26" y="35"/>
                  </a:cubicBezTo>
                  <a:cubicBezTo>
                    <a:pt x="26" y="35"/>
                    <a:pt x="26" y="35"/>
                    <a:pt x="26" y="35"/>
                  </a:cubicBezTo>
                  <a:cubicBezTo>
                    <a:pt x="34" y="32"/>
                    <a:pt x="39" y="21"/>
                    <a:pt x="40" y="13"/>
                  </a:cubicBezTo>
                  <a:close/>
                  <a:moveTo>
                    <a:pt x="4" y="61"/>
                  </a:moveTo>
                  <a:cubicBezTo>
                    <a:pt x="2" y="62"/>
                    <a:pt x="0" y="64"/>
                    <a:pt x="0" y="66"/>
                  </a:cubicBezTo>
                  <a:cubicBezTo>
                    <a:pt x="0" y="68"/>
                    <a:pt x="0" y="68"/>
                    <a:pt x="0" y="68"/>
                  </a:cubicBezTo>
                  <a:cubicBezTo>
                    <a:pt x="0" y="70"/>
                    <a:pt x="2" y="73"/>
                    <a:pt x="5" y="73"/>
                  </a:cubicBezTo>
                  <a:cubicBezTo>
                    <a:pt x="44" y="73"/>
                    <a:pt x="44" y="73"/>
                    <a:pt x="44" y="73"/>
                  </a:cubicBezTo>
                  <a:cubicBezTo>
                    <a:pt x="46" y="73"/>
                    <a:pt x="48" y="70"/>
                    <a:pt x="48" y="68"/>
                  </a:cubicBezTo>
                  <a:cubicBezTo>
                    <a:pt x="48" y="66"/>
                    <a:pt x="48" y="66"/>
                    <a:pt x="48" y="66"/>
                  </a:cubicBezTo>
                  <a:cubicBezTo>
                    <a:pt x="48" y="64"/>
                    <a:pt x="47" y="62"/>
                    <a:pt x="44" y="61"/>
                  </a:cubicBezTo>
                  <a:cubicBezTo>
                    <a:pt x="4" y="61"/>
                    <a:pt x="4" y="61"/>
                    <a:pt x="4" y="61"/>
                  </a:cubicBezTo>
                  <a:close/>
                  <a:moveTo>
                    <a:pt x="8" y="59"/>
                  </a:moveTo>
                  <a:cubicBezTo>
                    <a:pt x="4" y="59"/>
                    <a:pt x="4" y="59"/>
                    <a:pt x="4" y="59"/>
                  </a:cubicBezTo>
                  <a:cubicBezTo>
                    <a:pt x="5" y="50"/>
                    <a:pt x="10" y="42"/>
                    <a:pt x="18" y="36"/>
                  </a:cubicBezTo>
                  <a:cubicBezTo>
                    <a:pt x="10" y="31"/>
                    <a:pt x="5" y="22"/>
                    <a:pt x="4" y="13"/>
                  </a:cubicBezTo>
                  <a:cubicBezTo>
                    <a:pt x="8" y="13"/>
                    <a:pt x="8" y="13"/>
                    <a:pt x="8" y="13"/>
                  </a:cubicBezTo>
                  <a:cubicBezTo>
                    <a:pt x="9" y="21"/>
                    <a:pt x="14" y="32"/>
                    <a:pt x="22" y="35"/>
                  </a:cubicBezTo>
                  <a:cubicBezTo>
                    <a:pt x="23" y="35"/>
                    <a:pt x="24" y="36"/>
                    <a:pt x="24" y="37"/>
                  </a:cubicBezTo>
                  <a:cubicBezTo>
                    <a:pt x="23" y="38"/>
                    <a:pt x="23" y="38"/>
                    <a:pt x="22" y="38"/>
                  </a:cubicBezTo>
                  <a:cubicBezTo>
                    <a:pt x="14" y="41"/>
                    <a:pt x="9" y="51"/>
                    <a:pt x="8" y="59"/>
                  </a:cubicBezTo>
                  <a:close/>
                </a:path>
              </a:pathLst>
            </a:custGeom>
            <a:solidFill>
              <a:schemeClr val="bg1"/>
            </a:solidFill>
            <a:ln>
              <a:noFill/>
            </a:ln>
          </p:spPr>
          <p:txBody>
            <a:bodyPr vert="horz" wrap="square" lIns="91440" tIns="45720" rIns="91440" bIns="45720" numCol="1" anchor="t" anchorCtr="0" compatLnSpc="1"/>
            <a:lstStyle/>
            <a:p>
              <a:endParaRPr 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Shape 227"/>
            <p:cNvSpPr/>
            <p:nvPr/>
          </p:nvSpPr>
          <p:spPr>
            <a:xfrm>
              <a:off x="7351672" y="3651621"/>
              <a:ext cx="433011" cy="461888"/>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defTabSz="457200">
                <a:defRPr sz="1200">
                  <a:solidFill>
                    <a:srgbClr val="000000"/>
                  </a:solidFill>
                  <a:latin typeface="Helvetica"/>
                  <a:ea typeface="Helvetica"/>
                  <a:cs typeface="Helvetica"/>
                  <a:sym typeface="Helvetica"/>
                </a:defRPr>
              </a:pPr>
              <a:endParaRPr>
                <a:latin typeface="FZHei-B01S" panose="02010601030101010101" pitchFamily="2" charset="-122"/>
                <a:ea typeface="FZHei-B01S" panose="02010601030101010101" pitchFamily="2" charset="-122"/>
                <a:sym typeface="FZHei-B01S" panose="02010601030101010101" pitchFamily="2" charset="-122"/>
              </a:endParaRPr>
            </a:p>
          </p:txBody>
        </p:sp>
      </p:grpSp>
      <p:sp>
        <p:nvSpPr>
          <p:cNvPr id="53" name="TextBox 18"/>
          <p:cNvSpPr txBox="1"/>
          <p:nvPr/>
        </p:nvSpPr>
        <p:spPr>
          <a:xfrm>
            <a:off x="6433835" y="850968"/>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4" name="TextBox 18"/>
          <p:cNvSpPr txBox="1"/>
          <p:nvPr/>
        </p:nvSpPr>
        <p:spPr>
          <a:xfrm>
            <a:off x="7832392" y="2554977"/>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TextBox 18"/>
          <p:cNvSpPr txBox="1"/>
          <p:nvPr/>
        </p:nvSpPr>
        <p:spPr>
          <a:xfrm>
            <a:off x="7477723" y="422112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TextBox 18"/>
          <p:cNvSpPr txBox="1"/>
          <p:nvPr/>
        </p:nvSpPr>
        <p:spPr>
          <a:xfrm>
            <a:off x="3736258" y="5079601"/>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7" name="TextBox 18"/>
          <p:cNvSpPr txBox="1"/>
          <p:nvPr/>
        </p:nvSpPr>
        <p:spPr>
          <a:xfrm>
            <a:off x="1955194" y="3005483"/>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TextBox 18"/>
          <p:cNvSpPr txBox="1"/>
          <p:nvPr/>
        </p:nvSpPr>
        <p:spPr>
          <a:xfrm>
            <a:off x="2742057" y="1373399"/>
            <a:ext cx="2169430" cy="954107"/>
          </a:xfrm>
          <a:prstGeom prst="rect">
            <a:avLst/>
          </a:prstGeom>
          <a:noFill/>
        </p:spPr>
        <p:txBody>
          <a:bodyPr wrap="square" lIns="0" tIns="0" rIns="0" bIns="0" numCol="1" spcCol="360000">
            <a:spAutoFit/>
          </a:bodyPr>
          <a:lstStyle/>
          <a:p>
            <a:pPr algn="just"/>
            <a:r>
              <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点击请替换文字内容</a:t>
            </a:r>
            <a:endParaRPr lang="zh-CN" altLang="en-US" sz="14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a:p>
            <a:pPr algn="just">
              <a:lnSpc>
                <a:spcPct val="150000"/>
              </a:lnSpc>
            </a:pPr>
            <a:r>
              <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42" name="组合 41"/>
          <p:cNvGrpSpPr/>
          <p:nvPr/>
        </p:nvGrpSpPr>
        <p:grpSpPr>
          <a:xfrm>
            <a:off x="179991" y="338466"/>
            <a:ext cx="3254570" cy="563794"/>
            <a:chOff x="744342" y="709010"/>
            <a:chExt cx="3255323" cy="563925"/>
          </a:xfrm>
        </p:grpSpPr>
        <p:sp>
          <p:nvSpPr>
            <p:cNvPr id="43"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45" name="直接连接符 44"/>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2)">
                                      <p:cBhvr>
                                        <p:cTn id="7" dur="2000"/>
                                        <p:tgtEl>
                                          <p:spTgt spid="5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anim calcmode="lin" valueType="num">
                                      <p:cBhvr>
                                        <p:cTn id="12" dur="1000" fill="hold"/>
                                        <p:tgtEl>
                                          <p:spTgt spid="53"/>
                                        </p:tgtEl>
                                        <p:attrNameLst>
                                          <p:attrName>ppt_x</p:attrName>
                                        </p:attrNameLst>
                                      </p:cBhvr>
                                      <p:tavLst>
                                        <p:tav tm="0">
                                          <p:val>
                                            <p:strVal val="#ppt_x"/>
                                          </p:val>
                                        </p:tav>
                                        <p:tav tm="100000">
                                          <p:val>
                                            <p:strVal val="#ppt_x"/>
                                          </p:val>
                                        </p:tav>
                                      </p:tavLst>
                                    </p:anim>
                                    <p:anim calcmode="lin" valueType="num">
                                      <p:cBhvr>
                                        <p:cTn id="13" dur="1000" fill="hold"/>
                                        <p:tgtEl>
                                          <p:spTgt spid="5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anim calcmode="lin" valueType="num">
                                      <p:cBhvr>
                                        <p:cTn id="30" dur="1000" fill="hold"/>
                                        <p:tgtEl>
                                          <p:spTgt spid="56"/>
                                        </p:tgtEl>
                                        <p:attrNameLst>
                                          <p:attrName>ppt_x</p:attrName>
                                        </p:attrNameLst>
                                      </p:cBhvr>
                                      <p:tavLst>
                                        <p:tav tm="0">
                                          <p:val>
                                            <p:strVal val="#ppt_x"/>
                                          </p:val>
                                        </p:tav>
                                        <p:tav tm="100000">
                                          <p:val>
                                            <p:strVal val="#ppt_x"/>
                                          </p:val>
                                        </p:tav>
                                      </p:tavLst>
                                    </p:anim>
                                    <p:anim calcmode="lin" valueType="num">
                                      <p:cBhvr>
                                        <p:cTn id="31" dur="100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anim calcmode="lin" valueType="num">
                                      <p:cBhvr>
                                        <p:cTn id="42" dur="1000" fill="hold"/>
                                        <p:tgtEl>
                                          <p:spTgt spid="58"/>
                                        </p:tgtEl>
                                        <p:attrNameLst>
                                          <p:attrName>ppt_x</p:attrName>
                                        </p:attrNameLst>
                                      </p:cBhvr>
                                      <p:tavLst>
                                        <p:tav tm="0">
                                          <p:val>
                                            <p:strVal val="#ppt_x"/>
                                          </p:val>
                                        </p:tav>
                                        <p:tav tm="100000">
                                          <p:val>
                                            <p:strVal val="#ppt_x"/>
                                          </p:val>
                                        </p:tav>
                                      </p:tavLst>
                                    </p:anim>
                                    <p:anim calcmode="lin" valueType="num">
                                      <p:cBhvr>
                                        <p:cTn id="43" dur="1000" fill="hold"/>
                                        <p:tgtEl>
                                          <p:spTgt spid="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anim calcmode="lin" valueType="num">
                                      <p:cBhvr>
                                        <p:cTn id="47" dur="500" fill="hold"/>
                                        <p:tgtEl>
                                          <p:spTgt spid="42"/>
                                        </p:tgtEl>
                                        <p:attrNameLst>
                                          <p:attrName>ppt_x</p:attrName>
                                        </p:attrNameLst>
                                      </p:cBhvr>
                                      <p:tavLst>
                                        <p:tav tm="0">
                                          <p:val>
                                            <p:strVal val="#ppt_x"/>
                                          </p:val>
                                        </p:tav>
                                        <p:tav tm="100000">
                                          <p:val>
                                            <p:strVal val="#ppt_x"/>
                                          </p:val>
                                        </p:tav>
                                      </p:tavLst>
                                    </p:anim>
                                    <p:anim calcmode="lin" valueType="num">
                                      <p:cBhvr>
                                        <p:cTn id="48"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
          <p:cNvSpPr/>
          <p:nvPr/>
        </p:nvSpPr>
        <p:spPr bwMode="auto">
          <a:xfrm>
            <a:off x="4697609" y="2478939"/>
            <a:ext cx="2953217" cy="3432890"/>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accent2"/>
          </a:solidFill>
          <a:ln>
            <a:noFill/>
          </a:ln>
        </p:spPr>
        <p:txBody>
          <a:bodyPr/>
          <a:lstStyle/>
          <a:p>
            <a:endParaRPr lang="zh-CN" altLang="en-US">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橢圓 6"/>
          <p:cNvSpPr/>
          <p:nvPr/>
        </p:nvSpPr>
        <p:spPr>
          <a:xfrm>
            <a:off x="5946277" y="2070628"/>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p:cNvGrpSpPr/>
          <p:nvPr/>
        </p:nvGrpSpPr>
        <p:grpSpPr>
          <a:xfrm>
            <a:off x="4968767" y="2164824"/>
            <a:ext cx="803634" cy="801843"/>
            <a:chOff x="4829067" y="2164824"/>
            <a:chExt cx="803634" cy="801843"/>
          </a:xfrm>
        </p:grpSpPr>
        <p:sp>
          <p:nvSpPr>
            <p:cNvPr id="67" name="橢圓 5"/>
            <p:cNvSpPr/>
            <p:nvPr/>
          </p:nvSpPr>
          <p:spPr>
            <a:xfrm>
              <a:off x="4829067" y="2164824"/>
              <a:ext cx="803634"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Freeform 160"/>
            <p:cNvSpPr>
              <a:spLocks noChangeArrowheads="1"/>
            </p:cNvSpPr>
            <p:nvPr/>
          </p:nvSpPr>
          <p:spPr bwMode="auto">
            <a:xfrm>
              <a:off x="5091841" y="2451082"/>
              <a:ext cx="315495" cy="220381"/>
            </a:xfrm>
            <a:custGeom>
              <a:avLst/>
              <a:gdLst>
                <a:gd name="T0" fmla="*/ 147281 w 601"/>
                <a:gd name="T1" fmla="*/ 68912 h 418"/>
                <a:gd name="T2" fmla="*/ 147281 w 601"/>
                <a:gd name="T3" fmla="*/ 68912 h 418"/>
                <a:gd name="T4" fmla="*/ 213018 w 601"/>
                <a:gd name="T5" fmla="*/ 2526 h 418"/>
                <a:gd name="T6" fmla="*/ 215533 w 601"/>
                <a:gd name="T7" fmla="*/ 10102 h 418"/>
                <a:gd name="T8" fmla="*/ 215533 w 601"/>
                <a:gd name="T9" fmla="*/ 139989 h 418"/>
                <a:gd name="T10" fmla="*/ 213018 w 601"/>
                <a:gd name="T11" fmla="*/ 147927 h 418"/>
                <a:gd name="T12" fmla="*/ 147281 w 601"/>
                <a:gd name="T13" fmla="*/ 68912 h 418"/>
                <a:gd name="T14" fmla="*/ 2515 w 601"/>
                <a:gd name="T15" fmla="*/ 2526 h 418"/>
                <a:gd name="T16" fmla="*/ 2515 w 601"/>
                <a:gd name="T17" fmla="*/ 2526 h 418"/>
                <a:gd name="T18" fmla="*/ 10058 w 601"/>
                <a:gd name="T19" fmla="*/ 0 h 418"/>
                <a:gd name="T20" fmla="*/ 205475 w 601"/>
                <a:gd name="T21" fmla="*/ 0 h 418"/>
                <a:gd name="T22" fmla="*/ 213018 w 601"/>
                <a:gd name="T23" fmla="*/ 2526 h 418"/>
                <a:gd name="T24" fmla="*/ 106689 w 601"/>
                <a:gd name="T25" fmla="*/ 86591 h 418"/>
                <a:gd name="T26" fmla="*/ 2515 w 601"/>
                <a:gd name="T27" fmla="*/ 2526 h 418"/>
                <a:gd name="T28" fmla="*/ 2515 w 601"/>
                <a:gd name="T29" fmla="*/ 147927 h 418"/>
                <a:gd name="T30" fmla="*/ 2515 w 601"/>
                <a:gd name="T31" fmla="*/ 147927 h 418"/>
                <a:gd name="T32" fmla="*/ 0 w 601"/>
                <a:gd name="T33" fmla="*/ 139989 h 418"/>
                <a:gd name="T34" fmla="*/ 0 w 601"/>
                <a:gd name="T35" fmla="*/ 10102 h 418"/>
                <a:gd name="T36" fmla="*/ 2515 w 601"/>
                <a:gd name="T37" fmla="*/ 2526 h 418"/>
                <a:gd name="T38" fmla="*/ 68611 w 601"/>
                <a:gd name="T39" fmla="*/ 68912 h 418"/>
                <a:gd name="T40" fmla="*/ 2515 w 601"/>
                <a:gd name="T41" fmla="*/ 147927 h 418"/>
                <a:gd name="T42" fmla="*/ 106689 w 601"/>
                <a:gd name="T43" fmla="*/ 107157 h 418"/>
                <a:gd name="T44" fmla="*/ 106689 w 601"/>
                <a:gd name="T45" fmla="*/ 107157 h 418"/>
                <a:gd name="T46" fmla="*/ 134349 w 601"/>
                <a:gd name="T47" fmla="*/ 79014 h 418"/>
                <a:gd name="T48" fmla="*/ 213018 w 601"/>
                <a:gd name="T49" fmla="*/ 147927 h 418"/>
                <a:gd name="T50" fmla="*/ 205475 w 601"/>
                <a:gd name="T51" fmla="*/ 150452 h 418"/>
                <a:gd name="T52" fmla="*/ 10058 w 601"/>
                <a:gd name="T53" fmla="*/ 150452 h 418"/>
                <a:gd name="T54" fmla="*/ 2515 w 601"/>
                <a:gd name="T55" fmla="*/ 147927 h 418"/>
                <a:gd name="T56" fmla="*/ 78669 w 601"/>
                <a:gd name="T57" fmla="*/ 79014 h 418"/>
                <a:gd name="T58" fmla="*/ 106689 w 601"/>
                <a:gd name="T59" fmla="*/ 107157 h 4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组合 6"/>
          <p:cNvGrpSpPr/>
          <p:nvPr/>
        </p:nvGrpSpPr>
        <p:grpSpPr>
          <a:xfrm>
            <a:off x="6537867" y="2351323"/>
            <a:ext cx="803634" cy="803632"/>
            <a:chOff x="6398167" y="2351323"/>
            <a:chExt cx="803634" cy="803632"/>
          </a:xfrm>
        </p:grpSpPr>
        <p:sp>
          <p:nvSpPr>
            <p:cNvPr id="73" name="橢圓 7"/>
            <p:cNvSpPr/>
            <p:nvPr/>
          </p:nvSpPr>
          <p:spPr>
            <a:xfrm>
              <a:off x="6398167" y="2351323"/>
              <a:ext cx="803634"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Freeform 10"/>
            <p:cNvSpPr>
              <a:spLocks noChangeArrowheads="1"/>
            </p:cNvSpPr>
            <p:nvPr/>
          </p:nvSpPr>
          <p:spPr bwMode="auto">
            <a:xfrm>
              <a:off x="6701392" y="2585466"/>
              <a:ext cx="197184" cy="320133"/>
            </a:xfrm>
            <a:custGeom>
              <a:avLst/>
              <a:gdLst>
                <a:gd name="T0" fmla="*/ 134573 w 376"/>
                <a:gd name="T1" fmla="*/ 205765 h 609"/>
                <a:gd name="T2" fmla="*/ 134573 w 376"/>
                <a:gd name="T3" fmla="*/ 205765 h 609"/>
                <a:gd name="T4" fmla="*/ 109094 w 376"/>
                <a:gd name="T5" fmla="*/ 216197 h 609"/>
                <a:gd name="T6" fmla="*/ 86486 w 376"/>
                <a:gd name="T7" fmla="*/ 218715 h 609"/>
                <a:gd name="T8" fmla="*/ 61006 w 376"/>
                <a:gd name="T9" fmla="*/ 213679 h 609"/>
                <a:gd name="T10" fmla="*/ 43063 w 376"/>
                <a:gd name="T11" fmla="*/ 203247 h 609"/>
                <a:gd name="T12" fmla="*/ 30503 w 376"/>
                <a:gd name="T13" fmla="*/ 188138 h 609"/>
                <a:gd name="T14" fmla="*/ 27991 w 376"/>
                <a:gd name="T15" fmla="*/ 165116 h 609"/>
                <a:gd name="T16" fmla="*/ 27991 w 376"/>
                <a:gd name="T17" fmla="*/ 88853 h 609"/>
                <a:gd name="T18" fmla="*/ 0 w 376"/>
                <a:gd name="T19" fmla="*/ 88853 h 609"/>
                <a:gd name="T20" fmla="*/ 0 w 376"/>
                <a:gd name="T21" fmla="*/ 58276 h 609"/>
                <a:gd name="T22" fmla="*/ 22967 w 376"/>
                <a:gd name="T23" fmla="*/ 48204 h 609"/>
                <a:gd name="T24" fmla="*/ 38039 w 376"/>
                <a:gd name="T25" fmla="*/ 28059 h 609"/>
                <a:gd name="T26" fmla="*/ 45575 w 376"/>
                <a:gd name="T27" fmla="*/ 0 h 609"/>
                <a:gd name="T28" fmla="*/ 76079 w 376"/>
                <a:gd name="T29" fmla="*/ 0 h 609"/>
                <a:gd name="T30" fmla="*/ 76079 w 376"/>
                <a:gd name="T31" fmla="*/ 50722 h 609"/>
                <a:gd name="T32" fmla="*/ 127037 w 376"/>
                <a:gd name="T33" fmla="*/ 50722 h 609"/>
                <a:gd name="T34" fmla="*/ 127037 w 376"/>
                <a:gd name="T35" fmla="*/ 88853 h 609"/>
                <a:gd name="T36" fmla="*/ 76079 w 376"/>
                <a:gd name="T37" fmla="*/ 88853 h 609"/>
                <a:gd name="T38" fmla="*/ 76079 w 376"/>
                <a:gd name="T39" fmla="*/ 144971 h 609"/>
                <a:gd name="T40" fmla="*/ 78591 w 376"/>
                <a:gd name="T41" fmla="*/ 167634 h 609"/>
                <a:gd name="T42" fmla="*/ 86486 w 376"/>
                <a:gd name="T43" fmla="*/ 178066 h 609"/>
                <a:gd name="T44" fmla="*/ 101558 w 376"/>
                <a:gd name="T45" fmla="*/ 183102 h 609"/>
                <a:gd name="T46" fmla="*/ 134573 w 376"/>
                <a:gd name="T47" fmla="*/ 172670 h 609"/>
                <a:gd name="T48" fmla="*/ 134573 w 376"/>
                <a:gd name="T49" fmla="*/ 205765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组合 3"/>
          <p:cNvGrpSpPr/>
          <p:nvPr/>
        </p:nvGrpSpPr>
        <p:grpSpPr>
          <a:xfrm>
            <a:off x="3940511" y="4008335"/>
            <a:ext cx="801843" cy="803632"/>
            <a:chOff x="3800811" y="4008335"/>
            <a:chExt cx="801843" cy="803632"/>
          </a:xfrm>
        </p:grpSpPr>
        <p:sp>
          <p:nvSpPr>
            <p:cNvPr id="64" name="橢圓 3"/>
            <p:cNvSpPr/>
            <p:nvPr/>
          </p:nvSpPr>
          <p:spPr>
            <a:xfrm>
              <a:off x="3800811" y="4008335"/>
              <a:ext cx="801843" cy="803632"/>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5" name="Freeform 22"/>
            <p:cNvSpPr>
              <a:spLocks noChangeArrowheads="1"/>
            </p:cNvSpPr>
            <p:nvPr/>
          </p:nvSpPr>
          <p:spPr bwMode="auto">
            <a:xfrm>
              <a:off x="4042826" y="4237002"/>
              <a:ext cx="317815" cy="301575"/>
            </a:xfrm>
            <a:custGeom>
              <a:avLst/>
              <a:gdLst>
                <a:gd name="T0" fmla="*/ 212060 w 602"/>
                <a:gd name="T1" fmla="*/ 129660 h 573"/>
                <a:gd name="T2" fmla="*/ 186411 w 602"/>
                <a:gd name="T3" fmla="*/ 124617 h 573"/>
                <a:gd name="T4" fmla="*/ 168709 w 602"/>
                <a:gd name="T5" fmla="*/ 88961 h 573"/>
                <a:gd name="T6" fmla="*/ 217118 w 602"/>
                <a:gd name="T7" fmla="*/ 94003 h 573"/>
                <a:gd name="T8" fmla="*/ 212060 w 602"/>
                <a:gd name="T9" fmla="*/ 129660 h 573"/>
                <a:gd name="T10" fmla="*/ 168709 w 602"/>
                <a:gd name="T11" fmla="*/ 112012 h 573"/>
                <a:gd name="T12" fmla="*/ 171238 w 602"/>
                <a:gd name="T13" fmla="*/ 112012 h 573"/>
                <a:gd name="T14" fmla="*/ 178824 w 602"/>
                <a:gd name="T15" fmla="*/ 129660 h 573"/>
                <a:gd name="T16" fmla="*/ 161122 w 602"/>
                <a:gd name="T17" fmla="*/ 142626 h 573"/>
                <a:gd name="T18" fmla="*/ 102237 w 602"/>
                <a:gd name="T19" fmla="*/ 2521 h 573"/>
                <a:gd name="T20" fmla="*/ 163651 w 602"/>
                <a:gd name="T21" fmla="*/ 101927 h 573"/>
                <a:gd name="T22" fmla="*/ 166180 w 602"/>
                <a:gd name="T23" fmla="*/ 106969 h 573"/>
                <a:gd name="T24" fmla="*/ 168709 w 602"/>
                <a:gd name="T25" fmla="*/ 109490 h 573"/>
                <a:gd name="T26" fmla="*/ 168709 w 602"/>
                <a:gd name="T27" fmla="*/ 112012 h 573"/>
                <a:gd name="T28" fmla="*/ 107294 w 602"/>
                <a:gd name="T29" fmla="*/ 68792 h 573"/>
                <a:gd name="T30" fmla="*/ 71530 w 602"/>
                <a:gd name="T31" fmla="*/ 129660 h 573"/>
                <a:gd name="T32" fmla="*/ 38294 w 602"/>
                <a:gd name="T33" fmla="*/ 175761 h 573"/>
                <a:gd name="T34" fmla="*/ 25650 w 602"/>
                <a:gd name="T35" fmla="*/ 160274 h 573"/>
                <a:gd name="T36" fmla="*/ 66472 w 602"/>
                <a:gd name="T37" fmla="*/ 88961 h 573"/>
                <a:gd name="T38" fmla="*/ 92122 w 602"/>
                <a:gd name="T39" fmla="*/ 53305 h 573"/>
                <a:gd name="T40" fmla="*/ 107294 w 602"/>
                <a:gd name="T41" fmla="*/ 68792 h 573"/>
                <a:gd name="T42" fmla="*/ 2529 w 602"/>
                <a:gd name="T43" fmla="*/ 129660 h 573"/>
                <a:gd name="T44" fmla="*/ 0 w 602"/>
                <a:gd name="T45" fmla="*/ 94003 h 573"/>
                <a:gd name="T46" fmla="*/ 53828 w 602"/>
                <a:gd name="T47" fmla="*/ 88961 h 573"/>
                <a:gd name="T48" fmla="*/ 2529 w 602"/>
                <a:gd name="T49" fmla="*/ 129660 h 573"/>
                <a:gd name="T50" fmla="*/ 23121 w 602"/>
                <a:gd name="T51" fmla="*/ 173240 h 573"/>
                <a:gd name="T52" fmla="*/ 35765 w 602"/>
                <a:gd name="T53" fmla="*/ 185846 h 573"/>
                <a:gd name="T54" fmla="*/ 15534 w 602"/>
                <a:gd name="T55" fmla="*/ 195930 h 573"/>
                <a:gd name="T56" fmla="*/ 23121 w 602"/>
                <a:gd name="T57" fmla="*/ 173240 h 573"/>
                <a:gd name="T58" fmla="*/ 125357 w 602"/>
                <a:gd name="T59" fmla="*/ 88961 h 573"/>
                <a:gd name="T60" fmla="*/ 81645 w 602"/>
                <a:gd name="T61" fmla="*/ 129660 h 573"/>
                <a:gd name="T62" fmla="*/ 125357 w 602"/>
                <a:gd name="T63" fmla="*/ 88961 h 573"/>
                <a:gd name="T64" fmla="*/ 171238 w 602"/>
                <a:gd name="T65" fmla="*/ 150189 h 573"/>
                <a:gd name="T66" fmla="*/ 186411 w 602"/>
                <a:gd name="T67" fmla="*/ 147668 h 573"/>
                <a:gd name="T68" fmla="*/ 191468 w 602"/>
                <a:gd name="T69" fmla="*/ 167837 h 573"/>
                <a:gd name="T70" fmla="*/ 178824 w 602"/>
                <a:gd name="T71" fmla="*/ 170358 h 573"/>
                <a:gd name="T72" fmla="*/ 171238 w 602"/>
                <a:gd name="T73" fmla="*/ 150189 h 573"/>
                <a:gd name="T74" fmla="*/ 209531 w 602"/>
                <a:gd name="T75" fmla="*/ 206015 h 573"/>
                <a:gd name="T76" fmla="*/ 191468 w 602"/>
                <a:gd name="T77" fmla="*/ 178282 h 5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cubicBezTo>
                    <a:pt x="474" y="311"/>
                    <a:pt x="474" y="311"/>
                    <a:pt x="474" y="311"/>
                  </a:cubicBezTo>
                  <a:cubicBezTo>
                    <a:pt x="481" y="332"/>
                    <a:pt x="488" y="353"/>
                    <a:pt x="495" y="360"/>
                  </a:cubicBez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cubicBezTo>
                    <a:pt x="460" y="297"/>
                    <a:pt x="460" y="297"/>
                    <a:pt x="467" y="304"/>
                  </a:cubicBez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组合 5"/>
          <p:cNvGrpSpPr/>
          <p:nvPr/>
        </p:nvGrpSpPr>
        <p:grpSpPr>
          <a:xfrm>
            <a:off x="7368034" y="4133505"/>
            <a:ext cx="801843" cy="801843"/>
            <a:chOff x="7228334" y="4133505"/>
            <a:chExt cx="801843" cy="801843"/>
          </a:xfrm>
        </p:grpSpPr>
        <p:sp>
          <p:nvSpPr>
            <p:cNvPr id="77" name="橢圓 9"/>
            <p:cNvSpPr/>
            <p:nvPr/>
          </p:nvSpPr>
          <p:spPr>
            <a:xfrm>
              <a:off x="7228334" y="4133505"/>
              <a:ext cx="801843" cy="801843"/>
            </a:xfrm>
            <a:prstGeom prst="ellipse">
              <a:avLst/>
            </a:prstGeom>
            <a:solidFill>
              <a:schemeClr val="accent1"/>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reeform 16"/>
            <p:cNvSpPr>
              <a:spLocks noChangeArrowheads="1"/>
            </p:cNvSpPr>
            <p:nvPr/>
          </p:nvSpPr>
          <p:spPr bwMode="auto">
            <a:xfrm>
              <a:off x="7510231" y="4387789"/>
              <a:ext cx="243581" cy="320133"/>
            </a:xfrm>
            <a:custGeom>
              <a:avLst/>
              <a:gdLst>
                <a:gd name="T0" fmla="*/ 69059 w 461"/>
                <a:gd name="T1" fmla="*/ 142453 h 609"/>
                <a:gd name="T2" fmla="*/ 69059 w 461"/>
                <a:gd name="T3" fmla="*/ 142453 h 609"/>
                <a:gd name="T4" fmla="*/ 63997 w 461"/>
                <a:gd name="T5" fmla="*/ 162598 h 609"/>
                <a:gd name="T6" fmla="*/ 58935 w 461"/>
                <a:gd name="T7" fmla="*/ 183102 h 609"/>
                <a:gd name="T8" fmla="*/ 40857 w 461"/>
                <a:gd name="T9" fmla="*/ 213319 h 609"/>
                <a:gd name="T10" fmla="*/ 35795 w 461"/>
                <a:gd name="T11" fmla="*/ 215837 h 609"/>
                <a:gd name="T12" fmla="*/ 33264 w 461"/>
                <a:gd name="T13" fmla="*/ 213319 h 609"/>
                <a:gd name="T14" fmla="*/ 33264 w 461"/>
                <a:gd name="T15" fmla="*/ 185620 h 609"/>
                <a:gd name="T16" fmla="*/ 38326 w 461"/>
                <a:gd name="T17" fmla="*/ 155043 h 609"/>
                <a:gd name="T18" fmla="*/ 51342 w 461"/>
                <a:gd name="T19" fmla="*/ 103962 h 609"/>
                <a:gd name="T20" fmla="*/ 51342 w 461"/>
                <a:gd name="T21" fmla="*/ 98925 h 609"/>
                <a:gd name="T22" fmla="*/ 48811 w 461"/>
                <a:gd name="T23" fmla="*/ 86335 h 609"/>
                <a:gd name="T24" fmla="*/ 48811 w 461"/>
                <a:gd name="T25" fmla="*/ 68708 h 609"/>
                <a:gd name="T26" fmla="*/ 66528 w 461"/>
                <a:gd name="T27" fmla="*/ 48204 h 609"/>
                <a:gd name="T28" fmla="*/ 79544 w 461"/>
                <a:gd name="T29" fmla="*/ 50722 h 609"/>
                <a:gd name="T30" fmla="*/ 87137 w 461"/>
                <a:gd name="T31" fmla="*/ 60794 h 609"/>
                <a:gd name="T32" fmla="*/ 87137 w 461"/>
                <a:gd name="T33" fmla="*/ 76263 h 609"/>
                <a:gd name="T34" fmla="*/ 79544 w 461"/>
                <a:gd name="T35" fmla="*/ 103962 h 609"/>
                <a:gd name="T36" fmla="*/ 77013 w 461"/>
                <a:gd name="T37" fmla="*/ 119430 h 609"/>
                <a:gd name="T38" fmla="*/ 84606 w 461"/>
                <a:gd name="T39" fmla="*/ 132021 h 609"/>
                <a:gd name="T40" fmla="*/ 97261 w 461"/>
                <a:gd name="T41" fmla="*/ 134539 h 609"/>
                <a:gd name="T42" fmla="*/ 120401 w 461"/>
                <a:gd name="T43" fmla="*/ 121948 h 609"/>
                <a:gd name="T44" fmla="*/ 135586 w 461"/>
                <a:gd name="T45" fmla="*/ 81299 h 609"/>
                <a:gd name="T46" fmla="*/ 135586 w 461"/>
                <a:gd name="T47" fmla="*/ 66190 h 609"/>
                <a:gd name="T48" fmla="*/ 125463 w 461"/>
                <a:gd name="T49" fmla="*/ 38131 h 609"/>
                <a:gd name="T50" fmla="*/ 104854 w 461"/>
                <a:gd name="T51" fmla="*/ 22663 h 609"/>
                <a:gd name="T52" fmla="*/ 74121 w 461"/>
                <a:gd name="T53" fmla="*/ 22663 h 609"/>
                <a:gd name="T54" fmla="*/ 30733 w 461"/>
                <a:gd name="T55" fmla="*/ 50722 h 609"/>
                <a:gd name="T56" fmla="*/ 23140 w 461"/>
                <a:gd name="T57" fmla="*/ 81299 h 609"/>
                <a:gd name="T58" fmla="*/ 30733 w 461"/>
                <a:gd name="T59" fmla="*/ 101444 h 609"/>
                <a:gd name="T60" fmla="*/ 33264 w 461"/>
                <a:gd name="T61" fmla="*/ 106840 h 609"/>
                <a:gd name="T62" fmla="*/ 33264 w 461"/>
                <a:gd name="T63" fmla="*/ 116912 h 609"/>
                <a:gd name="T64" fmla="*/ 28202 w 461"/>
                <a:gd name="T65" fmla="*/ 124466 h 609"/>
                <a:gd name="T66" fmla="*/ 23140 w 461"/>
                <a:gd name="T67" fmla="*/ 124466 h 609"/>
                <a:gd name="T68" fmla="*/ 0 w 461"/>
                <a:gd name="T69" fmla="*/ 91371 h 609"/>
                <a:gd name="T70" fmla="*/ 0 w 461"/>
                <a:gd name="T71" fmla="*/ 63312 h 609"/>
                <a:gd name="T72" fmla="*/ 10485 w 461"/>
                <a:gd name="T73" fmla="*/ 43167 h 609"/>
                <a:gd name="T74" fmla="*/ 38326 w 461"/>
                <a:gd name="T75" fmla="*/ 12591 h 609"/>
                <a:gd name="T76" fmla="*/ 71590 w 461"/>
                <a:gd name="T77" fmla="*/ 0 h 609"/>
                <a:gd name="T78" fmla="*/ 87137 w 461"/>
                <a:gd name="T79" fmla="*/ 0 h 609"/>
                <a:gd name="T80" fmla="*/ 122932 w 461"/>
                <a:gd name="T81" fmla="*/ 7554 h 609"/>
                <a:gd name="T82" fmla="*/ 148241 w 461"/>
                <a:gd name="T83" fmla="*/ 25541 h 609"/>
                <a:gd name="T84" fmla="*/ 163788 w 461"/>
                <a:gd name="T85" fmla="*/ 53240 h 609"/>
                <a:gd name="T86" fmla="*/ 166319 w 461"/>
                <a:gd name="T87" fmla="*/ 73744 h 609"/>
                <a:gd name="T88" fmla="*/ 163788 w 461"/>
                <a:gd name="T89" fmla="*/ 91371 h 609"/>
                <a:gd name="T90" fmla="*/ 130525 w 461"/>
                <a:gd name="T91" fmla="*/ 147489 h 609"/>
                <a:gd name="T92" fmla="*/ 117870 w 461"/>
                <a:gd name="T93" fmla="*/ 155043 h 609"/>
                <a:gd name="T94" fmla="*/ 97261 w 461"/>
                <a:gd name="T95" fmla="*/ 157561 h 609"/>
                <a:gd name="T96" fmla="*/ 82075 w 461"/>
                <a:gd name="T97" fmla="*/ 152525 h 609"/>
                <a:gd name="T98" fmla="*/ 69059 w 461"/>
                <a:gd name="T99" fmla="*/ 142453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eaLnBrk="1" hangingPunct="1">
                <a:defRPr/>
              </a:pP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6" name="橢圓 6"/>
          <p:cNvSpPr/>
          <p:nvPr/>
        </p:nvSpPr>
        <p:spPr>
          <a:xfrm>
            <a:off x="4647013" y="3154955"/>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橢圓 6"/>
          <p:cNvSpPr/>
          <p:nvPr/>
        </p:nvSpPr>
        <p:spPr>
          <a:xfrm>
            <a:off x="7125526" y="3311947"/>
            <a:ext cx="473634" cy="473634"/>
          </a:xfrm>
          <a:prstGeom prst="ellipse">
            <a:avLst/>
          </a:prstGeom>
          <a:solidFill>
            <a:schemeClr val="accent2"/>
          </a:solidFill>
          <a:ln w="25400" cap="flat" cmpd="sng" algn="ctr">
            <a:noFill/>
            <a:prstDash val="solid"/>
            <a:headEnd type="none" w="med" len="med"/>
            <a:tailEnd type="none" w="med" len="med"/>
          </a:ln>
          <a:effectLst/>
        </p:spPr>
        <p:txBody>
          <a:bodyPr/>
          <a:lstStyle/>
          <a:p>
            <a:pPr marL="233680" indent="-233680" eaLnBrk="1" fontAlgn="auto" hangingPunct="1">
              <a:lnSpc>
                <a:spcPct val="95000"/>
              </a:lnSpc>
              <a:spcBef>
                <a:spcPct val="50000"/>
              </a:spcBef>
              <a:spcAft>
                <a:spcPct val="35000"/>
              </a:spcAft>
              <a:buClr>
                <a:srgbClr val="678BA8"/>
              </a:buClr>
              <a:buFontTx/>
              <a:buChar char="•"/>
              <a:defRPr/>
            </a:pPr>
            <a:endParaRPr lang="zh-TW" altLang="en-US" sz="3200" kern="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1" name="组合 50"/>
          <p:cNvGrpSpPr/>
          <p:nvPr/>
        </p:nvGrpSpPr>
        <p:grpSpPr>
          <a:xfrm>
            <a:off x="946814" y="4620277"/>
            <a:ext cx="3071263" cy="928168"/>
            <a:chOff x="7483989" y="3339882"/>
            <a:chExt cx="3071263" cy="928168"/>
          </a:xfrm>
        </p:grpSpPr>
        <p:sp>
          <p:nvSpPr>
            <p:cNvPr id="52" name="矩形 51"/>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a:t>
              </a:r>
              <a:endPar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矩形 52"/>
            <p:cNvSpPr/>
            <p:nvPr/>
          </p:nvSpPr>
          <p:spPr>
            <a:xfrm>
              <a:off x="8504700" y="3339882"/>
              <a:ext cx="2050552" cy="4378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4" name="组合 53"/>
          <p:cNvGrpSpPr/>
          <p:nvPr/>
        </p:nvGrpSpPr>
        <p:grpSpPr>
          <a:xfrm>
            <a:off x="8169877" y="4620277"/>
            <a:ext cx="3071263" cy="928168"/>
            <a:chOff x="7483989" y="3339882"/>
            <a:chExt cx="3071263" cy="928168"/>
          </a:xfrm>
        </p:grpSpPr>
        <p:sp>
          <p:nvSpPr>
            <p:cNvPr id="55" name="矩形 54"/>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a:t>
              </a:r>
              <a:endPar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6" name="矩形 55"/>
            <p:cNvSpPr/>
            <p:nvPr/>
          </p:nvSpPr>
          <p:spPr>
            <a:xfrm>
              <a:off x="7483989" y="3339882"/>
              <a:ext cx="2050552" cy="43787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7" name="组合 56"/>
          <p:cNvGrpSpPr/>
          <p:nvPr/>
        </p:nvGrpSpPr>
        <p:grpSpPr>
          <a:xfrm>
            <a:off x="7780170" y="2177016"/>
            <a:ext cx="3071263" cy="928168"/>
            <a:chOff x="7483989" y="3339882"/>
            <a:chExt cx="3071263" cy="928168"/>
          </a:xfrm>
        </p:grpSpPr>
        <p:sp>
          <p:nvSpPr>
            <p:cNvPr id="58" name="矩形 57"/>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a:t>
              </a:r>
              <a:endPar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9" name="矩形 58"/>
            <p:cNvSpPr/>
            <p:nvPr/>
          </p:nvSpPr>
          <p:spPr>
            <a:xfrm>
              <a:off x="7483989" y="3339882"/>
              <a:ext cx="2050552" cy="43787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0" name="组合 59"/>
          <p:cNvGrpSpPr/>
          <p:nvPr/>
        </p:nvGrpSpPr>
        <p:grpSpPr>
          <a:xfrm>
            <a:off x="1481296" y="2177016"/>
            <a:ext cx="3071263" cy="928168"/>
            <a:chOff x="7483989" y="3339882"/>
            <a:chExt cx="3071263" cy="928168"/>
          </a:xfrm>
        </p:grpSpPr>
        <p:sp>
          <p:nvSpPr>
            <p:cNvPr id="61" name="矩形 60"/>
            <p:cNvSpPr/>
            <p:nvPr/>
          </p:nvSpPr>
          <p:spPr>
            <a:xfrm>
              <a:off x="7483989" y="3732519"/>
              <a:ext cx="3071263"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a:t>
              </a:r>
              <a:endParaRPr lang="zh-CN" altLang="en-US" sz="12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矩形 61"/>
            <p:cNvSpPr/>
            <p:nvPr/>
          </p:nvSpPr>
          <p:spPr>
            <a:xfrm>
              <a:off x="8504700" y="3339882"/>
              <a:ext cx="2050552" cy="43787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zh-CN" altLang="en-US" sz="2000"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组合 29"/>
          <p:cNvGrpSpPr/>
          <p:nvPr/>
        </p:nvGrpSpPr>
        <p:grpSpPr>
          <a:xfrm>
            <a:off x="179991" y="338466"/>
            <a:ext cx="3254570" cy="563794"/>
            <a:chOff x="744342" y="709010"/>
            <a:chExt cx="3255323" cy="563925"/>
          </a:xfrm>
        </p:grpSpPr>
        <p:sp>
          <p:nvSpPr>
            <p:cNvPr id="31"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32" name="直接连接符 31"/>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par>
                                <p:cTn id="52" presetID="42"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anim calcmode="lin" valueType="num">
                                      <p:cBhvr>
                                        <p:cTn id="55" dur="500" fill="hold"/>
                                        <p:tgtEl>
                                          <p:spTgt spid="30"/>
                                        </p:tgtEl>
                                        <p:attrNameLst>
                                          <p:attrName>ppt_x</p:attrName>
                                        </p:attrNameLst>
                                      </p:cBhvr>
                                      <p:tavLst>
                                        <p:tav tm="0">
                                          <p:val>
                                            <p:strVal val="#ppt_x"/>
                                          </p:val>
                                        </p:tav>
                                        <p:tav tm="100000">
                                          <p:val>
                                            <p:strVal val="#ppt_x"/>
                                          </p:val>
                                        </p:tav>
                                      </p:tavLst>
                                    </p:anim>
                                    <p:anim calcmode="lin" valueType="num">
                                      <p:cBhvr>
                                        <p:cTn id="5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46"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8601576" y="2452084"/>
            <a:ext cx="2312179" cy="722733"/>
          </a:xfrm>
          <a:prstGeom prst="rect">
            <a:avLst/>
          </a:prstGeom>
        </p:spPr>
        <p:txBody>
          <a:bodyPr/>
          <a:lstStyle/>
          <a:p>
            <a:pPr>
              <a:lnSpc>
                <a:spcPct val="114000"/>
              </a:lnSpc>
              <a:spcBef>
                <a:spcPts val="1000"/>
              </a:spcBef>
            </a:pP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点击添加标题点击添加标题点击添加标题点击添加标题点击添加标题</a:t>
            </a:r>
            <a:r>
              <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 </a:t>
            </a: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a:t>
            </a:r>
            <a:endPar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4" name="Rectangle 3"/>
          <p:cNvSpPr/>
          <p:nvPr/>
        </p:nvSpPr>
        <p:spPr>
          <a:xfrm flipH="1">
            <a:off x="8601576" y="2209072"/>
            <a:ext cx="2460289" cy="307648"/>
          </a:xfrm>
          <a:prstGeom prst="rect">
            <a:avLst/>
          </a:prstGeom>
        </p:spPr>
        <p:txBody>
          <a:bodyPr wrap="none">
            <a:spAutoFit/>
          </a:bodyPr>
          <a:lstStyle/>
          <a:p>
            <a:r>
              <a:rPr lang="en-US" sz="1400" b="1" dirty="0">
                <a:solidFill>
                  <a:schemeClr val="accent4"/>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rPr>
              <a:t>PRODUCT DEVELOPMENT</a:t>
            </a:r>
            <a:endParaRPr lang="en-US" sz="1400" b="1" dirty="0">
              <a:solidFill>
                <a:schemeClr val="accent4"/>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endParaRPr>
          </a:p>
        </p:txBody>
      </p:sp>
      <p:sp>
        <p:nvSpPr>
          <p:cNvPr id="6" name="Rectangle 5"/>
          <p:cNvSpPr/>
          <p:nvPr/>
        </p:nvSpPr>
        <p:spPr>
          <a:xfrm>
            <a:off x="1088041" y="2452084"/>
            <a:ext cx="2312179" cy="722733"/>
          </a:xfrm>
          <a:prstGeom prst="rect">
            <a:avLst/>
          </a:prstGeom>
        </p:spPr>
        <p:txBody>
          <a:bodyPr/>
          <a:lstStyle/>
          <a:p>
            <a:pPr algn="r">
              <a:lnSpc>
                <a:spcPct val="114000"/>
              </a:lnSpc>
              <a:spcBef>
                <a:spcPts val="1000"/>
              </a:spcBef>
            </a:pP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点击添加标题点击添加标题点击添加标题点击添加标题点击添加标题</a:t>
            </a:r>
            <a:r>
              <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 </a:t>
            </a: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a:t>
            </a:r>
            <a:endPar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7" name="Rectangle 6"/>
          <p:cNvSpPr/>
          <p:nvPr/>
        </p:nvSpPr>
        <p:spPr>
          <a:xfrm>
            <a:off x="2425274" y="2209072"/>
            <a:ext cx="974947" cy="307648"/>
          </a:xfrm>
          <a:prstGeom prst="rect">
            <a:avLst/>
          </a:prstGeom>
        </p:spPr>
        <p:txBody>
          <a:bodyPr wrap="none">
            <a:spAutoFit/>
          </a:bodyPr>
          <a:lstStyle/>
          <a:p>
            <a:pPr algn="r"/>
            <a:r>
              <a:rPr lang="en-US" sz="1400" b="1" dirty="0">
                <a:solidFill>
                  <a:schemeClr val="accent2"/>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rPr>
              <a:t>SERVICE</a:t>
            </a:r>
            <a:endParaRPr lang="en-US" sz="1400" b="1" dirty="0">
              <a:solidFill>
                <a:schemeClr val="accent2"/>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endParaRPr>
          </a:p>
        </p:txBody>
      </p:sp>
      <p:sp>
        <p:nvSpPr>
          <p:cNvPr id="9" name="Rectangle 8"/>
          <p:cNvSpPr/>
          <p:nvPr/>
        </p:nvSpPr>
        <p:spPr>
          <a:xfrm flipH="1">
            <a:off x="8601576" y="4638792"/>
            <a:ext cx="2312179" cy="722733"/>
          </a:xfrm>
          <a:prstGeom prst="rect">
            <a:avLst/>
          </a:prstGeom>
        </p:spPr>
        <p:txBody>
          <a:bodyPr/>
          <a:lstStyle/>
          <a:p>
            <a:pPr>
              <a:lnSpc>
                <a:spcPct val="114000"/>
              </a:lnSpc>
              <a:spcBef>
                <a:spcPts val="1000"/>
              </a:spcBef>
            </a:pP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点击添加标题点击添加标题点击添加标题点击添加标题点击添加标题</a:t>
            </a:r>
            <a:r>
              <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 </a:t>
            </a: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a:t>
            </a:r>
            <a:endPar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10" name="Rectangle 9"/>
          <p:cNvSpPr/>
          <p:nvPr/>
        </p:nvSpPr>
        <p:spPr>
          <a:xfrm flipH="1">
            <a:off x="8601575" y="4395780"/>
            <a:ext cx="1381660" cy="307648"/>
          </a:xfrm>
          <a:prstGeom prst="rect">
            <a:avLst/>
          </a:prstGeom>
        </p:spPr>
        <p:txBody>
          <a:bodyPr wrap="none">
            <a:spAutoFit/>
          </a:bodyPr>
          <a:lstStyle/>
          <a:p>
            <a:r>
              <a:rPr lang="en-US" sz="1400" b="1" dirty="0">
                <a:solidFill>
                  <a:schemeClr val="accent3"/>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rPr>
              <a:t>PRODUCTION</a:t>
            </a:r>
            <a:endParaRPr lang="en-US" sz="1400" b="1" dirty="0">
              <a:solidFill>
                <a:schemeClr val="accent3"/>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endParaRPr>
          </a:p>
        </p:txBody>
      </p:sp>
      <p:sp>
        <p:nvSpPr>
          <p:cNvPr id="12" name="Rectangle 11"/>
          <p:cNvSpPr/>
          <p:nvPr/>
        </p:nvSpPr>
        <p:spPr>
          <a:xfrm>
            <a:off x="1088041" y="4638792"/>
            <a:ext cx="2312179" cy="722733"/>
          </a:xfrm>
          <a:prstGeom prst="rect">
            <a:avLst/>
          </a:prstGeom>
        </p:spPr>
        <p:txBody>
          <a:bodyPr/>
          <a:lstStyle/>
          <a:p>
            <a:pPr algn="r">
              <a:lnSpc>
                <a:spcPct val="114000"/>
              </a:lnSpc>
              <a:spcBef>
                <a:spcPts val="1000"/>
              </a:spcBef>
            </a:pP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点击添加标题点击添加标题点击添加标题点击添加标题点击添加标题</a:t>
            </a:r>
            <a:r>
              <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 </a:t>
            </a:r>
            <a:r>
              <a:rPr lang="zh-CN" alt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rPr>
              <a:t>点击添加标题</a:t>
            </a:r>
            <a:endParaRPr lang="en-US" sz="1200" dirty="0">
              <a:solidFill>
                <a:schemeClr val="bg1">
                  <a:lumMod val="65000"/>
                </a:schemeClr>
              </a:solidFill>
              <a:latin typeface="FZHei-B01S" panose="02010601030101010101" pitchFamily="2" charset="-122"/>
              <a:ea typeface="FZHei-B01S" panose="02010601030101010101" pitchFamily="2" charset="-122"/>
              <a:cs typeface="Calibri" panose="020F0502020204030204"/>
              <a:sym typeface="FZHei-B01S" panose="02010601030101010101" pitchFamily="2" charset="-122"/>
            </a:endParaRPr>
          </a:p>
        </p:txBody>
      </p:sp>
      <p:sp>
        <p:nvSpPr>
          <p:cNvPr id="13" name="Rectangle 12"/>
          <p:cNvSpPr/>
          <p:nvPr/>
        </p:nvSpPr>
        <p:spPr>
          <a:xfrm>
            <a:off x="2256957" y="4395780"/>
            <a:ext cx="1143263" cy="307648"/>
          </a:xfrm>
          <a:prstGeom prst="rect">
            <a:avLst/>
          </a:prstGeom>
        </p:spPr>
        <p:txBody>
          <a:bodyPr wrap="none">
            <a:spAutoFit/>
          </a:bodyPr>
          <a:lstStyle/>
          <a:p>
            <a:pPr algn="r"/>
            <a:r>
              <a:rPr lang="en-US" sz="1400" b="1" dirty="0">
                <a:solidFill>
                  <a:schemeClr val="accent1"/>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rPr>
              <a:t>LOGISTICS</a:t>
            </a:r>
            <a:endParaRPr lang="en-US" sz="1400" b="1" dirty="0">
              <a:solidFill>
                <a:schemeClr val="accent1"/>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endParaRPr>
          </a:p>
        </p:txBody>
      </p:sp>
      <p:sp>
        <p:nvSpPr>
          <p:cNvPr id="14" name="Freeform 6"/>
          <p:cNvSpPr/>
          <p:nvPr/>
        </p:nvSpPr>
        <p:spPr bwMode="auto">
          <a:xfrm>
            <a:off x="4192846" y="3712708"/>
            <a:ext cx="1839913" cy="2197401"/>
          </a:xfrm>
          <a:custGeom>
            <a:avLst/>
            <a:gdLst>
              <a:gd name="T0" fmla="*/ 405 w 474"/>
              <a:gd name="T1" fmla="*/ 456 h 566"/>
              <a:gd name="T2" fmla="*/ 405 w 474"/>
              <a:gd name="T3" fmla="*/ 455 h 566"/>
              <a:gd name="T4" fmla="*/ 410 w 474"/>
              <a:gd name="T5" fmla="*/ 379 h 566"/>
              <a:gd name="T6" fmla="*/ 430 w 474"/>
              <a:gd name="T7" fmla="*/ 140 h 566"/>
              <a:gd name="T8" fmla="*/ 135 w 474"/>
              <a:gd name="T9" fmla="*/ 60 h 566"/>
              <a:gd name="T10" fmla="*/ 53 w 474"/>
              <a:gd name="T11" fmla="*/ 344 h 566"/>
              <a:gd name="T12" fmla="*/ 272 w 474"/>
              <a:gd name="T13" fmla="*/ 458 h 566"/>
              <a:gd name="T14" fmla="*/ 339 w 474"/>
              <a:gd name="T15" fmla="*/ 491 h 566"/>
              <a:gd name="T16" fmla="*/ 453 w 474"/>
              <a:gd name="T17" fmla="*/ 566 h 566"/>
              <a:gd name="T18" fmla="*/ 459 w 474"/>
              <a:gd name="T19" fmla="*/ 492 h 566"/>
              <a:gd name="T20" fmla="*/ 405 w 474"/>
              <a:gd name="T21"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accent3"/>
          </a:solidFill>
          <a:ln>
            <a:noFill/>
          </a:ln>
        </p:spPr>
        <p:txBody>
          <a:bodyPr vert="horz" wrap="square" lIns="91299" tIns="45649" rIns="91299" bIns="45649" numCol="1" anchor="t" anchorCtr="0" compatLnSpc="1"/>
          <a:lstStyle/>
          <a:p>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537"/>
          <p:cNvSpPr/>
          <p:nvPr/>
        </p:nvSpPr>
        <p:spPr bwMode="auto">
          <a:xfrm>
            <a:off x="3888768" y="2089119"/>
            <a:ext cx="2080499" cy="3327484"/>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chemeClr val="accent1"/>
          </a:solidFill>
          <a:ln>
            <a:noFill/>
          </a:ln>
        </p:spPr>
        <p:txBody>
          <a:bodyPr vert="horz" wrap="square" lIns="91299" tIns="45649" rIns="91299" bIns="45649" numCol="1" anchor="t" anchorCtr="0" compatLnSpc="1">
            <a:noAutofit/>
          </a:bodyPr>
          <a:lstStyle/>
          <a:p>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538"/>
          <p:cNvSpPr/>
          <p:nvPr/>
        </p:nvSpPr>
        <p:spPr bwMode="auto">
          <a:xfrm>
            <a:off x="4386451" y="1692410"/>
            <a:ext cx="3327736" cy="2082137"/>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accent2"/>
          </a:solidFill>
          <a:ln>
            <a:noFill/>
          </a:ln>
        </p:spPr>
        <p:txBody>
          <a:bodyPr vert="horz" wrap="square" lIns="91299" tIns="45649" rIns="91299" bIns="45649" numCol="1" anchor="t" anchorCtr="0" compatLnSpc="1">
            <a:noAutofit/>
          </a:bodyPr>
          <a:lstStyle/>
          <a:p>
            <a:endParaRPr lang="en-US" sz="18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539"/>
          <p:cNvSpPr/>
          <p:nvPr/>
        </p:nvSpPr>
        <p:spPr bwMode="auto">
          <a:xfrm>
            <a:off x="6032148" y="2189278"/>
            <a:ext cx="2080880" cy="3327497"/>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chemeClr val="accent4"/>
          </a:solidFill>
          <a:ln>
            <a:noFill/>
          </a:ln>
        </p:spPr>
        <p:txBody>
          <a:bodyPr vert="horz" wrap="square" lIns="91299" tIns="45649" rIns="91299" bIns="45649" numCol="1" anchor="t" anchorCtr="0" compatLnSpc="1">
            <a:noAutofit/>
          </a:bodyPr>
          <a:lstStyle/>
          <a:p>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Freeform 13"/>
          <p:cNvSpPr/>
          <p:nvPr/>
        </p:nvSpPr>
        <p:spPr bwMode="auto">
          <a:xfrm>
            <a:off x="5935304" y="3824216"/>
            <a:ext cx="1774320" cy="2090811"/>
          </a:xfrm>
          <a:custGeom>
            <a:avLst/>
            <a:gdLst>
              <a:gd name="T0" fmla="*/ 75 w 457"/>
              <a:gd name="T1" fmla="*/ 120 h 538"/>
              <a:gd name="T2" fmla="*/ 85 w 457"/>
              <a:gd name="T3" fmla="*/ 337 h 538"/>
              <a:gd name="T4" fmla="*/ 89 w 457"/>
              <a:gd name="T5" fmla="*/ 411 h 538"/>
              <a:gd name="T6" fmla="*/ 81 w 457"/>
              <a:gd name="T7" fmla="*/ 425 h 538"/>
              <a:gd name="T8" fmla="*/ 15 w 457"/>
              <a:gd name="T9" fmla="*/ 464 h 538"/>
              <a:gd name="T10" fmla="*/ 6 w 457"/>
              <a:gd name="T11" fmla="*/ 463 h 538"/>
              <a:gd name="T12" fmla="*/ 0 w 457"/>
              <a:gd name="T13" fmla="*/ 537 h 538"/>
              <a:gd name="T14" fmla="*/ 16 w 457"/>
              <a:gd name="T15" fmla="*/ 538 h 538"/>
              <a:gd name="T16" fmla="*/ 144 w 457"/>
              <a:gd name="T17" fmla="*/ 464 h 538"/>
              <a:gd name="T18" fmla="*/ 154 w 457"/>
              <a:gd name="T19" fmla="*/ 447 h 538"/>
              <a:gd name="T20" fmla="*/ 219 w 457"/>
              <a:gd name="T21" fmla="*/ 413 h 538"/>
              <a:gd name="T22" fmla="*/ 408 w 457"/>
              <a:gd name="T23" fmla="*/ 316 h 538"/>
              <a:gd name="T24" fmla="*/ 349 w 457"/>
              <a:gd name="T25" fmla="*/ 62 h 538"/>
              <a:gd name="T26" fmla="*/ 75 w 457"/>
              <a:gd name="T27" fmla="*/ 1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accent3"/>
          </a:solidFill>
          <a:ln>
            <a:noFill/>
          </a:ln>
        </p:spPr>
        <p:txBody>
          <a:bodyPr vert="horz" wrap="square" lIns="91299" tIns="45649" rIns="91299" bIns="45649" numCol="1" anchor="t" anchorCtr="0" compatLnSpc="1"/>
          <a:lstStyle/>
          <a:p>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Oval 18"/>
          <p:cNvSpPr/>
          <p:nvPr/>
        </p:nvSpPr>
        <p:spPr>
          <a:xfrm>
            <a:off x="5115997" y="2923576"/>
            <a:ext cx="1769803" cy="1769803"/>
          </a:xfrm>
          <a:prstGeom prst="ellipse">
            <a:avLst/>
          </a:prstGeom>
          <a:solidFill>
            <a:schemeClr val="bg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Oval 19"/>
          <p:cNvSpPr/>
          <p:nvPr/>
        </p:nvSpPr>
        <p:spPr>
          <a:xfrm>
            <a:off x="5249769" y="3057349"/>
            <a:ext cx="1502256" cy="1502256"/>
          </a:xfrm>
          <a:prstGeom prst="ellipse">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AutoShape 4"/>
          <p:cNvSpPr/>
          <p:nvPr/>
        </p:nvSpPr>
        <p:spPr bwMode="auto">
          <a:xfrm>
            <a:off x="6647639" y="2678433"/>
            <a:ext cx="448568" cy="450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nvGrpSpPr>
          <p:cNvPr id="22" name="Group 21"/>
          <p:cNvGrpSpPr/>
          <p:nvPr/>
        </p:nvGrpSpPr>
        <p:grpSpPr>
          <a:xfrm>
            <a:off x="6647638" y="4468711"/>
            <a:ext cx="448569" cy="449336"/>
            <a:chOff x="7275629" y="4549774"/>
            <a:chExt cx="464344" cy="465138"/>
          </a:xfrm>
          <a:solidFill>
            <a:schemeClr val="bg1"/>
          </a:solidFill>
        </p:grpSpPr>
        <p:sp>
          <p:nvSpPr>
            <p:cNvPr id="23" name="AutoShape 18"/>
            <p:cNvSpPr/>
            <p:nvPr/>
          </p:nvSpPr>
          <p:spPr bwMode="auto">
            <a:xfrm>
              <a:off x="7275629" y="4549774"/>
              <a:ext cx="464344"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4" name="AutoShape 19"/>
            <p:cNvSpPr/>
            <p:nvPr/>
          </p:nvSpPr>
          <p:spPr bwMode="auto">
            <a:xfrm>
              <a:off x="73772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5" name="AutoShape 20"/>
            <p:cNvSpPr/>
            <p:nvPr/>
          </p:nvSpPr>
          <p:spPr bwMode="auto">
            <a:xfrm>
              <a:off x="73772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6" name="AutoShape 21"/>
            <p:cNvSpPr/>
            <p:nvPr/>
          </p:nvSpPr>
          <p:spPr bwMode="auto">
            <a:xfrm>
              <a:off x="73772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7" name="AutoShape 22"/>
            <p:cNvSpPr/>
            <p:nvPr/>
          </p:nvSpPr>
          <p:spPr bwMode="auto">
            <a:xfrm>
              <a:off x="74788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8" name="AutoShape 23"/>
            <p:cNvSpPr/>
            <p:nvPr/>
          </p:nvSpPr>
          <p:spPr bwMode="auto">
            <a:xfrm>
              <a:off x="74788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29" name="AutoShape 24"/>
            <p:cNvSpPr/>
            <p:nvPr/>
          </p:nvSpPr>
          <p:spPr bwMode="auto">
            <a:xfrm>
              <a:off x="74788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30" name="AutoShape 25"/>
            <p:cNvSpPr/>
            <p:nvPr/>
          </p:nvSpPr>
          <p:spPr bwMode="auto">
            <a:xfrm>
              <a:off x="7580429" y="4869656"/>
              <a:ext cx="57944"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31" name="AutoShape 26"/>
            <p:cNvSpPr/>
            <p:nvPr/>
          </p:nvSpPr>
          <p:spPr bwMode="auto">
            <a:xfrm>
              <a:off x="7580429" y="4796631"/>
              <a:ext cx="57944"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32" name="AutoShape 27"/>
            <p:cNvSpPr/>
            <p:nvPr/>
          </p:nvSpPr>
          <p:spPr bwMode="auto">
            <a:xfrm>
              <a:off x="7580429" y="4724399"/>
              <a:ext cx="57944" cy="436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3" name="AutoShape 117"/>
          <p:cNvSpPr/>
          <p:nvPr/>
        </p:nvSpPr>
        <p:spPr bwMode="auto">
          <a:xfrm>
            <a:off x="4891135" y="4519420"/>
            <a:ext cx="463627" cy="347917"/>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nvGrpSpPr>
          <p:cNvPr id="34" name="Group 33"/>
          <p:cNvGrpSpPr/>
          <p:nvPr/>
        </p:nvGrpSpPr>
        <p:grpSpPr>
          <a:xfrm>
            <a:off x="4890739" y="2708153"/>
            <a:ext cx="464419" cy="390713"/>
            <a:chOff x="5356342" y="3093565"/>
            <a:chExt cx="465138" cy="391319"/>
          </a:xfrm>
          <a:solidFill>
            <a:schemeClr val="bg1"/>
          </a:solidFill>
        </p:grpSpPr>
        <p:sp>
          <p:nvSpPr>
            <p:cNvPr id="35"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36"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37"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20" tIns="19020" rIns="19020" bIns="19020" anchor="ctr"/>
            <a:lstStyle/>
            <a:p>
              <a:pPr algn="ctr" defTabSz="227965" fontAlgn="base" hangingPunct="0">
                <a:spcBef>
                  <a:spcPct val="0"/>
                </a:spcBef>
                <a:spcAft>
                  <a:spcPct val="0"/>
                </a:spcAft>
              </a:pPr>
              <a:endParaRPr lang="en-US" sz="1495" dirty="0">
                <a:solidFill>
                  <a:srgbClr val="FFFFFF"/>
                </a:solidFill>
                <a:effectLst>
                  <a:outerShdw blurRad="38100" dist="38100" dir="2700000" algn="tl">
                    <a:srgbClr val="000000"/>
                  </a:outerShdw>
                </a:effectLst>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3" name="Rectangle 42"/>
          <p:cNvSpPr/>
          <p:nvPr/>
        </p:nvSpPr>
        <p:spPr>
          <a:xfrm flipH="1">
            <a:off x="5351524" y="3693582"/>
            <a:ext cx="1298753" cy="276871"/>
          </a:xfrm>
          <a:prstGeom prst="rect">
            <a:avLst/>
          </a:prstGeom>
        </p:spPr>
        <p:txBody>
          <a:bodyPr wrap="none">
            <a:spAutoFit/>
          </a:bodyPr>
          <a:lstStyle/>
          <a:p>
            <a:pPr algn="ctr"/>
            <a:r>
              <a:rPr lang="en-US" sz="1200" b="1" dirty="0">
                <a:solidFill>
                  <a:schemeClr val="tx1">
                    <a:lumMod val="65000"/>
                    <a:lumOff val="35000"/>
                  </a:schemeClr>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rPr>
              <a:t>MANAGEMENT</a:t>
            </a:r>
            <a:endParaRPr lang="en-US" sz="1200" b="1" dirty="0">
              <a:solidFill>
                <a:schemeClr val="tx1">
                  <a:lumMod val="65000"/>
                  <a:lumOff val="35000"/>
                </a:schemeClr>
              </a:solidFill>
              <a:latin typeface="FZHei-B01S" panose="02010601030101010101" pitchFamily="2" charset="-122"/>
              <a:ea typeface="FZHei-B01S" panose="02010601030101010101" pitchFamily="2" charset="-122"/>
              <a:cs typeface="Arial" panose="020B0604020202020204"/>
              <a:sym typeface="FZHei-B01S" panose="02010601030101010101" pitchFamily="2" charset="-122"/>
            </a:endParaRPr>
          </a:p>
        </p:txBody>
      </p:sp>
      <p:grpSp>
        <p:nvGrpSpPr>
          <p:cNvPr id="44" name="Group 43"/>
          <p:cNvGrpSpPr/>
          <p:nvPr/>
        </p:nvGrpSpPr>
        <p:grpSpPr>
          <a:xfrm>
            <a:off x="3502867" y="2691113"/>
            <a:ext cx="689979" cy="232463"/>
            <a:chOff x="3594100" y="2804269"/>
            <a:chExt cx="691047" cy="232823"/>
          </a:xfrm>
        </p:grpSpPr>
        <p:cxnSp>
          <p:nvCxnSpPr>
            <p:cNvPr id="45" name="Straight Connector 44"/>
            <p:cNvCxnSpPr/>
            <p:nvPr/>
          </p:nvCxnSpPr>
          <p:spPr>
            <a:xfrm>
              <a:off x="3594100" y="2804269"/>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67900" y="280426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502867" y="4647543"/>
            <a:ext cx="689979" cy="232463"/>
            <a:chOff x="3594100" y="4763729"/>
            <a:chExt cx="691047" cy="232823"/>
          </a:xfrm>
        </p:grpSpPr>
        <p:cxnSp>
          <p:nvCxnSpPr>
            <p:cNvPr id="48" name="Straight Connector 47"/>
            <p:cNvCxnSpPr/>
            <p:nvPr/>
          </p:nvCxnSpPr>
          <p:spPr>
            <a:xfrm>
              <a:off x="3594100" y="4996552"/>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967900" y="476372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791710" y="2691113"/>
            <a:ext cx="694541" cy="232463"/>
            <a:chOff x="7889584" y="2804269"/>
            <a:chExt cx="695617" cy="232823"/>
          </a:xfrm>
        </p:grpSpPr>
        <p:cxnSp>
          <p:nvCxnSpPr>
            <p:cNvPr id="51" name="Straight Connector 50"/>
            <p:cNvCxnSpPr/>
            <p:nvPr/>
          </p:nvCxnSpPr>
          <p:spPr>
            <a:xfrm flipH="1">
              <a:off x="8211401" y="2804269"/>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89584" y="280426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7791710" y="4647543"/>
            <a:ext cx="694541" cy="232463"/>
            <a:chOff x="7889584" y="4763729"/>
            <a:chExt cx="695617" cy="232823"/>
          </a:xfrm>
        </p:grpSpPr>
        <p:cxnSp>
          <p:nvCxnSpPr>
            <p:cNvPr id="54" name="Straight Connector 53"/>
            <p:cNvCxnSpPr/>
            <p:nvPr/>
          </p:nvCxnSpPr>
          <p:spPr>
            <a:xfrm flipH="1">
              <a:off x="8211401" y="4996552"/>
              <a:ext cx="373800" cy="0"/>
            </a:xfrm>
            <a:prstGeom prst="line">
              <a:avLst/>
            </a:prstGeom>
            <a:ln w="1270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7889584" y="4763729"/>
              <a:ext cx="317247" cy="232823"/>
            </a:xfrm>
            <a:prstGeom prst="line">
              <a:avLst/>
            </a:prstGeom>
            <a:ln w="12700">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6" name="Oval 55"/>
          <p:cNvSpPr/>
          <p:nvPr/>
        </p:nvSpPr>
        <p:spPr>
          <a:xfrm>
            <a:off x="3581329" y="2383629"/>
            <a:ext cx="246361" cy="2463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ZHei-B01S" panose="02010601030101010101" pitchFamily="2" charset="-122"/>
                <a:ea typeface="FZHei-B01S" panose="02010601030101010101" pitchFamily="2" charset="-122"/>
                <a:sym typeface="FZHei-B01S" panose="02010601030101010101" pitchFamily="2" charset="-122"/>
              </a:rPr>
              <a:t>1</a:t>
            </a:r>
            <a:endParaRPr 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7" name="Oval 56"/>
          <p:cNvSpPr/>
          <p:nvPr/>
        </p:nvSpPr>
        <p:spPr>
          <a:xfrm>
            <a:off x="8174109" y="2383629"/>
            <a:ext cx="246361" cy="2463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ZHei-B01S" panose="02010601030101010101" pitchFamily="2" charset="-122"/>
                <a:ea typeface="FZHei-B01S" panose="02010601030101010101" pitchFamily="2" charset="-122"/>
                <a:sym typeface="FZHei-B01S" panose="02010601030101010101" pitchFamily="2" charset="-122"/>
              </a:rPr>
              <a:t>2</a:t>
            </a:r>
            <a:endParaRPr 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8" name="Oval 57"/>
          <p:cNvSpPr/>
          <p:nvPr/>
        </p:nvSpPr>
        <p:spPr>
          <a:xfrm>
            <a:off x="8174109" y="4573548"/>
            <a:ext cx="246361" cy="2463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ZHei-B01S" panose="02010601030101010101" pitchFamily="2" charset="-122"/>
                <a:ea typeface="FZHei-B01S" panose="02010601030101010101" pitchFamily="2" charset="-122"/>
                <a:sym typeface="FZHei-B01S" panose="02010601030101010101" pitchFamily="2" charset="-122"/>
              </a:rPr>
              <a:t>3</a:t>
            </a:r>
            <a:endParaRPr lang="en-US"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9" name="Oval 58"/>
          <p:cNvSpPr/>
          <p:nvPr/>
        </p:nvSpPr>
        <p:spPr>
          <a:xfrm>
            <a:off x="3581329" y="4573548"/>
            <a:ext cx="246361" cy="2463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FZHei-B01S" panose="02010601030101010101" pitchFamily="2" charset="-122"/>
                <a:ea typeface="FZHei-B01S" panose="02010601030101010101" pitchFamily="2" charset="-122"/>
                <a:sym typeface="FZHei-B01S" panose="02010601030101010101" pitchFamily="2" charset="-122"/>
              </a:rPr>
              <a:t>4</a:t>
            </a:r>
            <a:endParaRPr lang="en-US" sz="12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0" name="组合 59"/>
          <p:cNvGrpSpPr/>
          <p:nvPr/>
        </p:nvGrpSpPr>
        <p:grpSpPr>
          <a:xfrm>
            <a:off x="179991" y="338466"/>
            <a:ext cx="3254570" cy="563794"/>
            <a:chOff x="744342" y="709010"/>
            <a:chExt cx="3255323" cy="563925"/>
          </a:xfrm>
        </p:grpSpPr>
        <p:sp>
          <p:nvSpPr>
            <p:cNvPr id="61"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2" name="直接连接符 61"/>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Effect transition="in" filter="fade">
                                      <p:cBhvr>
                                        <p:cTn id="103" dur="500"/>
                                        <p:tgtEl>
                                          <p:spTgt spid="56"/>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par>
                                <p:cTn id="116" presetID="42" presetClass="entr" presetSubtype="0" fill="hold" nodeType="with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anim calcmode="lin" valueType="num">
                                      <p:cBhvr>
                                        <p:cTn id="119" dur="500" fill="hold"/>
                                        <p:tgtEl>
                                          <p:spTgt spid="60"/>
                                        </p:tgtEl>
                                        <p:attrNameLst>
                                          <p:attrName>ppt_x</p:attrName>
                                        </p:attrNameLst>
                                      </p:cBhvr>
                                      <p:tavLst>
                                        <p:tav tm="0">
                                          <p:val>
                                            <p:strVal val="#ppt_x"/>
                                          </p:val>
                                        </p:tav>
                                        <p:tav tm="100000">
                                          <p:val>
                                            <p:strVal val="#ppt_x"/>
                                          </p:val>
                                        </p:tav>
                                      </p:tavLst>
                                    </p:anim>
                                    <p:anim calcmode="lin" valueType="num">
                                      <p:cBhvr>
                                        <p:cTn id="120"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33" grpId="0" animBg="1"/>
      <p:bldP spid="43" grpId="0"/>
      <p:bldP spid="56" grpId="0" animBg="1"/>
      <p:bldP spid="57" grpId="0" animBg="1"/>
      <p:bldP spid="58"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53" name="กลุ่ม 39952"/>
          <p:cNvGrpSpPr/>
          <p:nvPr/>
        </p:nvGrpSpPr>
        <p:grpSpPr>
          <a:xfrm>
            <a:off x="876301" y="1943101"/>
            <a:ext cx="5524500" cy="3656425"/>
            <a:chOff x="4021138" y="4772025"/>
            <a:chExt cx="7920037" cy="5241925"/>
          </a:xfrm>
        </p:grpSpPr>
        <p:sp>
          <p:nvSpPr>
            <p:cNvPr id="30" name="Freeform 6"/>
            <p:cNvSpPr>
              <a:spLocks noEditPoints="1"/>
            </p:cNvSpPr>
            <p:nvPr/>
          </p:nvSpPr>
          <p:spPr bwMode="auto">
            <a:xfrm>
              <a:off x="4021138" y="480536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6" y="17"/>
                    <a:pt x="25" y="15"/>
                    <a:pt x="25" y="14"/>
                  </a:cubicBezTo>
                  <a:cubicBezTo>
                    <a:pt x="25" y="13"/>
                    <a:pt x="26"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7"/>
            <p:cNvSpPr>
              <a:spLocks noEditPoints="1"/>
            </p:cNvSpPr>
            <p:nvPr/>
          </p:nvSpPr>
          <p:spPr bwMode="auto">
            <a:xfrm>
              <a:off x="5033963" y="480536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36" name="Freeform 8"/>
            <p:cNvSpPr>
              <a:spLocks noEditPoints="1"/>
            </p:cNvSpPr>
            <p:nvPr/>
          </p:nvSpPr>
          <p:spPr bwMode="auto">
            <a:xfrm>
              <a:off x="6046788" y="480536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30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30" y="132"/>
                    <a:pt x="30" y="128"/>
                  </a:cubicBezTo>
                  <a:cubicBezTo>
                    <a:pt x="30"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37" name="Freeform 9"/>
            <p:cNvSpPr>
              <a:spLocks noEditPoints="1"/>
            </p:cNvSpPr>
            <p:nvPr/>
          </p:nvSpPr>
          <p:spPr bwMode="auto">
            <a:xfrm>
              <a:off x="7058025" y="4805363"/>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39" name="Freeform 10"/>
            <p:cNvSpPr>
              <a:spLocks noEditPoints="1"/>
            </p:cNvSpPr>
            <p:nvPr/>
          </p:nvSpPr>
          <p:spPr bwMode="auto">
            <a:xfrm>
              <a:off x="8070850" y="4805363"/>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6 w 74"/>
                <a:gd name="T45" fmla="*/ 118 h 140"/>
                <a:gd name="T46" fmla="*/ 6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5" y="0"/>
                    <a:pt x="0" y="4"/>
                    <a:pt x="0" y="10"/>
                  </a:cubicBezTo>
                  <a:cubicBezTo>
                    <a:pt x="0" y="130"/>
                    <a:pt x="0" y="130"/>
                    <a:pt x="0" y="130"/>
                  </a:cubicBezTo>
                  <a:cubicBezTo>
                    <a:pt x="0" y="136"/>
                    <a:pt x="5"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6" y="118"/>
                    <a:pt x="6" y="118"/>
                    <a:pt x="6" y="118"/>
                  </a:cubicBezTo>
                  <a:cubicBezTo>
                    <a:pt x="6" y="22"/>
                    <a:pt x="6" y="22"/>
                    <a:pt x="6"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0" name="Freeform 11"/>
            <p:cNvSpPr>
              <a:spLocks noEditPoints="1"/>
            </p:cNvSpPr>
            <p:nvPr/>
          </p:nvSpPr>
          <p:spPr bwMode="auto">
            <a:xfrm>
              <a:off x="4021138" y="6605588"/>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6" y="17"/>
                    <a:pt x="25" y="15"/>
                    <a:pt x="25" y="14"/>
                  </a:cubicBezTo>
                  <a:cubicBezTo>
                    <a:pt x="25" y="13"/>
                    <a:pt x="26"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1" name="Freeform 12"/>
            <p:cNvSpPr>
              <a:spLocks noEditPoints="1"/>
            </p:cNvSpPr>
            <p:nvPr/>
          </p:nvSpPr>
          <p:spPr bwMode="auto">
            <a:xfrm>
              <a:off x="5033963" y="6605588"/>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2" name="Freeform 13"/>
            <p:cNvSpPr>
              <a:spLocks noEditPoints="1"/>
            </p:cNvSpPr>
            <p:nvPr/>
          </p:nvSpPr>
          <p:spPr bwMode="auto">
            <a:xfrm>
              <a:off x="6046788" y="6605588"/>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30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30" y="132"/>
                    <a:pt x="30" y="128"/>
                  </a:cubicBezTo>
                  <a:cubicBezTo>
                    <a:pt x="30"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3" name="Freeform 14"/>
            <p:cNvSpPr>
              <a:spLocks noEditPoints="1"/>
            </p:cNvSpPr>
            <p:nvPr/>
          </p:nvSpPr>
          <p:spPr bwMode="auto">
            <a:xfrm>
              <a:off x="7058025" y="6605588"/>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4" name="Freeform 15"/>
            <p:cNvSpPr>
              <a:spLocks noEditPoints="1"/>
            </p:cNvSpPr>
            <p:nvPr/>
          </p:nvSpPr>
          <p:spPr bwMode="auto">
            <a:xfrm>
              <a:off x="8070850" y="6605588"/>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6 w 74"/>
                <a:gd name="T45" fmla="*/ 118 h 140"/>
                <a:gd name="T46" fmla="*/ 6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5" y="0"/>
                    <a:pt x="0" y="4"/>
                    <a:pt x="0" y="10"/>
                  </a:cubicBezTo>
                  <a:cubicBezTo>
                    <a:pt x="0" y="130"/>
                    <a:pt x="0" y="130"/>
                    <a:pt x="0" y="130"/>
                  </a:cubicBezTo>
                  <a:cubicBezTo>
                    <a:pt x="0" y="136"/>
                    <a:pt x="5"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6" y="118"/>
                    <a:pt x="6" y="118"/>
                    <a:pt x="6" y="118"/>
                  </a:cubicBezTo>
                  <a:cubicBezTo>
                    <a:pt x="6" y="22"/>
                    <a:pt x="6" y="22"/>
                    <a:pt x="6"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5" name="Freeform 16"/>
            <p:cNvSpPr>
              <a:spLocks noEditPoints="1"/>
            </p:cNvSpPr>
            <p:nvPr/>
          </p:nvSpPr>
          <p:spPr bwMode="auto">
            <a:xfrm>
              <a:off x="4021138" y="840581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6" y="17"/>
                    <a:pt x="25" y="15"/>
                    <a:pt x="25" y="14"/>
                  </a:cubicBezTo>
                  <a:cubicBezTo>
                    <a:pt x="25" y="13"/>
                    <a:pt x="26"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6" name="Freeform 17"/>
            <p:cNvSpPr>
              <a:spLocks noEditPoints="1"/>
            </p:cNvSpPr>
            <p:nvPr/>
          </p:nvSpPr>
          <p:spPr bwMode="auto">
            <a:xfrm>
              <a:off x="5033963" y="840581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29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69" y="140"/>
                    <a:pt x="74" y="136"/>
                    <a:pt x="74" y="130"/>
                  </a:cubicBezTo>
                  <a:cubicBezTo>
                    <a:pt x="74" y="10"/>
                    <a:pt x="74" y="10"/>
                    <a:pt x="74" y="10"/>
                  </a:cubicBezTo>
                  <a:cubicBezTo>
                    <a:pt x="74" y="4"/>
                    <a:pt x="69"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29" y="132"/>
                    <a:pt x="29" y="128"/>
                  </a:cubicBezTo>
                  <a:cubicBezTo>
                    <a:pt x="29"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7" name="Freeform 18"/>
            <p:cNvSpPr>
              <a:spLocks noEditPoints="1"/>
            </p:cNvSpPr>
            <p:nvPr/>
          </p:nvSpPr>
          <p:spPr bwMode="auto">
            <a:xfrm>
              <a:off x="6046788" y="8405813"/>
              <a:ext cx="831850"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6 w 74"/>
                <a:gd name="T21" fmla="*/ 11 h 140"/>
                <a:gd name="T22" fmla="*/ 49 w 74"/>
                <a:gd name="T23" fmla="*/ 14 h 140"/>
                <a:gd name="T24" fmla="*/ 46 w 74"/>
                <a:gd name="T25" fmla="*/ 17 h 140"/>
                <a:gd name="T26" fmla="*/ 28 w 74"/>
                <a:gd name="T27" fmla="*/ 17 h 140"/>
                <a:gd name="T28" fmla="*/ 25 w 74"/>
                <a:gd name="T29" fmla="*/ 14 h 140"/>
                <a:gd name="T30" fmla="*/ 28 w 74"/>
                <a:gd name="T31" fmla="*/ 11 h 140"/>
                <a:gd name="T32" fmla="*/ 37 w 74"/>
                <a:gd name="T33" fmla="*/ 135 h 140"/>
                <a:gd name="T34" fmla="*/ 30 w 74"/>
                <a:gd name="T35" fmla="*/ 128 h 140"/>
                <a:gd name="T36" fmla="*/ 37 w 74"/>
                <a:gd name="T37" fmla="*/ 120 h 140"/>
                <a:gd name="T38" fmla="*/ 44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6" y="11"/>
                    <a:pt x="46" y="11"/>
                    <a:pt x="46" y="11"/>
                  </a:cubicBezTo>
                  <a:cubicBezTo>
                    <a:pt x="48" y="11"/>
                    <a:pt x="49" y="13"/>
                    <a:pt x="49" y="14"/>
                  </a:cubicBezTo>
                  <a:cubicBezTo>
                    <a:pt x="49" y="15"/>
                    <a:pt x="48" y="17"/>
                    <a:pt x="46" y="17"/>
                  </a:cubicBezTo>
                  <a:cubicBezTo>
                    <a:pt x="28" y="17"/>
                    <a:pt x="28" y="17"/>
                    <a:pt x="28" y="17"/>
                  </a:cubicBezTo>
                  <a:cubicBezTo>
                    <a:pt x="27" y="17"/>
                    <a:pt x="25" y="15"/>
                    <a:pt x="25" y="14"/>
                  </a:cubicBezTo>
                  <a:cubicBezTo>
                    <a:pt x="25" y="13"/>
                    <a:pt x="27" y="11"/>
                    <a:pt x="28" y="11"/>
                  </a:cubicBezTo>
                  <a:close/>
                  <a:moveTo>
                    <a:pt x="37" y="135"/>
                  </a:moveTo>
                  <a:cubicBezTo>
                    <a:pt x="33" y="135"/>
                    <a:pt x="30" y="132"/>
                    <a:pt x="30" y="128"/>
                  </a:cubicBezTo>
                  <a:cubicBezTo>
                    <a:pt x="30" y="123"/>
                    <a:pt x="33" y="120"/>
                    <a:pt x="37" y="120"/>
                  </a:cubicBezTo>
                  <a:cubicBezTo>
                    <a:pt x="41" y="120"/>
                    <a:pt x="44" y="123"/>
                    <a:pt x="44" y="128"/>
                  </a:cubicBezTo>
                  <a:cubicBezTo>
                    <a:pt x="44"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8" name="Freeform 19"/>
            <p:cNvSpPr>
              <a:spLocks noEditPoints="1"/>
            </p:cNvSpPr>
            <p:nvPr/>
          </p:nvSpPr>
          <p:spPr bwMode="auto">
            <a:xfrm>
              <a:off x="7058025" y="8405813"/>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5 w 74"/>
                <a:gd name="T45" fmla="*/ 118 h 140"/>
                <a:gd name="T46" fmla="*/ 5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4" y="0"/>
                    <a:pt x="0" y="4"/>
                    <a:pt x="0" y="10"/>
                  </a:cubicBezTo>
                  <a:cubicBezTo>
                    <a:pt x="0" y="130"/>
                    <a:pt x="0" y="130"/>
                    <a:pt x="0" y="130"/>
                  </a:cubicBezTo>
                  <a:cubicBezTo>
                    <a:pt x="0" y="136"/>
                    <a:pt x="4"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5" y="118"/>
                    <a:pt x="5" y="118"/>
                    <a:pt x="5" y="118"/>
                  </a:cubicBezTo>
                  <a:cubicBezTo>
                    <a:pt x="5" y="22"/>
                    <a:pt x="5" y="22"/>
                    <a:pt x="5" y="22"/>
                  </a:cubicBezTo>
                  <a:cubicBezTo>
                    <a:pt x="69" y="22"/>
                    <a:pt x="69" y="22"/>
                    <a:pt x="69" y="22"/>
                  </a:cubicBezTo>
                  <a:lnTo>
                    <a:pt x="69" y="118"/>
                  </a:lnTo>
                  <a:close/>
                </a:path>
              </a:pathLst>
            </a:cu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49" name="Freeform 20"/>
            <p:cNvSpPr>
              <a:spLocks noEditPoints="1"/>
            </p:cNvSpPr>
            <p:nvPr/>
          </p:nvSpPr>
          <p:spPr bwMode="auto">
            <a:xfrm>
              <a:off x="8070850" y="8405813"/>
              <a:ext cx="833437" cy="1574800"/>
            </a:xfrm>
            <a:custGeom>
              <a:avLst/>
              <a:gdLst>
                <a:gd name="T0" fmla="*/ 64 w 74"/>
                <a:gd name="T1" fmla="*/ 0 h 140"/>
                <a:gd name="T2" fmla="*/ 10 w 74"/>
                <a:gd name="T3" fmla="*/ 0 h 140"/>
                <a:gd name="T4" fmla="*/ 0 w 74"/>
                <a:gd name="T5" fmla="*/ 10 h 140"/>
                <a:gd name="T6" fmla="*/ 0 w 74"/>
                <a:gd name="T7" fmla="*/ 130 h 140"/>
                <a:gd name="T8" fmla="*/ 10 w 74"/>
                <a:gd name="T9" fmla="*/ 140 h 140"/>
                <a:gd name="T10" fmla="*/ 64 w 74"/>
                <a:gd name="T11" fmla="*/ 140 h 140"/>
                <a:gd name="T12" fmla="*/ 74 w 74"/>
                <a:gd name="T13" fmla="*/ 130 h 140"/>
                <a:gd name="T14" fmla="*/ 74 w 74"/>
                <a:gd name="T15" fmla="*/ 10 h 140"/>
                <a:gd name="T16" fmla="*/ 64 w 74"/>
                <a:gd name="T17" fmla="*/ 0 h 140"/>
                <a:gd name="T18" fmla="*/ 28 w 74"/>
                <a:gd name="T19" fmla="*/ 11 h 140"/>
                <a:gd name="T20" fmla="*/ 47 w 74"/>
                <a:gd name="T21" fmla="*/ 11 h 140"/>
                <a:gd name="T22" fmla="*/ 49 w 74"/>
                <a:gd name="T23" fmla="*/ 14 h 140"/>
                <a:gd name="T24" fmla="*/ 47 w 74"/>
                <a:gd name="T25" fmla="*/ 17 h 140"/>
                <a:gd name="T26" fmla="*/ 28 w 74"/>
                <a:gd name="T27" fmla="*/ 17 h 140"/>
                <a:gd name="T28" fmla="*/ 26 w 74"/>
                <a:gd name="T29" fmla="*/ 14 h 140"/>
                <a:gd name="T30" fmla="*/ 28 w 74"/>
                <a:gd name="T31" fmla="*/ 11 h 140"/>
                <a:gd name="T32" fmla="*/ 37 w 74"/>
                <a:gd name="T33" fmla="*/ 135 h 140"/>
                <a:gd name="T34" fmla="*/ 30 w 74"/>
                <a:gd name="T35" fmla="*/ 128 h 140"/>
                <a:gd name="T36" fmla="*/ 37 w 74"/>
                <a:gd name="T37" fmla="*/ 120 h 140"/>
                <a:gd name="T38" fmla="*/ 45 w 74"/>
                <a:gd name="T39" fmla="*/ 128 h 140"/>
                <a:gd name="T40" fmla="*/ 37 w 74"/>
                <a:gd name="T41" fmla="*/ 135 h 140"/>
                <a:gd name="T42" fmla="*/ 69 w 74"/>
                <a:gd name="T43" fmla="*/ 118 h 140"/>
                <a:gd name="T44" fmla="*/ 6 w 74"/>
                <a:gd name="T45" fmla="*/ 118 h 140"/>
                <a:gd name="T46" fmla="*/ 6 w 74"/>
                <a:gd name="T47" fmla="*/ 22 h 140"/>
                <a:gd name="T48" fmla="*/ 69 w 74"/>
                <a:gd name="T49" fmla="*/ 22 h 140"/>
                <a:gd name="T50" fmla="*/ 69 w 74"/>
                <a:gd name="T51" fmla="*/ 1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0">
                  <a:moveTo>
                    <a:pt x="64" y="0"/>
                  </a:moveTo>
                  <a:cubicBezTo>
                    <a:pt x="10" y="0"/>
                    <a:pt x="10" y="0"/>
                    <a:pt x="10" y="0"/>
                  </a:cubicBezTo>
                  <a:cubicBezTo>
                    <a:pt x="5" y="0"/>
                    <a:pt x="0" y="4"/>
                    <a:pt x="0" y="10"/>
                  </a:cubicBezTo>
                  <a:cubicBezTo>
                    <a:pt x="0" y="130"/>
                    <a:pt x="0" y="130"/>
                    <a:pt x="0" y="130"/>
                  </a:cubicBezTo>
                  <a:cubicBezTo>
                    <a:pt x="0" y="136"/>
                    <a:pt x="5" y="140"/>
                    <a:pt x="10" y="140"/>
                  </a:cubicBezTo>
                  <a:cubicBezTo>
                    <a:pt x="64" y="140"/>
                    <a:pt x="64" y="140"/>
                    <a:pt x="64" y="140"/>
                  </a:cubicBezTo>
                  <a:cubicBezTo>
                    <a:pt x="70" y="140"/>
                    <a:pt x="74" y="136"/>
                    <a:pt x="74" y="130"/>
                  </a:cubicBezTo>
                  <a:cubicBezTo>
                    <a:pt x="74" y="10"/>
                    <a:pt x="74" y="10"/>
                    <a:pt x="74" y="10"/>
                  </a:cubicBezTo>
                  <a:cubicBezTo>
                    <a:pt x="74" y="4"/>
                    <a:pt x="70" y="0"/>
                    <a:pt x="64" y="0"/>
                  </a:cubicBezTo>
                  <a:close/>
                  <a:moveTo>
                    <a:pt x="28" y="11"/>
                  </a:moveTo>
                  <a:cubicBezTo>
                    <a:pt x="47" y="11"/>
                    <a:pt x="47" y="11"/>
                    <a:pt x="47" y="11"/>
                  </a:cubicBezTo>
                  <a:cubicBezTo>
                    <a:pt x="48" y="11"/>
                    <a:pt x="49" y="13"/>
                    <a:pt x="49" y="14"/>
                  </a:cubicBezTo>
                  <a:cubicBezTo>
                    <a:pt x="49" y="15"/>
                    <a:pt x="48" y="17"/>
                    <a:pt x="47" y="17"/>
                  </a:cubicBezTo>
                  <a:cubicBezTo>
                    <a:pt x="28" y="17"/>
                    <a:pt x="28" y="17"/>
                    <a:pt x="28" y="17"/>
                  </a:cubicBezTo>
                  <a:cubicBezTo>
                    <a:pt x="27" y="17"/>
                    <a:pt x="26" y="15"/>
                    <a:pt x="26" y="14"/>
                  </a:cubicBezTo>
                  <a:cubicBezTo>
                    <a:pt x="26" y="13"/>
                    <a:pt x="27" y="11"/>
                    <a:pt x="28" y="11"/>
                  </a:cubicBezTo>
                  <a:close/>
                  <a:moveTo>
                    <a:pt x="37" y="135"/>
                  </a:moveTo>
                  <a:cubicBezTo>
                    <a:pt x="33" y="135"/>
                    <a:pt x="30" y="132"/>
                    <a:pt x="30" y="128"/>
                  </a:cubicBezTo>
                  <a:cubicBezTo>
                    <a:pt x="30" y="123"/>
                    <a:pt x="33" y="120"/>
                    <a:pt x="37" y="120"/>
                  </a:cubicBezTo>
                  <a:cubicBezTo>
                    <a:pt x="41" y="120"/>
                    <a:pt x="45" y="123"/>
                    <a:pt x="45" y="128"/>
                  </a:cubicBezTo>
                  <a:cubicBezTo>
                    <a:pt x="45" y="132"/>
                    <a:pt x="41" y="135"/>
                    <a:pt x="37" y="135"/>
                  </a:cubicBezTo>
                  <a:close/>
                  <a:moveTo>
                    <a:pt x="69" y="118"/>
                  </a:moveTo>
                  <a:cubicBezTo>
                    <a:pt x="6" y="118"/>
                    <a:pt x="6" y="118"/>
                    <a:pt x="6" y="118"/>
                  </a:cubicBezTo>
                  <a:cubicBezTo>
                    <a:pt x="6" y="22"/>
                    <a:pt x="6" y="22"/>
                    <a:pt x="6" y="22"/>
                  </a:cubicBezTo>
                  <a:cubicBezTo>
                    <a:pt x="69" y="22"/>
                    <a:pt x="69" y="22"/>
                    <a:pt x="69" y="22"/>
                  </a:cubicBezTo>
                  <a:lnTo>
                    <a:pt x="69" y="118"/>
                  </a:ln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50" name="Freeform 21"/>
            <p:cNvSpPr/>
            <p:nvPr/>
          </p:nvSpPr>
          <p:spPr bwMode="auto">
            <a:xfrm>
              <a:off x="9015413" y="4772025"/>
              <a:ext cx="709612" cy="5241925"/>
            </a:xfrm>
            <a:custGeom>
              <a:avLst/>
              <a:gdLst>
                <a:gd name="T0" fmla="*/ 44 w 63"/>
                <a:gd name="T1" fmla="*/ 466 h 466"/>
                <a:gd name="T2" fmla="*/ 0 w 63"/>
                <a:gd name="T3" fmla="*/ 466 h 466"/>
                <a:gd name="T4" fmla="*/ 0 w 63"/>
                <a:gd name="T5" fmla="*/ 460 h 466"/>
                <a:gd name="T6" fmla="*/ 44 w 63"/>
                <a:gd name="T7" fmla="*/ 460 h 466"/>
                <a:gd name="T8" fmla="*/ 57 w 63"/>
                <a:gd name="T9" fmla="*/ 448 h 466"/>
                <a:gd name="T10" fmla="*/ 57 w 63"/>
                <a:gd name="T11" fmla="*/ 19 h 466"/>
                <a:gd name="T12" fmla="*/ 44 w 63"/>
                <a:gd name="T13" fmla="*/ 6 h 466"/>
                <a:gd name="T14" fmla="*/ 0 w 63"/>
                <a:gd name="T15" fmla="*/ 6 h 466"/>
                <a:gd name="T16" fmla="*/ 0 w 63"/>
                <a:gd name="T17" fmla="*/ 0 h 466"/>
                <a:gd name="T18" fmla="*/ 44 w 63"/>
                <a:gd name="T19" fmla="*/ 0 h 466"/>
                <a:gd name="T20" fmla="*/ 63 w 63"/>
                <a:gd name="T21" fmla="*/ 19 h 466"/>
                <a:gd name="T22" fmla="*/ 63 w 63"/>
                <a:gd name="T23" fmla="*/ 448 h 466"/>
                <a:gd name="T24" fmla="*/ 44 w 63"/>
                <a:gd name="T25"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466">
                  <a:moveTo>
                    <a:pt x="44" y="466"/>
                  </a:moveTo>
                  <a:cubicBezTo>
                    <a:pt x="0" y="466"/>
                    <a:pt x="0" y="466"/>
                    <a:pt x="0" y="466"/>
                  </a:cubicBezTo>
                  <a:cubicBezTo>
                    <a:pt x="0" y="460"/>
                    <a:pt x="0" y="460"/>
                    <a:pt x="0" y="460"/>
                  </a:cubicBezTo>
                  <a:cubicBezTo>
                    <a:pt x="44" y="460"/>
                    <a:pt x="44" y="460"/>
                    <a:pt x="44" y="460"/>
                  </a:cubicBezTo>
                  <a:cubicBezTo>
                    <a:pt x="51" y="460"/>
                    <a:pt x="57" y="455"/>
                    <a:pt x="57" y="448"/>
                  </a:cubicBezTo>
                  <a:cubicBezTo>
                    <a:pt x="57" y="19"/>
                    <a:pt x="57" y="19"/>
                    <a:pt x="57" y="19"/>
                  </a:cubicBezTo>
                  <a:cubicBezTo>
                    <a:pt x="57" y="12"/>
                    <a:pt x="51" y="6"/>
                    <a:pt x="44" y="6"/>
                  </a:cubicBezTo>
                  <a:cubicBezTo>
                    <a:pt x="0" y="6"/>
                    <a:pt x="0" y="6"/>
                    <a:pt x="0" y="6"/>
                  </a:cubicBezTo>
                  <a:cubicBezTo>
                    <a:pt x="0" y="0"/>
                    <a:pt x="0" y="0"/>
                    <a:pt x="0" y="0"/>
                  </a:cubicBezTo>
                  <a:cubicBezTo>
                    <a:pt x="44" y="0"/>
                    <a:pt x="44" y="0"/>
                    <a:pt x="44" y="0"/>
                  </a:cubicBezTo>
                  <a:cubicBezTo>
                    <a:pt x="54" y="0"/>
                    <a:pt x="63" y="8"/>
                    <a:pt x="63" y="19"/>
                  </a:cubicBezTo>
                  <a:cubicBezTo>
                    <a:pt x="63" y="448"/>
                    <a:pt x="63" y="448"/>
                    <a:pt x="63" y="448"/>
                  </a:cubicBezTo>
                  <a:cubicBezTo>
                    <a:pt x="63" y="458"/>
                    <a:pt x="54" y="466"/>
                    <a:pt x="44" y="466"/>
                  </a:cubicBezTo>
                  <a:close/>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51" name="Freeform 22"/>
            <p:cNvSpPr/>
            <p:nvPr/>
          </p:nvSpPr>
          <p:spPr bwMode="auto">
            <a:xfrm>
              <a:off x="10085388" y="6853238"/>
              <a:ext cx="1855787" cy="77788"/>
            </a:xfrm>
            <a:custGeom>
              <a:avLst/>
              <a:gdLst>
                <a:gd name="T0" fmla="*/ 161 w 165"/>
                <a:gd name="T1" fmla="*/ 7 h 7"/>
                <a:gd name="T2" fmla="*/ 3 w 165"/>
                <a:gd name="T3" fmla="*/ 7 h 7"/>
                <a:gd name="T4" fmla="*/ 0 w 165"/>
                <a:gd name="T5" fmla="*/ 3 h 7"/>
                <a:gd name="T6" fmla="*/ 3 w 165"/>
                <a:gd name="T7" fmla="*/ 0 h 7"/>
                <a:gd name="T8" fmla="*/ 161 w 165"/>
                <a:gd name="T9" fmla="*/ 0 h 7"/>
                <a:gd name="T10" fmla="*/ 165 w 165"/>
                <a:gd name="T11" fmla="*/ 3 h 7"/>
                <a:gd name="T12" fmla="*/ 161 w 16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5" h="7">
                  <a:moveTo>
                    <a:pt x="161" y="7"/>
                  </a:moveTo>
                  <a:cubicBezTo>
                    <a:pt x="3" y="7"/>
                    <a:pt x="3" y="7"/>
                    <a:pt x="3" y="7"/>
                  </a:cubicBezTo>
                  <a:cubicBezTo>
                    <a:pt x="1" y="7"/>
                    <a:pt x="0" y="5"/>
                    <a:pt x="0" y="3"/>
                  </a:cubicBezTo>
                  <a:cubicBezTo>
                    <a:pt x="0" y="1"/>
                    <a:pt x="1" y="0"/>
                    <a:pt x="3" y="0"/>
                  </a:cubicBezTo>
                  <a:cubicBezTo>
                    <a:pt x="161" y="0"/>
                    <a:pt x="161" y="0"/>
                    <a:pt x="161" y="0"/>
                  </a:cubicBezTo>
                  <a:cubicBezTo>
                    <a:pt x="163" y="0"/>
                    <a:pt x="165" y="1"/>
                    <a:pt x="165" y="3"/>
                  </a:cubicBezTo>
                  <a:cubicBezTo>
                    <a:pt x="165" y="5"/>
                    <a:pt x="163" y="7"/>
                    <a:pt x="161" y="7"/>
                  </a:cubicBezTo>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39952" name="Freeform 23"/>
            <p:cNvSpPr/>
            <p:nvPr/>
          </p:nvSpPr>
          <p:spPr bwMode="auto">
            <a:xfrm>
              <a:off x="10085388" y="8089900"/>
              <a:ext cx="1855787" cy="79375"/>
            </a:xfrm>
            <a:custGeom>
              <a:avLst/>
              <a:gdLst>
                <a:gd name="T0" fmla="*/ 161 w 165"/>
                <a:gd name="T1" fmla="*/ 7 h 7"/>
                <a:gd name="T2" fmla="*/ 3 w 165"/>
                <a:gd name="T3" fmla="*/ 7 h 7"/>
                <a:gd name="T4" fmla="*/ 0 w 165"/>
                <a:gd name="T5" fmla="*/ 3 h 7"/>
                <a:gd name="T6" fmla="*/ 3 w 165"/>
                <a:gd name="T7" fmla="*/ 0 h 7"/>
                <a:gd name="T8" fmla="*/ 161 w 165"/>
                <a:gd name="T9" fmla="*/ 0 h 7"/>
                <a:gd name="T10" fmla="*/ 165 w 165"/>
                <a:gd name="T11" fmla="*/ 3 h 7"/>
                <a:gd name="T12" fmla="*/ 161 w 16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65" h="7">
                  <a:moveTo>
                    <a:pt x="161" y="7"/>
                  </a:moveTo>
                  <a:cubicBezTo>
                    <a:pt x="3" y="7"/>
                    <a:pt x="3" y="7"/>
                    <a:pt x="3" y="7"/>
                  </a:cubicBezTo>
                  <a:cubicBezTo>
                    <a:pt x="1" y="7"/>
                    <a:pt x="0" y="5"/>
                    <a:pt x="0" y="3"/>
                  </a:cubicBezTo>
                  <a:cubicBezTo>
                    <a:pt x="0" y="1"/>
                    <a:pt x="1" y="0"/>
                    <a:pt x="3" y="0"/>
                  </a:cubicBezTo>
                  <a:cubicBezTo>
                    <a:pt x="161" y="0"/>
                    <a:pt x="161" y="0"/>
                    <a:pt x="161" y="0"/>
                  </a:cubicBezTo>
                  <a:cubicBezTo>
                    <a:pt x="163" y="0"/>
                    <a:pt x="165" y="1"/>
                    <a:pt x="165" y="3"/>
                  </a:cubicBezTo>
                  <a:cubicBezTo>
                    <a:pt x="165" y="5"/>
                    <a:pt x="163" y="7"/>
                    <a:pt x="161" y="7"/>
                  </a:cubicBezTo>
                </a:path>
              </a:pathLst>
            </a:custGeom>
            <a:solidFill>
              <a:schemeClr val="bg1">
                <a:lumMod val="95000"/>
              </a:schemeClr>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4" name="TextBox 83"/>
          <p:cNvSpPr txBox="1"/>
          <p:nvPr/>
        </p:nvSpPr>
        <p:spPr bwMode="auto">
          <a:xfrm>
            <a:off x="5133167" y="2971800"/>
            <a:ext cx="1397114" cy="400110"/>
          </a:xfrm>
          <a:prstGeom prst="rect">
            <a:avLst/>
          </a:prstGeom>
          <a:noFill/>
        </p:spPr>
        <p:txBody>
          <a:bodyPr wrap="none">
            <a:spAutoFit/>
          </a:bodyPr>
          <a:lstStyle/>
          <a:p>
            <a:pPr algn="ctr" defTabSz="913765">
              <a:defRPr/>
            </a:pPr>
            <a:r>
              <a:rPr lang="en-US" sz="2000" b="1" dirty="0">
                <a:solidFill>
                  <a:schemeClr val="accent5"/>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Data Here</a:t>
            </a:r>
            <a:endParaRPr lang="id-ID" sz="2000" b="1" dirty="0">
              <a:solidFill>
                <a:schemeClr val="accent5"/>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sp>
        <p:nvSpPr>
          <p:cNvPr id="85" name="TextBox 31"/>
          <p:cNvSpPr txBox="1">
            <a:spLocks noChangeArrowheads="1"/>
          </p:cNvSpPr>
          <p:nvPr/>
        </p:nvSpPr>
        <p:spPr bwMode="auto">
          <a:xfrm>
            <a:off x="5003902" y="3444271"/>
            <a:ext cx="1642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Lato Light" charset="0"/>
                <a:ea typeface="MS PGothic" panose="020B0600070205080204" charset="-128"/>
                <a:cs typeface="MS PGothic" panose="020B0600070205080204" charset="-128"/>
              </a:defRPr>
            </a:lvl1pPr>
            <a:lvl2pPr marL="742950" indent="-285750" eaLnBrk="0" hangingPunct="0">
              <a:defRPr sz="3600">
                <a:solidFill>
                  <a:schemeClr val="tx1"/>
                </a:solidFill>
                <a:latin typeface="Lato Light" charset="0"/>
                <a:ea typeface="MS PGothic" panose="020B0600070205080204" charset="-128"/>
              </a:defRPr>
            </a:lvl2pPr>
            <a:lvl3pPr marL="1143000" indent="-228600" eaLnBrk="0" hangingPunct="0">
              <a:defRPr sz="3600">
                <a:solidFill>
                  <a:schemeClr val="tx1"/>
                </a:solidFill>
                <a:latin typeface="Lato Light" charset="0"/>
                <a:ea typeface="MS PGothic" panose="020B0600070205080204" charset="-128"/>
              </a:defRPr>
            </a:lvl3pPr>
            <a:lvl4pPr marL="1600200" indent="-228600" eaLnBrk="0" hangingPunct="0">
              <a:defRPr sz="3600">
                <a:solidFill>
                  <a:schemeClr val="tx1"/>
                </a:solidFill>
                <a:latin typeface="Lato Light" charset="0"/>
                <a:ea typeface="MS PGothic" panose="020B0600070205080204" charset="-128"/>
              </a:defRPr>
            </a:lvl4pPr>
            <a:lvl5pPr marL="2057400" indent="-228600" eaLnBrk="0" hangingPunct="0">
              <a:defRPr sz="3600">
                <a:solidFill>
                  <a:schemeClr val="tx1"/>
                </a:solidFill>
                <a:latin typeface="Lato Light"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charset="0"/>
                <a:ea typeface="MS PGothic" panose="020B0600070205080204" charset="-128"/>
              </a:defRPr>
            </a:lvl9pPr>
          </a:lstStyle>
          <a:p>
            <a:pPr algn="ctr" eaLnBrk="1" hangingPunct="1"/>
            <a:r>
              <a:rPr lang="en-US" sz="4800" b="1" dirty="0">
                <a:solidFill>
                  <a:schemeClr val="accent6"/>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75</a:t>
            </a:r>
            <a:r>
              <a:rPr lang="id-ID" sz="4800" b="1" dirty="0">
                <a:solidFill>
                  <a:schemeClr val="accent6"/>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a:t>
            </a:r>
            <a:endParaRPr lang="id-ID" sz="4800" b="1" dirty="0">
              <a:solidFill>
                <a:schemeClr val="accent6"/>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endParaRPr>
          </a:p>
        </p:txBody>
      </p:sp>
      <p:grpSp>
        <p:nvGrpSpPr>
          <p:cNvPr id="86" name="กลุ่ม 85"/>
          <p:cNvGrpSpPr/>
          <p:nvPr/>
        </p:nvGrpSpPr>
        <p:grpSpPr>
          <a:xfrm>
            <a:off x="6741502" y="4665664"/>
            <a:ext cx="1166813" cy="1166813"/>
            <a:chOff x="5302250" y="10083800"/>
            <a:chExt cx="2333625" cy="2333625"/>
          </a:xfrm>
        </p:grpSpPr>
        <p:sp>
          <p:nvSpPr>
            <p:cNvPr id="87" name="Oval 6"/>
            <p:cNvSpPr>
              <a:spLocks noChangeArrowheads="1"/>
            </p:cNvSpPr>
            <p:nvPr/>
          </p:nvSpPr>
          <p:spPr bwMode="auto">
            <a:xfrm>
              <a:off x="5302250" y="10083800"/>
              <a:ext cx="2333625" cy="2333625"/>
            </a:xfrm>
            <a:prstGeom prst="ellipse">
              <a:avLst/>
            </a:pr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88" name="Freeform 9"/>
            <p:cNvSpPr/>
            <p:nvPr/>
          </p:nvSpPr>
          <p:spPr bwMode="auto">
            <a:xfrm>
              <a:off x="6529388" y="10707688"/>
              <a:ext cx="765175" cy="1368425"/>
            </a:xfrm>
            <a:custGeom>
              <a:avLst/>
              <a:gdLst>
                <a:gd name="T0" fmla="*/ 24 w 38"/>
                <a:gd name="T1" fmla="*/ 0 h 68"/>
                <a:gd name="T2" fmla="*/ 14 w 38"/>
                <a:gd name="T3" fmla="*/ 0 h 68"/>
                <a:gd name="T4" fmla="*/ 9 w 38"/>
                <a:gd name="T5" fmla="*/ 2 h 68"/>
                <a:gd name="T6" fmla="*/ 6 w 38"/>
                <a:gd name="T7" fmla="*/ 7 h 68"/>
                <a:gd name="T8" fmla="*/ 4 w 38"/>
                <a:gd name="T9" fmla="*/ 13 h 68"/>
                <a:gd name="T10" fmla="*/ 2 w 38"/>
                <a:gd name="T11" fmla="*/ 18 h 68"/>
                <a:gd name="T12" fmla="*/ 2 w 38"/>
                <a:gd name="T13" fmla="*/ 19 h 68"/>
                <a:gd name="T14" fmla="*/ 1 w 38"/>
                <a:gd name="T15" fmla="*/ 24 h 68"/>
                <a:gd name="T16" fmla="*/ 0 w 38"/>
                <a:gd name="T17" fmla="*/ 27 h 68"/>
                <a:gd name="T18" fmla="*/ 0 w 38"/>
                <a:gd name="T19" fmla="*/ 28 h 68"/>
                <a:gd name="T20" fmla="*/ 2 w 38"/>
                <a:gd name="T21" fmla="*/ 30 h 68"/>
                <a:gd name="T22" fmla="*/ 2 w 38"/>
                <a:gd name="T23" fmla="*/ 30 h 68"/>
                <a:gd name="T24" fmla="*/ 5 w 38"/>
                <a:gd name="T25" fmla="*/ 28 h 68"/>
                <a:gd name="T26" fmla="*/ 6 w 38"/>
                <a:gd name="T27" fmla="*/ 25 h 68"/>
                <a:gd name="T28" fmla="*/ 8 w 38"/>
                <a:gd name="T29" fmla="*/ 18 h 68"/>
                <a:gd name="T30" fmla="*/ 8 w 38"/>
                <a:gd name="T31" fmla="*/ 18 h 68"/>
                <a:gd name="T32" fmla="*/ 11 w 38"/>
                <a:gd name="T33" fmla="*/ 10 h 68"/>
                <a:gd name="T34" fmla="*/ 12 w 38"/>
                <a:gd name="T35" fmla="*/ 10 h 68"/>
                <a:gd name="T36" fmla="*/ 10 w 38"/>
                <a:gd name="T37" fmla="*/ 18 h 68"/>
                <a:gd name="T38" fmla="*/ 3 w 38"/>
                <a:gd name="T39" fmla="*/ 41 h 68"/>
                <a:gd name="T40" fmla="*/ 12 w 38"/>
                <a:gd name="T41" fmla="*/ 41 h 68"/>
                <a:gd name="T42" fmla="*/ 12 w 38"/>
                <a:gd name="T43" fmla="*/ 51 h 68"/>
                <a:gd name="T44" fmla="*/ 12 w 38"/>
                <a:gd name="T45" fmla="*/ 64 h 68"/>
                <a:gd name="T46" fmla="*/ 13 w 38"/>
                <a:gd name="T47" fmla="*/ 67 h 68"/>
                <a:gd name="T48" fmla="*/ 15 w 38"/>
                <a:gd name="T49" fmla="*/ 68 h 68"/>
                <a:gd name="T50" fmla="*/ 17 w 38"/>
                <a:gd name="T51" fmla="*/ 67 h 68"/>
                <a:gd name="T52" fmla="*/ 18 w 38"/>
                <a:gd name="T53" fmla="*/ 64 h 68"/>
                <a:gd name="T54" fmla="*/ 18 w 38"/>
                <a:gd name="T55" fmla="*/ 51 h 68"/>
                <a:gd name="T56" fmla="*/ 18 w 38"/>
                <a:gd name="T57" fmla="*/ 41 h 68"/>
                <a:gd name="T58" fmla="*/ 20 w 38"/>
                <a:gd name="T59" fmla="*/ 41 h 68"/>
                <a:gd name="T60" fmla="*/ 20 w 38"/>
                <a:gd name="T61" fmla="*/ 51 h 68"/>
                <a:gd name="T62" fmla="*/ 20 w 38"/>
                <a:gd name="T63" fmla="*/ 64 h 68"/>
                <a:gd name="T64" fmla="*/ 21 w 38"/>
                <a:gd name="T65" fmla="*/ 67 h 68"/>
                <a:gd name="T66" fmla="*/ 23 w 38"/>
                <a:gd name="T67" fmla="*/ 68 h 68"/>
                <a:gd name="T68" fmla="*/ 25 w 38"/>
                <a:gd name="T69" fmla="*/ 67 h 68"/>
                <a:gd name="T70" fmla="*/ 26 w 38"/>
                <a:gd name="T71" fmla="*/ 64 h 68"/>
                <a:gd name="T72" fmla="*/ 26 w 38"/>
                <a:gd name="T73" fmla="*/ 51 h 68"/>
                <a:gd name="T74" fmla="*/ 26 w 38"/>
                <a:gd name="T75" fmla="*/ 41 h 68"/>
                <a:gd name="T76" fmla="*/ 35 w 38"/>
                <a:gd name="T77" fmla="*/ 41 h 68"/>
                <a:gd name="T78" fmla="*/ 28 w 38"/>
                <a:gd name="T79" fmla="*/ 18 h 68"/>
                <a:gd name="T80" fmla="*/ 26 w 38"/>
                <a:gd name="T81" fmla="*/ 10 h 68"/>
                <a:gd name="T82" fmla="*/ 27 w 38"/>
                <a:gd name="T83" fmla="*/ 10 h 68"/>
                <a:gd name="T84" fmla="*/ 30 w 38"/>
                <a:gd name="T85" fmla="*/ 18 h 68"/>
                <a:gd name="T86" fmla="*/ 30 w 38"/>
                <a:gd name="T87" fmla="*/ 18 h 68"/>
                <a:gd name="T88" fmla="*/ 32 w 38"/>
                <a:gd name="T89" fmla="*/ 25 h 68"/>
                <a:gd name="T90" fmla="*/ 33 w 38"/>
                <a:gd name="T91" fmla="*/ 28 h 68"/>
                <a:gd name="T92" fmla="*/ 35 w 38"/>
                <a:gd name="T93" fmla="*/ 30 h 68"/>
                <a:gd name="T94" fmla="*/ 36 w 38"/>
                <a:gd name="T95" fmla="*/ 30 h 68"/>
                <a:gd name="T96" fmla="*/ 38 w 38"/>
                <a:gd name="T97" fmla="*/ 27 h 68"/>
                <a:gd name="T98" fmla="*/ 38 w 38"/>
                <a:gd name="T99" fmla="*/ 27 h 68"/>
                <a:gd name="T100" fmla="*/ 37 w 38"/>
                <a:gd name="T101" fmla="*/ 24 h 68"/>
                <a:gd name="T102" fmla="*/ 36 w 38"/>
                <a:gd name="T103" fmla="*/ 19 h 68"/>
                <a:gd name="T104" fmla="*/ 35 w 38"/>
                <a:gd name="T105" fmla="*/ 18 h 68"/>
                <a:gd name="T106" fmla="*/ 34 w 38"/>
                <a:gd name="T107" fmla="*/ 13 h 68"/>
                <a:gd name="T108" fmla="*/ 32 w 38"/>
                <a:gd name="T109" fmla="*/ 7 h 68"/>
                <a:gd name="T110" fmla="*/ 29 w 38"/>
                <a:gd name="T111" fmla="*/ 2 h 68"/>
                <a:gd name="T112" fmla="*/ 24 w 38"/>
                <a:gd name="T11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 h="68">
                  <a:moveTo>
                    <a:pt x="24" y="0"/>
                  </a:moveTo>
                  <a:cubicBezTo>
                    <a:pt x="14" y="0"/>
                    <a:pt x="14" y="0"/>
                    <a:pt x="14" y="0"/>
                  </a:cubicBezTo>
                  <a:cubicBezTo>
                    <a:pt x="12" y="0"/>
                    <a:pt x="10" y="1"/>
                    <a:pt x="9" y="2"/>
                  </a:cubicBezTo>
                  <a:cubicBezTo>
                    <a:pt x="7" y="4"/>
                    <a:pt x="6" y="5"/>
                    <a:pt x="6" y="7"/>
                  </a:cubicBezTo>
                  <a:cubicBezTo>
                    <a:pt x="5" y="9"/>
                    <a:pt x="5" y="11"/>
                    <a:pt x="4" y="13"/>
                  </a:cubicBezTo>
                  <a:cubicBezTo>
                    <a:pt x="3" y="15"/>
                    <a:pt x="3" y="17"/>
                    <a:pt x="2" y="18"/>
                  </a:cubicBezTo>
                  <a:cubicBezTo>
                    <a:pt x="2" y="19"/>
                    <a:pt x="2" y="19"/>
                    <a:pt x="2" y="19"/>
                  </a:cubicBezTo>
                  <a:cubicBezTo>
                    <a:pt x="1" y="21"/>
                    <a:pt x="1" y="23"/>
                    <a:pt x="1" y="24"/>
                  </a:cubicBezTo>
                  <a:cubicBezTo>
                    <a:pt x="0" y="26"/>
                    <a:pt x="0" y="26"/>
                    <a:pt x="0" y="27"/>
                  </a:cubicBezTo>
                  <a:cubicBezTo>
                    <a:pt x="0" y="27"/>
                    <a:pt x="0" y="27"/>
                    <a:pt x="0" y="28"/>
                  </a:cubicBezTo>
                  <a:cubicBezTo>
                    <a:pt x="0" y="29"/>
                    <a:pt x="0" y="30"/>
                    <a:pt x="2" y="30"/>
                  </a:cubicBezTo>
                  <a:cubicBezTo>
                    <a:pt x="2" y="30"/>
                    <a:pt x="2" y="30"/>
                    <a:pt x="2" y="30"/>
                  </a:cubicBezTo>
                  <a:cubicBezTo>
                    <a:pt x="4" y="30"/>
                    <a:pt x="5" y="30"/>
                    <a:pt x="5" y="28"/>
                  </a:cubicBezTo>
                  <a:cubicBezTo>
                    <a:pt x="5" y="28"/>
                    <a:pt x="6" y="27"/>
                    <a:pt x="6" y="25"/>
                  </a:cubicBezTo>
                  <a:cubicBezTo>
                    <a:pt x="7" y="22"/>
                    <a:pt x="7" y="20"/>
                    <a:pt x="8" y="18"/>
                  </a:cubicBezTo>
                  <a:cubicBezTo>
                    <a:pt x="8" y="18"/>
                    <a:pt x="8" y="18"/>
                    <a:pt x="8" y="18"/>
                  </a:cubicBezTo>
                  <a:cubicBezTo>
                    <a:pt x="9" y="16"/>
                    <a:pt x="10" y="13"/>
                    <a:pt x="11" y="10"/>
                  </a:cubicBezTo>
                  <a:cubicBezTo>
                    <a:pt x="12" y="10"/>
                    <a:pt x="12" y="10"/>
                    <a:pt x="12" y="10"/>
                  </a:cubicBezTo>
                  <a:cubicBezTo>
                    <a:pt x="10" y="18"/>
                    <a:pt x="10" y="18"/>
                    <a:pt x="10" y="18"/>
                  </a:cubicBezTo>
                  <a:cubicBezTo>
                    <a:pt x="3" y="41"/>
                    <a:pt x="3" y="41"/>
                    <a:pt x="3" y="41"/>
                  </a:cubicBezTo>
                  <a:cubicBezTo>
                    <a:pt x="12" y="41"/>
                    <a:pt x="12" y="41"/>
                    <a:pt x="12" y="41"/>
                  </a:cubicBezTo>
                  <a:cubicBezTo>
                    <a:pt x="12" y="51"/>
                    <a:pt x="12" y="51"/>
                    <a:pt x="12" y="51"/>
                  </a:cubicBezTo>
                  <a:cubicBezTo>
                    <a:pt x="12" y="64"/>
                    <a:pt x="12" y="64"/>
                    <a:pt x="12" y="64"/>
                  </a:cubicBezTo>
                  <a:cubicBezTo>
                    <a:pt x="12" y="65"/>
                    <a:pt x="12" y="66"/>
                    <a:pt x="13" y="67"/>
                  </a:cubicBezTo>
                  <a:cubicBezTo>
                    <a:pt x="13" y="67"/>
                    <a:pt x="14" y="68"/>
                    <a:pt x="15" y="68"/>
                  </a:cubicBezTo>
                  <a:cubicBezTo>
                    <a:pt x="16" y="68"/>
                    <a:pt x="17" y="67"/>
                    <a:pt x="17" y="67"/>
                  </a:cubicBezTo>
                  <a:cubicBezTo>
                    <a:pt x="18" y="66"/>
                    <a:pt x="18" y="65"/>
                    <a:pt x="18" y="64"/>
                  </a:cubicBezTo>
                  <a:cubicBezTo>
                    <a:pt x="18" y="51"/>
                    <a:pt x="18" y="51"/>
                    <a:pt x="18" y="51"/>
                  </a:cubicBezTo>
                  <a:cubicBezTo>
                    <a:pt x="18" y="41"/>
                    <a:pt x="18" y="41"/>
                    <a:pt x="18" y="41"/>
                  </a:cubicBezTo>
                  <a:cubicBezTo>
                    <a:pt x="20" y="41"/>
                    <a:pt x="20" y="41"/>
                    <a:pt x="20" y="41"/>
                  </a:cubicBezTo>
                  <a:cubicBezTo>
                    <a:pt x="20" y="51"/>
                    <a:pt x="20" y="51"/>
                    <a:pt x="20" y="51"/>
                  </a:cubicBezTo>
                  <a:cubicBezTo>
                    <a:pt x="20" y="64"/>
                    <a:pt x="20" y="64"/>
                    <a:pt x="20" y="64"/>
                  </a:cubicBezTo>
                  <a:cubicBezTo>
                    <a:pt x="20" y="65"/>
                    <a:pt x="20" y="66"/>
                    <a:pt x="21" y="67"/>
                  </a:cubicBezTo>
                  <a:cubicBezTo>
                    <a:pt x="21" y="67"/>
                    <a:pt x="22" y="68"/>
                    <a:pt x="23" y="68"/>
                  </a:cubicBezTo>
                  <a:cubicBezTo>
                    <a:pt x="24" y="68"/>
                    <a:pt x="25" y="67"/>
                    <a:pt x="25" y="67"/>
                  </a:cubicBezTo>
                  <a:cubicBezTo>
                    <a:pt x="26" y="66"/>
                    <a:pt x="26" y="65"/>
                    <a:pt x="26" y="64"/>
                  </a:cubicBezTo>
                  <a:cubicBezTo>
                    <a:pt x="26" y="51"/>
                    <a:pt x="26" y="51"/>
                    <a:pt x="26" y="51"/>
                  </a:cubicBezTo>
                  <a:cubicBezTo>
                    <a:pt x="26" y="41"/>
                    <a:pt x="26" y="41"/>
                    <a:pt x="26" y="41"/>
                  </a:cubicBezTo>
                  <a:cubicBezTo>
                    <a:pt x="35" y="41"/>
                    <a:pt x="35" y="41"/>
                    <a:pt x="35" y="41"/>
                  </a:cubicBezTo>
                  <a:cubicBezTo>
                    <a:pt x="28" y="18"/>
                    <a:pt x="28" y="18"/>
                    <a:pt x="28" y="18"/>
                  </a:cubicBezTo>
                  <a:cubicBezTo>
                    <a:pt x="26" y="10"/>
                    <a:pt x="26" y="10"/>
                    <a:pt x="26" y="10"/>
                  </a:cubicBezTo>
                  <a:cubicBezTo>
                    <a:pt x="27" y="10"/>
                    <a:pt x="27" y="10"/>
                    <a:pt x="27" y="10"/>
                  </a:cubicBezTo>
                  <a:cubicBezTo>
                    <a:pt x="28" y="13"/>
                    <a:pt x="29" y="16"/>
                    <a:pt x="30" y="18"/>
                  </a:cubicBezTo>
                  <a:cubicBezTo>
                    <a:pt x="30" y="18"/>
                    <a:pt x="30" y="18"/>
                    <a:pt x="30" y="18"/>
                  </a:cubicBezTo>
                  <a:cubicBezTo>
                    <a:pt x="31" y="20"/>
                    <a:pt x="31" y="22"/>
                    <a:pt x="32" y="25"/>
                  </a:cubicBezTo>
                  <a:cubicBezTo>
                    <a:pt x="32" y="27"/>
                    <a:pt x="33" y="28"/>
                    <a:pt x="33" y="28"/>
                  </a:cubicBezTo>
                  <a:cubicBezTo>
                    <a:pt x="33" y="30"/>
                    <a:pt x="34" y="30"/>
                    <a:pt x="35" y="30"/>
                  </a:cubicBezTo>
                  <a:cubicBezTo>
                    <a:pt x="36" y="30"/>
                    <a:pt x="36" y="30"/>
                    <a:pt x="36" y="30"/>
                  </a:cubicBezTo>
                  <a:cubicBezTo>
                    <a:pt x="37" y="30"/>
                    <a:pt x="38" y="29"/>
                    <a:pt x="38" y="27"/>
                  </a:cubicBezTo>
                  <a:cubicBezTo>
                    <a:pt x="38" y="27"/>
                    <a:pt x="38" y="27"/>
                    <a:pt x="38" y="27"/>
                  </a:cubicBezTo>
                  <a:cubicBezTo>
                    <a:pt x="38" y="26"/>
                    <a:pt x="38" y="26"/>
                    <a:pt x="37" y="24"/>
                  </a:cubicBezTo>
                  <a:cubicBezTo>
                    <a:pt x="37" y="23"/>
                    <a:pt x="36" y="21"/>
                    <a:pt x="36" y="19"/>
                  </a:cubicBezTo>
                  <a:cubicBezTo>
                    <a:pt x="36" y="19"/>
                    <a:pt x="36" y="19"/>
                    <a:pt x="35" y="18"/>
                  </a:cubicBezTo>
                  <a:cubicBezTo>
                    <a:pt x="35" y="17"/>
                    <a:pt x="34" y="15"/>
                    <a:pt x="34" y="13"/>
                  </a:cubicBezTo>
                  <a:cubicBezTo>
                    <a:pt x="33" y="11"/>
                    <a:pt x="33" y="9"/>
                    <a:pt x="32" y="7"/>
                  </a:cubicBezTo>
                  <a:cubicBezTo>
                    <a:pt x="32" y="5"/>
                    <a:pt x="31" y="4"/>
                    <a:pt x="29" y="2"/>
                  </a:cubicBezTo>
                  <a:cubicBezTo>
                    <a:pt x="28" y="1"/>
                    <a:pt x="26" y="0"/>
                    <a:pt x="24" y="0"/>
                  </a:cubicBezTo>
                </a:path>
              </a:pathLst>
            </a:custGeom>
            <a:solidFill>
              <a:srgbClr val="EBF7F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89" name="Freeform 10"/>
            <p:cNvSpPr/>
            <p:nvPr/>
          </p:nvSpPr>
          <p:spPr bwMode="auto">
            <a:xfrm>
              <a:off x="6770688" y="10406063"/>
              <a:ext cx="282575" cy="282575"/>
            </a:xfrm>
            <a:custGeom>
              <a:avLst/>
              <a:gdLst>
                <a:gd name="T0" fmla="*/ 7 w 14"/>
                <a:gd name="T1" fmla="*/ 0 h 14"/>
                <a:gd name="T2" fmla="*/ 2 w 14"/>
                <a:gd name="T3" fmla="*/ 2 h 14"/>
                <a:gd name="T4" fmla="*/ 0 w 14"/>
                <a:gd name="T5" fmla="*/ 7 h 14"/>
                <a:gd name="T6" fmla="*/ 0 w 14"/>
                <a:gd name="T7" fmla="*/ 8 h 14"/>
                <a:gd name="T8" fmla="*/ 2 w 14"/>
                <a:gd name="T9" fmla="*/ 12 h 14"/>
                <a:gd name="T10" fmla="*/ 7 w 14"/>
                <a:gd name="T11" fmla="*/ 14 h 14"/>
                <a:gd name="T12" fmla="*/ 12 w 14"/>
                <a:gd name="T13" fmla="*/ 12 h 14"/>
                <a:gd name="T14" fmla="*/ 14 w 14"/>
                <a:gd name="T15" fmla="*/ 8 h 14"/>
                <a:gd name="T16" fmla="*/ 14 w 14"/>
                <a:gd name="T17" fmla="*/ 7 h 14"/>
                <a:gd name="T18" fmla="*/ 12 w 14"/>
                <a:gd name="T19" fmla="*/ 2 h 14"/>
                <a:gd name="T20" fmla="*/ 7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7" y="0"/>
                  </a:moveTo>
                  <a:cubicBezTo>
                    <a:pt x="5" y="0"/>
                    <a:pt x="4" y="1"/>
                    <a:pt x="2" y="2"/>
                  </a:cubicBezTo>
                  <a:cubicBezTo>
                    <a:pt x="1" y="3"/>
                    <a:pt x="0" y="5"/>
                    <a:pt x="0" y="7"/>
                  </a:cubicBezTo>
                  <a:cubicBezTo>
                    <a:pt x="0" y="7"/>
                    <a:pt x="0" y="8"/>
                    <a:pt x="0" y="8"/>
                  </a:cubicBezTo>
                  <a:cubicBezTo>
                    <a:pt x="1" y="10"/>
                    <a:pt x="1" y="11"/>
                    <a:pt x="2" y="12"/>
                  </a:cubicBezTo>
                  <a:cubicBezTo>
                    <a:pt x="4" y="13"/>
                    <a:pt x="5" y="14"/>
                    <a:pt x="7" y="14"/>
                  </a:cubicBezTo>
                  <a:cubicBezTo>
                    <a:pt x="9" y="14"/>
                    <a:pt x="11" y="13"/>
                    <a:pt x="12" y="12"/>
                  </a:cubicBezTo>
                  <a:cubicBezTo>
                    <a:pt x="13" y="11"/>
                    <a:pt x="13" y="10"/>
                    <a:pt x="14" y="8"/>
                  </a:cubicBezTo>
                  <a:cubicBezTo>
                    <a:pt x="14" y="8"/>
                    <a:pt x="14" y="7"/>
                    <a:pt x="14" y="7"/>
                  </a:cubicBezTo>
                  <a:cubicBezTo>
                    <a:pt x="14" y="5"/>
                    <a:pt x="13" y="3"/>
                    <a:pt x="12" y="2"/>
                  </a:cubicBezTo>
                  <a:cubicBezTo>
                    <a:pt x="11" y="1"/>
                    <a:pt x="9" y="0"/>
                    <a:pt x="7" y="0"/>
                  </a:cubicBezTo>
                </a:path>
              </a:pathLst>
            </a:custGeom>
            <a:solidFill>
              <a:srgbClr val="EBF7F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0" name="Freeform 11"/>
            <p:cNvSpPr/>
            <p:nvPr/>
          </p:nvSpPr>
          <p:spPr bwMode="auto">
            <a:xfrm>
              <a:off x="5745163" y="10707688"/>
              <a:ext cx="663575" cy="1368425"/>
            </a:xfrm>
            <a:custGeom>
              <a:avLst/>
              <a:gdLst>
                <a:gd name="T0" fmla="*/ 24 w 33"/>
                <a:gd name="T1" fmla="*/ 0 h 68"/>
                <a:gd name="T2" fmla="*/ 9 w 33"/>
                <a:gd name="T3" fmla="*/ 0 h 68"/>
                <a:gd name="T4" fmla="*/ 5 w 33"/>
                <a:gd name="T5" fmla="*/ 2 h 68"/>
                <a:gd name="T6" fmla="*/ 3 w 33"/>
                <a:gd name="T7" fmla="*/ 3 h 68"/>
                <a:gd name="T8" fmla="*/ 0 w 33"/>
                <a:gd name="T9" fmla="*/ 9 h 68"/>
                <a:gd name="T10" fmla="*/ 0 w 33"/>
                <a:gd name="T11" fmla="*/ 30 h 68"/>
                <a:gd name="T12" fmla="*/ 1 w 33"/>
                <a:gd name="T13" fmla="*/ 32 h 68"/>
                <a:gd name="T14" fmla="*/ 3 w 33"/>
                <a:gd name="T15" fmla="*/ 33 h 68"/>
                <a:gd name="T16" fmla="*/ 6 w 33"/>
                <a:gd name="T17" fmla="*/ 32 h 68"/>
                <a:gd name="T18" fmla="*/ 6 w 33"/>
                <a:gd name="T19" fmla="*/ 30 h 68"/>
                <a:gd name="T20" fmla="*/ 6 w 33"/>
                <a:gd name="T21" fmla="*/ 11 h 68"/>
                <a:gd name="T22" fmla="*/ 8 w 33"/>
                <a:gd name="T23" fmla="*/ 11 h 68"/>
                <a:gd name="T24" fmla="*/ 8 w 33"/>
                <a:gd name="T25" fmla="*/ 35 h 68"/>
                <a:gd name="T26" fmla="*/ 8 w 33"/>
                <a:gd name="T27" fmla="*/ 60 h 68"/>
                <a:gd name="T28" fmla="*/ 8 w 33"/>
                <a:gd name="T29" fmla="*/ 64 h 68"/>
                <a:gd name="T30" fmla="*/ 9 w 33"/>
                <a:gd name="T31" fmla="*/ 67 h 68"/>
                <a:gd name="T32" fmla="*/ 12 w 33"/>
                <a:gd name="T33" fmla="*/ 68 h 68"/>
                <a:gd name="T34" fmla="*/ 15 w 33"/>
                <a:gd name="T35" fmla="*/ 67 h 68"/>
                <a:gd name="T36" fmla="*/ 16 w 33"/>
                <a:gd name="T37" fmla="*/ 64 h 68"/>
                <a:gd name="T38" fmla="*/ 16 w 33"/>
                <a:gd name="T39" fmla="*/ 60 h 68"/>
                <a:gd name="T40" fmla="*/ 16 w 33"/>
                <a:gd name="T41" fmla="*/ 35 h 68"/>
                <a:gd name="T42" fmla="*/ 16 w 33"/>
                <a:gd name="T43" fmla="*/ 34 h 68"/>
                <a:gd name="T44" fmla="*/ 18 w 33"/>
                <a:gd name="T45" fmla="*/ 34 h 68"/>
                <a:gd name="T46" fmla="*/ 18 w 33"/>
                <a:gd name="T47" fmla="*/ 35 h 68"/>
                <a:gd name="T48" fmla="*/ 18 w 33"/>
                <a:gd name="T49" fmla="*/ 60 h 68"/>
                <a:gd name="T50" fmla="*/ 18 w 33"/>
                <a:gd name="T51" fmla="*/ 64 h 68"/>
                <a:gd name="T52" fmla="*/ 19 w 33"/>
                <a:gd name="T53" fmla="*/ 67 h 68"/>
                <a:gd name="T54" fmla="*/ 22 w 33"/>
                <a:gd name="T55" fmla="*/ 68 h 68"/>
                <a:gd name="T56" fmla="*/ 24 w 33"/>
                <a:gd name="T57" fmla="*/ 67 h 68"/>
                <a:gd name="T58" fmla="*/ 25 w 33"/>
                <a:gd name="T59" fmla="*/ 64 h 68"/>
                <a:gd name="T60" fmla="*/ 25 w 33"/>
                <a:gd name="T61" fmla="*/ 60 h 68"/>
                <a:gd name="T62" fmla="*/ 25 w 33"/>
                <a:gd name="T63" fmla="*/ 35 h 68"/>
                <a:gd name="T64" fmla="*/ 25 w 33"/>
                <a:gd name="T65" fmla="*/ 11 h 68"/>
                <a:gd name="T66" fmla="*/ 27 w 33"/>
                <a:gd name="T67" fmla="*/ 11 h 68"/>
                <a:gd name="T68" fmla="*/ 27 w 33"/>
                <a:gd name="T69" fmla="*/ 30 h 68"/>
                <a:gd name="T70" fmla="*/ 28 w 33"/>
                <a:gd name="T71" fmla="*/ 32 h 68"/>
                <a:gd name="T72" fmla="*/ 30 w 33"/>
                <a:gd name="T73" fmla="*/ 33 h 68"/>
                <a:gd name="T74" fmla="*/ 32 w 33"/>
                <a:gd name="T75" fmla="*/ 32 h 68"/>
                <a:gd name="T76" fmla="*/ 33 w 33"/>
                <a:gd name="T77" fmla="*/ 30 h 68"/>
                <a:gd name="T78" fmla="*/ 33 w 33"/>
                <a:gd name="T79" fmla="*/ 9 h 68"/>
                <a:gd name="T80" fmla="*/ 30 w 33"/>
                <a:gd name="T81" fmla="*/ 3 h 68"/>
                <a:gd name="T82" fmla="*/ 29 w 33"/>
                <a:gd name="T83" fmla="*/ 2 h 68"/>
                <a:gd name="T84" fmla="*/ 24 w 33"/>
                <a:gd name="T8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68">
                  <a:moveTo>
                    <a:pt x="24" y="0"/>
                  </a:moveTo>
                  <a:cubicBezTo>
                    <a:pt x="9" y="0"/>
                    <a:pt x="9" y="0"/>
                    <a:pt x="9" y="0"/>
                  </a:cubicBezTo>
                  <a:cubicBezTo>
                    <a:pt x="7" y="0"/>
                    <a:pt x="6" y="1"/>
                    <a:pt x="5" y="2"/>
                  </a:cubicBezTo>
                  <a:cubicBezTo>
                    <a:pt x="4" y="2"/>
                    <a:pt x="3" y="2"/>
                    <a:pt x="3" y="3"/>
                  </a:cubicBezTo>
                  <a:cubicBezTo>
                    <a:pt x="1" y="5"/>
                    <a:pt x="0" y="7"/>
                    <a:pt x="0" y="9"/>
                  </a:cubicBezTo>
                  <a:cubicBezTo>
                    <a:pt x="0" y="30"/>
                    <a:pt x="0" y="30"/>
                    <a:pt x="0" y="30"/>
                  </a:cubicBezTo>
                  <a:cubicBezTo>
                    <a:pt x="0" y="31"/>
                    <a:pt x="1" y="32"/>
                    <a:pt x="1" y="32"/>
                  </a:cubicBezTo>
                  <a:cubicBezTo>
                    <a:pt x="2" y="33"/>
                    <a:pt x="3" y="33"/>
                    <a:pt x="3" y="33"/>
                  </a:cubicBezTo>
                  <a:cubicBezTo>
                    <a:pt x="4" y="33"/>
                    <a:pt x="5" y="33"/>
                    <a:pt x="6" y="32"/>
                  </a:cubicBezTo>
                  <a:cubicBezTo>
                    <a:pt x="6" y="32"/>
                    <a:pt x="6" y="31"/>
                    <a:pt x="6" y="30"/>
                  </a:cubicBezTo>
                  <a:cubicBezTo>
                    <a:pt x="6" y="11"/>
                    <a:pt x="6" y="11"/>
                    <a:pt x="6" y="11"/>
                  </a:cubicBezTo>
                  <a:cubicBezTo>
                    <a:pt x="8" y="11"/>
                    <a:pt x="8" y="11"/>
                    <a:pt x="8" y="11"/>
                  </a:cubicBezTo>
                  <a:cubicBezTo>
                    <a:pt x="8" y="35"/>
                    <a:pt x="8" y="35"/>
                    <a:pt x="8" y="35"/>
                  </a:cubicBezTo>
                  <a:cubicBezTo>
                    <a:pt x="8" y="60"/>
                    <a:pt x="8" y="60"/>
                    <a:pt x="8" y="60"/>
                  </a:cubicBezTo>
                  <a:cubicBezTo>
                    <a:pt x="8" y="64"/>
                    <a:pt x="8" y="64"/>
                    <a:pt x="8" y="64"/>
                  </a:cubicBezTo>
                  <a:cubicBezTo>
                    <a:pt x="8" y="65"/>
                    <a:pt x="8" y="66"/>
                    <a:pt x="9" y="67"/>
                  </a:cubicBezTo>
                  <a:cubicBezTo>
                    <a:pt x="10" y="67"/>
                    <a:pt x="11" y="68"/>
                    <a:pt x="12" y="68"/>
                  </a:cubicBezTo>
                  <a:cubicBezTo>
                    <a:pt x="13" y="68"/>
                    <a:pt x="14" y="67"/>
                    <a:pt x="15" y="67"/>
                  </a:cubicBezTo>
                  <a:cubicBezTo>
                    <a:pt x="16" y="66"/>
                    <a:pt x="16" y="65"/>
                    <a:pt x="16" y="64"/>
                  </a:cubicBezTo>
                  <a:cubicBezTo>
                    <a:pt x="16" y="60"/>
                    <a:pt x="16" y="60"/>
                    <a:pt x="16" y="60"/>
                  </a:cubicBezTo>
                  <a:cubicBezTo>
                    <a:pt x="16" y="35"/>
                    <a:pt x="16" y="35"/>
                    <a:pt x="16" y="35"/>
                  </a:cubicBezTo>
                  <a:cubicBezTo>
                    <a:pt x="16" y="34"/>
                    <a:pt x="16" y="34"/>
                    <a:pt x="16" y="34"/>
                  </a:cubicBezTo>
                  <a:cubicBezTo>
                    <a:pt x="18" y="34"/>
                    <a:pt x="18" y="34"/>
                    <a:pt x="18" y="34"/>
                  </a:cubicBezTo>
                  <a:cubicBezTo>
                    <a:pt x="18" y="35"/>
                    <a:pt x="18" y="35"/>
                    <a:pt x="18" y="35"/>
                  </a:cubicBezTo>
                  <a:cubicBezTo>
                    <a:pt x="18" y="60"/>
                    <a:pt x="18" y="60"/>
                    <a:pt x="18" y="60"/>
                  </a:cubicBezTo>
                  <a:cubicBezTo>
                    <a:pt x="18" y="64"/>
                    <a:pt x="18" y="64"/>
                    <a:pt x="18" y="64"/>
                  </a:cubicBezTo>
                  <a:cubicBezTo>
                    <a:pt x="18" y="65"/>
                    <a:pt x="18" y="66"/>
                    <a:pt x="19" y="67"/>
                  </a:cubicBezTo>
                  <a:cubicBezTo>
                    <a:pt x="19" y="67"/>
                    <a:pt x="20" y="68"/>
                    <a:pt x="22" y="68"/>
                  </a:cubicBezTo>
                  <a:cubicBezTo>
                    <a:pt x="23" y="68"/>
                    <a:pt x="24" y="67"/>
                    <a:pt x="24" y="67"/>
                  </a:cubicBezTo>
                  <a:cubicBezTo>
                    <a:pt x="25" y="66"/>
                    <a:pt x="25" y="65"/>
                    <a:pt x="25" y="64"/>
                  </a:cubicBezTo>
                  <a:cubicBezTo>
                    <a:pt x="25" y="60"/>
                    <a:pt x="25" y="60"/>
                    <a:pt x="25" y="60"/>
                  </a:cubicBezTo>
                  <a:cubicBezTo>
                    <a:pt x="25" y="35"/>
                    <a:pt x="25" y="35"/>
                    <a:pt x="25" y="35"/>
                  </a:cubicBezTo>
                  <a:cubicBezTo>
                    <a:pt x="25" y="11"/>
                    <a:pt x="25" y="11"/>
                    <a:pt x="25" y="11"/>
                  </a:cubicBezTo>
                  <a:cubicBezTo>
                    <a:pt x="27" y="11"/>
                    <a:pt x="27" y="11"/>
                    <a:pt x="27" y="11"/>
                  </a:cubicBezTo>
                  <a:cubicBezTo>
                    <a:pt x="27" y="30"/>
                    <a:pt x="27" y="30"/>
                    <a:pt x="27" y="30"/>
                  </a:cubicBezTo>
                  <a:cubicBezTo>
                    <a:pt x="27" y="31"/>
                    <a:pt x="27" y="32"/>
                    <a:pt x="28" y="32"/>
                  </a:cubicBezTo>
                  <a:cubicBezTo>
                    <a:pt x="28" y="33"/>
                    <a:pt x="29" y="33"/>
                    <a:pt x="30" y="33"/>
                  </a:cubicBezTo>
                  <a:cubicBezTo>
                    <a:pt x="31" y="33"/>
                    <a:pt x="32" y="33"/>
                    <a:pt x="32" y="32"/>
                  </a:cubicBezTo>
                  <a:cubicBezTo>
                    <a:pt x="33" y="32"/>
                    <a:pt x="33" y="31"/>
                    <a:pt x="33" y="30"/>
                  </a:cubicBezTo>
                  <a:cubicBezTo>
                    <a:pt x="33" y="9"/>
                    <a:pt x="33" y="9"/>
                    <a:pt x="33" y="9"/>
                  </a:cubicBezTo>
                  <a:cubicBezTo>
                    <a:pt x="33" y="7"/>
                    <a:pt x="32" y="5"/>
                    <a:pt x="30" y="3"/>
                  </a:cubicBezTo>
                  <a:cubicBezTo>
                    <a:pt x="30" y="3"/>
                    <a:pt x="29" y="2"/>
                    <a:pt x="29" y="2"/>
                  </a:cubicBezTo>
                  <a:cubicBezTo>
                    <a:pt x="27" y="1"/>
                    <a:pt x="26" y="0"/>
                    <a:pt x="24" y="0"/>
                  </a:cubicBezTo>
                </a:path>
              </a:pathLst>
            </a:custGeom>
            <a:solidFill>
              <a:srgbClr val="EBF7F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1" name="Freeform 12"/>
            <p:cNvSpPr/>
            <p:nvPr/>
          </p:nvSpPr>
          <p:spPr bwMode="auto">
            <a:xfrm>
              <a:off x="5946775" y="10406063"/>
              <a:ext cx="261938" cy="282575"/>
            </a:xfrm>
            <a:custGeom>
              <a:avLst/>
              <a:gdLst>
                <a:gd name="T0" fmla="*/ 7 w 13"/>
                <a:gd name="T1" fmla="*/ 0 h 14"/>
                <a:gd name="T2" fmla="*/ 2 w 13"/>
                <a:gd name="T3" fmla="*/ 2 h 14"/>
                <a:gd name="T4" fmla="*/ 0 w 13"/>
                <a:gd name="T5" fmla="*/ 7 h 14"/>
                <a:gd name="T6" fmla="*/ 2 w 13"/>
                <a:gd name="T7" fmla="*/ 12 h 14"/>
                <a:gd name="T8" fmla="*/ 7 w 13"/>
                <a:gd name="T9" fmla="*/ 14 h 14"/>
                <a:gd name="T10" fmla="*/ 12 w 13"/>
                <a:gd name="T11" fmla="*/ 12 h 14"/>
                <a:gd name="T12" fmla="*/ 13 w 13"/>
                <a:gd name="T13" fmla="*/ 7 h 14"/>
                <a:gd name="T14" fmla="*/ 12 w 13"/>
                <a:gd name="T15" fmla="*/ 2 h 14"/>
                <a:gd name="T16" fmla="*/ 7 w 13"/>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4">
                  <a:moveTo>
                    <a:pt x="7" y="0"/>
                  </a:moveTo>
                  <a:cubicBezTo>
                    <a:pt x="5" y="0"/>
                    <a:pt x="3" y="1"/>
                    <a:pt x="2" y="2"/>
                  </a:cubicBezTo>
                  <a:cubicBezTo>
                    <a:pt x="1" y="3"/>
                    <a:pt x="0" y="5"/>
                    <a:pt x="0" y="7"/>
                  </a:cubicBezTo>
                  <a:cubicBezTo>
                    <a:pt x="0" y="9"/>
                    <a:pt x="1" y="11"/>
                    <a:pt x="2" y="12"/>
                  </a:cubicBezTo>
                  <a:cubicBezTo>
                    <a:pt x="3" y="13"/>
                    <a:pt x="5" y="14"/>
                    <a:pt x="7" y="14"/>
                  </a:cubicBezTo>
                  <a:cubicBezTo>
                    <a:pt x="9" y="14"/>
                    <a:pt x="10" y="13"/>
                    <a:pt x="12" y="12"/>
                  </a:cubicBezTo>
                  <a:cubicBezTo>
                    <a:pt x="13" y="11"/>
                    <a:pt x="13" y="9"/>
                    <a:pt x="13" y="7"/>
                  </a:cubicBezTo>
                  <a:cubicBezTo>
                    <a:pt x="13" y="5"/>
                    <a:pt x="13" y="3"/>
                    <a:pt x="12" y="2"/>
                  </a:cubicBezTo>
                  <a:cubicBezTo>
                    <a:pt x="10" y="1"/>
                    <a:pt x="9" y="0"/>
                    <a:pt x="7" y="0"/>
                  </a:cubicBezTo>
                </a:path>
              </a:pathLst>
            </a:custGeom>
            <a:solidFill>
              <a:srgbClr val="EBF7F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2" name="กลุ่ม 91"/>
          <p:cNvGrpSpPr/>
          <p:nvPr/>
        </p:nvGrpSpPr>
        <p:grpSpPr>
          <a:xfrm>
            <a:off x="6741502" y="3097213"/>
            <a:ext cx="1177132" cy="1176339"/>
            <a:chOff x="5302250" y="6946900"/>
            <a:chExt cx="2354263" cy="2352675"/>
          </a:xfrm>
        </p:grpSpPr>
        <p:sp>
          <p:nvSpPr>
            <p:cNvPr id="93" name="Oval 7"/>
            <p:cNvSpPr>
              <a:spLocks noChangeArrowheads="1"/>
            </p:cNvSpPr>
            <p:nvPr/>
          </p:nvSpPr>
          <p:spPr bwMode="auto">
            <a:xfrm>
              <a:off x="5302250" y="6946900"/>
              <a:ext cx="2354263" cy="2352675"/>
            </a:xfrm>
            <a:prstGeom prst="ellipse">
              <a:avLst/>
            </a:pr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4" name="Freeform 13"/>
            <p:cNvSpPr/>
            <p:nvPr/>
          </p:nvSpPr>
          <p:spPr bwMode="auto">
            <a:xfrm>
              <a:off x="6107113" y="7631113"/>
              <a:ext cx="765175" cy="1347788"/>
            </a:xfrm>
            <a:custGeom>
              <a:avLst/>
              <a:gdLst>
                <a:gd name="T0" fmla="*/ 24 w 38"/>
                <a:gd name="T1" fmla="*/ 0 h 67"/>
                <a:gd name="T2" fmla="*/ 13 w 38"/>
                <a:gd name="T3" fmla="*/ 0 h 67"/>
                <a:gd name="T4" fmla="*/ 9 w 38"/>
                <a:gd name="T5" fmla="*/ 2 h 67"/>
                <a:gd name="T6" fmla="*/ 6 w 38"/>
                <a:gd name="T7" fmla="*/ 6 h 67"/>
                <a:gd name="T8" fmla="*/ 4 w 38"/>
                <a:gd name="T9" fmla="*/ 13 h 67"/>
                <a:gd name="T10" fmla="*/ 2 w 38"/>
                <a:gd name="T11" fmla="*/ 17 h 67"/>
                <a:gd name="T12" fmla="*/ 2 w 38"/>
                <a:gd name="T13" fmla="*/ 19 h 67"/>
                <a:gd name="T14" fmla="*/ 0 w 38"/>
                <a:gd name="T15" fmla="*/ 24 h 67"/>
                <a:gd name="T16" fmla="*/ 0 w 38"/>
                <a:gd name="T17" fmla="*/ 26 h 67"/>
                <a:gd name="T18" fmla="*/ 0 w 38"/>
                <a:gd name="T19" fmla="*/ 27 h 67"/>
                <a:gd name="T20" fmla="*/ 1 w 38"/>
                <a:gd name="T21" fmla="*/ 29 h 67"/>
                <a:gd name="T22" fmla="*/ 2 w 38"/>
                <a:gd name="T23" fmla="*/ 30 h 67"/>
                <a:gd name="T24" fmla="*/ 5 w 38"/>
                <a:gd name="T25" fmla="*/ 28 h 67"/>
                <a:gd name="T26" fmla="*/ 6 w 38"/>
                <a:gd name="T27" fmla="*/ 24 h 67"/>
                <a:gd name="T28" fmla="*/ 8 w 38"/>
                <a:gd name="T29" fmla="*/ 18 h 67"/>
                <a:gd name="T30" fmla="*/ 8 w 38"/>
                <a:gd name="T31" fmla="*/ 17 h 67"/>
                <a:gd name="T32" fmla="*/ 10 w 38"/>
                <a:gd name="T33" fmla="*/ 9 h 67"/>
                <a:gd name="T34" fmla="*/ 12 w 38"/>
                <a:gd name="T35" fmla="*/ 9 h 67"/>
                <a:gd name="T36" fmla="*/ 9 w 38"/>
                <a:gd name="T37" fmla="*/ 17 h 67"/>
                <a:gd name="T38" fmla="*/ 3 w 38"/>
                <a:gd name="T39" fmla="*/ 40 h 67"/>
                <a:gd name="T40" fmla="*/ 12 w 38"/>
                <a:gd name="T41" fmla="*/ 40 h 67"/>
                <a:gd name="T42" fmla="*/ 12 w 38"/>
                <a:gd name="T43" fmla="*/ 50 h 67"/>
                <a:gd name="T44" fmla="*/ 12 w 38"/>
                <a:gd name="T45" fmla="*/ 64 h 67"/>
                <a:gd name="T46" fmla="*/ 12 w 38"/>
                <a:gd name="T47" fmla="*/ 66 h 67"/>
                <a:gd name="T48" fmla="*/ 15 w 38"/>
                <a:gd name="T49" fmla="*/ 67 h 67"/>
                <a:gd name="T50" fmla="*/ 17 w 38"/>
                <a:gd name="T51" fmla="*/ 66 h 67"/>
                <a:gd name="T52" fmla="*/ 18 w 38"/>
                <a:gd name="T53" fmla="*/ 64 h 67"/>
                <a:gd name="T54" fmla="*/ 18 w 38"/>
                <a:gd name="T55" fmla="*/ 50 h 67"/>
                <a:gd name="T56" fmla="*/ 18 w 38"/>
                <a:gd name="T57" fmla="*/ 40 h 67"/>
                <a:gd name="T58" fmla="*/ 20 w 38"/>
                <a:gd name="T59" fmla="*/ 40 h 67"/>
                <a:gd name="T60" fmla="*/ 20 w 38"/>
                <a:gd name="T61" fmla="*/ 50 h 67"/>
                <a:gd name="T62" fmla="*/ 20 w 38"/>
                <a:gd name="T63" fmla="*/ 64 h 67"/>
                <a:gd name="T64" fmla="*/ 20 w 38"/>
                <a:gd name="T65" fmla="*/ 66 h 67"/>
                <a:gd name="T66" fmla="*/ 23 w 38"/>
                <a:gd name="T67" fmla="*/ 67 h 67"/>
                <a:gd name="T68" fmla="*/ 25 w 38"/>
                <a:gd name="T69" fmla="*/ 66 h 67"/>
                <a:gd name="T70" fmla="*/ 26 w 38"/>
                <a:gd name="T71" fmla="*/ 64 h 67"/>
                <a:gd name="T72" fmla="*/ 26 w 38"/>
                <a:gd name="T73" fmla="*/ 50 h 67"/>
                <a:gd name="T74" fmla="*/ 26 w 38"/>
                <a:gd name="T75" fmla="*/ 40 h 67"/>
                <a:gd name="T76" fmla="*/ 35 w 38"/>
                <a:gd name="T77" fmla="*/ 40 h 67"/>
                <a:gd name="T78" fmla="*/ 28 w 38"/>
                <a:gd name="T79" fmla="*/ 17 h 67"/>
                <a:gd name="T80" fmla="*/ 25 w 38"/>
                <a:gd name="T81" fmla="*/ 9 h 67"/>
                <a:gd name="T82" fmla="*/ 27 w 38"/>
                <a:gd name="T83" fmla="*/ 9 h 67"/>
                <a:gd name="T84" fmla="*/ 30 w 38"/>
                <a:gd name="T85" fmla="*/ 17 h 67"/>
                <a:gd name="T86" fmla="*/ 30 w 38"/>
                <a:gd name="T87" fmla="*/ 18 h 67"/>
                <a:gd name="T88" fmla="*/ 32 w 38"/>
                <a:gd name="T89" fmla="*/ 24 h 67"/>
                <a:gd name="T90" fmla="*/ 33 w 38"/>
                <a:gd name="T91" fmla="*/ 28 h 67"/>
                <a:gd name="T92" fmla="*/ 35 w 38"/>
                <a:gd name="T93" fmla="*/ 30 h 67"/>
                <a:gd name="T94" fmla="*/ 36 w 38"/>
                <a:gd name="T95" fmla="*/ 29 h 67"/>
                <a:gd name="T96" fmla="*/ 38 w 38"/>
                <a:gd name="T97" fmla="*/ 27 h 67"/>
                <a:gd name="T98" fmla="*/ 38 w 38"/>
                <a:gd name="T99" fmla="*/ 26 h 67"/>
                <a:gd name="T100" fmla="*/ 37 w 38"/>
                <a:gd name="T101" fmla="*/ 24 h 67"/>
                <a:gd name="T102" fmla="*/ 36 w 38"/>
                <a:gd name="T103" fmla="*/ 19 h 67"/>
                <a:gd name="T104" fmla="*/ 35 w 38"/>
                <a:gd name="T105" fmla="*/ 17 h 67"/>
                <a:gd name="T106" fmla="*/ 34 w 38"/>
                <a:gd name="T107" fmla="*/ 13 h 67"/>
                <a:gd name="T108" fmla="*/ 32 w 38"/>
                <a:gd name="T109" fmla="*/ 6 h 67"/>
                <a:gd name="T110" fmla="*/ 29 w 38"/>
                <a:gd name="T111" fmla="*/ 2 h 67"/>
                <a:gd name="T112" fmla="*/ 24 w 38"/>
                <a:gd name="T11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 h="67">
                  <a:moveTo>
                    <a:pt x="24" y="0"/>
                  </a:moveTo>
                  <a:cubicBezTo>
                    <a:pt x="13" y="0"/>
                    <a:pt x="13" y="0"/>
                    <a:pt x="13" y="0"/>
                  </a:cubicBezTo>
                  <a:cubicBezTo>
                    <a:pt x="12" y="0"/>
                    <a:pt x="10" y="0"/>
                    <a:pt x="9" y="2"/>
                  </a:cubicBezTo>
                  <a:cubicBezTo>
                    <a:pt x="7" y="3"/>
                    <a:pt x="6" y="4"/>
                    <a:pt x="6" y="6"/>
                  </a:cubicBezTo>
                  <a:cubicBezTo>
                    <a:pt x="5" y="8"/>
                    <a:pt x="4" y="10"/>
                    <a:pt x="4" y="13"/>
                  </a:cubicBezTo>
                  <a:cubicBezTo>
                    <a:pt x="3" y="14"/>
                    <a:pt x="3" y="16"/>
                    <a:pt x="2" y="17"/>
                  </a:cubicBezTo>
                  <a:cubicBezTo>
                    <a:pt x="2" y="18"/>
                    <a:pt x="2" y="18"/>
                    <a:pt x="2" y="19"/>
                  </a:cubicBezTo>
                  <a:cubicBezTo>
                    <a:pt x="1" y="21"/>
                    <a:pt x="1" y="22"/>
                    <a:pt x="0" y="24"/>
                  </a:cubicBezTo>
                  <a:cubicBezTo>
                    <a:pt x="0" y="25"/>
                    <a:pt x="0" y="26"/>
                    <a:pt x="0" y="26"/>
                  </a:cubicBezTo>
                  <a:cubicBezTo>
                    <a:pt x="0" y="26"/>
                    <a:pt x="0" y="27"/>
                    <a:pt x="0" y="27"/>
                  </a:cubicBezTo>
                  <a:cubicBezTo>
                    <a:pt x="0" y="28"/>
                    <a:pt x="0" y="29"/>
                    <a:pt x="1" y="29"/>
                  </a:cubicBezTo>
                  <a:cubicBezTo>
                    <a:pt x="2" y="30"/>
                    <a:pt x="2" y="30"/>
                    <a:pt x="2" y="30"/>
                  </a:cubicBezTo>
                  <a:cubicBezTo>
                    <a:pt x="4" y="30"/>
                    <a:pt x="4" y="29"/>
                    <a:pt x="5" y="28"/>
                  </a:cubicBezTo>
                  <a:cubicBezTo>
                    <a:pt x="5" y="27"/>
                    <a:pt x="5" y="26"/>
                    <a:pt x="6" y="24"/>
                  </a:cubicBezTo>
                  <a:cubicBezTo>
                    <a:pt x="7" y="22"/>
                    <a:pt x="7" y="20"/>
                    <a:pt x="8" y="18"/>
                  </a:cubicBezTo>
                  <a:cubicBezTo>
                    <a:pt x="8" y="17"/>
                    <a:pt x="8" y="17"/>
                    <a:pt x="8" y="17"/>
                  </a:cubicBezTo>
                  <a:cubicBezTo>
                    <a:pt x="8" y="15"/>
                    <a:pt x="9" y="12"/>
                    <a:pt x="10" y="9"/>
                  </a:cubicBezTo>
                  <a:cubicBezTo>
                    <a:pt x="12" y="9"/>
                    <a:pt x="12" y="9"/>
                    <a:pt x="12" y="9"/>
                  </a:cubicBezTo>
                  <a:cubicBezTo>
                    <a:pt x="9" y="17"/>
                    <a:pt x="9" y="17"/>
                    <a:pt x="9" y="17"/>
                  </a:cubicBezTo>
                  <a:cubicBezTo>
                    <a:pt x="3" y="40"/>
                    <a:pt x="3" y="40"/>
                    <a:pt x="3" y="40"/>
                  </a:cubicBezTo>
                  <a:cubicBezTo>
                    <a:pt x="12" y="40"/>
                    <a:pt x="12" y="40"/>
                    <a:pt x="12" y="40"/>
                  </a:cubicBezTo>
                  <a:cubicBezTo>
                    <a:pt x="12" y="50"/>
                    <a:pt x="12" y="50"/>
                    <a:pt x="12" y="50"/>
                  </a:cubicBezTo>
                  <a:cubicBezTo>
                    <a:pt x="12" y="64"/>
                    <a:pt x="12" y="64"/>
                    <a:pt x="12" y="64"/>
                  </a:cubicBezTo>
                  <a:cubicBezTo>
                    <a:pt x="12" y="65"/>
                    <a:pt x="12" y="66"/>
                    <a:pt x="12" y="66"/>
                  </a:cubicBezTo>
                  <a:cubicBezTo>
                    <a:pt x="13" y="67"/>
                    <a:pt x="14" y="67"/>
                    <a:pt x="15" y="67"/>
                  </a:cubicBezTo>
                  <a:cubicBezTo>
                    <a:pt x="16" y="67"/>
                    <a:pt x="16" y="67"/>
                    <a:pt x="17" y="66"/>
                  </a:cubicBezTo>
                  <a:cubicBezTo>
                    <a:pt x="18" y="66"/>
                    <a:pt x="18" y="65"/>
                    <a:pt x="18" y="64"/>
                  </a:cubicBezTo>
                  <a:cubicBezTo>
                    <a:pt x="18" y="50"/>
                    <a:pt x="18" y="50"/>
                    <a:pt x="18" y="50"/>
                  </a:cubicBezTo>
                  <a:cubicBezTo>
                    <a:pt x="18" y="40"/>
                    <a:pt x="18" y="40"/>
                    <a:pt x="18" y="40"/>
                  </a:cubicBezTo>
                  <a:cubicBezTo>
                    <a:pt x="20" y="40"/>
                    <a:pt x="20" y="40"/>
                    <a:pt x="20" y="40"/>
                  </a:cubicBezTo>
                  <a:cubicBezTo>
                    <a:pt x="20" y="50"/>
                    <a:pt x="20" y="50"/>
                    <a:pt x="20" y="50"/>
                  </a:cubicBezTo>
                  <a:cubicBezTo>
                    <a:pt x="20" y="64"/>
                    <a:pt x="20" y="64"/>
                    <a:pt x="20" y="64"/>
                  </a:cubicBezTo>
                  <a:cubicBezTo>
                    <a:pt x="20" y="65"/>
                    <a:pt x="20" y="66"/>
                    <a:pt x="20" y="66"/>
                  </a:cubicBezTo>
                  <a:cubicBezTo>
                    <a:pt x="21" y="67"/>
                    <a:pt x="22" y="67"/>
                    <a:pt x="23" y="67"/>
                  </a:cubicBezTo>
                  <a:cubicBezTo>
                    <a:pt x="24" y="67"/>
                    <a:pt x="24" y="67"/>
                    <a:pt x="25" y="66"/>
                  </a:cubicBezTo>
                  <a:cubicBezTo>
                    <a:pt x="26" y="66"/>
                    <a:pt x="26" y="65"/>
                    <a:pt x="26" y="64"/>
                  </a:cubicBezTo>
                  <a:cubicBezTo>
                    <a:pt x="26" y="50"/>
                    <a:pt x="26" y="50"/>
                    <a:pt x="26" y="50"/>
                  </a:cubicBezTo>
                  <a:cubicBezTo>
                    <a:pt x="26" y="40"/>
                    <a:pt x="26" y="40"/>
                    <a:pt x="26" y="40"/>
                  </a:cubicBezTo>
                  <a:cubicBezTo>
                    <a:pt x="35" y="40"/>
                    <a:pt x="35" y="40"/>
                    <a:pt x="35" y="40"/>
                  </a:cubicBezTo>
                  <a:cubicBezTo>
                    <a:pt x="28" y="17"/>
                    <a:pt x="28" y="17"/>
                    <a:pt x="28" y="17"/>
                  </a:cubicBezTo>
                  <a:cubicBezTo>
                    <a:pt x="25" y="9"/>
                    <a:pt x="25" y="9"/>
                    <a:pt x="25" y="9"/>
                  </a:cubicBezTo>
                  <a:cubicBezTo>
                    <a:pt x="27" y="9"/>
                    <a:pt x="27" y="9"/>
                    <a:pt x="27" y="9"/>
                  </a:cubicBezTo>
                  <a:cubicBezTo>
                    <a:pt x="28" y="12"/>
                    <a:pt x="29" y="15"/>
                    <a:pt x="30" y="17"/>
                  </a:cubicBezTo>
                  <a:cubicBezTo>
                    <a:pt x="30" y="18"/>
                    <a:pt x="30" y="18"/>
                    <a:pt x="30" y="18"/>
                  </a:cubicBezTo>
                  <a:cubicBezTo>
                    <a:pt x="30" y="20"/>
                    <a:pt x="31" y="22"/>
                    <a:pt x="32" y="24"/>
                  </a:cubicBezTo>
                  <a:cubicBezTo>
                    <a:pt x="32" y="26"/>
                    <a:pt x="32" y="27"/>
                    <a:pt x="33" y="28"/>
                  </a:cubicBezTo>
                  <a:cubicBezTo>
                    <a:pt x="33" y="29"/>
                    <a:pt x="34" y="30"/>
                    <a:pt x="35" y="30"/>
                  </a:cubicBezTo>
                  <a:cubicBezTo>
                    <a:pt x="36" y="29"/>
                    <a:pt x="36" y="29"/>
                    <a:pt x="36" y="29"/>
                  </a:cubicBezTo>
                  <a:cubicBezTo>
                    <a:pt x="37" y="29"/>
                    <a:pt x="38" y="28"/>
                    <a:pt x="38" y="27"/>
                  </a:cubicBezTo>
                  <a:cubicBezTo>
                    <a:pt x="38" y="26"/>
                    <a:pt x="38" y="26"/>
                    <a:pt x="38" y="26"/>
                  </a:cubicBezTo>
                  <a:cubicBezTo>
                    <a:pt x="37" y="26"/>
                    <a:pt x="37" y="25"/>
                    <a:pt x="37" y="24"/>
                  </a:cubicBezTo>
                  <a:cubicBezTo>
                    <a:pt x="37" y="22"/>
                    <a:pt x="36" y="21"/>
                    <a:pt x="36" y="19"/>
                  </a:cubicBezTo>
                  <a:cubicBezTo>
                    <a:pt x="35" y="18"/>
                    <a:pt x="35" y="18"/>
                    <a:pt x="35" y="17"/>
                  </a:cubicBezTo>
                  <a:cubicBezTo>
                    <a:pt x="35" y="16"/>
                    <a:pt x="34" y="14"/>
                    <a:pt x="34" y="13"/>
                  </a:cubicBezTo>
                  <a:cubicBezTo>
                    <a:pt x="33" y="10"/>
                    <a:pt x="32" y="8"/>
                    <a:pt x="32" y="6"/>
                  </a:cubicBezTo>
                  <a:cubicBezTo>
                    <a:pt x="31" y="4"/>
                    <a:pt x="30" y="3"/>
                    <a:pt x="29" y="2"/>
                  </a:cubicBezTo>
                  <a:cubicBezTo>
                    <a:pt x="27" y="0"/>
                    <a:pt x="26" y="0"/>
                    <a:pt x="24" y="0"/>
                  </a:cubicBezTo>
                </a:path>
              </a:pathLst>
            </a:custGeom>
            <a:solidFill>
              <a:srgbClr val="FEF3E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5" name="Freeform 14"/>
            <p:cNvSpPr/>
            <p:nvPr/>
          </p:nvSpPr>
          <p:spPr bwMode="auto">
            <a:xfrm>
              <a:off x="6348413" y="7308850"/>
              <a:ext cx="261938" cy="282575"/>
            </a:xfrm>
            <a:custGeom>
              <a:avLst/>
              <a:gdLst>
                <a:gd name="T0" fmla="*/ 7 w 13"/>
                <a:gd name="T1" fmla="*/ 0 h 14"/>
                <a:gd name="T2" fmla="*/ 2 w 13"/>
                <a:gd name="T3" fmla="*/ 2 h 14"/>
                <a:gd name="T4" fmla="*/ 0 w 13"/>
                <a:gd name="T5" fmla="*/ 7 h 14"/>
                <a:gd name="T6" fmla="*/ 0 w 13"/>
                <a:gd name="T7" fmla="*/ 9 h 14"/>
                <a:gd name="T8" fmla="*/ 2 w 13"/>
                <a:gd name="T9" fmla="*/ 12 h 14"/>
                <a:gd name="T10" fmla="*/ 7 w 13"/>
                <a:gd name="T11" fmla="*/ 14 h 14"/>
                <a:gd name="T12" fmla="*/ 12 w 13"/>
                <a:gd name="T13" fmla="*/ 12 h 14"/>
                <a:gd name="T14" fmla="*/ 13 w 13"/>
                <a:gd name="T15" fmla="*/ 9 h 14"/>
                <a:gd name="T16" fmla="*/ 13 w 13"/>
                <a:gd name="T17" fmla="*/ 7 h 14"/>
                <a:gd name="T18" fmla="*/ 12 w 13"/>
                <a:gd name="T19" fmla="*/ 2 h 14"/>
                <a:gd name="T20" fmla="*/ 7 w 13"/>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4">
                  <a:moveTo>
                    <a:pt x="7" y="0"/>
                  </a:moveTo>
                  <a:cubicBezTo>
                    <a:pt x="5" y="0"/>
                    <a:pt x="3" y="1"/>
                    <a:pt x="2" y="2"/>
                  </a:cubicBezTo>
                  <a:cubicBezTo>
                    <a:pt x="1" y="4"/>
                    <a:pt x="0" y="5"/>
                    <a:pt x="0" y="7"/>
                  </a:cubicBezTo>
                  <a:cubicBezTo>
                    <a:pt x="0" y="8"/>
                    <a:pt x="0" y="8"/>
                    <a:pt x="0" y="9"/>
                  </a:cubicBezTo>
                  <a:cubicBezTo>
                    <a:pt x="0" y="10"/>
                    <a:pt x="1" y="11"/>
                    <a:pt x="2" y="12"/>
                  </a:cubicBezTo>
                  <a:cubicBezTo>
                    <a:pt x="3" y="13"/>
                    <a:pt x="5" y="14"/>
                    <a:pt x="7" y="14"/>
                  </a:cubicBezTo>
                  <a:cubicBezTo>
                    <a:pt x="9" y="14"/>
                    <a:pt x="10" y="13"/>
                    <a:pt x="12" y="12"/>
                  </a:cubicBezTo>
                  <a:cubicBezTo>
                    <a:pt x="12" y="11"/>
                    <a:pt x="13" y="10"/>
                    <a:pt x="13" y="9"/>
                  </a:cubicBezTo>
                  <a:cubicBezTo>
                    <a:pt x="13" y="8"/>
                    <a:pt x="13" y="8"/>
                    <a:pt x="13" y="7"/>
                  </a:cubicBezTo>
                  <a:cubicBezTo>
                    <a:pt x="13" y="5"/>
                    <a:pt x="13" y="4"/>
                    <a:pt x="12" y="2"/>
                  </a:cubicBezTo>
                  <a:cubicBezTo>
                    <a:pt x="10" y="1"/>
                    <a:pt x="9" y="0"/>
                    <a:pt x="7" y="0"/>
                  </a:cubicBezTo>
                </a:path>
              </a:pathLst>
            </a:custGeom>
            <a:solidFill>
              <a:srgbClr val="FEF3E4"/>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6" name="กลุ่ม 95"/>
          <p:cNvGrpSpPr/>
          <p:nvPr/>
        </p:nvGrpSpPr>
        <p:grpSpPr>
          <a:xfrm>
            <a:off x="6731977" y="1569245"/>
            <a:ext cx="1166019" cy="1166019"/>
            <a:chOff x="5283200" y="3890963"/>
            <a:chExt cx="2332038" cy="2332038"/>
          </a:xfrm>
        </p:grpSpPr>
        <p:sp>
          <p:nvSpPr>
            <p:cNvPr id="97" name="Oval 8"/>
            <p:cNvSpPr>
              <a:spLocks noChangeArrowheads="1"/>
            </p:cNvSpPr>
            <p:nvPr/>
          </p:nvSpPr>
          <p:spPr bwMode="auto">
            <a:xfrm>
              <a:off x="5283200" y="3890963"/>
              <a:ext cx="2332038" cy="2332038"/>
            </a:xfrm>
            <a:prstGeom prst="ellipse">
              <a:avLst/>
            </a:pr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8" name="Freeform 15"/>
            <p:cNvSpPr/>
            <p:nvPr/>
          </p:nvSpPr>
          <p:spPr bwMode="auto">
            <a:xfrm>
              <a:off x="6127750" y="4573588"/>
              <a:ext cx="663575" cy="1347788"/>
            </a:xfrm>
            <a:custGeom>
              <a:avLst/>
              <a:gdLst>
                <a:gd name="T0" fmla="*/ 24 w 33"/>
                <a:gd name="T1" fmla="*/ 0 h 67"/>
                <a:gd name="T2" fmla="*/ 9 w 33"/>
                <a:gd name="T3" fmla="*/ 0 h 67"/>
                <a:gd name="T4" fmla="*/ 4 w 33"/>
                <a:gd name="T5" fmla="*/ 1 h 67"/>
                <a:gd name="T6" fmla="*/ 3 w 33"/>
                <a:gd name="T7" fmla="*/ 3 h 67"/>
                <a:gd name="T8" fmla="*/ 0 w 33"/>
                <a:gd name="T9" fmla="*/ 9 h 67"/>
                <a:gd name="T10" fmla="*/ 0 w 33"/>
                <a:gd name="T11" fmla="*/ 30 h 67"/>
                <a:gd name="T12" fmla="*/ 1 w 33"/>
                <a:gd name="T13" fmla="*/ 32 h 67"/>
                <a:gd name="T14" fmla="*/ 3 w 33"/>
                <a:gd name="T15" fmla="*/ 33 h 67"/>
                <a:gd name="T16" fmla="*/ 5 w 33"/>
                <a:gd name="T17" fmla="*/ 32 h 67"/>
                <a:gd name="T18" fmla="*/ 6 w 33"/>
                <a:gd name="T19" fmla="*/ 30 h 67"/>
                <a:gd name="T20" fmla="*/ 6 w 33"/>
                <a:gd name="T21" fmla="*/ 11 h 67"/>
                <a:gd name="T22" fmla="*/ 8 w 33"/>
                <a:gd name="T23" fmla="*/ 11 h 67"/>
                <a:gd name="T24" fmla="*/ 8 w 33"/>
                <a:gd name="T25" fmla="*/ 34 h 67"/>
                <a:gd name="T26" fmla="*/ 8 w 33"/>
                <a:gd name="T27" fmla="*/ 59 h 67"/>
                <a:gd name="T28" fmla="*/ 8 w 33"/>
                <a:gd name="T29" fmla="*/ 63 h 67"/>
                <a:gd name="T30" fmla="*/ 9 w 33"/>
                <a:gd name="T31" fmla="*/ 66 h 67"/>
                <a:gd name="T32" fmla="*/ 12 w 33"/>
                <a:gd name="T33" fmla="*/ 67 h 67"/>
                <a:gd name="T34" fmla="*/ 15 w 33"/>
                <a:gd name="T35" fmla="*/ 66 h 67"/>
                <a:gd name="T36" fmla="*/ 16 w 33"/>
                <a:gd name="T37" fmla="*/ 63 h 67"/>
                <a:gd name="T38" fmla="*/ 16 w 33"/>
                <a:gd name="T39" fmla="*/ 59 h 67"/>
                <a:gd name="T40" fmla="*/ 16 w 33"/>
                <a:gd name="T41" fmla="*/ 34 h 67"/>
                <a:gd name="T42" fmla="*/ 16 w 33"/>
                <a:gd name="T43" fmla="*/ 33 h 67"/>
                <a:gd name="T44" fmla="*/ 17 w 33"/>
                <a:gd name="T45" fmla="*/ 33 h 67"/>
                <a:gd name="T46" fmla="*/ 17 w 33"/>
                <a:gd name="T47" fmla="*/ 34 h 67"/>
                <a:gd name="T48" fmla="*/ 17 w 33"/>
                <a:gd name="T49" fmla="*/ 59 h 67"/>
                <a:gd name="T50" fmla="*/ 17 w 33"/>
                <a:gd name="T51" fmla="*/ 63 h 67"/>
                <a:gd name="T52" fmla="*/ 19 w 33"/>
                <a:gd name="T53" fmla="*/ 66 h 67"/>
                <a:gd name="T54" fmla="*/ 22 w 33"/>
                <a:gd name="T55" fmla="*/ 67 h 67"/>
                <a:gd name="T56" fmla="*/ 24 w 33"/>
                <a:gd name="T57" fmla="*/ 66 h 67"/>
                <a:gd name="T58" fmla="*/ 25 w 33"/>
                <a:gd name="T59" fmla="*/ 63 h 67"/>
                <a:gd name="T60" fmla="*/ 25 w 33"/>
                <a:gd name="T61" fmla="*/ 59 h 67"/>
                <a:gd name="T62" fmla="*/ 25 w 33"/>
                <a:gd name="T63" fmla="*/ 34 h 67"/>
                <a:gd name="T64" fmla="*/ 25 w 33"/>
                <a:gd name="T65" fmla="*/ 11 h 67"/>
                <a:gd name="T66" fmla="*/ 27 w 33"/>
                <a:gd name="T67" fmla="*/ 11 h 67"/>
                <a:gd name="T68" fmla="*/ 27 w 33"/>
                <a:gd name="T69" fmla="*/ 30 h 67"/>
                <a:gd name="T70" fmla="*/ 28 w 33"/>
                <a:gd name="T71" fmla="*/ 32 h 67"/>
                <a:gd name="T72" fmla="*/ 30 w 33"/>
                <a:gd name="T73" fmla="*/ 33 h 67"/>
                <a:gd name="T74" fmla="*/ 32 w 33"/>
                <a:gd name="T75" fmla="*/ 32 h 67"/>
                <a:gd name="T76" fmla="*/ 33 w 33"/>
                <a:gd name="T77" fmla="*/ 30 h 67"/>
                <a:gd name="T78" fmla="*/ 33 w 33"/>
                <a:gd name="T79" fmla="*/ 9 h 67"/>
                <a:gd name="T80" fmla="*/ 30 w 33"/>
                <a:gd name="T81" fmla="*/ 3 h 67"/>
                <a:gd name="T82" fmla="*/ 29 w 33"/>
                <a:gd name="T83" fmla="*/ 1 h 67"/>
                <a:gd name="T84" fmla="*/ 24 w 33"/>
                <a:gd name="T8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67">
                  <a:moveTo>
                    <a:pt x="24" y="0"/>
                  </a:moveTo>
                  <a:cubicBezTo>
                    <a:pt x="9" y="0"/>
                    <a:pt x="9" y="0"/>
                    <a:pt x="9" y="0"/>
                  </a:cubicBezTo>
                  <a:cubicBezTo>
                    <a:pt x="7" y="0"/>
                    <a:pt x="6" y="0"/>
                    <a:pt x="4" y="1"/>
                  </a:cubicBezTo>
                  <a:cubicBezTo>
                    <a:pt x="4" y="2"/>
                    <a:pt x="3" y="2"/>
                    <a:pt x="3" y="3"/>
                  </a:cubicBezTo>
                  <a:cubicBezTo>
                    <a:pt x="1" y="4"/>
                    <a:pt x="0" y="6"/>
                    <a:pt x="0" y="9"/>
                  </a:cubicBezTo>
                  <a:cubicBezTo>
                    <a:pt x="0" y="30"/>
                    <a:pt x="0" y="30"/>
                    <a:pt x="0" y="30"/>
                  </a:cubicBezTo>
                  <a:cubicBezTo>
                    <a:pt x="0" y="31"/>
                    <a:pt x="1" y="31"/>
                    <a:pt x="1" y="32"/>
                  </a:cubicBezTo>
                  <a:cubicBezTo>
                    <a:pt x="2" y="33"/>
                    <a:pt x="2" y="33"/>
                    <a:pt x="3" y="33"/>
                  </a:cubicBezTo>
                  <a:cubicBezTo>
                    <a:pt x="4" y="33"/>
                    <a:pt x="5" y="33"/>
                    <a:pt x="5" y="32"/>
                  </a:cubicBezTo>
                  <a:cubicBezTo>
                    <a:pt x="6" y="31"/>
                    <a:pt x="6" y="31"/>
                    <a:pt x="6" y="30"/>
                  </a:cubicBezTo>
                  <a:cubicBezTo>
                    <a:pt x="6" y="11"/>
                    <a:pt x="6" y="11"/>
                    <a:pt x="6" y="11"/>
                  </a:cubicBezTo>
                  <a:cubicBezTo>
                    <a:pt x="8" y="11"/>
                    <a:pt x="8" y="11"/>
                    <a:pt x="8" y="11"/>
                  </a:cubicBezTo>
                  <a:cubicBezTo>
                    <a:pt x="8" y="34"/>
                    <a:pt x="8" y="34"/>
                    <a:pt x="8" y="34"/>
                  </a:cubicBezTo>
                  <a:cubicBezTo>
                    <a:pt x="8" y="59"/>
                    <a:pt x="8" y="59"/>
                    <a:pt x="8" y="59"/>
                  </a:cubicBezTo>
                  <a:cubicBezTo>
                    <a:pt x="8" y="63"/>
                    <a:pt x="8" y="63"/>
                    <a:pt x="8" y="63"/>
                  </a:cubicBezTo>
                  <a:cubicBezTo>
                    <a:pt x="8" y="64"/>
                    <a:pt x="8" y="65"/>
                    <a:pt x="9" y="66"/>
                  </a:cubicBezTo>
                  <a:cubicBezTo>
                    <a:pt x="10" y="67"/>
                    <a:pt x="11" y="67"/>
                    <a:pt x="12" y="67"/>
                  </a:cubicBezTo>
                  <a:cubicBezTo>
                    <a:pt x="13" y="67"/>
                    <a:pt x="14" y="67"/>
                    <a:pt x="15" y="66"/>
                  </a:cubicBezTo>
                  <a:cubicBezTo>
                    <a:pt x="15" y="65"/>
                    <a:pt x="16" y="64"/>
                    <a:pt x="16" y="63"/>
                  </a:cubicBezTo>
                  <a:cubicBezTo>
                    <a:pt x="16" y="59"/>
                    <a:pt x="16" y="59"/>
                    <a:pt x="16" y="59"/>
                  </a:cubicBezTo>
                  <a:cubicBezTo>
                    <a:pt x="16" y="34"/>
                    <a:pt x="16" y="34"/>
                    <a:pt x="16" y="34"/>
                  </a:cubicBezTo>
                  <a:cubicBezTo>
                    <a:pt x="16" y="33"/>
                    <a:pt x="16" y="33"/>
                    <a:pt x="16" y="33"/>
                  </a:cubicBezTo>
                  <a:cubicBezTo>
                    <a:pt x="17" y="33"/>
                    <a:pt x="17" y="33"/>
                    <a:pt x="17" y="33"/>
                  </a:cubicBezTo>
                  <a:cubicBezTo>
                    <a:pt x="17" y="34"/>
                    <a:pt x="17" y="34"/>
                    <a:pt x="17" y="34"/>
                  </a:cubicBezTo>
                  <a:cubicBezTo>
                    <a:pt x="17" y="59"/>
                    <a:pt x="17" y="59"/>
                    <a:pt x="17" y="59"/>
                  </a:cubicBezTo>
                  <a:cubicBezTo>
                    <a:pt x="17" y="63"/>
                    <a:pt x="17" y="63"/>
                    <a:pt x="17" y="63"/>
                  </a:cubicBezTo>
                  <a:cubicBezTo>
                    <a:pt x="17" y="64"/>
                    <a:pt x="18" y="65"/>
                    <a:pt x="19" y="66"/>
                  </a:cubicBezTo>
                  <a:cubicBezTo>
                    <a:pt x="19" y="67"/>
                    <a:pt x="20" y="67"/>
                    <a:pt x="22" y="67"/>
                  </a:cubicBezTo>
                  <a:cubicBezTo>
                    <a:pt x="23" y="67"/>
                    <a:pt x="23" y="67"/>
                    <a:pt x="24" y="66"/>
                  </a:cubicBezTo>
                  <a:cubicBezTo>
                    <a:pt x="25" y="65"/>
                    <a:pt x="25" y="64"/>
                    <a:pt x="25" y="63"/>
                  </a:cubicBezTo>
                  <a:cubicBezTo>
                    <a:pt x="25" y="59"/>
                    <a:pt x="25" y="59"/>
                    <a:pt x="25" y="59"/>
                  </a:cubicBezTo>
                  <a:cubicBezTo>
                    <a:pt x="25" y="34"/>
                    <a:pt x="25" y="34"/>
                    <a:pt x="25" y="34"/>
                  </a:cubicBezTo>
                  <a:cubicBezTo>
                    <a:pt x="25" y="11"/>
                    <a:pt x="25" y="11"/>
                    <a:pt x="25" y="11"/>
                  </a:cubicBezTo>
                  <a:cubicBezTo>
                    <a:pt x="27" y="11"/>
                    <a:pt x="27" y="11"/>
                    <a:pt x="27" y="11"/>
                  </a:cubicBezTo>
                  <a:cubicBezTo>
                    <a:pt x="27" y="30"/>
                    <a:pt x="27" y="30"/>
                    <a:pt x="27" y="30"/>
                  </a:cubicBezTo>
                  <a:cubicBezTo>
                    <a:pt x="27" y="31"/>
                    <a:pt x="27" y="31"/>
                    <a:pt x="28" y="32"/>
                  </a:cubicBezTo>
                  <a:cubicBezTo>
                    <a:pt x="28" y="33"/>
                    <a:pt x="29" y="33"/>
                    <a:pt x="30" y="33"/>
                  </a:cubicBezTo>
                  <a:cubicBezTo>
                    <a:pt x="31" y="33"/>
                    <a:pt x="31" y="33"/>
                    <a:pt x="32" y="32"/>
                  </a:cubicBezTo>
                  <a:cubicBezTo>
                    <a:pt x="32" y="31"/>
                    <a:pt x="33" y="31"/>
                    <a:pt x="33" y="30"/>
                  </a:cubicBezTo>
                  <a:cubicBezTo>
                    <a:pt x="33" y="9"/>
                    <a:pt x="33" y="9"/>
                    <a:pt x="33" y="9"/>
                  </a:cubicBezTo>
                  <a:cubicBezTo>
                    <a:pt x="33" y="6"/>
                    <a:pt x="32" y="4"/>
                    <a:pt x="30" y="3"/>
                  </a:cubicBezTo>
                  <a:cubicBezTo>
                    <a:pt x="30" y="2"/>
                    <a:pt x="29" y="2"/>
                    <a:pt x="29" y="1"/>
                  </a:cubicBezTo>
                  <a:cubicBezTo>
                    <a:pt x="27" y="0"/>
                    <a:pt x="26" y="0"/>
                    <a:pt x="24" y="0"/>
                  </a:cubicBezTo>
                </a:path>
              </a:pathLst>
            </a:custGeom>
            <a:solidFill>
              <a:srgbClr val="FDECE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99" name="Freeform 16"/>
            <p:cNvSpPr/>
            <p:nvPr/>
          </p:nvSpPr>
          <p:spPr bwMode="auto">
            <a:xfrm>
              <a:off x="6329363" y="4271963"/>
              <a:ext cx="260350" cy="261938"/>
            </a:xfrm>
            <a:custGeom>
              <a:avLst/>
              <a:gdLst>
                <a:gd name="T0" fmla="*/ 7 w 13"/>
                <a:gd name="T1" fmla="*/ 0 h 13"/>
                <a:gd name="T2" fmla="*/ 2 w 13"/>
                <a:gd name="T3" fmla="*/ 2 h 13"/>
                <a:gd name="T4" fmla="*/ 0 w 13"/>
                <a:gd name="T5" fmla="*/ 6 h 13"/>
                <a:gd name="T6" fmla="*/ 2 w 13"/>
                <a:gd name="T7" fmla="*/ 11 h 13"/>
                <a:gd name="T8" fmla="*/ 7 w 13"/>
                <a:gd name="T9" fmla="*/ 13 h 13"/>
                <a:gd name="T10" fmla="*/ 11 w 13"/>
                <a:gd name="T11" fmla="*/ 11 h 13"/>
                <a:gd name="T12" fmla="*/ 13 w 13"/>
                <a:gd name="T13" fmla="*/ 6 h 13"/>
                <a:gd name="T14" fmla="*/ 11 w 13"/>
                <a:gd name="T15" fmla="*/ 2 h 13"/>
                <a:gd name="T16" fmla="*/ 7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7" y="0"/>
                  </a:moveTo>
                  <a:cubicBezTo>
                    <a:pt x="5" y="0"/>
                    <a:pt x="3" y="0"/>
                    <a:pt x="2" y="2"/>
                  </a:cubicBezTo>
                  <a:cubicBezTo>
                    <a:pt x="0" y="3"/>
                    <a:pt x="0" y="5"/>
                    <a:pt x="0" y="6"/>
                  </a:cubicBezTo>
                  <a:cubicBezTo>
                    <a:pt x="0" y="8"/>
                    <a:pt x="0" y="10"/>
                    <a:pt x="2" y="11"/>
                  </a:cubicBezTo>
                  <a:cubicBezTo>
                    <a:pt x="3" y="13"/>
                    <a:pt x="5" y="13"/>
                    <a:pt x="7" y="13"/>
                  </a:cubicBezTo>
                  <a:cubicBezTo>
                    <a:pt x="8" y="13"/>
                    <a:pt x="10" y="13"/>
                    <a:pt x="11" y="11"/>
                  </a:cubicBezTo>
                  <a:cubicBezTo>
                    <a:pt x="13" y="10"/>
                    <a:pt x="13" y="8"/>
                    <a:pt x="13" y="6"/>
                  </a:cubicBezTo>
                  <a:cubicBezTo>
                    <a:pt x="13" y="5"/>
                    <a:pt x="13" y="3"/>
                    <a:pt x="11" y="2"/>
                  </a:cubicBezTo>
                  <a:cubicBezTo>
                    <a:pt x="10" y="0"/>
                    <a:pt x="8" y="0"/>
                    <a:pt x="7" y="0"/>
                  </a:cubicBezTo>
                </a:path>
              </a:pathLst>
            </a:custGeom>
            <a:solidFill>
              <a:srgbClr val="FDECE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0" name="กลุ่ม 99"/>
          <p:cNvGrpSpPr/>
          <p:nvPr/>
        </p:nvGrpSpPr>
        <p:grpSpPr>
          <a:xfrm>
            <a:off x="8078970" y="1835793"/>
            <a:ext cx="1646591" cy="376533"/>
            <a:chOff x="9762826" y="5958899"/>
            <a:chExt cx="3293181" cy="753065"/>
          </a:xfrm>
        </p:grpSpPr>
        <p:sp>
          <p:nvSpPr>
            <p:cNvPr id="101"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102" name="TextBox 101"/>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Man</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103" name="TextBox 102"/>
          <p:cNvSpPr txBox="1"/>
          <p:nvPr/>
        </p:nvSpPr>
        <p:spPr>
          <a:xfrm>
            <a:off x="8110715" y="2314166"/>
            <a:ext cx="3384448" cy="480113"/>
          </a:xfrm>
          <a:prstGeom prst="rect">
            <a:avLst/>
          </a:prstGeom>
          <a:noFill/>
        </p:spPr>
        <p:txBody>
          <a:bodyPr wrap="square" lIns="109711" tIns="54855" rIns="109711" bIns="54855" rtlCol="0">
            <a:spAutoFit/>
          </a:bodyPr>
          <a:lstStyle/>
          <a:p>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104" name="กลุ่ม 103"/>
          <p:cNvGrpSpPr/>
          <p:nvPr/>
        </p:nvGrpSpPr>
        <p:grpSpPr>
          <a:xfrm>
            <a:off x="8040870" y="3474241"/>
            <a:ext cx="1646591" cy="376533"/>
            <a:chOff x="9762826" y="5958899"/>
            <a:chExt cx="3293181" cy="753065"/>
          </a:xfrm>
        </p:grpSpPr>
        <p:sp>
          <p:nvSpPr>
            <p:cNvPr id="105" name="Round Same Side Corner Rectangle 59"/>
            <p:cNvSpPr/>
            <p:nvPr/>
          </p:nvSpPr>
          <p:spPr>
            <a:xfrm rot="5400000">
              <a:off x="11037255" y="4743353"/>
              <a:ext cx="753065"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106" name="TextBox 105"/>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Woman</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107" name="TextBox 106"/>
          <p:cNvSpPr txBox="1"/>
          <p:nvPr/>
        </p:nvSpPr>
        <p:spPr>
          <a:xfrm>
            <a:off x="8072615" y="3952614"/>
            <a:ext cx="3384448" cy="480113"/>
          </a:xfrm>
          <a:prstGeom prst="rect">
            <a:avLst/>
          </a:prstGeom>
          <a:noFill/>
        </p:spPr>
        <p:txBody>
          <a:bodyPr wrap="square" lIns="109711" tIns="54855" rIns="109711" bIns="54855" rtlCol="0">
            <a:spAutoFit/>
          </a:bodyPr>
          <a:lstStyle/>
          <a:p>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108" name="กลุ่ม 107"/>
          <p:cNvGrpSpPr/>
          <p:nvPr/>
        </p:nvGrpSpPr>
        <p:grpSpPr>
          <a:xfrm>
            <a:off x="8053677" y="5036193"/>
            <a:ext cx="1646591" cy="376533"/>
            <a:chOff x="9762826" y="5958899"/>
            <a:chExt cx="3293181" cy="753065"/>
          </a:xfrm>
        </p:grpSpPr>
        <p:sp>
          <p:nvSpPr>
            <p:cNvPr id="109" name="Round Same Side Corner Rectangle 59"/>
            <p:cNvSpPr/>
            <p:nvPr/>
          </p:nvSpPr>
          <p:spPr>
            <a:xfrm rot="5400000">
              <a:off x="11037255" y="4743353"/>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110" name="TextBox 109"/>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All</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111" name="TextBox 110"/>
          <p:cNvSpPr txBox="1"/>
          <p:nvPr/>
        </p:nvSpPr>
        <p:spPr>
          <a:xfrm>
            <a:off x="8085421" y="5514566"/>
            <a:ext cx="3384448" cy="480113"/>
          </a:xfrm>
          <a:prstGeom prst="rect">
            <a:avLst/>
          </a:prstGeom>
          <a:noFill/>
        </p:spPr>
        <p:txBody>
          <a:bodyPr wrap="square" lIns="109711" tIns="54855" rIns="109711" bIns="54855" rtlCol="0">
            <a:spAutoFit/>
          </a:bodyPr>
          <a:lstStyle/>
          <a:p>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49" name="组合 48"/>
          <p:cNvGrpSpPr/>
          <p:nvPr/>
        </p:nvGrpSpPr>
        <p:grpSpPr>
          <a:xfrm>
            <a:off x="179991" y="338466"/>
            <a:ext cx="3254570" cy="563794"/>
            <a:chOff x="744342" y="709010"/>
            <a:chExt cx="3255323" cy="563925"/>
          </a:xfrm>
        </p:grpSpPr>
        <p:sp>
          <p:nvSpPr>
            <p:cNvPr id="50"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1" name="直接连接符 50"/>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953"/>
                                        </p:tgtEl>
                                        <p:attrNameLst>
                                          <p:attrName>style.visibility</p:attrName>
                                        </p:attrNameLst>
                                      </p:cBhvr>
                                      <p:to>
                                        <p:strVal val="visible"/>
                                      </p:to>
                                    </p:set>
                                    <p:anim calcmode="lin" valueType="num">
                                      <p:cBhvr>
                                        <p:cTn id="7" dur="500" fill="hold"/>
                                        <p:tgtEl>
                                          <p:spTgt spid="39953"/>
                                        </p:tgtEl>
                                        <p:attrNameLst>
                                          <p:attrName>ppt_w</p:attrName>
                                        </p:attrNameLst>
                                      </p:cBhvr>
                                      <p:tavLst>
                                        <p:tav tm="0">
                                          <p:val>
                                            <p:fltVal val="0"/>
                                          </p:val>
                                        </p:tav>
                                        <p:tav tm="100000">
                                          <p:val>
                                            <p:strVal val="#ppt_w"/>
                                          </p:val>
                                        </p:tav>
                                      </p:tavLst>
                                    </p:anim>
                                    <p:anim calcmode="lin" valueType="num">
                                      <p:cBhvr>
                                        <p:cTn id="8" dur="500" fill="hold"/>
                                        <p:tgtEl>
                                          <p:spTgt spid="39953"/>
                                        </p:tgtEl>
                                        <p:attrNameLst>
                                          <p:attrName>ppt_h</p:attrName>
                                        </p:attrNameLst>
                                      </p:cBhvr>
                                      <p:tavLst>
                                        <p:tav tm="0">
                                          <p:val>
                                            <p:fltVal val="0"/>
                                          </p:val>
                                        </p:tav>
                                        <p:tav tm="100000">
                                          <p:val>
                                            <p:strVal val="#ppt_h"/>
                                          </p:val>
                                        </p:tav>
                                      </p:tavLst>
                                    </p:anim>
                                    <p:animEffect transition="in" filter="fade">
                                      <p:cBhvr>
                                        <p:cTn id="9" dur="500"/>
                                        <p:tgtEl>
                                          <p:spTgt spid="3995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250"/>
                                        <p:tgtEl>
                                          <p:spTgt spid="84"/>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right)">
                                      <p:cBhvr>
                                        <p:cTn id="17" dur="250"/>
                                        <p:tgtEl>
                                          <p:spTgt spid="85"/>
                                        </p:tgtEl>
                                      </p:cBhvr>
                                    </p:animEffect>
                                  </p:childTnLst>
                                </p:cTn>
                              </p:par>
                              <p:par>
                                <p:cTn id="18" presetID="53" presetClass="entr" presetSubtype="16" fill="hold" nodeType="withEffect">
                                  <p:stCondLst>
                                    <p:cond delay="500"/>
                                  </p:stCondLst>
                                  <p:childTnLst>
                                    <p:set>
                                      <p:cBhvr>
                                        <p:cTn id="19" dur="1" fill="hold">
                                          <p:stCondLst>
                                            <p:cond delay="0"/>
                                          </p:stCondLst>
                                        </p:cTn>
                                        <p:tgtEl>
                                          <p:spTgt spid="96"/>
                                        </p:tgtEl>
                                        <p:attrNameLst>
                                          <p:attrName>style.visibility</p:attrName>
                                        </p:attrNameLst>
                                      </p:cBhvr>
                                      <p:to>
                                        <p:strVal val="visible"/>
                                      </p:to>
                                    </p:set>
                                    <p:anim calcmode="lin" valueType="num">
                                      <p:cBhvr>
                                        <p:cTn id="20" dur="500" fill="hold"/>
                                        <p:tgtEl>
                                          <p:spTgt spid="96"/>
                                        </p:tgtEl>
                                        <p:attrNameLst>
                                          <p:attrName>ppt_w</p:attrName>
                                        </p:attrNameLst>
                                      </p:cBhvr>
                                      <p:tavLst>
                                        <p:tav tm="0">
                                          <p:val>
                                            <p:fltVal val="0"/>
                                          </p:val>
                                        </p:tav>
                                        <p:tav tm="100000">
                                          <p:val>
                                            <p:strVal val="#ppt_w"/>
                                          </p:val>
                                        </p:tav>
                                      </p:tavLst>
                                    </p:anim>
                                    <p:anim calcmode="lin" valueType="num">
                                      <p:cBhvr>
                                        <p:cTn id="21" dur="500" fill="hold"/>
                                        <p:tgtEl>
                                          <p:spTgt spid="96"/>
                                        </p:tgtEl>
                                        <p:attrNameLst>
                                          <p:attrName>ppt_h</p:attrName>
                                        </p:attrNameLst>
                                      </p:cBhvr>
                                      <p:tavLst>
                                        <p:tav tm="0">
                                          <p:val>
                                            <p:fltVal val="0"/>
                                          </p:val>
                                        </p:tav>
                                        <p:tav tm="100000">
                                          <p:val>
                                            <p:strVal val="#ppt_h"/>
                                          </p:val>
                                        </p:tav>
                                      </p:tavLst>
                                    </p:anim>
                                    <p:animEffect transition="in" filter="fade">
                                      <p:cBhvr>
                                        <p:cTn id="22" dur="500"/>
                                        <p:tgtEl>
                                          <p:spTgt spid="96"/>
                                        </p:tgtEl>
                                      </p:cBhvr>
                                    </p:animEffect>
                                  </p:childTnLst>
                                </p:cTn>
                              </p:par>
                              <p:par>
                                <p:cTn id="23" presetID="53" presetClass="entr" presetSubtype="16" fill="hold" nodeType="withEffect">
                                  <p:stCondLst>
                                    <p:cond delay="500"/>
                                  </p:stCondLst>
                                  <p:childTnLst>
                                    <p:set>
                                      <p:cBhvr>
                                        <p:cTn id="24" dur="1" fill="hold">
                                          <p:stCondLst>
                                            <p:cond delay="0"/>
                                          </p:stCondLst>
                                        </p:cTn>
                                        <p:tgtEl>
                                          <p:spTgt spid="92"/>
                                        </p:tgtEl>
                                        <p:attrNameLst>
                                          <p:attrName>style.visibility</p:attrName>
                                        </p:attrNameLst>
                                      </p:cBhvr>
                                      <p:to>
                                        <p:strVal val="visible"/>
                                      </p:to>
                                    </p:set>
                                    <p:anim calcmode="lin" valueType="num">
                                      <p:cBhvr>
                                        <p:cTn id="25" dur="500" fill="hold"/>
                                        <p:tgtEl>
                                          <p:spTgt spid="92"/>
                                        </p:tgtEl>
                                        <p:attrNameLst>
                                          <p:attrName>ppt_w</p:attrName>
                                        </p:attrNameLst>
                                      </p:cBhvr>
                                      <p:tavLst>
                                        <p:tav tm="0">
                                          <p:val>
                                            <p:fltVal val="0"/>
                                          </p:val>
                                        </p:tav>
                                        <p:tav tm="100000">
                                          <p:val>
                                            <p:strVal val="#ppt_w"/>
                                          </p:val>
                                        </p:tav>
                                      </p:tavLst>
                                    </p:anim>
                                    <p:anim calcmode="lin" valueType="num">
                                      <p:cBhvr>
                                        <p:cTn id="26" dur="500" fill="hold"/>
                                        <p:tgtEl>
                                          <p:spTgt spid="92"/>
                                        </p:tgtEl>
                                        <p:attrNameLst>
                                          <p:attrName>ppt_h</p:attrName>
                                        </p:attrNameLst>
                                      </p:cBhvr>
                                      <p:tavLst>
                                        <p:tav tm="0">
                                          <p:val>
                                            <p:fltVal val="0"/>
                                          </p:val>
                                        </p:tav>
                                        <p:tav tm="100000">
                                          <p:val>
                                            <p:strVal val="#ppt_h"/>
                                          </p:val>
                                        </p:tav>
                                      </p:tavLst>
                                    </p:anim>
                                    <p:animEffect transition="in" filter="fade">
                                      <p:cBhvr>
                                        <p:cTn id="27" dur="500"/>
                                        <p:tgtEl>
                                          <p:spTgt spid="92"/>
                                        </p:tgtEl>
                                      </p:cBhvr>
                                    </p:animEffect>
                                  </p:childTnLst>
                                </p:cTn>
                              </p:par>
                              <p:par>
                                <p:cTn id="28" presetID="53" presetClass="entr" presetSubtype="16" fill="hold" nodeType="withEffect">
                                  <p:stCondLst>
                                    <p:cond delay="50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Effect transition="in" filter="fade">
                                      <p:cBhvr>
                                        <p:cTn id="32" dur="500"/>
                                        <p:tgtEl>
                                          <p:spTgt spid="86"/>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100"/>
                                        </p:tgtEl>
                                        <p:attrNameLst>
                                          <p:attrName>style.visibility</p:attrName>
                                        </p:attrNameLst>
                                      </p:cBhvr>
                                      <p:to>
                                        <p:strVal val="visible"/>
                                      </p:to>
                                    </p:set>
                                    <p:anim calcmode="lin" valueType="num">
                                      <p:cBhvr>
                                        <p:cTn id="36" dur="500" fill="hold"/>
                                        <p:tgtEl>
                                          <p:spTgt spid="100"/>
                                        </p:tgtEl>
                                        <p:attrNameLst>
                                          <p:attrName>ppt_w</p:attrName>
                                        </p:attrNameLst>
                                      </p:cBhvr>
                                      <p:tavLst>
                                        <p:tav tm="0">
                                          <p:val>
                                            <p:fltVal val="0"/>
                                          </p:val>
                                        </p:tav>
                                        <p:tav tm="100000">
                                          <p:val>
                                            <p:strVal val="#ppt_w"/>
                                          </p:val>
                                        </p:tav>
                                      </p:tavLst>
                                    </p:anim>
                                    <p:anim calcmode="lin" valueType="num">
                                      <p:cBhvr>
                                        <p:cTn id="37" dur="500" fill="hold"/>
                                        <p:tgtEl>
                                          <p:spTgt spid="100"/>
                                        </p:tgtEl>
                                        <p:attrNameLst>
                                          <p:attrName>ppt_h</p:attrName>
                                        </p:attrNameLst>
                                      </p:cBhvr>
                                      <p:tavLst>
                                        <p:tav tm="0">
                                          <p:val>
                                            <p:fltVal val="0"/>
                                          </p:val>
                                        </p:tav>
                                        <p:tav tm="100000">
                                          <p:val>
                                            <p:strVal val="#ppt_h"/>
                                          </p:val>
                                        </p:tav>
                                      </p:tavLst>
                                    </p:anim>
                                    <p:animEffect transition="in" filter="fade">
                                      <p:cBhvr>
                                        <p:cTn id="38" dur="500"/>
                                        <p:tgtEl>
                                          <p:spTgt spid="100"/>
                                        </p:tgtEl>
                                      </p:cBhvr>
                                    </p:animEffect>
                                  </p:childTnLst>
                                </p:cTn>
                              </p:par>
                              <p:par>
                                <p:cTn id="39" presetID="22" presetClass="entr" presetSubtype="4" fill="hold" grpId="0" nodeType="withEffect">
                                  <p:stCondLst>
                                    <p:cond delay="500"/>
                                  </p:stCondLst>
                                  <p:childTnLst>
                                    <p:set>
                                      <p:cBhvr>
                                        <p:cTn id="40" dur="1" fill="hold">
                                          <p:stCondLst>
                                            <p:cond delay="0"/>
                                          </p:stCondLst>
                                        </p:cTn>
                                        <p:tgtEl>
                                          <p:spTgt spid="103"/>
                                        </p:tgtEl>
                                        <p:attrNameLst>
                                          <p:attrName>style.visibility</p:attrName>
                                        </p:attrNameLst>
                                      </p:cBhvr>
                                      <p:to>
                                        <p:strVal val="visible"/>
                                      </p:to>
                                    </p:set>
                                    <p:animEffect transition="in" filter="wipe(down)">
                                      <p:cBhvr>
                                        <p:cTn id="41" dur="500"/>
                                        <p:tgtEl>
                                          <p:spTgt spid="103"/>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 calcmode="lin" valueType="num">
                                      <p:cBhvr>
                                        <p:cTn id="45" dur="500" fill="hold"/>
                                        <p:tgtEl>
                                          <p:spTgt spid="104"/>
                                        </p:tgtEl>
                                        <p:attrNameLst>
                                          <p:attrName>ppt_w</p:attrName>
                                        </p:attrNameLst>
                                      </p:cBhvr>
                                      <p:tavLst>
                                        <p:tav tm="0">
                                          <p:val>
                                            <p:fltVal val="0"/>
                                          </p:val>
                                        </p:tav>
                                        <p:tav tm="100000">
                                          <p:val>
                                            <p:strVal val="#ppt_w"/>
                                          </p:val>
                                        </p:tav>
                                      </p:tavLst>
                                    </p:anim>
                                    <p:anim calcmode="lin" valueType="num">
                                      <p:cBhvr>
                                        <p:cTn id="46" dur="500" fill="hold"/>
                                        <p:tgtEl>
                                          <p:spTgt spid="104"/>
                                        </p:tgtEl>
                                        <p:attrNameLst>
                                          <p:attrName>ppt_h</p:attrName>
                                        </p:attrNameLst>
                                      </p:cBhvr>
                                      <p:tavLst>
                                        <p:tav tm="0">
                                          <p:val>
                                            <p:fltVal val="0"/>
                                          </p:val>
                                        </p:tav>
                                        <p:tav tm="100000">
                                          <p:val>
                                            <p:strVal val="#ppt_h"/>
                                          </p:val>
                                        </p:tav>
                                      </p:tavLst>
                                    </p:anim>
                                    <p:animEffect transition="in" filter="fade">
                                      <p:cBhvr>
                                        <p:cTn id="47" dur="500"/>
                                        <p:tgtEl>
                                          <p:spTgt spid="104"/>
                                        </p:tgtEl>
                                      </p:cBhvr>
                                    </p:animEffect>
                                  </p:childTnLst>
                                </p:cTn>
                              </p:par>
                              <p:par>
                                <p:cTn id="48" presetID="22" presetClass="entr" presetSubtype="4" fill="hold" grpId="0" nodeType="withEffect">
                                  <p:stCondLst>
                                    <p:cond delay="500"/>
                                  </p:stCondLst>
                                  <p:childTnLst>
                                    <p:set>
                                      <p:cBhvr>
                                        <p:cTn id="49" dur="1" fill="hold">
                                          <p:stCondLst>
                                            <p:cond delay="0"/>
                                          </p:stCondLst>
                                        </p:cTn>
                                        <p:tgtEl>
                                          <p:spTgt spid="107"/>
                                        </p:tgtEl>
                                        <p:attrNameLst>
                                          <p:attrName>style.visibility</p:attrName>
                                        </p:attrNameLst>
                                      </p:cBhvr>
                                      <p:to>
                                        <p:strVal val="visible"/>
                                      </p:to>
                                    </p:set>
                                    <p:animEffect transition="in" filter="wipe(down)">
                                      <p:cBhvr>
                                        <p:cTn id="50" dur="500"/>
                                        <p:tgtEl>
                                          <p:spTgt spid="107"/>
                                        </p:tgtEl>
                                      </p:cBhvr>
                                    </p:animEffect>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 calcmode="lin" valueType="num">
                                      <p:cBhvr>
                                        <p:cTn id="54" dur="500" fill="hold"/>
                                        <p:tgtEl>
                                          <p:spTgt spid="108"/>
                                        </p:tgtEl>
                                        <p:attrNameLst>
                                          <p:attrName>ppt_w</p:attrName>
                                        </p:attrNameLst>
                                      </p:cBhvr>
                                      <p:tavLst>
                                        <p:tav tm="0">
                                          <p:val>
                                            <p:fltVal val="0"/>
                                          </p:val>
                                        </p:tav>
                                        <p:tav tm="100000">
                                          <p:val>
                                            <p:strVal val="#ppt_w"/>
                                          </p:val>
                                        </p:tav>
                                      </p:tavLst>
                                    </p:anim>
                                    <p:anim calcmode="lin" valueType="num">
                                      <p:cBhvr>
                                        <p:cTn id="55" dur="500" fill="hold"/>
                                        <p:tgtEl>
                                          <p:spTgt spid="108"/>
                                        </p:tgtEl>
                                        <p:attrNameLst>
                                          <p:attrName>ppt_h</p:attrName>
                                        </p:attrNameLst>
                                      </p:cBhvr>
                                      <p:tavLst>
                                        <p:tav tm="0">
                                          <p:val>
                                            <p:fltVal val="0"/>
                                          </p:val>
                                        </p:tav>
                                        <p:tav tm="100000">
                                          <p:val>
                                            <p:strVal val="#ppt_h"/>
                                          </p:val>
                                        </p:tav>
                                      </p:tavLst>
                                    </p:anim>
                                    <p:animEffect transition="in" filter="fade">
                                      <p:cBhvr>
                                        <p:cTn id="56" dur="500"/>
                                        <p:tgtEl>
                                          <p:spTgt spid="108"/>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111"/>
                                        </p:tgtEl>
                                        <p:attrNameLst>
                                          <p:attrName>style.visibility</p:attrName>
                                        </p:attrNameLst>
                                      </p:cBhvr>
                                      <p:to>
                                        <p:strVal val="visible"/>
                                      </p:to>
                                    </p:set>
                                    <p:animEffect transition="in" filter="wipe(down)">
                                      <p:cBhvr>
                                        <p:cTn id="59" dur="500"/>
                                        <p:tgtEl>
                                          <p:spTgt spid="111"/>
                                        </p:tgtEl>
                                      </p:cBhvr>
                                    </p:animEffect>
                                  </p:childTnLst>
                                </p:cTn>
                              </p:par>
                              <p:par>
                                <p:cTn id="60" presetID="42"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anim calcmode="lin" valueType="num">
                                      <p:cBhvr>
                                        <p:cTn id="63" dur="500" fill="hold"/>
                                        <p:tgtEl>
                                          <p:spTgt spid="49"/>
                                        </p:tgtEl>
                                        <p:attrNameLst>
                                          <p:attrName>ppt_x</p:attrName>
                                        </p:attrNameLst>
                                      </p:cBhvr>
                                      <p:tavLst>
                                        <p:tav tm="0">
                                          <p:val>
                                            <p:strVal val="#ppt_x"/>
                                          </p:val>
                                        </p:tav>
                                        <p:tav tm="100000">
                                          <p:val>
                                            <p:strVal val="#ppt_x"/>
                                          </p:val>
                                        </p:tav>
                                      </p:tavLst>
                                    </p:anim>
                                    <p:anim calcmode="lin" valueType="num">
                                      <p:cBhvr>
                                        <p:cTn id="64"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103" grpId="0"/>
      <p:bldP spid="107" grpId="0"/>
      <p:bldP spid="1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5080" t="50000" r="13408" b="12852"/>
          <a:stretch>
            <a:fillRect/>
          </a:stretch>
        </p:blipFill>
        <p:spPr>
          <a:xfrm>
            <a:off x="0" y="0"/>
            <a:ext cx="12192000" cy="6858000"/>
          </a:xfrm>
          <a:prstGeom prst="rect">
            <a:avLst/>
          </a:prstGeom>
        </p:spPr>
      </p:pic>
      <p:sp>
        <p:nvSpPr>
          <p:cNvPr id="5" name="任意多边形 26"/>
          <p:cNvSpPr/>
          <p:nvPr>
            <p:custDataLst>
              <p:tags r:id="rId2"/>
            </p:custDataLst>
          </p:nvPr>
        </p:nvSpPr>
        <p:spPr>
          <a:xfrm>
            <a:off x="4924148" y="2461255"/>
            <a:ext cx="3343489" cy="228173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57150">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anchor="ctr"/>
          <a:lstStyle/>
          <a:p>
            <a:pPr algn="ctr">
              <a:defRPr/>
            </a:pPr>
            <a:endParaRPr lang="zh-CN" altLang="en-US" sz="37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6"/>
          <p:cNvSpPr txBox="1"/>
          <p:nvPr>
            <p:custDataLst>
              <p:tags r:id="rId3"/>
            </p:custDataLst>
          </p:nvPr>
        </p:nvSpPr>
        <p:spPr>
          <a:xfrm>
            <a:off x="7388299" y="2694081"/>
            <a:ext cx="545291" cy="2016840"/>
          </a:xfrm>
          <a:prstGeom prst="rect">
            <a:avLst/>
          </a:prstGeom>
          <a:noFill/>
        </p:spPr>
        <p:txBody>
          <a:bodyPr vert="vert" lIns="0" tIns="0" rIns="0" bIns="0" anchor="ctr"/>
          <a:lstStyle/>
          <a:p>
            <a:pPr algn="ctr">
              <a:defRPr/>
            </a:pPr>
            <a:r>
              <a:rPr lang="en-US" altLang="zh-CN" sz="41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a:t>
            </a:r>
            <a:endParaRPr lang="zh-CN" altLang="en-US" sz="41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046679" y="3010005"/>
            <a:ext cx="3759093" cy="1579663"/>
          </a:xfrm>
          <a:prstGeom prst="rect">
            <a:avLst/>
          </a:prstGeom>
        </p:spPr>
        <p:txBody>
          <a:bodyPr wrap="square" lIns="0" tIns="0" rIns="0" bIns="0">
            <a:spAutoFit/>
          </a:bodyPr>
          <a:lstStyle/>
          <a:p>
            <a:pPr algn="ctr"/>
            <a:r>
              <a:rPr lang="zh-CN" altLang="en-US"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岗位认知</a:t>
            </a: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algn="ct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endPar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11"/>
          <p:cNvSpPr txBox="1"/>
          <p:nvPr/>
        </p:nvSpPr>
        <p:spPr>
          <a:xfrm>
            <a:off x="3287568"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11"/>
          <p:cNvSpPr txBox="1"/>
          <p:nvPr/>
        </p:nvSpPr>
        <p:spPr>
          <a:xfrm>
            <a:off x="4887114"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1"/>
          <p:cNvSpPr txBox="1"/>
          <p:nvPr/>
        </p:nvSpPr>
        <p:spPr>
          <a:xfrm>
            <a:off x="3287568"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32"/>
          <p:cNvSpPr txBox="1"/>
          <p:nvPr/>
        </p:nvSpPr>
        <p:spPr>
          <a:xfrm>
            <a:off x="4887114"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5962495" y="1034606"/>
            <a:ext cx="1210588" cy="1323439"/>
          </a:xfrm>
          <a:prstGeom prst="rect">
            <a:avLst/>
          </a:prstGeom>
          <a:noFill/>
        </p:spPr>
        <p:txBody>
          <a:bodyPr wrap="none" rtlCol="0">
            <a:spAutoFit/>
          </a:bodyPr>
          <a:lstStyle/>
          <a:p>
            <a:r>
              <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叁</a:t>
            </a:r>
            <a:endPar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99"/>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799"/>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299"/>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กลุ่ม 22"/>
          <p:cNvGrpSpPr/>
          <p:nvPr/>
        </p:nvGrpSpPr>
        <p:grpSpPr>
          <a:xfrm>
            <a:off x="4301333" y="1814513"/>
            <a:ext cx="1611313" cy="1881188"/>
            <a:chOff x="7993063" y="3478212"/>
            <a:chExt cx="3222625" cy="3762376"/>
          </a:xfrm>
          <a:solidFill>
            <a:schemeClr val="tx1">
              <a:lumMod val="50000"/>
              <a:lumOff val="50000"/>
            </a:schemeClr>
          </a:solidFill>
        </p:grpSpPr>
        <p:grpSp>
          <p:nvGrpSpPr>
            <p:cNvPr id="22" name="กลุ่ม 21"/>
            <p:cNvGrpSpPr/>
            <p:nvPr/>
          </p:nvGrpSpPr>
          <p:grpSpPr>
            <a:xfrm>
              <a:off x="8248650" y="3478212"/>
              <a:ext cx="2967038" cy="3384551"/>
              <a:chOff x="8248650" y="3478212"/>
              <a:chExt cx="2967038" cy="3384551"/>
            </a:xfrm>
            <a:grpFill/>
          </p:grpSpPr>
          <p:sp>
            <p:nvSpPr>
              <p:cNvPr id="14" name="Freeform 6"/>
              <p:cNvSpPr/>
              <p:nvPr/>
            </p:nvSpPr>
            <p:spPr bwMode="auto">
              <a:xfrm>
                <a:off x="9840913" y="3478212"/>
                <a:ext cx="782638" cy="795338"/>
              </a:xfrm>
              <a:custGeom>
                <a:avLst/>
                <a:gdLst>
                  <a:gd name="T0" fmla="*/ 34 w 58"/>
                  <a:gd name="T1" fmla="*/ 56 h 59"/>
                  <a:gd name="T2" fmla="*/ 56 w 58"/>
                  <a:gd name="T3" fmla="*/ 24 h 59"/>
                  <a:gd name="T4" fmla="*/ 24 w 58"/>
                  <a:gd name="T5" fmla="*/ 2 h 59"/>
                  <a:gd name="T6" fmla="*/ 2 w 58"/>
                  <a:gd name="T7" fmla="*/ 34 h 59"/>
                  <a:gd name="T8" fmla="*/ 34 w 58"/>
                  <a:gd name="T9" fmla="*/ 56 h 59"/>
                </a:gdLst>
                <a:ahLst/>
                <a:cxnLst>
                  <a:cxn ang="0">
                    <a:pos x="T0" y="T1"/>
                  </a:cxn>
                  <a:cxn ang="0">
                    <a:pos x="T2" y="T3"/>
                  </a:cxn>
                  <a:cxn ang="0">
                    <a:pos x="T4" y="T5"/>
                  </a:cxn>
                  <a:cxn ang="0">
                    <a:pos x="T6" y="T7"/>
                  </a:cxn>
                  <a:cxn ang="0">
                    <a:pos x="T8" y="T9"/>
                  </a:cxn>
                </a:cxnLst>
                <a:rect l="0" t="0" r="r" b="b"/>
                <a:pathLst>
                  <a:path w="58" h="59">
                    <a:moveTo>
                      <a:pt x="34" y="56"/>
                    </a:moveTo>
                    <a:cubicBezTo>
                      <a:pt x="48" y="53"/>
                      <a:pt x="58" y="39"/>
                      <a:pt x="56" y="24"/>
                    </a:cubicBezTo>
                    <a:cubicBezTo>
                      <a:pt x="53" y="10"/>
                      <a:pt x="39" y="0"/>
                      <a:pt x="24" y="2"/>
                    </a:cubicBezTo>
                    <a:cubicBezTo>
                      <a:pt x="9" y="5"/>
                      <a:pt x="0" y="19"/>
                      <a:pt x="2" y="34"/>
                    </a:cubicBezTo>
                    <a:cubicBezTo>
                      <a:pt x="5" y="49"/>
                      <a:pt x="19" y="59"/>
                      <a:pt x="3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Freeform 7"/>
              <p:cNvSpPr/>
              <p:nvPr/>
            </p:nvSpPr>
            <p:spPr bwMode="auto">
              <a:xfrm>
                <a:off x="10083800" y="4475163"/>
                <a:ext cx="1131888" cy="782638"/>
              </a:xfrm>
              <a:custGeom>
                <a:avLst/>
                <a:gdLst>
                  <a:gd name="T0" fmla="*/ 83 w 84"/>
                  <a:gd name="T1" fmla="*/ 31 h 58"/>
                  <a:gd name="T2" fmla="*/ 65 w 84"/>
                  <a:gd name="T3" fmla="*/ 18 h 58"/>
                  <a:gd name="T4" fmla="*/ 24 w 84"/>
                  <a:gd name="T5" fmla="*/ 25 h 58"/>
                  <a:gd name="T6" fmla="*/ 9 w 84"/>
                  <a:gd name="T7" fmla="*/ 0 h 58"/>
                  <a:gd name="T8" fmla="*/ 8 w 84"/>
                  <a:gd name="T9" fmla="*/ 29 h 58"/>
                  <a:gd name="T10" fmla="*/ 0 w 84"/>
                  <a:gd name="T11" fmla="*/ 45 h 58"/>
                  <a:gd name="T12" fmla="*/ 3 w 84"/>
                  <a:gd name="T13" fmla="*/ 50 h 58"/>
                  <a:gd name="T14" fmla="*/ 18 w 84"/>
                  <a:gd name="T15" fmla="*/ 57 h 58"/>
                  <a:gd name="T16" fmla="*/ 71 w 84"/>
                  <a:gd name="T17" fmla="*/ 48 h 58"/>
                  <a:gd name="T18" fmla="*/ 83 w 84"/>
                  <a:gd name="T19"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8">
                    <a:moveTo>
                      <a:pt x="83" y="31"/>
                    </a:moveTo>
                    <a:cubicBezTo>
                      <a:pt x="81" y="22"/>
                      <a:pt x="74" y="17"/>
                      <a:pt x="65" y="18"/>
                    </a:cubicBezTo>
                    <a:cubicBezTo>
                      <a:pt x="24" y="25"/>
                      <a:pt x="24" y="25"/>
                      <a:pt x="24" y="25"/>
                    </a:cubicBezTo>
                    <a:cubicBezTo>
                      <a:pt x="9" y="0"/>
                      <a:pt x="9" y="0"/>
                      <a:pt x="9" y="0"/>
                    </a:cubicBezTo>
                    <a:cubicBezTo>
                      <a:pt x="13" y="9"/>
                      <a:pt x="13" y="20"/>
                      <a:pt x="8" y="29"/>
                    </a:cubicBezTo>
                    <a:cubicBezTo>
                      <a:pt x="0" y="45"/>
                      <a:pt x="0" y="45"/>
                      <a:pt x="0" y="45"/>
                    </a:cubicBezTo>
                    <a:cubicBezTo>
                      <a:pt x="3" y="50"/>
                      <a:pt x="3" y="50"/>
                      <a:pt x="3" y="50"/>
                    </a:cubicBezTo>
                    <a:cubicBezTo>
                      <a:pt x="6" y="55"/>
                      <a:pt x="12" y="58"/>
                      <a:pt x="18" y="57"/>
                    </a:cubicBezTo>
                    <a:cubicBezTo>
                      <a:pt x="71" y="48"/>
                      <a:pt x="71" y="48"/>
                      <a:pt x="71" y="48"/>
                    </a:cubicBezTo>
                    <a:cubicBezTo>
                      <a:pt x="79" y="47"/>
                      <a:pt x="84" y="39"/>
                      <a:pt x="8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8"/>
              <p:cNvSpPr/>
              <p:nvPr/>
            </p:nvSpPr>
            <p:spPr bwMode="auto">
              <a:xfrm>
                <a:off x="8248650" y="4030663"/>
                <a:ext cx="2009775" cy="2832100"/>
              </a:xfrm>
              <a:custGeom>
                <a:avLst/>
                <a:gdLst>
                  <a:gd name="T0" fmla="*/ 138 w 149"/>
                  <a:gd name="T1" fmla="*/ 114 h 210"/>
                  <a:gd name="T2" fmla="*/ 120 w 149"/>
                  <a:gd name="T3" fmla="*/ 108 h 210"/>
                  <a:gd name="T4" fmla="*/ 113 w 149"/>
                  <a:gd name="T5" fmla="*/ 105 h 210"/>
                  <a:gd name="T6" fmla="*/ 138 w 149"/>
                  <a:gd name="T7" fmla="*/ 55 h 210"/>
                  <a:gd name="T8" fmla="*/ 128 w 149"/>
                  <a:gd name="T9" fmla="*/ 19 h 210"/>
                  <a:gd name="T10" fmla="*/ 124 w 149"/>
                  <a:gd name="T11" fmla="*/ 17 h 210"/>
                  <a:gd name="T12" fmla="*/ 121 w 149"/>
                  <a:gd name="T13" fmla="*/ 16 h 210"/>
                  <a:gd name="T14" fmla="*/ 74 w 149"/>
                  <a:gd name="T15" fmla="*/ 1 h 210"/>
                  <a:gd name="T16" fmla="*/ 62 w 149"/>
                  <a:gd name="T17" fmla="*/ 3 h 210"/>
                  <a:gd name="T18" fmla="*/ 10 w 149"/>
                  <a:gd name="T19" fmla="*/ 34 h 210"/>
                  <a:gd name="T20" fmla="*/ 4 w 149"/>
                  <a:gd name="T21" fmla="*/ 55 h 210"/>
                  <a:gd name="T22" fmla="*/ 20 w 149"/>
                  <a:gd name="T23" fmla="*/ 62 h 210"/>
                  <a:gd name="T24" fmla="*/ 25 w 149"/>
                  <a:gd name="T25" fmla="*/ 60 h 210"/>
                  <a:gd name="T26" fmla="*/ 72 w 149"/>
                  <a:gd name="T27" fmla="*/ 32 h 210"/>
                  <a:gd name="T28" fmla="*/ 88 w 149"/>
                  <a:gd name="T29" fmla="*/ 37 h 210"/>
                  <a:gd name="T30" fmla="*/ 63 w 149"/>
                  <a:gd name="T31" fmla="*/ 86 h 210"/>
                  <a:gd name="T32" fmla="*/ 73 w 149"/>
                  <a:gd name="T33" fmla="*/ 122 h 210"/>
                  <a:gd name="T34" fmla="*/ 75 w 149"/>
                  <a:gd name="T35" fmla="*/ 123 h 210"/>
                  <a:gd name="T36" fmla="*/ 75 w 149"/>
                  <a:gd name="T37" fmla="*/ 123 h 210"/>
                  <a:gd name="T38" fmla="*/ 96 w 149"/>
                  <a:gd name="T39" fmla="*/ 131 h 210"/>
                  <a:gd name="T40" fmla="*/ 105 w 149"/>
                  <a:gd name="T41" fmla="*/ 134 h 210"/>
                  <a:gd name="T42" fmla="*/ 70 w 149"/>
                  <a:gd name="T43" fmla="*/ 183 h 210"/>
                  <a:gd name="T44" fmla="*/ 70 w 149"/>
                  <a:gd name="T45" fmla="*/ 204 h 210"/>
                  <a:gd name="T46" fmla="*/ 83 w 149"/>
                  <a:gd name="T47" fmla="*/ 209 h 210"/>
                  <a:gd name="T48" fmla="*/ 91 w 149"/>
                  <a:gd name="T49" fmla="*/ 205 h 210"/>
                  <a:gd name="T50" fmla="*/ 143 w 149"/>
                  <a:gd name="T51" fmla="*/ 140 h 210"/>
                  <a:gd name="T52" fmla="*/ 148 w 149"/>
                  <a:gd name="T53" fmla="*/ 126 h 210"/>
                  <a:gd name="T54" fmla="*/ 138 w 149"/>
                  <a:gd name="T55" fmla="*/ 1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210">
                    <a:moveTo>
                      <a:pt x="138" y="114"/>
                    </a:moveTo>
                    <a:cubicBezTo>
                      <a:pt x="120" y="108"/>
                      <a:pt x="120" y="108"/>
                      <a:pt x="120" y="108"/>
                    </a:cubicBezTo>
                    <a:cubicBezTo>
                      <a:pt x="113" y="105"/>
                      <a:pt x="113" y="105"/>
                      <a:pt x="113" y="105"/>
                    </a:cubicBezTo>
                    <a:cubicBezTo>
                      <a:pt x="138" y="55"/>
                      <a:pt x="138" y="55"/>
                      <a:pt x="138" y="55"/>
                    </a:cubicBezTo>
                    <a:cubicBezTo>
                      <a:pt x="145" y="42"/>
                      <a:pt x="140" y="26"/>
                      <a:pt x="128" y="19"/>
                    </a:cubicBezTo>
                    <a:cubicBezTo>
                      <a:pt x="126" y="18"/>
                      <a:pt x="125" y="18"/>
                      <a:pt x="124" y="17"/>
                    </a:cubicBezTo>
                    <a:cubicBezTo>
                      <a:pt x="123" y="17"/>
                      <a:pt x="122" y="16"/>
                      <a:pt x="121" y="16"/>
                    </a:cubicBezTo>
                    <a:cubicBezTo>
                      <a:pt x="74" y="1"/>
                      <a:pt x="74" y="1"/>
                      <a:pt x="74" y="1"/>
                    </a:cubicBezTo>
                    <a:cubicBezTo>
                      <a:pt x="70" y="0"/>
                      <a:pt x="66" y="1"/>
                      <a:pt x="62" y="3"/>
                    </a:cubicBezTo>
                    <a:cubicBezTo>
                      <a:pt x="10" y="34"/>
                      <a:pt x="10" y="34"/>
                      <a:pt x="10" y="34"/>
                    </a:cubicBezTo>
                    <a:cubicBezTo>
                      <a:pt x="2" y="39"/>
                      <a:pt x="0" y="48"/>
                      <a:pt x="4" y="55"/>
                    </a:cubicBezTo>
                    <a:cubicBezTo>
                      <a:pt x="8" y="61"/>
                      <a:pt x="14" y="63"/>
                      <a:pt x="20" y="62"/>
                    </a:cubicBezTo>
                    <a:cubicBezTo>
                      <a:pt x="22" y="62"/>
                      <a:pt x="24" y="61"/>
                      <a:pt x="25" y="60"/>
                    </a:cubicBezTo>
                    <a:cubicBezTo>
                      <a:pt x="72" y="32"/>
                      <a:pt x="72" y="32"/>
                      <a:pt x="72" y="32"/>
                    </a:cubicBezTo>
                    <a:cubicBezTo>
                      <a:pt x="88" y="37"/>
                      <a:pt x="88" y="37"/>
                      <a:pt x="88" y="37"/>
                    </a:cubicBezTo>
                    <a:cubicBezTo>
                      <a:pt x="63" y="86"/>
                      <a:pt x="63" y="86"/>
                      <a:pt x="63" y="86"/>
                    </a:cubicBezTo>
                    <a:cubicBezTo>
                      <a:pt x="56" y="99"/>
                      <a:pt x="61" y="115"/>
                      <a:pt x="73" y="122"/>
                    </a:cubicBezTo>
                    <a:cubicBezTo>
                      <a:pt x="74" y="122"/>
                      <a:pt x="74" y="123"/>
                      <a:pt x="75" y="123"/>
                    </a:cubicBezTo>
                    <a:cubicBezTo>
                      <a:pt x="75" y="123"/>
                      <a:pt x="75" y="123"/>
                      <a:pt x="75" y="123"/>
                    </a:cubicBezTo>
                    <a:cubicBezTo>
                      <a:pt x="96" y="131"/>
                      <a:pt x="96" y="131"/>
                      <a:pt x="96" y="131"/>
                    </a:cubicBezTo>
                    <a:cubicBezTo>
                      <a:pt x="105" y="134"/>
                      <a:pt x="105" y="134"/>
                      <a:pt x="105" y="134"/>
                    </a:cubicBezTo>
                    <a:cubicBezTo>
                      <a:pt x="70" y="183"/>
                      <a:pt x="70" y="183"/>
                      <a:pt x="70" y="183"/>
                    </a:cubicBezTo>
                    <a:cubicBezTo>
                      <a:pt x="64" y="188"/>
                      <a:pt x="64" y="198"/>
                      <a:pt x="70" y="204"/>
                    </a:cubicBezTo>
                    <a:cubicBezTo>
                      <a:pt x="73" y="208"/>
                      <a:pt x="78" y="210"/>
                      <a:pt x="83" y="209"/>
                    </a:cubicBezTo>
                    <a:cubicBezTo>
                      <a:pt x="86" y="208"/>
                      <a:pt x="89" y="207"/>
                      <a:pt x="91" y="205"/>
                    </a:cubicBezTo>
                    <a:cubicBezTo>
                      <a:pt x="143" y="140"/>
                      <a:pt x="143" y="140"/>
                      <a:pt x="143" y="140"/>
                    </a:cubicBezTo>
                    <a:cubicBezTo>
                      <a:pt x="147" y="136"/>
                      <a:pt x="149" y="131"/>
                      <a:pt x="148" y="126"/>
                    </a:cubicBezTo>
                    <a:cubicBezTo>
                      <a:pt x="147" y="120"/>
                      <a:pt x="143" y="116"/>
                      <a:pt x="138"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7" name="Freeform 9"/>
            <p:cNvSpPr/>
            <p:nvPr/>
          </p:nvSpPr>
          <p:spPr bwMode="auto">
            <a:xfrm>
              <a:off x="7993063" y="5567363"/>
              <a:ext cx="1335088" cy="1673225"/>
            </a:xfrm>
            <a:custGeom>
              <a:avLst/>
              <a:gdLst>
                <a:gd name="T0" fmla="*/ 89 w 99"/>
                <a:gd name="T1" fmla="*/ 14 h 124"/>
                <a:gd name="T2" fmla="*/ 75 w 99"/>
                <a:gd name="T3" fmla="*/ 0 h 124"/>
                <a:gd name="T4" fmla="*/ 4 w 99"/>
                <a:gd name="T5" fmla="*/ 100 h 124"/>
                <a:gd name="T6" fmla="*/ 8 w 99"/>
                <a:gd name="T7" fmla="*/ 121 h 124"/>
                <a:gd name="T8" fmla="*/ 19 w 99"/>
                <a:gd name="T9" fmla="*/ 124 h 124"/>
                <a:gd name="T10" fmla="*/ 29 w 99"/>
                <a:gd name="T11" fmla="*/ 117 h 124"/>
                <a:gd name="T12" fmla="*/ 99 w 99"/>
                <a:gd name="T13" fmla="*/ 18 h 124"/>
                <a:gd name="T14" fmla="*/ 89 w 99"/>
                <a:gd name="T15" fmla="*/ 1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89" y="14"/>
                  </a:moveTo>
                  <a:cubicBezTo>
                    <a:pt x="83" y="11"/>
                    <a:pt x="78" y="6"/>
                    <a:pt x="75" y="0"/>
                  </a:cubicBezTo>
                  <a:cubicBezTo>
                    <a:pt x="4" y="100"/>
                    <a:pt x="4" y="100"/>
                    <a:pt x="4" y="100"/>
                  </a:cubicBezTo>
                  <a:cubicBezTo>
                    <a:pt x="0" y="107"/>
                    <a:pt x="1" y="116"/>
                    <a:pt x="8" y="121"/>
                  </a:cubicBezTo>
                  <a:cubicBezTo>
                    <a:pt x="11" y="123"/>
                    <a:pt x="16" y="124"/>
                    <a:pt x="19" y="124"/>
                  </a:cubicBezTo>
                  <a:cubicBezTo>
                    <a:pt x="23" y="123"/>
                    <a:pt x="27" y="121"/>
                    <a:pt x="29" y="117"/>
                  </a:cubicBezTo>
                  <a:cubicBezTo>
                    <a:pt x="99" y="18"/>
                    <a:pt x="99" y="18"/>
                    <a:pt x="99" y="18"/>
                  </a:cubicBezTo>
                  <a:cubicBezTo>
                    <a:pt x="95" y="17"/>
                    <a:pt x="92" y="16"/>
                    <a:pt x="8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8" name="Rectangle 10"/>
          <p:cNvSpPr>
            <a:spLocks noChangeArrowheads="1"/>
          </p:cNvSpPr>
          <p:nvPr/>
        </p:nvSpPr>
        <p:spPr bwMode="auto">
          <a:xfrm>
            <a:off x="4672013" y="3810001"/>
            <a:ext cx="701675" cy="1638300"/>
          </a:xfrm>
          <a:prstGeom prst="rect">
            <a:avLst/>
          </a:prstGeom>
          <a:solidFill>
            <a:schemeClr val="accent5"/>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Rectangle 11"/>
          <p:cNvSpPr>
            <a:spLocks noChangeArrowheads="1"/>
          </p:cNvSpPr>
          <p:nvPr/>
        </p:nvSpPr>
        <p:spPr bwMode="auto">
          <a:xfrm>
            <a:off x="5535613" y="3176589"/>
            <a:ext cx="700883" cy="2271713"/>
          </a:xfrm>
          <a:prstGeom prst="rect">
            <a:avLst/>
          </a:prstGeom>
          <a:solidFill>
            <a:schemeClr val="accent6"/>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Rectangle 12"/>
          <p:cNvSpPr>
            <a:spLocks noChangeArrowheads="1"/>
          </p:cNvSpPr>
          <p:nvPr/>
        </p:nvSpPr>
        <p:spPr bwMode="auto">
          <a:xfrm>
            <a:off x="7254877" y="2178845"/>
            <a:ext cx="708025" cy="3269457"/>
          </a:xfrm>
          <a:prstGeom prst="rect">
            <a:avLst/>
          </a:prstGeom>
          <a:solidFill>
            <a:schemeClr val="accent3"/>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Rectangle 13"/>
          <p:cNvSpPr>
            <a:spLocks noChangeArrowheads="1"/>
          </p:cNvSpPr>
          <p:nvPr/>
        </p:nvSpPr>
        <p:spPr bwMode="auto">
          <a:xfrm>
            <a:off x="6398420" y="2650333"/>
            <a:ext cx="701675" cy="2797969"/>
          </a:xfrm>
          <a:prstGeom prst="rect">
            <a:avLst/>
          </a:prstGeom>
          <a:solidFill>
            <a:schemeClr val="accent2"/>
          </a:solidFill>
          <a:ln>
            <a:noFill/>
          </a:ln>
        </p:spPr>
        <p:txBody>
          <a:bodyPr vert="horz" wrap="square" lIns="45720" tIns="22860" rIns="45720" bIns="22860" numCol="1" anchor="t" anchorCtr="0" compatLnSpc="1"/>
          <a:lstStyle/>
          <a:p>
            <a:endParaRPr lang="th-TH" sz="900">
              <a:latin typeface="FZHei-B01S" panose="02010601030101010101" pitchFamily="2" charset="-122"/>
              <a:ea typeface="FZHei-B01S" panose="02010601030101010101" pitchFamily="2" charset="-122"/>
              <a:sym typeface="FZHei-B01S" panose="02010601030101010101" pitchFamily="2" charset="-122"/>
            </a:endParaRPr>
          </a:p>
        </p:txBody>
      </p:sp>
      <p:sp>
        <p:nvSpPr>
          <p:cNvPr id="40" name="TextBox 39"/>
          <p:cNvSpPr txBox="1"/>
          <p:nvPr/>
        </p:nvSpPr>
        <p:spPr>
          <a:xfrm>
            <a:off x="4672013" y="4192332"/>
            <a:ext cx="654567" cy="292388"/>
          </a:xfrm>
          <a:prstGeom prst="rect">
            <a:avLst/>
          </a:prstGeom>
          <a:noFill/>
        </p:spPr>
        <p:txBody>
          <a:bodyPr wrap="square" lIns="0" rIns="0" bIns="0" rtlCol="0">
            <a:spAutoFit/>
          </a:bodyPr>
          <a:lstStyle/>
          <a:p>
            <a:pPr algn="ctr">
              <a:tabLst>
                <a:tab pos="1366520" algn="l"/>
              </a:tabLst>
            </a:pPr>
            <a:r>
              <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55%</a:t>
            </a:r>
            <a:endPar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endParaRPr>
          </a:p>
        </p:txBody>
      </p:sp>
      <p:sp>
        <p:nvSpPr>
          <p:cNvPr id="41" name="TextBox 40"/>
          <p:cNvSpPr txBox="1"/>
          <p:nvPr/>
        </p:nvSpPr>
        <p:spPr>
          <a:xfrm>
            <a:off x="5558770" y="3781128"/>
            <a:ext cx="654567" cy="292388"/>
          </a:xfrm>
          <a:prstGeom prst="rect">
            <a:avLst/>
          </a:prstGeom>
          <a:noFill/>
        </p:spPr>
        <p:txBody>
          <a:bodyPr wrap="square" lIns="0" rIns="0" bIns="0" rtlCol="0">
            <a:spAutoFit/>
          </a:bodyPr>
          <a:lstStyle/>
          <a:p>
            <a:pPr algn="ctr">
              <a:tabLst>
                <a:tab pos="1366520" algn="l"/>
              </a:tabLst>
            </a:pPr>
            <a:r>
              <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65%</a:t>
            </a:r>
            <a:endPar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endParaRPr>
          </a:p>
        </p:txBody>
      </p:sp>
      <p:sp>
        <p:nvSpPr>
          <p:cNvPr id="42" name="TextBox 41"/>
          <p:cNvSpPr txBox="1"/>
          <p:nvPr/>
        </p:nvSpPr>
        <p:spPr>
          <a:xfrm>
            <a:off x="6432035" y="3234723"/>
            <a:ext cx="654567" cy="292388"/>
          </a:xfrm>
          <a:prstGeom prst="rect">
            <a:avLst/>
          </a:prstGeom>
          <a:noFill/>
        </p:spPr>
        <p:txBody>
          <a:bodyPr wrap="square" lIns="0" rIns="0" bIns="0" rtlCol="0">
            <a:spAutoFit/>
          </a:bodyPr>
          <a:lstStyle/>
          <a:p>
            <a:pPr algn="ctr">
              <a:tabLst>
                <a:tab pos="1366520" algn="l"/>
              </a:tabLst>
            </a:pPr>
            <a:r>
              <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75%</a:t>
            </a:r>
            <a:endPar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endParaRPr>
          </a:p>
        </p:txBody>
      </p:sp>
      <p:sp>
        <p:nvSpPr>
          <p:cNvPr id="43" name="TextBox 42"/>
          <p:cNvSpPr txBox="1"/>
          <p:nvPr/>
        </p:nvSpPr>
        <p:spPr>
          <a:xfrm>
            <a:off x="7281606" y="2704307"/>
            <a:ext cx="654567" cy="292388"/>
          </a:xfrm>
          <a:prstGeom prst="rect">
            <a:avLst/>
          </a:prstGeom>
          <a:noFill/>
        </p:spPr>
        <p:txBody>
          <a:bodyPr wrap="square" lIns="0" rIns="0" bIns="0" rtlCol="0">
            <a:spAutoFit/>
          </a:bodyPr>
          <a:lstStyle/>
          <a:p>
            <a:pPr algn="ctr">
              <a:tabLst>
                <a:tab pos="1366520" algn="l"/>
              </a:tabLst>
            </a:pPr>
            <a:r>
              <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rPr>
              <a:t>85%</a:t>
            </a:r>
            <a:endParaRPr lang="en-US" sz="1600" b="1" dirty="0">
              <a:solidFill>
                <a:schemeClr val="bg1"/>
              </a:solidFill>
              <a:latin typeface="FZHei-B01S" panose="02010601030101010101" pitchFamily="2" charset="-122"/>
              <a:ea typeface="FZHei-B01S" panose="02010601030101010101" pitchFamily="2" charset="-122"/>
              <a:cs typeface="Lato Black" pitchFamily="34" charset="0"/>
              <a:sym typeface="FZHei-B01S" panose="02010601030101010101" pitchFamily="2" charset="-122"/>
            </a:endParaRPr>
          </a:p>
        </p:txBody>
      </p:sp>
      <p:grpSp>
        <p:nvGrpSpPr>
          <p:cNvPr id="60" name="กลุ่ม 59"/>
          <p:cNvGrpSpPr/>
          <p:nvPr/>
        </p:nvGrpSpPr>
        <p:grpSpPr>
          <a:xfrm>
            <a:off x="1874574" y="2432564"/>
            <a:ext cx="1646591" cy="376533"/>
            <a:chOff x="9762826" y="5958899"/>
            <a:chExt cx="3293181" cy="753065"/>
          </a:xfrm>
        </p:grpSpPr>
        <p:sp>
          <p:nvSpPr>
            <p:cNvPr id="61"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62" name="TextBox 61"/>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Data</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63" name="TextBox 62"/>
          <p:cNvSpPr txBox="1"/>
          <p:nvPr/>
        </p:nvSpPr>
        <p:spPr>
          <a:xfrm>
            <a:off x="1074473" y="2878522"/>
            <a:ext cx="2506928" cy="480113"/>
          </a:xfrm>
          <a:prstGeom prst="rect">
            <a:avLst/>
          </a:prstGeom>
          <a:noFill/>
        </p:spPr>
        <p:txBody>
          <a:bodyPr wrap="square" lIns="109711" tIns="54855" rIns="109711" bIns="54855" rtlCol="0">
            <a:spAutoFit/>
          </a:bodyPr>
          <a:lstStyle/>
          <a:p>
            <a:pPr algn="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64" name="กลุ่ม 63"/>
          <p:cNvGrpSpPr/>
          <p:nvPr/>
        </p:nvGrpSpPr>
        <p:grpSpPr>
          <a:xfrm>
            <a:off x="8877302" y="2546864"/>
            <a:ext cx="1646591" cy="376533"/>
            <a:chOff x="9762826" y="5958899"/>
            <a:chExt cx="3293181" cy="753065"/>
          </a:xfrm>
        </p:grpSpPr>
        <p:sp>
          <p:nvSpPr>
            <p:cNvPr id="65" name="Round Same Side Corner Rectangle 59"/>
            <p:cNvSpPr/>
            <p:nvPr/>
          </p:nvSpPr>
          <p:spPr>
            <a:xfrm rot="5400000">
              <a:off x="11037255" y="4743353"/>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66" name="TextBox 65"/>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Data</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67" name="TextBox 66"/>
          <p:cNvSpPr txBox="1"/>
          <p:nvPr/>
        </p:nvSpPr>
        <p:spPr>
          <a:xfrm>
            <a:off x="8877300" y="2992822"/>
            <a:ext cx="2506928" cy="480113"/>
          </a:xfrm>
          <a:prstGeom prst="rect">
            <a:avLst/>
          </a:prstGeom>
          <a:noFill/>
        </p:spPr>
        <p:txBody>
          <a:bodyPr wrap="square" lIns="109711" tIns="54855" rIns="109711" bIns="54855" rtlCol="0">
            <a:spAutoFit/>
          </a:bodyPr>
          <a:lstStyle/>
          <a:p>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68" name="กลุ่ม 67"/>
          <p:cNvGrpSpPr/>
          <p:nvPr/>
        </p:nvGrpSpPr>
        <p:grpSpPr>
          <a:xfrm>
            <a:off x="1828802" y="4147064"/>
            <a:ext cx="1646591" cy="376533"/>
            <a:chOff x="9762826" y="5958899"/>
            <a:chExt cx="3293181" cy="753065"/>
          </a:xfrm>
        </p:grpSpPr>
        <p:sp>
          <p:nvSpPr>
            <p:cNvPr id="69" name="Round Same Side Corner Rectangle 59"/>
            <p:cNvSpPr/>
            <p:nvPr/>
          </p:nvSpPr>
          <p:spPr>
            <a:xfrm rot="5400000">
              <a:off x="11037255" y="4743353"/>
              <a:ext cx="753065"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70" name="TextBox 69"/>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Data</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71" name="TextBox 70"/>
          <p:cNvSpPr txBox="1"/>
          <p:nvPr/>
        </p:nvSpPr>
        <p:spPr>
          <a:xfrm>
            <a:off x="1028700" y="4593022"/>
            <a:ext cx="2506928" cy="480113"/>
          </a:xfrm>
          <a:prstGeom prst="rect">
            <a:avLst/>
          </a:prstGeom>
          <a:noFill/>
        </p:spPr>
        <p:txBody>
          <a:bodyPr wrap="square" lIns="109711" tIns="54855" rIns="109711" bIns="54855" rtlCol="0">
            <a:spAutoFit/>
          </a:bodyPr>
          <a:lstStyle/>
          <a:p>
            <a:pPr algn="r"/>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72" name="กลุ่ม 71"/>
          <p:cNvGrpSpPr/>
          <p:nvPr/>
        </p:nvGrpSpPr>
        <p:grpSpPr>
          <a:xfrm>
            <a:off x="8907730" y="4261364"/>
            <a:ext cx="1646591" cy="376533"/>
            <a:chOff x="9762826" y="5958899"/>
            <a:chExt cx="3293181" cy="753065"/>
          </a:xfrm>
        </p:grpSpPr>
        <p:sp>
          <p:nvSpPr>
            <p:cNvPr id="73" name="Round Same Side Corner Rectangle 59"/>
            <p:cNvSpPr/>
            <p:nvPr/>
          </p:nvSpPr>
          <p:spPr>
            <a:xfrm rot="5400000">
              <a:off x="11037255" y="4743353"/>
              <a:ext cx="753065" cy="3184158"/>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1" tIns="54855" rIns="109711" bIns="54855" rtlCol="0" anchor="ctr"/>
            <a:lstStyle/>
            <a:p>
              <a:pPr algn="r"/>
              <a:endParaRPr lang="bg-BG" sz="900" dirty="0">
                <a:latin typeface="Lato Light"/>
                <a:ea typeface="FZHei-B01S" panose="02010601030101010101" pitchFamily="2" charset="-122"/>
                <a:sym typeface="FZHei-B01S" panose="02010601030101010101" pitchFamily="2" charset="-122"/>
              </a:endParaRPr>
            </a:p>
          </p:txBody>
        </p:sp>
        <p:sp>
          <p:nvSpPr>
            <p:cNvPr id="74" name="TextBox 73"/>
            <p:cNvSpPr txBox="1"/>
            <p:nvPr/>
          </p:nvSpPr>
          <p:spPr>
            <a:xfrm>
              <a:off x="9762826" y="6001809"/>
              <a:ext cx="3293181" cy="615553"/>
            </a:xfrm>
            <a:prstGeom prst="rect">
              <a:avLst/>
            </a:prstGeom>
            <a:noFill/>
          </p:spPr>
          <p:txBody>
            <a:bodyPr wrap="square" lIns="0" tIns="0" rIns="0" bIns="0" rtlCol="0">
              <a:spAutoFit/>
            </a:bodyPr>
            <a:lstStyle/>
            <a:p>
              <a:pPr algn="ctr"/>
              <a:r>
                <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rPr>
                <a:t>Data</a:t>
              </a:r>
              <a:endParaRPr lang="en-US" sz="2000" b="1" dirty="0">
                <a:solidFill>
                  <a:schemeClr val="bg1"/>
                </a:solidFill>
                <a:latin typeface="FZHei-B01S" panose="02010601030101010101" pitchFamily="2" charset="-122"/>
                <a:ea typeface="FZHei-B01S" panose="02010601030101010101" pitchFamily="2" charset="-122"/>
                <a:cs typeface="Lato Regular"/>
                <a:sym typeface="FZHei-B01S" panose="02010601030101010101" pitchFamily="2" charset="-122"/>
              </a:endParaRPr>
            </a:p>
          </p:txBody>
        </p:sp>
      </p:grpSp>
      <p:sp>
        <p:nvSpPr>
          <p:cNvPr id="75" name="TextBox 74"/>
          <p:cNvSpPr txBox="1"/>
          <p:nvPr/>
        </p:nvSpPr>
        <p:spPr>
          <a:xfrm>
            <a:off x="8915400" y="4707322"/>
            <a:ext cx="2506928" cy="480113"/>
          </a:xfrm>
          <a:prstGeom prst="rect">
            <a:avLst/>
          </a:prstGeom>
          <a:noFill/>
        </p:spPr>
        <p:txBody>
          <a:bodyPr wrap="square" lIns="109711" tIns="54855" rIns="109711" bIns="54855" rtlCol="0">
            <a:spAutoFit/>
          </a:bodyPr>
          <a:lstStyle/>
          <a:p>
            <a:r>
              <a:rPr lang="zh-CN" alt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rPr>
              <a:t>点击添加标题点击添加标题点击添加标题点击添加标题点击添加标题</a:t>
            </a:r>
            <a:endParaRPr lang="en-US" sz="1200" dirty="0">
              <a:solidFill>
                <a:schemeClr val="tx1">
                  <a:lumMod val="50000"/>
                  <a:lumOff val="50000"/>
                </a:schemeClr>
              </a:solidFill>
              <a:latin typeface="FZHei-B01S" panose="02010601030101010101" pitchFamily="2" charset="-122"/>
              <a:ea typeface="FZHei-B01S" panose="02010601030101010101" pitchFamily="2" charset="-122"/>
              <a:cs typeface="Lato" pitchFamily="34" charset="0"/>
              <a:sym typeface="FZHei-B01S" panose="02010601030101010101" pitchFamily="2" charset="-122"/>
            </a:endParaRPr>
          </a:p>
        </p:txBody>
      </p:sp>
      <p:grpSp>
        <p:nvGrpSpPr>
          <p:cNvPr id="32" name="组合 31"/>
          <p:cNvGrpSpPr/>
          <p:nvPr/>
        </p:nvGrpSpPr>
        <p:grpSpPr>
          <a:xfrm>
            <a:off x="179991" y="338466"/>
            <a:ext cx="3254570" cy="563794"/>
            <a:chOff x="744342" y="709010"/>
            <a:chExt cx="3255323" cy="563925"/>
          </a:xfrm>
        </p:grpSpPr>
        <p:sp>
          <p:nvSpPr>
            <p:cNvPr id="33"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34" name="直接连接符 33"/>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p:cTn id="53" dur="500" fill="hold"/>
                                        <p:tgtEl>
                                          <p:spTgt spid="60"/>
                                        </p:tgtEl>
                                        <p:attrNameLst>
                                          <p:attrName>ppt_w</p:attrName>
                                        </p:attrNameLst>
                                      </p:cBhvr>
                                      <p:tavLst>
                                        <p:tav tm="0">
                                          <p:val>
                                            <p:fltVal val="0"/>
                                          </p:val>
                                        </p:tav>
                                        <p:tav tm="100000">
                                          <p:val>
                                            <p:strVal val="#ppt_w"/>
                                          </p:val>
                                        </p:tav>
                                      </p:tavLst>
                                    </p:anim>
                                    <p:anim calcmode="lin" valueType="num">
                                      <p:cBhvr>
                                        <p:cTn id="54" dur="500" fill="hold"/>
                                        <p:tgtEl>
                                          <p:spTgt spid="60"/>
                                        </p:tgtEl>
                                        <p:attrNameLst>
                                          <p:attrName>ppt_h</p:attrName>
                                        </p:attrNameLst>
                                      </p:cBhvr>
                                      <p:tavLst>
                                        <p:tav tm="0">
                                          <p:val>
                                            <p:fltVal val="0"/>
                                          </p:val>
                                        </p:tav>
                                        <p:tav tm="100000">
                                          <p:val>
                                            <p:strVal val="#ppt_h"/>
                                          </p:val>
                                        </p:tav>
                                      </p:tavLst>
                                    </p:anim>
                                    <p:animEffect transition="in" filter="fade">
                                      <p:cBhvr>
                                        <p:cTn id="55" dur="500"/>
                                        <p:tgtEl>
                                          <p:spTgt spid="6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ppt_w</p:attrName>
                                        </p:attrNameLst>
                                      </p:cBhvr>
                                      <p:tavLst>
                                        <p:tav tm="0">
                                          <p:val>
                                            <p:fltVal val="0"/>
                                          </p:val>
                                        </p:tav>
                                        <p:tav tm="100000">
                                          <p:val>
                                            <p:strVal val="#ppt_w"/>
                                          </p:val>
                                        </p:tav>
                                      </p:tavLst>
                                    </p:anim>
                                    <p:anim calcmode="lin" valueType="num">
                                      <p:cBhvr>
                                        <p:cTn id="59" dur="500" fill="hold"/>
                                        <p:tgtEl>
                                          <p:spTgt spid="63"/>
                                        </p:tgtEl>
                                        <p:attrNameLst>
                                          <p:attrName>ppt_h</p:attrName>
                                        </p:attrNameLst>
                                      </p:cBhvr>
                                      <p:tavLst>
                                        <p:tav tm="0">
                                          <p:val>
                                            <p:fltVal val="0"/>
                                          </p:val>
                                        </p:tav>
                                        <p:tav tm="100000">
                                          <p:val>
                                            <p:strVal val="#ppt_h"/>
                                          </p:val>
                                        </p:tav>
                                      </p:tavLst>
                                    </p:anim>
                                    <p:animEffect transition="in" filter="fade">
                                      <p:cBhvr>
                                        <p:cTn id="60" dur="500"/>
                                        <p:tgtEl>
                                          <p:spTgt spid="63"/>
                                        </p:tgtEl>
                                      </p:cBhvr>
                                    </p:animEffect>
                                  </p:childTnLst>
                                </p:cTn>
                              </p:par>
                            </p:childTnLst>
                          </p:cTn>
                        </p:par>
                        <p:par>
                          <p:cTn id="61" fill="hold">
                            <p:stCondLst>
                              <p:cond delay="1500"/>
                            </p:stCondLst>
                            <p:childTnLst>
                              <p:par>
                                <p:cTn id="62" presetID="53" presetClass="entr" presetSubtype="16"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Effect transition="in" filter="fade">
                                      <p:cBhvr>
                                        <p:cTn id="71" dur="500"/>
                                        <p:tgtEl>
                                          <p:spTgt spid="67"/>
                                        </p:tgtEl>
                                      </p:cBhvr>
                                    </p:animEffect>
                                  </p:childTnLst>
                                </p:cTn>
                              </p:par>
                            </p:childTnLst>
                          </p:cTn>
                        </p:par>
                        <p:par>
                          <p:cTn id="72" fill="hold">
                            <p:stCondLst>
                              <p:cond delay="2000"/>
                            </p:stCondLst>
                            <p:childTnLst>
                              <p:par>
                                <p:cTn id="73" presetID="53" presetClass="entr" presetSubtype="16"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p:cTn id="80" dur="500" fill="hold"/>
                                        <p:tgtEl>
                                          <p:spTgt spid="71"/>
                                        </p:tgtEl>
                                        <p:attrNameLst>
                                          <p:attrName>ppt_w</p:attrName>
                                        </p:attrNameLst>
                                      </p:cBhvr>
                                      <p:tavLst>
                                        <p:tav tm="0">
                                          <p:val>
                                            <p:fltVal val="0"/>
                                          </p:val>
                                        </p:tav>
                                        <p:tav tm="100000">
                                          <p:val>
                                            <p:strVal val="#ppt_w"/>
                                          </p:val>
                                        </p:tav>
                                      </p:tavLst>
                                    </p:anim>
                                    <p:anim calcmode="lin" valueType="num">
                                      <p:cBhvr>
                                        <p:cTn id="81" dur="500" fill="hold"/>
                                        <p:tgtEl>
                                          <p:spTgt spid="71"/>
                                        </p:tgtEl>
                                        <p:attrNameLst>
                                          <p:attrName>ppt_h</p:attrName>
                                        </p:attrNameLst>
                                      </p:cBhvr>
                                      <p:tavLst>
                                        <p:tav tm="0">
                                          <p:val>
                                            <p:fltVal val="0"/>
                                          </p:val>
                                        </p:tav>
                                        <p:tav tm="100000">
                                          <p:val>
                                            <p:strVal val="#ppt_h"/>
                                          </p:val>
                                        </p:tav>
                                      </p:tavLst>
                                    </p:anim>
                                    <p:animEffect transition="in" filter="fade">
                                      <p:cBhvr>
                                        <p:cTn id="82" dur="500"/>
                                        <p:tgtEl>
                                          <p:spTgt spid="71"/>
                                        </p:tgtEl>
                                      </p:cBhvr>
                                    </p:animEffect>
                                  </p:childTnLst>
                                </p:cTn>
                              </p:par>
                            </p:childTnLst>
                          </p:cTn>
                        </p:par>
                        <p:par>
                          <p:cTn id="83" fill="hold">
                            <p:stCondLst>
                              <p:cond delay="250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5"/>
                                        </p:tgtEl>
                                        <p:attrNameLst>
                                          <p:attrName>style.visibility</p:attrName>
                                        </p:attrNameLst>
                                      </p:cBhvr>
                                      <p:to>
                                        <p:strVal val="visible"/>
                                      </p:to>
                                    </p:set>
                                    <p:anim calcmode="lin" valueType="num">
                                      <p:cBhvr>
                                        <p:cTn id="91" dur="500" fill="hold"/>
                                        <p:tgtEl>
                                          <p:spTgt spid="75"/>
                                        </p:tgtEl>
                                        <p:attrNameLst>
                                          <p:attrName>ppt_w</p:attrName>
                                        </p:attrNameLst>
                                      </p:cBhvr>
                                      <p:tavLst>
                                        <p:tav tm="0">
                                          <p:val>
                                            <p:fltVal val="0"/>
                                          </p:val>
                                        </p:tav>
                                        <p:tav tm="100000">
                                          <p:val>
                                            <p:strVal val="#ppt_w"/>
                                          </p:val>
                                        </p:tav>
                                      </p:tavLst>
                                    </p:anim>
                                    <p:anim calcmode="lin" valueType="num">
                                      <p:cBhvr>
                                        <p:cTn id="92" dur="500" fill="hold"/>
                                        <p:tgtEl>
                                          <p:spTgt spid="75"/>
                                        </p:tgtEl>
                                        <p:attrNameLst>
                                          <p:attrName>ppt_h</p:attrName>
                                        </p:attrNameLst>
                                      </p:cBhvr>
                                      <p:tavLst>
                                        <p:tav tm="0">
                                          <p:val>
                                            <p:fltVal val="0"/>
                                          </p:val>
                                        </p:tav>
                                        <p:tav tm="100000">
                                          <p:val>
                                            <p:strVal val="#ppt_h"/>
                                          </p:val>
                                        </p:tav>
                                      </p:tavLst>
                                    </p:anim>
                                    <p:animEffect transition="in" filter="fade">
                                      <p:cBhvr>
                                        <p:cTn id="93" dur="500"/>
                                        <p:tgtEl>
                                          <p:spTgt spid="75"/>
                                        </p:tgtEl>
                                      </p:cBhvr>
                                    </p:animEffect>
                                  </p:childTnLst>
                                </p:cTn>
                              </p:par>
                              <p:par>
                                <p:cTn id="94" presetID="42"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anim calcmode="lin" valueType="num">
                                      <p:cBhvr>
                                        <p:cTn id="97" dur="500" fill="hold"/>
                                        <p:tgtEl>
                                          <p:spTgt spid="32"/>
                                        </p:tgtEl>
                                        <p:attrNameLst>
                                          <p:attrName>ppt_x</p:attrName>
                                        </p:attrNameLst>
                                      </p:cBhvr>
                                      <p:tavLst>
                                        <p:tav tm="0">
                                          <p:val>
                                            <p:strVal val="#ppt_x"/>
                                          </p:val>
                                        </p:tav>
                                        <p:tav tm="100000">
                                          <p:val>
                                            <p:strVal val="#ppt_x"/>
                                          </p:val>
                                        </p:tav>
                                      </p:tavLst>
                                    </p:anim>
                                    <p:anim calcmode="lin" valueType="num">
                                      <p:cBhvr>
                                        <p:cTn id="9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40" grpId="0"/>
      <p:bldP spid="41" grpId="0"/>
      <p:bldP spid="42" grpId="0"/>
      <p:bldP spid="43" grpId="0"/>
      <p:bldP spid="63" grpId="0"/>
      <p:bldP spid="67" grpId="0"/>
      <p:bldP spid="71"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97600" y="691551"/>
            <a:ext cx="4815978" cy="5650792"/>
          </a:xfrm>
          <a:prstGeom prst="rect">
            <a:avLst/>
          </a:prstGeom>
          <a:effectLst>
            <a:outerShdw dir="2700000" algn="ctr">
              <a:srgbClr val="000000">
                <a:alpha val="69000"/>
              </a:srgbClr>
            </a:outerShdw>
          </a:effectLst>
        </p:spPr>
      </p:pic>
      <p:sp>
        <p:nvSpPr>
          <p:cNvPr id="12" name="矩形 11"/>
          <p:cNvSpPr/>
          <p:nvPr/>
        </p:nvSpPr>
        <p:spPr>
          <a:xfrm>
            <a:off x="1329957" y="2070604"/>
            <a:ext cx="4766043" cy="3682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a:off x="9361585" y="1030114"/>
            <a:ext cx="150629" cy="56137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TextBox 11"/>
          <p:cNvSpPr txBox="1">
            <a:spLocks noChangeArrowheads="1"/>
          </p:cNvSpPr>
          <p:nvPr/>
        </p:nvSpPr>
        <p:spPr bwMode="auto">
          <a:xfrm flipH="1">
            <a:off x="2462529" y="2447926"/>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11"/>
          <p:cNvSpPr txBox="1">
            <a:spLocks noChangeArrowheads="1"/>
          </p:cNvSpPr>
          <p:nvPr/>
        </p:nvSpPr>
        <p:spPr bwMode="auto">
          <a:xfrm flipH="1">
            <a:off x="2462529" y="3516947"/>
            <a:ext cx="3017520" cy="5835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TextBox 11"/>
          <p:cNvSpPr txBox="1">
            <a:spLocks noChangeArrowheads="1"/>
          </p:cNvSpPr>
          <p:nvPr/>
        </p:nvSpPr>
        <p:spPr bwMode="auto">
          <a:xfrm flipH="1">
            <a:off x="2462529" y="4431030"/>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8"/>
          <p:cNvGrpSpPr/>
          <p:nvPr/>
        </p:nvGrpSpPr>
        <p:grpSpPr>
          <a:xfrm>
            <a:off x="179991" y="338466"/>
            <a:ext cx="3254570" cy="563794"/>
            <a:chOff x="744342" y="709010"/>
            <a:chExt cx="3255323" cy="563925"/>
          </a:xfrm>
        </p:grpSpPr>
        <p:sp>
          <p:nvSpPr>
            <p:cNvPr id="10"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1" name="直接连接符 10"/>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1799408" y="1857069"/>
            <a:ext cx="4045360" cy="484398"/>
            <a:chOff x="1693635" y="1528540"/>
            <a:chExt cx="4045360" cy="484397"/>
          </a:xfrm>
        </p:grpSpPr>
        <p:sp>
          <p:nvSpPr>
            <p:cNvPr id="66" name="Rectangle 65"/>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TextBox 66"/>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68" name="Rounded Rectangle 8"/>
          <p:cNvSpPr/>
          <p:nvPr/>
        </p:nvSpPr>
        <p:spPr>
          <a:xfrm>
            <a:off x="1161636" y="1898991"/>
            <a:ext cx="604435" cy="57731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01.</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69" name="Group 68"/>
          <p:cNvGrpSpPr/>
          <p:nvPr/>
        </p:nvGrpSpPr>
        <p:grpSpPr>
          <a:xfrm>
            <a:off x="1799408" y="2864665"/>
            <a:ext cx="4045360" cy="484398"/>
            <a:chOff x="1693635" y="1528540"/>
            <a:chExt cx="4045360" cy="484397"/>
          </a:xfrm>
        </p:grpSpPr>
        <p:sp>
          <p:nvSpPr>
            <p:cNvPr id="70" name="Rectangle 69"/>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1" name="TextBox 70"/>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2" name="Rounded Rectangle 40"/>
          <p:cNvSpPr/>
          <p:nvPr/>
        </p:nvSpPr>
        <p:spPr>
          <a:xfrm>
            <a:off x="1161636" y="2906587"/>
            <a:ext cx="604435" cy="57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02.</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73" name="Group 72"/>
          <p:cNvGrpSpPr/>
          <p:nvPr/>
        </p:nvGrpSpPr>
        <p:grpSpPr>
          <a:xfrm>
            <a:off x="1799408" y="3878010"/>
            <a:ext cx="4045360" cy="484398"/>
            <a:chOff x="1693635" y="1528540"/>
            <a:chExt cx="4045360" cy="484397"/>
          </a:xfrm>
        </p:grpSpPr>
        <p:sp>
          <p:nvSpPr>
            <p:cNvPr id="74" name="Rectangle 73"/>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5" name="TextBox 74"/>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76" name="Rounded Rectangle 44"/>
          <p:cNvSpPr/>
          <p:nvPr/>
        </p:nvSpPr>
        <p:spPr>
          <a:xfrm>
            <a:off x="1161636" y="3919931"/>
            <a:ext cx="604435" cy="57731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03.</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77" name="Group 76"/>
          <p:cNvGrpSpPr/>
          <p:nvPr/>
        </p:nvGrpSpPr>
        <p:grpSpPr>
          <a:xfrm>
            <a:off x="1799408" y="4891356"/>
            <a:ext cx="4045360" cy="484398"/>
            <a:chOff x="1693635" y="1528540"/>
            <a:chExt cx="4045360" cy="484397"/>
          </a:xfrm>
        </p:grpSpPr>
        <p:sp>
          <p:nvSpPr>
            <p:cNvPr id="78" name="Rectangle 77"/>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9" name="TextBox 78"/>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0" name="Rounded Rectangle 48"/>
          <p:cNvSpPr/>
          <p:nvPr/>
        </p:nvSpPr>
        <p:spPr>
          <a:xfrm>
            <a:off x="1161636" y="4933276"/>
            <a:ext cx="604435" cy="57731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04.</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1" name="Group 80"/>
          <p:cNvGrpSpPr/>
          <p:nvPr/>
        </p:nvGrpSpPr>
        <p:grpSpPr>
          <a:xfrm>
            <a:off x="7213600" y="1857069"/>
            <a:ext cx="4045360" cy="484398"/>
            <a:chOff x="1693635" y="1528540"/>
            <a:chExt cx="4045360" cy="484397"/>
          </a:xfrm>
        </p:grpSpPr>
        <p:sp>
          <p:nvSpPr>
            <p:cNvPr id="82" name="Rectangle 81"/>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TextBox 82"/>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4" name="Rounded Rectangle 52"/>
          <p:cNvSpPr/>
          <p:nvPr/>
        </p:nvSpPr>
        <p:spPr>
          <a:xfrm>
            <a:off x="6575828" y="1898991"/>
            <a:ext cx="604435" cy="57731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05.</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5" name="Group 84"/>
          <p:cNvGrpSpPr/>
          <p:nvPr/>
        </p:nvGrpSpPr>
        <p:grpSpPr>
          <a:xfrm>
            <a:off x="7213600" y="2864665"/>
            <a:ext cx="4045360" cy="484398"/>
            <a:chOff x="1693635" y="1528540"/>
            <a:chExt cx="4045360" cy="484397"/>
          </a:xfrm>
        </p:grpSpPr>
        <p:sp>
          <p:nvSpPr>
            <p:cNvPr id="86" name="Rectangle 85"/>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7" name="TextBox 86"/>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88" name="Rounded Rectangle 56"/>
          <p:cNvSpPr/>
          <p:nvPr/>
        </p:nvSpPr>
        <p:spPr>
          <a:xfrm>
            <a:off x="6575828" y="2906587"/>
            <a:ext cx="604435" cy="57731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06.</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89" name="Group 88"/>
          <p:cNvGrpSpPr/>
          <p:nvPr/>
        </p:nvGrpSpPr>
        <p:grpSpPr>
          <a:xfrm>
            <a:off x="7213600" y="3878010"/>
            <a:ext cx="4045360" cy="484398"/>
            <a:chOff x="1693635" y="1528540"/>
            <a:chExt cx="4045360" cy="484397"/>
          </a:xfrm>
        </p:grpSpPr>
        <p:sp>
          <p:nvSpPr>
            <p:cNvPr id="90" name="Rectangle 89"/>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1" name="TextBox 90"/>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2" name="Rounded Rectangle 60"/>
          <p:cNvSpPr/>
          <p:nvPr/>
        </p:nvSpPr>
        <p:spPr>
          <a:xfrm>
            <a:off x="6575828" y="3919931"/>
            <a:ext cx="604435" cy="57731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07.</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93" name="Group 92"/>
          <p:cNvGrpSpPr/>
          <p:nvPr/>
        </p:nvGrpSpPr>
        <p:grpSpPr>
          <a:xfrm>
            <a:off x="7213600" y="4891356"/>
            <a:ext cx="4045360" cy="484398"/>
            <a:chOff x="1693635" y="1528540"/>
            <a:chExt cx="4045360" cy="484397"/>
          </a:xfrm>
        </p:grpSpPr>
        <p:sp>
          <p:nvSpPr>
            <p:cNvPr id="94" name="Rectangle 93"/>
            <p:cNvSpPr/>
            <p:nvPr/>
          </p:nvSpPr>
          <p:spPr>
            <a:xfrm>
              <a:off x="1698398" y="1766716"/>
              <a:ext cx="4040597" cy="246221"/>
            </a:xfrm>
            <a:prstGeom prst="rect">
              <a:avLst/>
            </a:prstGeom>
          </p:spPr>
          <p:txBody>
            <a:bodyPr wrap="square">
              <a:spAutoFit/>
            </a:bodyPr>
            <a:lstStyle/>
            <a:p>
              <a:r>
                <a:rPr lang="zh-CN" altLang="en-US"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GB" sz="1000" dirty="0">
                <a:solidFill>
                  <a:schemeClr val="bg1">
                    <a:lumMod val="6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5" name="TextBox 94"/>
            <p:cNvSpPr txBox="1"/>
            <p:nvPr/>
          </p:nvSpPr>
          <p:spPr>
            <a:xfrm>
              <a:off x="1693635" y="1528540"/>
              <a:ext cx="2971800" cy="338553"/>
            </a:xfrm>
            <a:prstGeom prst="rect">
              <a:avLst/>
            </a:prstGeom>
            <a:noFill/>
          </p:spPr>
          <p:txBody>
            <a:bodyPr wrap="square" rtlCol="0">
              <a:spAutoFit/>
            </a:bodyPr>
            <a:lstStyle/>
            <a:p>
              <a:r>
                <a:rPr lang="zh-CN" altLang="en-US"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GB" sz="1600"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96" name="Rounded Rectangle 64"/>
          <p:cNvSpPr/>
          <p:nvPr/>
        </p:nvSpPr>
        <p:spPr>
          <a:xfrm>
            <a:off x="6575828" y="4933276"/>
            <a:ext cx="604435" cy="57731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b="1" dirty="0">
                <a:latin typeface="FZHei-B01S" panose="02010601030101010101" pitchFamily="2" charset="-122"/>
                <a:ea typeface="FZHei-B01S" panose="02010601030101010101" pitchFamily="2" charset="-122"/>
                <a:sym typeface="FZHei-B01S" panose="02010601030101010101" pitchFamily="2" charset="-122"/>
              </a:rPr>
              <a:t>08.</a:t>
            </a:r>
            <a:endParaRPr lang="en-GB" sz="1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 name="Footer Placeholder 3"/>
          <p:cNvSpPr>
            <a:spLocks noGrp="1"/>
          </p:cNvSpPr>
          <p:nvPr>
            <p:ph type="ftr" sz="quarter" idx="11"/>
          </p:nvPr>
        </p:nvSpPr>
        <p:spPr/>
        <p:txBody>
          <a:bodyPr/>
          <a:lstStyle/>
          <a:p>
            <a:r>
              <a:rPr lang="en-GB" dirty="0">
                <a:latin typeface="FZHei-B01S" panose="02010601030101010101" pitchFamily="2" charset="-122"/>
                <a:ea typeface="FZHei-B01S" panose="02010601030101010101" pitchFamily="2" charset="-122"/>
                <a:sym typeface="FZHei-B01S" panose="02010601030101010101" pitchFamily="2" charset="-122"/>
              </a:rPr>
              <a:t> </a:t>
            </a:r>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 name="Slide Number Placeholder 4"/>
          <p:cNvSpPr>
            <a:spLocks noGrp="1"/>
          </p:cNvSpPr>
          <p:nvPr>
            <p:ph type="sldNum" sz="quarter" idx="12"/>
          </p:nvPr>
        </p:nvSpPr>
        <p:spPr/>
        <p:txBody>
          <a:bodyPr/>
          <a:lstStyle/>
          <a:p>
            <a:fld id="{F38B1AB7-65BE-463D-9AF3-0E306DDDB8CD}" type="slidenum">
              <a:rPr lang="en-GB" smtClean="0">
                <a:latin typeface="FZHei-B01S" panose="02010601030101010101" pitchFamily="2" charset="-122"/>
                <a:ea typeface="FZHei-B01S" panose="02010601030101010101" pitchFamily="2" charset="-122"/>
                <a:sym typeface="FZHei-B01S" panose="02010601030101010101" pitchFamily="2" charset="-122"/>
              </a:rPr>
            </a:fld>
            <a:endParaRPr lang="en-GB"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6" name="组合 35"/>
          <p:cNvGrpSpPr/>
          <p:nvPr/>
        </p:nvGrpSpPr>
        <p:grpSpPr>
          <a:xfrm>
            <a:off x="179991" y="338466"/>
            <a:ext cx="3254570" cy="563794"/>
            <a:chOff x="744342" y="709010"/>
            <a:chExt cx="3255323" cy="563925"/>
          </a:xfrm>
        </p:grpSpPr>
        <p:sp>
          <p:nvSpPr>
            <p:cNvPr id="37"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38" name="直接连接符 37"/>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anim calcmode="lin" valueType="num">
                                      <p:cBhvr>
                                        <p:cTn id="8" dur="500" fill="hold"/>
                                        <p:tgtEl>
                                          <p:spTgt spid="68"/>
                                        </p:tgtEl>
                                        <p:attrNameLst>
                                          <p:attrName>ppt_x</p:attrName>
                                        </p:attrNameLst>
                                      </p:cBhvr>
                                      <p:tavLst>
                                        <p:tav tm="0">
                                          <p:val>
                                            <p:strVal val="#ppt_x"/>
                                          </p:val>
                                        </p:tav>
                                        <p:tav tm="100000">
                                          <p:val>
                                            <p:strVal val="#ppt_x"/>
                                          </p:val>
                                        </p:tav>
                                      </p:tavLst>
                                    </p:anim>
                                    <p:anim calcmode="lin" valueType="num">
                                      <p:cBhvr>
                                        <p:cTn id="9" dur="500" fill="hold"/>
                                        <p:tgtEl>
                                          <p:spTgt spid="6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60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anim calcmode="lin" valueType="num">
                                      <p:cBhvr>
                                        <p:cTn id="13" dur="500" fill="hold"/>
                                        <p:tgtEl>
                                          <p:spTgt spid="65"/>
                                        </p:tgtEl>
                                        <p:attrNameLst>
                                          <p:attrName>ppt_x</p:attrName>
                                        </p:attrNameLst>
                                      </p:cBhvr>
                                      <p:tavLst>
                                        <p:tav tm="0">
                                          <p:val>
                                            <p:strVal val="#ppt_x"/>
                                          </p:val>
                                        </p:tav>
                                        <p:tav tm="100000">
                                          <p:val>
                                            <p:strVal val="#ppt_x"/>
                                          </p:val>
                                        </p:tav>
                                      </p:tavLst>
                                    </p:anim>
                                    <p:anim calcmode="lin" valueType="num">
                                      <p:cBhvr>
                                        <p:cTn id="14" dur="500" fill="hold"/>
                                        <p:tgtEl>
                                          <p:spTgt spid="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anim calcmode="lin" valueType="num">
                                      <p:cBhvr>
                                        <p:cTn id="18" dur="500" fill="hold"/>
                                        <p:tgtEl>
                                          <p:spTgt spid="72"/>
                                        </p:tgtEl>
                                        <p:attrNameLst>
                                          <p:attrName>ppt_x</p:attrName>
                                        </p:attrNameLst>
                                      </p:cBhvr>
                                      <p:tavLst>
                                        <p:tav tm="0">
                                          <p:val>
                                            <p:strVal val="#ppt_x"/>
                                          </p:val>
                                        </p:tav>
                                        <p:tav tm="100000">
                                          <p:val>
                                            <p:strVal val="#ppt_x"/>
                                          </p:val>
                                        </p:tav>
                                      </p:tavLst>
                                    </p:anim>
                                    <p:anim calcmode="lin" valueType="num">
                                      <p:cBhvr>
                                        <p:cTn id="19" dur="500" fill="hold"/>
                                        <p:tgtEl>
                                          <p:spTgt spid="7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0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anim calcmode="lin" valueType="num">
                                      <p:cBhvr>
                                        <p:cTn id="23" dur="500" fill="hold"/>
                                        <p:tgtEl>
                                          <p:spTgt spid="69"/>
                                        </p:tgtEl>
                                        <p:attrNameLst>
                                          <p:attrName>ppt_x</p:attrName>
                                        </p:attrNameLst>
                                      </p:cBhvr>
                                      <p:tavLst>
                                        <p:tav tm="0">
                                          <p:val>
                                            <p:strVal val="#ppt_x"/>
                                          </p:val>
                                        </p:tav>
                                        <p:tav tm="100000">
                                          <p:val>
                                            <p:strVal val="#ppt_x"/>
                                          </p:val>
                                        </p:tav>
                                      </p:tavLst>
                                    </p:anim>
                                    <p:anim calcmode="lin" valueType="num">
                                      <p:cBhvr>
                                        <p:cTn id="24" dur="500" fill="hold"/>
                                        <p:tgtEl>
                                          <p:spTgt spid="6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40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anim calcmode="lin" valueType="num">
                                      <p:cBhvr>
                                        <p:cTn id="33" dur="500" fill="hold"/>
                                        <p:tgtEl>
                                          <p:spTgt spid="73"/>
                                        </p:tgtEl>
                                        <p:attrNameLst>
                                          <p:attrName>ppt_x</p:attrName>
                                        </p:attrNameLst>
                                      </p:cBhvr>
                                      <p:tavLst>
                                        <p:tav tm="0">
                                          <p:val>
                                            <p:strVal val="#ppt_x"/>
                                          </p:val>
                                        </p:tav>
                                        <p:tav tm="100000">
                                          <p:val>
                                            <p:strVal val="#ppt_x"/>
                                          </p:val>
                                        </p:tav>
                                      </p:tavLst>
                                    </p:anim>
                                    <p:anim calcmode="lin" valueType="num">
                                      <p:cBhvr>
                                        <p:cTn id="34" dur="500" fill="hold"/>
                                        <p:tgtEl>
                                          <p:spTgt spid="7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60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500"/>
                                        <p:tgtEl>
                                          <p:spTgt spid="80"/>
                                        </p:tgtEl>
                                      </p:cBhvr>
                                    </p:animEffect>
                                    <p:anim calcmode="lin" valueType="num">
                                      <p:cBhvr>
                                        <p:cTn id="38" dur="500" fill="hold"/>
                                        <p:tgtEl>
                                          <p:spTgt spid="80"/>
                                        </p:tgtEl>
                                        <p:attrNameLst>
                                          <p:attrName>ppt_x</p:attrName>
                                        </p:attrNameLst>
                                      </p:cBhvr>
                                      <p:tavLst>
                                        <p:tav tm="0">
                                          <p:val>
                                            <p:strVal val="#ppt_x"/>
                                          </p:val>
                                        </p:tav>
                                        <p:tav tm="100000">
                                          <p:val>
                                            <p:strVal val="#ppt_x"/>
                                          </p:val>
                                        </p:tav>
                                      </p:tavLst>
                                    </p:anim>
                                    <p:anim calcmode="lin" valueType="num">
                                      <p:cBhvr>
                                        <p:cTn id="39" dur="500" fill="hold"/>
                                        <p:tgtEl>
                                          <p:spTgt spid="8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80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strVal val="#ppt_x"/>
                                          </p:val>
                                        </p:tav>
                                        <p:tav tm="100000">
                                          <p:val>
                                            <p:strVal val="#ppt_x"/>
                                          </p:val>
                                        </p:tav>
                                      </p:tavLst>
                                    </p:anim>
                                    <p:anim calcmode="lin" valueType="num">
                                      <p:cBhvr>
                                        <p:cTn id="44" dur="5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anim calcmode="lin" valueType="num">
                                      <p:cBhvr>
                                        <p:cTn id="48" dur="500" fill="hold"/>
                                        <p:tgtEl>
                                          <p:spTgt spid="84"/>
                                        </p:tgtEl>
                                        <p:attrNameLst>
                                          <p:attrName>ppt_x</p:attrName>
                                        </p:attrNameLst>
                                      </p:cBhvr>
                                      <p:tavLst>
                                        <p:tav tm="0">
                                          <p:val>
                                            <p:strVal val="#ppt_x"/>
                                          </p:val>
                                        </p:tav>
                                        <p:tav tm="100000">
                                          <p:val>
                                            <p:strVal val="#ppt_x"/>
                                          </p:val>
                                        </p:tav>
                                      </p:tavLst>
                                    </p:anim>
                                    <p:anim calcmode="lin" valueType="num">
                                      <p:cBhvr>
                                        <p:cTn id="49" dur="500" fill="hold"/>
                                        <p:tgtEl>
                                          <p:spTgt spid="8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20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anim calcmode="lin" valueType="num">
                                      <p:cBhvr>
                                        <p:cTn id="53" dur="500" fill="hold"/>
                                        <p:tgtEl>
                                          <p:spTgt spid="81"/>
                                        </p:tgtEl>
                                        <p:attrNameLst>
                                          <p:attrName>ppt_x</p:attrName>
                                        </p:attrNameLst>
                                      </p:cBhvr>
                                      <p:tavLst>
                                        <p:tav tm="0">
                                          <p:val>
                                            <p:strVal val="#ppt_x"/>
                                          </p:val>
                                        </p:tav>
                                        <p:tav tm="100000">
                                          <p:val>
                                            <p:strVal val="#ppt_x"/>
                                          </p:val>
                                        </p:tav>
                                      </p:tavLst>
                                    </p:anim>
                                    <p:anim calcmode="lin" valueType="num">
                                      <p:cBhvr>
                                        <p:cTn id="54" dur="500" fill="hold"/>
                                        <p:tgtEl>
                                          <p:spTgt spid="8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40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500"/>
                                        <p:tgtEl>
                                          <p:spTgt spid="88"/>
                                        </p:tgtEl>
                                      </p:cBhvr>
                                    </p:animEffect>
                                    <p:anim calcmode="lin" valueType="num">
                                      <p:cBhvr>
                                        <p:cTn id="58" dur="500" fill="hold"/>
                                        <p:tgtEl>
                                          <p:spTgt spid="88"/>
                                        </p:tgtEl>
                                        <p:attrNameLst>
                                          <p:attrName>ppt_x</p:attrName>
                                        </p:attrNameLst>
                                      </p:cBhvr>
                                      <p:tavLst>
                                        <p:tav tm="0">
                                          <p:val>
                                            <p:strVal val="#ppt_x"/>
                                          </p:val>
                                        </p:tav>
                                        <p:tav tm="100000">
                                          <p:val>
                                            <p:strVal val="#ppt_x"/>
                                          </p:val>
                                        </p:tav>
                                      </p:tavLst>
                                    </p:anim>
                                    <p:anim calcmode="lin" valueType="num">
                                      <p:cBhvr>
                                        <p:cTn id="59" dur="500" fill="hold"/>
                                        <p:tgtEl>
                                          <p:spTgt spid="8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6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500"/>
                                        <p:tgtEl>
                                          <p:spTgt spid="85"/>
                                        </p:tgtEl>
                                      </p:cBhvr>
                                    </p:animEffect>
                                    <p:anim calcmode="lin" valueType="num">
                                      <p:cBhvr>
                                        <p:cTn id="63" dur="500" fill="hold"/>
                                        <p:tgtEl>
                                          <p:spTgt spid="85"/>
                                        </p:tgtEl>
                                        <p:attrNameLst>
                                          <p:attrName>ppt_x</p:attrName>
                                        </p:attrNameLst>
                                      </p:cBhvr>
                                      <p:tavLst>
                                        <p:tav tm="0">
                                          <p:val>
                                            <p:strVal val="#ppt_x"/>
                                          </p:val>
                                        </p:tav>
                                        <p:tav tm="100000">
                                          <p:val>
                                            <p:strVal val="#ppt_x"/>
                                          </p:val>
                                        </p:tav>
                                      </p:tavLst>
                                    </p:anim>
                                    <p:anim calcmode="lin" valueType="num">
                                      <p:cBhvr>
                                        <p:cTn id="64" dur="500" fill="hold"/>
                                        <p:tgtEl>
                                          <p:spTgt spid="8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80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anim calcmode="lin" valueType="num">
                                      <p:cBhvr>
                                        <p:cTn id="68" dur="500" fill="hold"/>
                                        <p:tgtEl>
                                          <p:spTgt spid="92"/>
                                        </p:tgtEl>
                                        <p:attrNameLst>
                                          <p:attrName>ppt_x</p:attrName>
                                        </p:attrNameLst>
                                      </p:cBhvr>
                                      <p:tavLst>
                                        <p:tav tm="0">
                                          <p:val>
                                            <p:strVal val="#ppt_x"/>
                                          </p:val>
                                        </p:tav>
                                        <p:tav tm="100000">
                                          <p:val>
                                            <p:strVal val="#ppt_x"/>
                                          </p:val>
                                        </p:tav>
                                      </p:tavLst>
                                    </p:anim>
                                    <p:anim calcmode="lin" valueType="num">
                                      <p:cBhvr>
                                        <p:cTn id="69" dur="500" fill="hold"/>
                                        <p:tgtEl>
                                          <p:spTgt spid="92"/>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3000"/>
                                  </p:stCondLst>
                                  <p:childTnLst>
                                    <p:set>
                                      <p:cBhvr>
                                        <p:cTn id="71" dur="1" fill="hold">
                                          <p:stCondLst>
                                            <p:cond delay="0"/>
                                          </p:stCondLst>
                                        </p:cTn>
                                        <p:tgtEl>
                                          <p:spTgt spid="89"/>
                                        </p:tgtEl>
                                        <p:attrNameLst>
                                          <p:attrName>style.visibility</p:attrName>
                                        </p:attrNameLst>
                                      </p:cBhvr>
                                      <p:to>
                                        <p:strVal val="visible"/>
                                      </p:to>
                                    </p:set>
                                    <p:animEffect transition="in" filter="fade">
                                      <p:cBhvr>
                                        <p:cTn id="72" dur="500"/>
                                        <p:tgtEl>
                                          <p:spTgt spid="89"/>
                                        </p:tgtEl>
                                      </p:cBhvr>
                                    </p:animEffect>
                                    <p:anim calcmode="lin" valueType="num">
                                      <p:cBhvr>
                                        <p:cTn id="73" dur="500" fill="hold"/>
                                        <p:tgtEl>
                                          <p:spTgt spid="89"/>
                                        </p:tgtEl>
                                        <p:attrNameLst>
                                          <p:attrName>ppt_x</p:attrName>
                                        </p:attrNameLst>
                                      </p:cBhvr>
                                      <p:tavLst>
                                        <p:tav tm="0">
                                          <p:val>
                                            <p:strVal val="#ppt_x"/>
                                          </p:val>
                                        </p:tav>
                                        <p:tav tm="100000">
                                          <p:val>
                                            <p:strVal val="#ppt_x"/>
                                          </p:val>
                                        </p:tav>
                                      </p:tavLst>
                                    </p:anim>
                                    <p:anim calcmode="lin" valueType="num">
                                      <p:cBhvr>
                                        <p:cTn id="74" dur="500" fill="hold"/>
                                        <p:tgtEl>
                                          <p:spTgt spid="8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3200"/>
                                  </p:stCondLst>
                                  <p:childTnLst>
                                    <p:set>
                                      <p:cBhvr>
                                        <p:cTn id="76" dur="1" fill="hold">
                                          <p:stCondLst>
                                            <p:cond delay="0"/>
                                          </p:stCondLst>
                                        </p:cTn>
                                        <p:tgtEl>
                                          <p:spTgt spid="96"/>
                                        </p:tgtEl>
                                        <p:attrNameLst>
                                          <p:attrName>style.visibility</p:attrName>
                                        </p:attrNameLst>
                                      </p:cBhvr>
                                      <p:to>
                                        <p:strVal val="visible"/>
                                      </p:to>
                                    </p:set>
                                    <p:animEffect transition="in" filter="fade">
                                      <p:cBhvr>
                                        <p:cTn id="77" dur="500"/>
                                        <p:tgtEl>
                                          <p:spTgt spid="96"/>
                                        </p:tgtEl>
                                      </p:cBhvr>
                                    </p:animEffect>
                                    <p:anim calcmode="lin" valueType="num">
                                      <p:cBhvr>
                                        <p:cTn id="78" dur="500" fill="hold"/>
                                        <p:tgtEl>
                                          <p:spTgt spid="96"/>
                                        </p:tgtEl>
                                        <p:attrNameLst>
                                          <p:attrName>ppt_x</p:attrName>
                                        </p:attrNameLst>
                                      </p:cBhvr>
                                      <p:tavLst>
                                        <p:tav tm="0">
                                          <p:val>
                                            <p:strVal val="#ppt_x"/>
                                          </p:val>
                                        </p:tav>
                                        <p:tav tm="100000">
                                          <p:val>
                                            <p:strVal val="#ppt_x"/>
                                          </p:val>
                                        </p:tav>
                                      </p:tavLst>
                                    </p:anim>
                                    <p:anim calcmode="lin" valueType="num">
                                      <p:cBhvr>
                                        <p:cTn id="79" dur="500" fill="hold"/>
                                        <p:tgtEl>
                                          <p:spTgt spid="96"/>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340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anim calcmode="lin" valueType="num">
                                      <p:cBhvr>
                                        <p:cTn id="83" dur="500" fill="hold"/>
                                        <p:tgtEl>
                                          <p:spTgt spid="93"/>
                                        </p:tgtEl>
                                        <p:attrNameLst>
                                          <p:attrName>ppt_x</p:attrName>
                                        </p:attrNameLst>
                                      </p:cBhvr>
                                      <p:tavLst>
                                        <p:tav tm="0">
                                          <p:val>
                                            <p:strVal val="#ppt_x"/>
                                          </p:val>
                                        </p:tav>
                                        <p:tav tm="100000">
                                          <p:val>
                                            <p:strVal val="#ppt_x"/>
                                          </p:val>
                                        </p:tav>
                                      </p:tavLst>
                                    </p:anim>
                                    <p:anim calcmode="lin" valueType="num">
                                      <p:cBhvr>
                                        <p:cTn id="84" dur="500" fill="hold"/>
                                        <p:tgtEl>
                                          <p:spTgt spid="93"/>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strVal val="#ppt_x"/>
                                          </p:val>
                                        </p:tav>
                                        <p:tav tm="100000">
                                          <p:val>
                                            <p:strVal val="#ppt_x"/>
                                          </p:val>
                                        </p:tav>
                                      </p:tavLst>
                                    </p:anim>
                                    <p:anim calcmode="lin" valueType="num">
                                      <p:cBhvr>
                                        <p:cTn id="8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2" grpId="0" animBg="1"/>
      <p:bldP spid="76" grpId="0" animBg="1"/>
      <p:bldP spid="80" grpId="0" animBg="1"/>
      <p:bldP spid="84" grpId="0" animBg="1"/>
      <p:bldP spid="88" grpId="0" animBg="1"/>
      <p:bldP spid="92" grpId="0" animBg="1"/>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EditPoints="1"/>
          </p:cNvSpPr>
          <p:nvPr/>
        </p:nvSpPr>
        <p:spPr bwMode="auto">
          <a:xfrm>
            <a:off x="530789" y="2723606"/>
            <a:ext cx="1826483"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Freeform 6"/>
          <p:cNvSpPr/>
          <p:nvPr/>
        </p:nvSpPr>
        <p:spPr bwMode="auto">
          <a:xfrm>
            <a:off x="952618" y="2274518"/>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1"/>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Freeform 9"/>
          <p:cNvSpPr>
            <a:spLocks noEditPoints="1"/>
          </p:cNvSpPr>
          <p:nvPr/>
        </p:nvSpPr>
        <p:spPr bwMode="auto">
          <a:xfrm>
            <a:off x="2851745" y="2723606"/>
            <a:ext cx="1826483"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1" name="Freeform 10"/>
          <p:cNvSpPr/>
          <p:nvPr/>
        </p:nvSpPr>
        <p:spPr bwMode="auto">
          <a:xfrm>
            <a:off x="3273574" y="2274518"/>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2"/>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3" name="Freeform 12"/>
          <p:cNvSpPr>
            <a:spLocks noEditPoints="1"/>
          </p:cNvSpPr>
          <p:nvPr/>
        </p:nvSpPr>
        <p:spPr bwMode="auto">
          <a:xfrm>
            <a:off x="5172703" y="2723606"/>
            <a:ext cx="1826483"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Freeform 13"/>
          <p:cNvSpPr/>
          <p:nvPr/>
        </p:nvSpPr>
        <p:spPr bwMode="auto">
          <a:xfrm>
            <a:off x="5594531" y="2274518"/>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3"/>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6" name="Freeform 15"/>
          <p:cNvSpPr>
            <a:spLocks noEditPoints="1"/>
          </p:cNvSpPr>
          <p:nvPr/>
        </p:nvSpPr>
        <p:spPr bwMode="auto">
          <a:xfrm>
            <a:off x="7493660" y="2723606"/>
            <a:ext cx="1826483"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7" name="Freeform 16"/>
          <p:cNvSpPr/>
          <p:nvPr/>
        </p:nvSpPr>
        <p:spPr bwMode="auto">
          <a:xfrm>
            <a:off x="7915489" y="2274518"/>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4"/>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9" name="Freeform 18"/>
          <p:cNvSpPr>
            <a:spLocks noEditPoints="1"/>
          </p:cNvSpPr>
          <p:nvPr/>
        </p:nvSpPr>
        <p:spPr bwMode="auto">
          <a:xfrm>
            <a:off x="9814616" y="2723606"/>
            <a:ext cx="1826483" cy="2107700"/>
          </a:xfrm>
          <a:custGeom>
            <a:avLst/>
            <a:gdLst>
              <a:gd name="T0" fmla="*/ 0 w 1273"/>
              <a:gd name="T1" fmla="*/ 1102 h 1469"/>
              <a:gd name="T2" fmla="*/ 0 w 1273"/>
              <a:gd name="T3" fmla="*/ 367 h 1469"/>
              <a:gd name="T4" fmla="*/ 636 w 1273"/>
              <a:gd name="T5" fmla="*/ 0 h 1469"/>
              <a:gd name="T6" fmla="*/ 1273 w 1273"/>
              <a:gd name="T7" fmla="*/ 367 h 1469"/>
              <a:gd name="T8" fmla="*/ 1273 w 1273"/>
              <a:gd name="T9" fmla="*/ 1102 h 1469"/>
              <a:gd name="T10" fmla="*/ 636 w 1273"/>
              <a:gd name="T11" fmla="*/ 1469 h 1469"/>
              <a:gd name="T12" fmla="*/ 0 w 1273"/>
              <a:gd name="T13" fmla="*/ 1102 h 1469"/>
              <a:gd name="T14" fmla="*/ 130 w 1273"/>
              <a:gd name="T15" fmla="*/ 443 h 1469"/>
              <a:gd name="T16" fmla="*/ 130 w 1273"/>
              <a:gd name="T17" fmla="*/ 1026 h 1469"/>
              <a:gd name="T18" fmla="*/ 636 w 1273"/>
              <a:gd name="T19" fmla="*/ 1318 h 1469"/>
              <a:gd name="T20" fmla="*/ 1142 w 1273"/>
              <a:gd name="T21" fmla="*/ 1026 h 1469"/>
              <a:gd name="T22" fmla="*/ 1142 w 1273"/>
              <a:gd name="T23" fmla="*/ 443 h 1469"/>
              <a:gd name="T24" fmla="*/ 636 w 1273"/>
              <a:gd name="T25" fmla="*/ 151 h 1469"/>
              <a:gd name="T26" fmla="*/ 130 w 1273"/>
              <a:gd name="T27" fmla="*/ 44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3" h="1469">
                <a:moveTo>
                  <a:pt x="0" y="1102"/>
                </a:moveTo>
                <a:lnTo>
                  <a:pt x="0" y="367"/>
                </a:lnTo>
                <a:lnTo>
                  <a:pt x="636" y="0"/>
                </a:lnTo>
                <a:lnTo>
                  <a:pt x="1273" y="367"/>
                </a:lnTo>
                <a:lnTo>
                  <a:pt x="1273" y="1102"/>
                </a:lnTo>
                <a:lnTo>
                  <a:pt x="636" y="1469"/>
                </a:lnTo>
                <a:lnTo>
                  <a:pt x="0" y="1102"/>
                </a:lnTo>
                <a:close/>
                <a:moveTo>
                  <a:pt x="130" y="443"/>
                </a:moveTo>
                <a:lnTo>
                  <a:pt x="130" y="1026"/>
                </a:lnTo>
                <a:lnTo>
                  <a:pt x="636" y="1318"/>
                </a:lnTo>
                <a:lnTo>
                  <a:pt x="1142" y="1026"/>
                </a:lnTo>
                <a:lnTo>
                  <a:pt x="1142" y="443"/>
                </a:lnTo>
                <a:lnTo>
                  <a:pt x="636" y="151"/>
                </a:lnTo>
                <a:lnTo>
                  <a:pt x="130" y="443"/>
                </a:lnTo>
                <a:close/>
              </a:path>
            </a:pathLst>
          </a:custGeom>
          <a:solidFill>
            <a:schemeClr val="accent5"/>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Freeform 19"/>
          <p:cNvSpPr/>
          <p:nvPr/>
        </p:nvSpPr>
        <p:spPr bwMode="auto">
          <a:xfrm>
            <a:off x="10236445" y="2274518"/>
            <a:ext cx="984263" cy="499305"/>
          </a:xfrm>
          <a:custGeom>
            <a:avLst/>
            <a:gdLst>
              <a:gd name="T0" fmla="*/ 686 w 686"/>
              <a:gd name="T1" fmla="*/ 196 h 348"/>
              <a:gd name="T2" fmla="*/ 344 w 686"/>
              <a:gd name="T3" fmla="*/ 0 h 348"/>
              <a:gd name="T4" fmla="*/ 344 w 686"/>
              <a:gd name="T5" fmla="*/ 0 h 348"/>
              <a:gd name="T6" fmla="*/ 342 w 686"/>
              <a:gd name="T7" fmla="*/ 0 h 348"/>
              <a:gd name="T8" fmla="*/ 0 w 686"/>
              <a:gd name="T9" fmla="*/ 196 h 348"/>
              <a:gd name="T10" fmla="*/ 0 w 686"/>
              <a:gd name="T11" fmla="*/ 348 h 348"/>
              <a:gd name="T12" fmla="*/ 344 w 686"/>
              <a:gd name="T13" fmla="*/ 151 h 348"/>
              <a:gd name="T14" fmla="*/ 686 w 686"/>
              <a:gd name="T15" fmla="*/ 348 h 348"/>
              <a:gd name="T16" fmla="*/ 686 w 686"/>
              <a:gd name="T17" fmla="*/ 19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48">
                <a:moveTo>
                  <a:pt x="686" y="196"/>
                </a:moveTo>
                <a:lnTo>
                  <a:pt x="344" y="0"/>
                </a:lnTo>
                <a:lnTo>
                  <a:pt x="344" y="0"/>
                </a:lnTo>
                <a:lnTo>
                  <a:pt x="342" y="0"/>
                </a:lnTo>
                <a:lnTo>
                  <a:pt x="0" y="196"/>
                </a:lnTo>
                <a:lnTo>
                  <a:pt x="0" y="348"/>
                </a:lnTo>
                <a:lnTo>
                  <a:pt x="344" y="151"/>
                </a:lnTo>
                <a:lnTo>
                  <a:pt x="686" y="348"/>
                </a:lnTo>
                <a:lnTo>
                  <a:pt x="686" y="196"/>
                </a:lnTo>
                <a:close/>
              </a:path>
            </a:pathLst>
          </a:custGeom>
          <a:solidFill>
            <a:schemeClr val="accent5"/>
          </a:solidFill>
          <a:ln>
            <a:noFill/>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21" name="Group 20"/>
          <p:cNvGrpSpPr/>
          <p:nvPr/>
        </p:nvGrpSpPr>
        <p:grpSpPr>
          <a:xfrm>
            <a:off x="5768384" y="3454571"/>
            <a:ext cx="635120" cy="529619"/>
            <a:chOff x="10987088" y="1993900"/>
            <a:chExt cx="477837" cy="398463"/>
          </a:xfrm>
          <a:solidFill>
            <a:schemeClr val="accent3"/>
          </a:solidFill>
        </p:grpSpPr>
        <p:sp>
          <p:nvSpPr>
            <p:cNvPr id="22"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Group 23"/>
          <p:cNvGrpSpPr/>
          <p:nvPr/>
        </p:nvGrpSpPr>
        <p:grpSpPr>
          <a:xfrm>
            <a:off x="3456921" y="3448240"/>
            <a:ext cx="616131" cy="542280"/>
            <a:chOff x="10059988" y="2759075"/>
            <a:chExt cx="463550" cy="407988"/>
          </a:xfrm>
          <a:solidFill>
            <a:schemeClr val="accent2"/>
          </a:solidFill>
        </p:grpSpPr>
        <p:sp>
          <p:nvSpPr>
            <p:cNvPr id="25"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6"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7"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8"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9" name="Group 28"/>
          <p:cNvGrpSpPr/>
          <p:nvPr/>
        </p:nvGrpSpPr>
        <p:grpSpPr>
          <a:xfrm>
            <a:off x="8111497" y="3427142"/>
            <a:ext cx="590808" cy="584479"/>
            <a:chOff x="2587625" y="4291013"/>
            <a:chExt cx="444500" cy="439738"/>
          </a:xfrm>
          <a:solidFill>
            <a:schemeClr val="accent4"/>
          </a:solidFill>
        </p:grpSpPr>
        <p:sp>
          <p:nvSpPr>
            <p:cNvPr id="30"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6" name="Group 35"/>
          <p:cNvGrpSpPr/>
          <p:nvPr/>
        </p:nvGrpSpPr>
        <p:grpSpPr>
          <a:xfrm>
            <a:off x="1205082" y="3367910"/>
            <a:ext cx="477900" cy="702943"/>
            <a:chOff x="9209088" y="5059363"/>
            <a:chExt cx="300038" cy="441324"/>
          </a:xfrm>
          <a:solidFill>
            <a:schemeClr val="accent1"/>
          </a:solidFill>
        </p:grpSpPr>
        <p:sp>
          <p:nvSpPr>
            <p:cNvPr id="37"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0"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1"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sp>
        <p:nvSpPr>
          <p:cNvPr id="43" name="Freeform 66"/>
          <p:cNvSpPr>
            <a:spLocks noEditPoints="1"/>
          </p:cNvSpPr>
          <p:nvPr/>
        </p:nvSpPr>
        <p:spPr bwMode="auto">
          <a:xfrm>
            <a:off x="10404567" y="3397254"/>
            <a:ext cx="646580" cy="644255"/>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44" name="Group 43"/>
          <p:cNvGrpSpPr/>
          <p:nvPr/>
        </p:nvGrpSpPr>
        <p:grpSpPr>
          <a:xfrm>
            <a:off x="433974" y="5127131"/>
            <a:ext cx="2020117" cy="772879"/>
            <a:chOff x="1821180" y="2300869"/>
            <a:chExt cx="2020117" cy="772879"/>
          </a:xfrm>
        </p:grpSpPr>
        <p:sp>
          <p:nvSpPr>
            <p:cNvPr id="45"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6"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7" name="Group 46"/>
          <p:cNvGrpSpPr/>
          <p:nvPr/>
        </p:nvGrpSpPr>
        <p:grpSpPr>
          <a:xfrm>
            <a:off x="5075887" y="5127131"/>
            <a:ext cx="2020117" cy="772879"/>
            <a:chOff x="1821180" y="2300869"/>
            <a:chExt cx="2020117" cy="772879"/>
          </a:xfrm>
        </p:grpSpPr>
        <p:sp>
          <p:nvSpPr>
            <p:cNvPr id="48"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3"/>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chemeClr val="accent3"/>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0" name="Group 49"/>
          <p:cNvGrpSpPr/>
          <p:nvPr/>
        </p:nvGrpSpPr>
        <p:grpSpPr>
          <a:xfrm>
            <a:off x="2754930" y="5127131"/>
            <a:ext cx="2020117" cy="772879"/>
            <a:chOff x="1821180" y="2300869"/>
            <a:chExt cx="2020117" cy="772879"/>
          </a:xfrm>
        </p:grpSpPr>
        <p:sp>
          <p:nvSpPr>
            <p:cNvPr id="51"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2"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3" name="Group 52"/>
          <p:cNvGrpSpPr/>
          <p:nvPr/>
        </p:nvGrpSpPr>
        <p:grpSpPr>
          <a:xfrm>
            <a:off x="7396844" y="5127131"/>
            <a:ext cx="2020117" cy="772879"/>
            <a:chOff x="1821180" y="2300869"/>
            <a:chExt cx="2020117" cy="772879"/>
          </a:xfrm>
        </p:grpSpPr>
        <p:sp>
          <p:nvSpPr>
            <p:cNvPr id="54"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4"/>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chemeClr val="accent4"/>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5"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6" name="Group 55"/>
          <p:cNvGrpSpPr/>
          <p:nvPr/>
        </p:nvGrpSpPr>
        <p:grpSpPr>
          <a:xfrm>
            <a:off x="9717800" y="5127131"/>
            <a:ext cx="2020117" cy="772879"/>
            <a:chOff x="1821180" y="2300869"/>
            <a:chExt cx="2020117" cy="772879"/>
          </a:xfrm>
        </p:grpSpPr>
        <p:sp>
          <p:nvSpPr>
            <p:cNvPr id="57" name="Inhaltsplatzhalter 4"/>
            <p:cNvSpPr txBox="1"/>
            <p:nvPr/>
          </p:nvSpPr>
          <p:spPr>
            <a:xfrm>
              <a:off x="1821180" y="2300869"/>
              <a:ext cx="2020117"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400" b="1" dirty="0">
                  <a:solidFill>
                    <a:schemeClr val="accent5"/>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en-US" sz="1100" dirty="0">
                <a:solidFill>
                  <a:schemeClr val="accent5"/>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8" name="Inhaltsplatzhalter 4"/>
            <p:cNvSpPr txBox="1"/>
            <p:nvPr/>
          </p:nvSpPr>
          <p:spPr>
            <a:xfrm>
              <a:off x="1821180" y="2565917"/>
              <a:ext cx="2020117" cy="507831"/>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sz="11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9" name="组合 58"/>
          <p:cNvGrpSpPr/>
          <p:nvPr/>
        </p:nvGrpSpPr>
        <p:grpSpPr>
          <a:xfrm>
            <a:off x="179991" y="338466"/>
            <a:ext cx="3254570" cy="563794"/>
            <a:chOff x="744342" y="709010"/>
            <a:chExt cx="3255323" cy="563925"/>
          </a:xfrm>
        </p:grpSpPr>
        <p:sp>
          <p:nvSpPr>
            <p:cNvPr id="60"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61" name="直接连接符 60"/>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accel="20000" decel="8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par>
                                <p:cTn id="19" presetID="2" presetClass="entr" presetSubtype="4" accel="20000" decel="8000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1" accel="20000" decel="80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par>
                                <p:cTn id="28" presetID="2" presetClass="entr" presetSubtype="4" accel="20000" decel="80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2" presetClass="entr" presetSubtype="4" accel="20000" decel="8000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1" accel="20000" decel="8000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4" accel="20000" decel="8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53" presetClass="entr" presetSubtype="16"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par>
                                <p:cTn id="57" presetID="2" presetClass="entr" presetSubtype="4" accel="20000" decel="8000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1" accel="20000" decel="8000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0-#ppt_h/2"/>
                                          </p:val>
                                        </p:tav>
                                        <p:tav tm="100000">
                                          <p:val>
                                            <p:strVal val="#ppt_y"/>
                                          </p:val>
                                        </p:tav>
                                      </p:tavLst>
                                    </p:anim>
                                  </p:childTnLst>
                                </p:cTn>
                              </p:par>
                              <p:par>
                                <p:cTn id="66" presetID="2" presetClass="entr" presetSubtype="4" accel="20000" decel="8000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3500"/>
                            </p:stCondLst>
                            <p:childTnLst>
                              <p:par>
                                <p:cTn id="71" presetID="53" presetClass="entr" presetSubtype="16"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2" presetClass="entr" presetSubtype="4" accel="20000" decel="80000" fill="hold" nodeType="with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additive="base">
                                        <p:cTn id="78" dur="500" fill="hold"/>
                                        <p:tgtEl>
                                          <p:spTgt spid="53"/>
                                        </p:tgtEl>
                                        <p:attrNameLst>
                                          <p:attrName>ppt_x</p:attrName>
                                        </p:attrNameLst>
                                      </p:cBhvr>
                                      <p:tavLst>
                                        <p:tav tm="0">
                                          <p:val>
                                            <p:strVal val="#ppt_x"/>
                                          </p:val>
                                        </p:tav>
                                        <p:tav tm="100000">
                                          <p:val>
                                            <p:strVal val="#ppt_x"/>
                                          </p:val>
                                        </p:tav>
                                      </p:tavLst>
                                    </p:anim>
                                    <p:anim calcmode="lin" valueType="num">
                                      <p:cBhvr additive="base">
                                        <p:cTn id="79" dur="500" fill="hold"/>
                                        <p:tgtEl>
                                          <p:spTgt spid="53"/>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1" accel="20000" decel="8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0-#ppt_h/2"/>
                                          </p:val>
                                        </p:tav>
                                        <p:tav tm="100000">
                                          <p:val>
                                            <p:strVal val="#ppt_y"/>
                                          </p:val>
                                        </p:tav>
                                      </p:tavLst>
                                    </p:anim>
                                  </p:childTnLst>
                                </p:cTn>
                              </p:par>
                              <p:par>
                                <p:cTn id="85" presetID="2" presetClass="entr" presetSubtype="4" accel="20000" decel="8000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par>
                          <p:cTn id="89" fill="hold">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2" presetClass="entr" presetSubtype="4" accel="20000" decel="8000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ppt_x"/>
                                          </p:val>
                                        </p:tav>
                                        <p:tav tm="100000">
                                          <p:val>
                                            <p:strVal val="#ppt_x"/>
                                          </p:val>
                                        </p:tav>
                                      </p:tavLst>
                                    </p:anim>
                                    <p:anim calcmode="lin" valueType="num">
                                      <p:cBhvr additive="base">
                                        <p:cTn id="98" dur="500" fill="hold"/>
                                        <p:tgtEl>
                                          <p:spTgt spid="56"/>
                                        </p:tgtEl>
                                        <p:attrNameLst>
                                          <p:attrName>ppt_y</p:attrName>
                                        </p:attrNameLst>
                                      </p:cBhvr>
                                      <p:tavLst>
                                        <p:tav tm="0">
                                          <p:val>
                                            <p:strVal val="1+#ppt_h/2"/>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anim calcmode="lin" valueType="num">
                                      <p:cBhvr>
                                        <p:cTn id="102" dur="500" fill="hold"/>
                                        <p:tgtEl>
                                          <p:spTgt spid="59"/>
                                        </p:tgtEl>
                                        <p:attrNameLst>
                                          <p:attrName>ppt_x</p:attrName>
                                        </p:attrNameLst>
                                      </p:cBhvr>
                                      <p:tavLst>
                                        <p:tav tm="0">
                                          <p:val>
                                            <p:strVal val="#ppt_x"/>
                                          </p:val>
                                        </p:tav>
                                        <p:tav tm="100000">
                                          <p:val>
                                            <p:strVal val="#ppt_x"/>
                                          </p:val>
                                        </p:tav>
                                      </p:tavLst>
                                    </p:anim>
                                    <p:anim calcmode="lin" valueType="num">
                                      <p:cBhvr>
                                        <p:cTn id="10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3" grpId="0" animBg="1"/>
      <p:bldP spid="14" grpId="0" animBg="1"/>
      <p:bldP spid="16" grpId="0" animBg="1"/>
      <p:bldP spid="17" grpId="0" animBg="1"/>
      <p:bldP spid="19" grpId="0" animBg="1"/>
      <p:bldP spid="20"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5325" t="27254" r="13604" b="38078"/>
          <a:stretch>
            <a:fillRect/>
          </a:stretch>
        </p:blipFill>
        <p:spPr>
          <a:xfrm>
            <a:off x="-1" y="0"/>
            <a:ext cx="12192001" cy="6858000"/>
          </a:xfrm>
          <a:prstGeom prst="rect">
            <a:avLst/>
          </a:prstGeom>
        </p:spPr>
      </p:pic>
      <p:grpSp>
        <p:nvGrpSpPr>
          <p:cNvPr id="4" name="组合 3"/>
          <p:cNvGrpSpPr/>
          <p:nvPr/>
        </p:nvGrpSpPr>
        <p:grpSpPr>
          <a:xfrm>
            <a:off x="3394384" y="2114717"/>
            <a:ext cx="3229160" cy="926945"/>
            <a:chOff x="6493945" y="2471053"/>
            <a:chExt cx="3229160" cy="926945"/>
          </a:xfrm>
        </p:grpSpPr>
        <p:sp>
          <p:nvSpPr>
            <p:cNvPr id="5" name="TextBox 26"/>
            <p:cNvSpPr txBox="1"/>
            <p:nvPr/>
          </p:nvSpPr>
          <p:spPr>
            <a:xfrm>
              <a:off x="6493945" y="2509908"/>
              <a:ext cx="809837" cy="769441"/>
            </a:xfrm>
            <a:prstGeom prst="rect">
              <a:avLst/>
            </a:prstGeom>
            <a:noFill/>
            <a:ln>
              <a:solidFill>
                <a:srgbClr val="FDE110"/>
              </a:solidFill>
            </a:ln>
          </p:spPr>
          <p:txBody>
            <a:bodyPr wrap="non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rPr>
                <a:t>01</a:t>
              </a:r>
              <a:endParaRPr lang="en-US"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endParaRPr>
            </a:p>
          </p:txBody>
        </p:sp>
        <p:sp>
          <p:nvSpPr>
            <p:cNvPr id="6" name="TextBox 38"/>
            <p:cNvSpPr txBox="1"/>
            <p:nvPr/>
          </p:nvSpPr>
          <p:spPr>
            <a:xfrm>
              <a:off x="7813607" y="2471053"/>
              <a:ext cx="1909498" cy="735458"/>
            </a:xfrm>
            <a:prstGeom prst="rect">
              <a:avLst/>
            </a:prstGeom>
            <a:noFill/>
          </p:spPr>
          <p:txBody>
            <a:bodyPr wrap="none" rtlCol="0" anchor="t" anchorCtr="1">
              <a:spAutoFit/>
            </a:bodyPr>
            <a:lstStyle/>
            <a:p>
              <a:pPr algn="ctr">
                <a:lnSpc>
                  <a:spcPts val="2680"/>
                </a:lnSpc>
              </a:pPr>
              <a:r>
                <a:rPr lang="zh-CN" altLang="en-US"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个人信息</a:t>
              </a:r>
              <a:endParaRPr lang="en-US" altLang="zh-CN"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algn="ctr">
                <a:lnSpc>
                  <a:spcPts val="2680"/>
                </a:lnSpc>
              </a:pPr>
              <a:r>
                <a:rPr lang="en-US" altLang="zh-CN"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rPr>
                <a:t>THE Scenery DESIGN</a:t>
              </a:r>
              <a:endParaRPr lang="zh-CN" altLang="en-US"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endParaRPr>
            </a:p>
          </p:txBody>
        </p:sp>
        <p:cxnSp>
          <p:nvCxnSpPr>
            <p:cNvPr id="7" name="Straight Connector 39"/>
            <p:cNvCxnSpPr/>
            <p:nvPr/>
          </p:nvCxnSpPr>
          <p:spPr>
            <a:xfrm>
              <a:off x="8523026" y="3397998"/>
              <a:ext cx="379142" cy="0"/>
            </a:xfrm>
            <a:prstGeom prst="line">
              <a:avLst/>
            </a:prstGeom>
            <a:ln>
              <a:solidFill>
                <a:srgbClr val="FDE11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394384" y="3216420"/>
            <a:ext cx="3229160" cy="907733"/>
            <a:chOff x="6493945" y="2481933"/>
            <a:chExt cx="3229160" cy="907733"/>
          </a:xfrm>
        </p:grpSpPr>
        <p:sp>
          <p:nvSpPr>
            <p:cNvPr id="9" name="TextBox 26"/>
            <p:cNvSpPr txBox="1"/>
            <p:nvPr/>
          </p:nvSpPr>
          <p:spPr>
            <a:xfrm>
              <a:off x="6493945" y="2509908"/>
              <a:ext cx="809837" cy="769441"/>
            </a:xfrm>
            <a:prstGeom prst="rect">
              <a:avLst/>
            </a:prstGeom>
            <a:noFill/>
            <a:ln>
              <a:solidFill>
                <a:srgbClr val="FDE110"/>
              </a:solidFill>
            </a:ln>
          </p:spPr>
          <p:txBody>
            <a:bodyPr wrap="non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rPr>
                <a:t>02</a:t>
              </a:r>
              <a:endParaRPr lang="en-US"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endParaRPr>
            </a:p>
          </p:txBody>
        </p:sp>
        <p:sp>
          <p:nvSpPr>
            <p:cNvPr id="10" name="TextBox 38"/>
            <p:cNvSpPr txBox="1"/>
            <p:nvPr/>
          </p:nvSpPr>
          <p:spPr>
            <a:xfrm>
              <a:off x="7813607" y="2481933"/>
              <a:ext cx="1909498" cy="735458"/>
            </a:xfrm>
            <a:prstGeom prst="rect">
              <a:avLst/>
            </a:prstGeom>
            <a:noFill/>
          </p:spPr>
          <p:txBody>
            <a:bodyPr wrap="none" rtlCol="0" anchor="t" anchorCtr="1">
              <a:spAutoFit/>
            </a:bodyPr>
            <a:lstStyle/>
            <a:p>
              <a:pPr lvl="0" algn="ctr">
                <a:lnSpc>
                  <a:spcPts val="2680"/>
                </a:lnSpc>
              </a:pPr>
              <a:r>
                <a:rPr lang="zh-CN" altLang="en-US"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个人技能</a:t>
              </a:r>
              <a:endParaRPr lang="en-US" altLang="zh-CN"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lvl="0" algn="ctr">
                <a:lnSpc>
                  <a:spcPts val="2680"/>
                </a:lnSpc>
              </a:pPr>
              <a:r>
                <a:rPr lang="en-US" altLang="zh-CN"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rPr>
                <a:t>THE Scenery DESIGN</a:t>
              </a:r>
              <a:endParaRPr lang="zh-CN" altLang="en-US"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endParaRPr>
            </a:p>
          </p:txBody>
        </p:sp>
        <p:cxnSp>
          <p:nvCxnSpPr>
            <p:cNvPr id="11" name="Straight Connector 39"/>
            <p:cNvCxnSpPr/>
            <p:nvPr/>
          </p:nvCxnSpPr>
          <p:spPr>
            <a:xfrm>
              <a:off x="8535132" y="3389666"/>
              <a:ext cx="379142" cy="0"/>
            </a:xfrm>
            <a:prstGeom prst="line">
              <a:avLst/>
            </a:prstGeom>
            <a:ln>
              <a:solidFill>
                <a:srgbClr val="FDE110"/>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394384" y="4303533"/>
            <a:ext cx="3229160" cy="842602"/>
            <a:chOff x="6493945" y="2478223"/>
            <a:chExt cx="3229160" cy="842602"/>
          </a:xfrm>
        </p:grpSpPr>
        <p:sp>
          <p:nvSpPr>
            <p:cNvPr id="13" name="TextBox 26"/>
            <p:cNvSpPr txBox="1"/>
            <p:nvPr/>
          </p:nvSpPr>
          <p:spPr>
            <a:xfrm>
              <a:off x="6493945" y="2509908"/>
              <a:ext cx="809837" cy="769441"/>
            </a:xfrm>
            <a:prstGeom prst="rect">
              <a:avLst/>
            </a:prstGeom>
            <a:noFill/>
            <a:ln>
              <a:solidFill>
                <a:srgbClr val="FDE110"/>
              </a:solidFill>
            </a:ln>
          </p:spPr>
          <p:txBody>
            <a:bodyPr wrap="non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rPr>
                <a:t>03</a:t>
              </a:r>
              <a:endParaRPr lang="en-US"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endParaRPr>
            </a:p>
          </p:txBody>
        </p:sp>
        <p:sp>
          <p:nvSpPr>
            <p:cNvPr id="14" name="TextBox 38"/>
            <p:cNvSpPr txBox="1"/>
            <p:nvPr/>
          </p:nvSpPr>
          <p:spPr>
            <a:xfrm>
              <a:off x="7813607" y="2478223"/>
              <a:ext cx="1909498" cy="735458"/>
            </a:xfrm>
            <a:prstGeom prst="rect">
              <a:avLst/>
            </a:prstGeom>
            <a:noFill/>
          </p:spPr>
          <p:txBody>
            <a:bodyPr wrap="none" rtlCol="0" anchor="t" anchorCtr="1">
              <a:spAutoFit/>
            </a:bodyPr>
            <a:lstStyle/>
            <a:p>
              <a:pPr lvl="0" algn="ctr">
                <a:lnSpc>
                  <a:spcPts val="2680"/>
                </a:lnSpc>
              </a:pPr>
              <a:r>
                <a:rPr lang="zh-CN" altLang="en-US"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岗位认知</a:t>
              </a:r>
              <a:endParaRPr lang="en-US" altLang="zh-CN"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lvl="0" algn="ctr">
                <a:lnSpc>
                  <a:spcPts val="2680"/>
                </a:lnSpc>
              </a:pPr>
              <a:r>
                <a:rPr lang="en-US" altLang="zh-CN"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rPr>
                <a:t>THE Scenery DESIGN</a:t>
              </a:r>
              <a:endParaRPr lang="zh-CN" altLang="en-US"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endParaRPr>
            </a:p>
          </p:txBody>
        </p:sp>
        <p:cxnSp>
          <p:nvCxnSpPr>
            <p:cNvPr id="15" name="Straight Connector 39"/>
            <p:cNvCxnSpPr/>
            <p:nvPr/>
          </p:nvCxnSpPr>
          <p:spPr>
            <a:xfrm>
              <a:off x="8578785" y="3320825"/>
              <a:ext cx="379142" cy="0"/>
            </a:xfrm>
            <a:prstGeom prst="line">
              <a:avLst/>
            </a:prstGeom>
            <a:ln>
              <a:solidFill>
                <a:srgbClr val="FDE11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394384" y="5383371"/>
            <a:ext cx="3229160" cy="916589"/>
            <a:chOff x="6493945" y="2467238"/>
            <a:chExt cx="3229160" cy="916589"/>
          </a:xfrm>
        </p:grpSpPr>
        <p:sp>
          <p:nvSpPr>
            <p:cNvPr id="17" name="TextBox 26"/>
            <p:cNvSpPr txBox="1"/>
            <p:nvPr/>
          </p:nvSpPr>
          <p:spPr>
            <a:xfrm>
              <a:off x="6493945" y="2509908"/>
              <a:ext cx="809837" cy="769441"/>
            </a:xfrm>
            <a:prstGeom prst="rect">
              <a:avLst/>
            </a:prstGeom>
            <a:noFill/>
            <a:ln>
              <a:solidFill>
                <a:srgbClr val="FDE110"/>
              </a:solidFill>
            </a:ln>
          </p:spPr>
          <p:txBody>
            <a:bodyPr wrap="none" rtlCol="0">
              <a:spAutoFit/>
            </a:bodyPr>
            <a:lstStyle/>
            <a:p>
              <a:pPr algn="ctr"/>
              <a:r>
                <a:rPr lang="en-US" altLang="zh-CN"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rPr>
                <a:t>04</a:t>
              </a:r>
              <a:endParaRPr lang="en-US" sz="4400" dirty="0">
                <a:solidFill>
                  <a:schemeClr val="bg1"/>
                </a:solidFill>
                <a:latin typeface="FZHei-B01S" panose="02010601030101010101" pitchFamily="2" charset="-122"/>
                <a:ea typeface="FZHei-B01S" panose="02010601030101010101" pitchFamily="2" charset="-122"/>
                <a:cs typeface="Montserrat Semi" charset="0"/>
                <a:sym typeface="FZHei-B01S" panose="02010601030101010101" pitchFamily="2" charset="-122"/>
              </a:endParaRPr>
            </a:p>
          </p:txBody>
        </p:sp>
        <p:sp>
          <p:nvSpPr>
            <p:cNvPr id="18" name="TextBox 38"/>
            <p:cNvSpPr txBox="1"/>
            <p:nvPr/>
          </p:nvSpPr>
          <p:spPr>
            <a:xfrm>
              <a:off x="7813607" y="2467238"/>
              <a:ext cx="1909498" cy="735458"/>
            </a:xfrm>
            <a:prstGeom prst="rect">
              <a:avLst/>
            </a:prstGeom>
            <a:noFill/>
          </p:spPr>
          <p:txBody>
            <a:bodyPr wrap="none" rtlCol="0" anchor="t" anchorCtr="1">
              <a:spAutoFit/>
            </a:bodyPr>
            <a:lstStyle/>
            <a:p>
              <a:pPr lvl="0" algn="ctr">
                <a:lnSpc>
                  <a:spcPts val="2680"/>
                </a:lnSpc>
              </a:pPr>
              <a:r>
                <a:rPr lang="zh-CN" altLang="en-US"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职业规划</a:t>
              </a:r>
              <a:endParaRPr lang="en-US" altLang="zh-CN"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lvl="0" algn="ctr">
                <a:lnSpc>
                  <a:spcPts val="2680"/>
                </a:lnSpc>
              </a:pPr>
              <a:r>
                <a:rPr lang="en-US" altLang="zh-CN"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rPr>
                <a:t>THE Scenery DESIGN</a:t>
              </a:r>
              <a:endParaRPr lang="zh-CN" altLang="en-US" sz="1200" cap="all" dirty="0">
                <a:solidFill>
                  <a:schemeClr val="bg1"/>
                </a:solidFill>
                <a:latin typeface="FZHei-B01S" panose="02010601030101010101" pitchFamily="2" charset="-122"/>
                <a:ea typeface="FZHei-B01S" panose="02010601030101010101" pitchFamily="2" charset="-122"/>
                <a:cs typeface="Microsoft JhengHei Light" panose="020B0304030504040204" pitchFamily="34" charset="-122"/>
                <a:sym typeface="FZHei-B01S" panose="02010601030101010101" pitchFamily="2" charset="-122"/>
              </a:endParaRPr>
            </a:p>
          </p:txBody>
        </p:sp>
        <p:cxnSp>
          <p:nvCxnSpPr>
            <p:cNvPr id="19" name="Straight Connector 39"/>
            <p:cNvCxnSpPr/>
            <p:nvPr/>
          </p:nvCxnSpPr>
          <p:spPr>
            <a:xfrm>
              <a:off x="8578784" y="3383827"/>
              <a:ext cx="379142" cy="0"/>
            </a:xfrm>
            <a:prstGeom prst="line">
              <a:avLst/>
            </a:prstGeom>
            <a:ln>
              <a:solidFill>
                <a:srgbClr val="FDE110"/>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7654257" y="2867751"/>
            <a:ext cx="1472872" cy="231357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lvl="0" algn="ctr"/>
            <a:r>
              <a:rPr lang="zh-CN" altLang="en-US" sz="7200" b="1" spc="6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目录</a:t>
            </a:r>
            <a:endParaRPr lang="zh-CN" altLang="en-US" sz="7200" b="1" spc="6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6600"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26600" fill="hold" nodeType="afterEffect" p14:presetBounceEnd="5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5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26600" fill="hold" nodeType="afterEffect" p14:presetBounceEnd="50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50000">
                                          <p:cBhvr additive="base">
                                            <p:cTn id="17"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accel="26600" fill="hold" nodeType="afterEffect" p14:presetBounceEnd="50000">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14:bounceEnd="50000">
                                          <p:cBhvr additive="base">
                                            <p:cTn id="22"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3"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66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2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2660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ppt_x"/>
                                              </p:val>
                                            </p:tav>
                                            <p:tav tm="100000">
                                              <p:val>
                                                <p:strVal val="#ppt_x"/>
                                              </p:val>
                                            </p:tav>
                                          </p:tavLst>
                                        </p:anim>
                                        <p:anim calcmode="lin" valueType="num">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accel="266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750" fill="hold"/>
                                            <p:tgtEl>
                                              <p:spTgt spid="16"/>
                                            </p:tgtEl>
                                            <p:attrNameLst>
                                              <p:attrName>ppt_x</p:attrName>
                                            </p:attrNameLst>
                                          </p:cBhvr>
                                          <p:tavLst>
                                            <p:tav tm="0">
                                              <p:val>
                                                <p:strVal val="#ppt_x"/>
                                              </p:val>
                                            </p:tav>
                                            <p:tav tm="100000">
                                              <p:val>
                                                <p:strVal val="#ppt_x"/>
                                              </p:val>
                                            </p:tav>
                                          </p:tavLst>
                                        </p:anim>
                                        <p:anim calcmode="lin" valueType="num">
                                          <p:cBhvr additive="base">
                                            <p:cTn id="23"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81"/>
          <p:cNvSpPr/>
          <p:nvPr/>
        </p:nvSpPr>
        <p:spPr>
          <a:xfrm rot="2539609">
            <a:off x="6805621" y="4522423"/>
            <a:ext cx="641231" cy="106815"/>
          </a:xfrm>
          <a:custGeom>
            <a:avLst/>
            <a:gdLst/>
            <a:ahLst/>
            <a:cxnLst/>
            <a:rect l="0" t="0" r="0" b="0"/>
            <a:pathLst>
              <a:path>
                <a:moveTo>
                  <a:pt x="0" y="32211"/>
                </a:moveTo>
                <a:lnTo>
                  <a:pt x="386650" y="32211"/>
                </a:lnTo>
              </a:path>
            </a:pathLst>
          </a:custGeom>
          <a:noFill/>
          <a:ln w="12700">
            <a:solidFill>
              <a:schemeClr val="bg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3" name="Freeform 82"/>
          <p:cNvSpPr/>
          <p:nvPr/>
        </p:nvSpPr>
        <p:spPr>
          <a:xfrm>
            <a:off x="6982940" y="3724011"/>
            <a:ext cx="701893" cy="106815"/>
          </a:xfrm>
          <a:custGeom>
            <a:avLst/>
            <a:gdLst/>
            <a:ahLst/>
            <a:cxnLst/>
            <a:rect l="0" t="0" r="0" b="0"/>
            <a:pathLst>
              <a:path>
                <a:moveTo>
                  <a:pt x="0" y="32211"/>
                </a:moveTo>
                <a:lnTo>
                  <a:pt x="423229"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4" name="Freeform 83"/>
          <p:cNvSpPr/>
          <p:nvPr/>
        </p:nvSpPr>
        <p:spPr>
          <a:xfrm rot="19060391">
            <a:off x="6805621" y="2925599"/>
            <a:ext cx="641231" cy="106815"/>
          </a:xfrm>
          <a:custGeom>
            <a:avLst/>
            <a:gdLst/>
            <a:ahLst/>
            <a:cxnLst/>
            <a:rect l="0" t="0" r="0" b="0"/>
            <a:pathLst>
              <a:path>
                <a:moveTo>
                  <a:pt x="0" y="32211"/>
                </a:moveTo>
                <a:lnTo>
                  <a:pt x="386650" y="32211"/>
                </a:lnTo>
              </a:path>
            </a:pathLst>
          </a:custGeom>
          <a:noFill/>
          <a:ln w="12700">
            <a:solidFill>
              <a:schemeClr val="bg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6" name="Freeform 85"/>
          <p:cNvSpPr/>
          <p:nvPr/>
        </p:nvSpPr>
        <p:spPr>
          <a:xfrm>
            <a:off x="7207046" y="1845727"/>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3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8" name="Freeform 87"/>
          <p:cNvSpPr/>
          <p:nvPr/>
        </p:nvSpPr>
        <p:spPr>
          <a:xfrm>
            <a:off x="7616493" y="3229151"/>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3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0" name="Freeform 89"/>
          <p:cNvSpPr/>
          <p:nvPr/>
        </p:nvSpPr>
        <p:spPr>
          <a:xfrm>
            <a:off x="7207046" y="4636151"/>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3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0" name="Freeform 109"/>
          <p:cNvSpPr/>
          <p:nvPr/>
        </p:nvSpPr>
        <p:spPr>
          <a:xfrm>
            <a:off x="5201904" y="2924234"/>
            <a:ext cx="1717173" cy="1716719"/>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48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Freeform 28"/>
          <p:cNvSpPr/>
          <p:nvPr/>
        </p:nvSpPr>
        <p:spPr>
          <a:xfrm rot="19060391" flipH="1">
            <a:off x="4616381" y="4522423"/>
            <a:ext cx="641231" cy="106815"/>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Freeform 29"/>
          <p:cNvSpPr/>
          <p:nvPr/>
        </p:nvSpPr>
        <p:spPr>
          <a:xfrm flipH="1">
            <a:off x="4421332" y="3724011"/>
            <a:ext cx="701893" cy="106815"/>
          </a:xfrm>
          <a:custGeom>
            <a:avLst/>
            <a:gdLst/>
            <a:ahLst/>
            <a:cxnLst/>
            <a:rect l="0" t="0" r="0" b="0"/>
            <a:pathLst>
              <a:path>
                <a:moveTo>
                  <a:pt x="0" y="32211"/>
                </a:moveTo>
                <a:lnTo>
                  <a:pt x="423229" y="32211"/>
                </a:lnTo>
              </a:path>
            </a:pathLst>
          </a:custGeom>
          <a:noFill/>
          <a:ln w="12700">
            <a:solidFill>
              <a:schemeClr val="bg2"/>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Freeform 30"/>
          <p:cNvSpPr/>
          <p:nvPr/>
        </p:nvSpPr>
        <p:spPr>
          <a:xfrm rot="2539609" flipH="1">
            <a:off x="4616381" y="2925599"/>
            <a:ext cx="641231" cy="106815"/>
          </a:xfrm>
          <a:custGeom>
            <a:avLst/>
            <a:gdLst/>
            <a:ahLst/>
            <a:cxnLst/>
            <a:rect l="0" t="0" r="0" b="0"/>
            <a:pathLst>
              <a:path>
                <a:moveTo>
                  <a:pt x="0" y="32211"/>
                </a:moveTo>
                <a:lnTo>
                  <a:pt x="386650" y="32211"/>
                </a:lnTo>
              </a:path>
            </a:pathLst>
          </a:custGeom>
          <a:noFill/>
          <a:ln w="12700">
            <a:solidFill>
              <a:schemeClr val="bg1"/>
            </a:solidFill>
            <a:headEnd type="oval"/>
            <a:tailEnd type="ova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Freeform 31"/>
          <p:cNvSpPr/>
          <p:nvPr/>
        </p:nvSpPr>
        <p:spPr>
          <a:xfrm>
            <a:off x="3729140" y="1845727"/>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32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Freeform 32"/>
          <p:cNvSpPr/>
          <p:nvPr/>
        </p:nvSpPr>
        <p:spPr>
          <a:xfrm>
            <a:off x="3366580" y="3229151"/>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5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Freeform 33"/>
          <p:cNvSpPr/>
          <p:nvPr/>
        </p:nvSpPr>
        <p:spPr>
          <a:xfrm>
            <a:off x="3750626" y="4636151"/>
            <a:ext cx="1096817" cy="1096532"/>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1" tIns="141821" rIns="141821" bIns="141821" numCol="1" spcCol="953" anchor="ctr" anchorCtr="0">
            <a:noAutofit/>
          </a:bodyPr>
          <a:lstStyle/>
          <a:p>
            <a:pPr algn="ctr" defTabSz="888365">
              <a:lnSpc>
                <a:spcPct val="90000"/>
              </a:lnSpc>
              <a:spcBef>
                <a:spcPct val="0"/>
              </a:spcBef>
              <a:spcAft>
                <a:spcPct val="35000"/>
              </a:spcAft>
            </a:pPr>
            <a:endParaRPr lang="en-US" sz="3600"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 name="Group 66"/>
          <p:cNvGrpSpPr/>
          <p:nvPr/>
        </p:nvGrpSpPr>
        <p:grpSpPr>
          <a:xfrm>
            <a:off x="8757780" y="3259603"/>
            <a:ext cx="2596968" cy="862764"/>
            <a:chOff x="5603652" y="1698196"/>
            <a:chExt cx="1947726" cy="647242"/>
          </a:xfrm>
        </p:grpSpPr>
        <p:sp>
          <p:nvSpPr>
            <p:cNvPr id="37" name="Text Placeholder 3"/>
            <p:cNvSpPr txBox="1"/>
            <p:nvPr/>
          </p:nvSpPr>
          <p:spPr>
            <a:xfrm>
              <a:off x="5603652" y="1698196"/>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Text Placeholder 3"/>
            <p:cNvSpPr txBox="1"/>
            <p:nvPr/>
          </p:nvSpPr>
          <p:spPr>
            <a:xfrm>
              <a:off x="5603652" y="1883797"/>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 name="Group 69"/>
          <p:cNvGrpSpPr/>
          <p:nvPr/>
        </p:nvGrpSpPr>
        <p:grpSpPr>
          <a:xfrm>
            <a:off x="8450541" y="1800606"/>
            <a:ext cx="2596968" cy="887926"/>
            <a:chOff x="5603652" y="1679318"/>
            <a:chExt cx="1947726" cy="666118"/>
          </a:xfrm>
        </p:grpSpPr>
        <p:sp>
          <p:nvSpPr>
            <p:cNvPr id="40" name="Text Placeholder 3"/>
            <p:cNvSpPr txBox="1"/>
            <p:nvPr/>
          </p:nvSpPr>
          <p:spPr>
            <a:xfrm>
              <a:off x="5603652" y="1679318"/>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1" name="Text Placeholder 3"/>
            <p:cNvSpPr txBox="1"/>
            <p:nvPr/>
          </p:nvSpPr>
          <p:spPr>
            <a:xfrm>
              <a:off x="5603652" y="1883795"/>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 name="Group 72"/>
          <p:cNvGrpSpPr/>
          <p:nvPr/>
        </p:nvGrpSpPr>
        <p:grpSpPr>
          <a:xfrm>
            <a:off x="1000036" y="4718600"/>
            <a:ext cx="2596970" cy="890542"/>
            <a:chOff x="5603652" y="1677356"/>
            <a:chExt cx="1947728" cy="668081"/>
          </a:xfrm>
        </p:grpSpPr>
        <p:sp>
          <p:nvSpPr>
            <p:cNvPr id="43" name="Text Placeholder 3"/>
            <p:cNvSpPr txBox="1"/>
            <p:nvPr/>
          </p:nvSpPr>
          <p:spPr>
            <a:xfrm>
              <a:off x="6935826" y="1677356"/>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4"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 name="Group 75"/>
          <p:cNvGrpSpPr/>
          <p:nvPr/>
        </p:nvGrpSpPr>
        <p:grpSpPr>
          <a:xfrm>
            <a:off x="678248" y="3336394"/>
            <a:ext cx="2596970" cy="887926"/>
            <a:chOff x="5603652" y="1679318"/>
            <a:chExt cx="1947728" cy="666118"/>
          </a:xfrm>
        </p:grpSpPr>
        <p:sp>
          <p:nvSpPr>
            <p:cNvPr id="46" name="Text Placeholder 3"/>
            <p:cNvSpPr txBox="1"/>
            <p:nvPr/>
          </p:nvSpPr>
          <p:spPr>
            <a:xfrm>
              <a:off x="6935826" y="1679318"/>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7" name="Text Placeholder 3"/>
            <p:cNvSpPr txBox="1"/>
            <p:nvPr/>
          </p:nvSpPr>
          <p:spPr>
            <a:xfrm>
              <a:off x="5603652" y="1883795"/>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 name="Group 72"/>
          <p:cNvGrpSpPr/>
          <p:nvPr/>
        </p:nvGrpSpPr>
        <p:grpSpPr>
          <a:xfrm>
            <a:off x="1000036" y="1934639"/>
            <a:ext cx="2596970" cy="862596"/>
            <a:chOff x="5603652" y="1698320"/>
            <a:chExt cx="1947728" cy="647116"/>
          </a:xfrm>
        </p:grpSpPr>
        <p:sp>
          <p:nvSpPr>
            <p:cNvPr id="49" name="Text Placeholder 3"/>
            <p:cNvSpPr txBox="1"/>
            <p:nvPr/>
          </p:nvSpPr>
          <p:spPr>
            <a:xfrm>
              <a:off x="6935826" y="1698320"/>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altLang="zh-CN"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0" name="Text Placeholder 3"/>
            <p:cNvSpPr txBox="1"/>
            <p:nvPr/>
          </p:nvSpPr>
          <p:spPr>
            <a:xfrm>
              <a:off x="5603652" y="1883795"/>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7" name="Group 69"/>
          <p:cNvGrpSpPr/>
          <p:nvPr/>
        </p:nvGrpSpPr>
        <p:grpSpPr>
          <a:xfrm>
            <a:off x="8450541" y="4718597"/>
            <a:ext cx="2596968" cy="866447"/>
            <a:chOff x="5603652" y="1695432"/>
            <a:chExt cx="1947726" cy="650005"/>
          </a:xfrm>
        </p:grpSpPr>
        <p:sp>
          <p:nvSpPr>
            <p:cNvPr id="52" name="Text Placeholder 3"/>
            <p:cNvSpPr txBox="1"/>
            <p:nvPr/>
          </p:nvSpPr>
          <p:spPr>
            <a:xfrm>
              <a:off x="5603652" y="1695432"/>
              <a:ext cx="615554" cy="18471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添加标题</a:t>
              </a:r>
              <a:endParaRPr lang="en-US" sz="1600" b="1"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3" name="Text Placeholder 3"/>
            <p:cNvSpPr txBox="1"/>
            <p:nvPr/>
          </p:nvSpPr>
          <p:spPr>
            <a:xfrm>
              <a:off x="5603652" y="1883796"/>
              <a:ext cx="1947726" cy="4616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rPr>
                <a:t>您的内容打在这里，或者通过复制您的文本后，在此框中选择粘贴，并选择只保留文字。</a:t>
              </a:r>
              <a:endParaRPr lang="en-US" sz="1335"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5" name="Freeform 62"/>
          <p:cNvSpPr>
            <a:spLocks noEditPoints="1"/>
          </p:cNvSpPr>
          <p:nvPr/>
        </p:nvSpPr>
        <p:spPr bwMode="auto">
          <a:xfrm>
            <a:off x="4057271" y="2172013"/>
            <a:ext cx="440556" cy="44396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6" name="Freeform 66"/>
          <p:cNvSpPr>
            <a:spLocks noEditPoints="1"/>
          </p:cNvSpPr>
          <p:nvPr/>
        </p:nvSpPr>
        <p:spPr bwMode="auto">
          <a:xfrm>
            <a:off x="3638105" y="3544036"/>
            <a:ext cx="563065" cy="436624"/>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reeform 6"/>
          <p:cNvSpPr>
            <a:spLocks noEditPoints="1"/>
          </p:cNvSpPr>
          <p:nvPr/>
        </p:nvSpPr>
        <p:spPr bwMode="auto">
          <a:xfrm>
            <a:off x="4055339" y="4993749"/>
            <a:ext cx="487391" cy="38133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2" name="Freeform 57"/>
          <p:cNvSpPr>
            <a:spLocks noEditPoints="1"/>
          </p:cNvSpPr>
          <p:nvPr/>
        </p:nvSpPr>
        <p:spPr bwMode="auto">
          <a:xfrm>
            <a:off x="7587789" y="2229153"/>
            <a:ext cx="378563" cy="33551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5" name="Freeform 131"/>
          <p:cNvSpPr/>
          <p:nvPr/>
        </p:nvSpPr>
        <p:spPr bwMode="auto">
          <a:xfrm>
            <a:off x="7932581" y="3576825"/>
            <a:ext cx="428455" cy="434833"/>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5"/>
          <p:cNvSpPr>
            <a:spLocks noEditPoints="1"/>
          </p:cNvSpPr>
          <p:nvPr/>
        </p:nvSpPr>
        <p:spPr bwMode="auto">
          <a:xfrm>
            <a:off x="7510303" y="4939331"/>
            <a:ext cx="490300" cy="49017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42"/>
          <p:cNvSpPr>
            <a:spLocks noEditPoints="1"/>
          </p:cNvSpPr>
          <p:nvPr/>
        </p:nvSpPr>
        <p:spPr bwMode="auto">
          <a:xfrm>
            <a:off x="5683910" y="3458528"/>
            <a:ext cx="753164" cy="6481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04" tIns="60952" rIns="121904" bIns="60952" numCol="1" anchor="t" anchorCtr="0" compatLnSpc="1"/>
          <a:lstStyle/>
          <a:p>
            <a:endParaRPr lang="en-US" sz="360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54" name="组合 53"/>
          <p:cNvGrpSpPr/>
          <p:nvPr/>
        </p:nvGrpSpPr>
        <p:grpSpPr>
          <a:xfrm>
            <a:off x="179991" y="338466"/>
            <a:ext cx="3254570" cy="563794"/>
            <a:chOff x="744342" y="709010"/>
            <a:chExt cx="3255323" cy="563925"/>
          </a:xfrm>
        </p:grpSpPr>
        <p:sp>
          <p:nvSpPr>
            <p:cNvPr id="55"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6" name="直接连接符 55"/>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Effect transition="in" filter="fade">
                                      <p:cBhvr>
                                        <p:cTn id="15" dur="500"/>
                                        <p:tgtEl>
                                          <p:spTgt spid="5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upLeft)">
                                      <p:cBhvr>
                                        <p:cTn id="19" dur="500"/>
                                        <p:tgtEl>
                                          <p:spTgt spid="3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2500"/>
                            </p:stCondLst>
                            <p:childTnLst>
                              <p:par>
                                <p:cTn id="33" presetID="2" presetClass="entr" presetSubtype="8" accel="50000" decel="5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8" presetClass="entr" presetSubtype="12"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strips(downLeft)">
                                      <p:cBhvr>
                                        <p:cTn id="40" dur="500"/>
                                        <p:tgtEl>
                                          <p:spTgt spid="30"/>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4500"/>
                            </p:stCondLst>
                            <p:childTnLst>
                              <p:par>
                                <p:cTn id="54" presetID="2" presetClass="entr" presetSubtype="8" accel="50000" decel="5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fill="hold"/>
                                        <p:tgtEl>
                                          <p:spTgt spid="5"/>
                                        </p:tgtEl>
                                        <p:attrNameLst>
                                          <p:attrName>ppt_x</p:attrName>
                                        </p:attrNameLst>
                                      </p:cBhvr>
                                      <p:tavLst>
                                        <p:tav tm="0">
                                          <p:val>
                                            <p:strVal val="0-#ppt_w/2"/>
                                          </p:val>
                                        </p:tav>
                                        <p:tav tm="100000">
                                          <p:val>
                                            <p:strVal val="#ppt_x"/>
                                          </p:val>
                                        </p:tav>
                                      </p:tavLst>
                                    </p:anim>
                                    <p:anim calcmode="lin" valueType="num">
                                      <p:cBhvr additive="base">
                                        <p:cTn id="57" dur="500" fill="hold"/>
                                        <p:tgtEl>
                                          <p:spTgt spid="5"/>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8" presetClass="entr" presetSubtype="12"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downLeft)">
                                      <p:cBhvr>
                                        <p:cTn id="61" dur="500"/>
                                        <p:tgtEl>
                                          <p:spTgt spid="29"/>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childTnLst>
                                </p:cTn>
                              </p:par>
                            </p:childTnLst>
                          </p:cTn>
                        </p:par>
                        <p:par>
                          <p:cTn id="74" fill="hold">
                            <p:stCondLst>
                              <p:cond delay="6500"/>
                            </p:stCondLst>
                            <p:childTnLst>
                              <p:par>
                                <p:cTn id="75" presetID="2" presetClass="entr" presetSubtype="8" accel="50000" decel="5000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0-#ppt_w/2"/>
                                          </p:val>
                                        </p:tav>
                                        <p:tav tm="100000">
                                          <p:val>
                                            <p:strVal val="#ppt_x"/>
                                          </p:val>
                                        </p:tav>
                                      </p:tavLst>
                                    </p:anim>
                                    <p:anim calcmode="lin" valueType="num">
                                      <p:cBhvr additive="base">
                                        <p:cTn id="78" dur="500" fill="hold"/>
                                        <p:tgtEl>
                                          <p:spTgt spid="4"/>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18" presetClass="entr" presetSubtype="3" fill="hold"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strips(upRight)">
                                      <p:cBhvr>
                                        <p:cTn id="82" dur="500"/>
                                        <p:tgtEl>
                                          <p:spTgt spid="84"/>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childTnLst>
                          </p:cTn>
                        </p:par>
                        <p:par>
                          <p:cTn id="95" fill="hold">
                            <p:stCondLst>
                              <p:cond delay="8500"/>
                            </p:stCondLst>
                            <p:childTnLst>
                              <p:par>
                                <p:cTn id="96" presetID="2" presetClass="entr" presetSubtype="2" accel="50000" decel="5000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strips(downRight)">
                                      <p:cBhvr>
                                        <p:cTn id="103" dur="500"/>
                                        <p:tgtEl>
                                          <p:spTgt spid="83"/>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childTnLst>
                          </p:cTn>
                        </p:par>
                        <p:par>
                          <p:cTn id="110" fill="hold">
                            <p:stCondLst>
                              <p:cond delay="10000"/>
                            </p:stCondLst>
                            <p:childTnLst>
                              <p:par>
                                <p:cTn id="111" presetID="53" presetClass="entr" presetSubtype="16"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 calcmode="lin" valueType="num">
                                      <p:cBhvr>
                                        <p:cTn id="113" dur="500" fill="hold"/>
                                        <p:tgtEl>
                                          <p:spTgt spid="45"/>
                                        </p:tgtEl>
                                        <p:attrNameLst>
                                          <p:attrName>ppt_w</p:attrName>
                                        </p:attrNameLst>
                                      </p:cBhvr>
                                      <p:tavLst>
                                        <p:tav tm="0">
                                          <p:val>
                                            <p:fltVal val="0"/>
                                          </p:val>
                                        </p:tav>
                                        <p:tav tm="100000">
                                          <p:val>
                                            <p:strVal val="#ppt_w"/>
                                          </p:val>
                                        </p:tav>
                                      </p:tavLst>
                                    </p:anim>
                                    <p:anim calcmode="lin" valueType="num">
                                      <p:cBhvr>
                                        <p:cTn id="114" dur="500" fill="hold"/>
                                        <p:tgtEl>
                                          <p:spTgt spid="45"/>
                                        </p:tgtEl>
                                        <p:attrNameLst>
                                          <p:attrName>ppt_h</p:attrName>
                                        </p:attrNameLst>
                                      </p:cBhvr>
                                      <p:tavLst>
                                        <p:tav tm="0">
                                          <p:val>
                                            <p:fltVal val="0"/>
                                          </p:val>
                                        </p:tav>
                                        <p:tav tm="100000">
                                          <p:val>
                                            <p:strVal val="#ppt_h"/>
                                          </p:val>
                                        </p:tav>
                                      </p:tavLst>
                                    </p:anim>
                                    <p:animEffect transition="in" filter="fade">
                                      <p:cBhvr>
                                        <p:cTn id="115" dur="500"/>
                                        <p:tgtEl>
                                          <p:spTgt spid="45"/>
                                        </p:tgtEl>
                                      </p:cBhvr>
                                    </p:animEffect>
                                  </p:childTnLst>
                                </p:cTn>
                              </p:par>
                            </p:childTnLst>
                          </p:cTn>
                        </p:par>
                        <p:par>
                          <p:cTn id="116" fill="hold">
                            <p:stCondLst>
                              <p:cond delay="10500"/>
                            </p:stCondLst>
                            <p:childTnLst>
                              <p:par>
                                <p:cTn id="117" presetID="2" presetClass="entr" presetSubtype="2" accel="50000" decel="50000" fill="hold" nodeType="after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1+#ppt_w/2"/>
                                          </p:val>
                                        </p:tav>
                                        <p:tav tm="100000">
                                          <p:val>
                                            <p:strVal val="#ppt_x"/>
                                          </p:val>
                                        </p:tav>
                                      </p:tavLst>
                                    </p:anim>
                                    <p:anim calcmode="lin" valueType="num">
                                      <p:cBhvr additive="base">
                                        <p:cTn id="120" dur="500" fill="hold"/>
                                        <p:tgtEl>
                                          <p:spTgt spid="2"/>
                                        </p:tgtEl>
                                        <p:attrNameLst>
                                          <p:attrName>ppt_y</p:attrName>
                                        </p:attrNameLst>
                                      </p:cBhvr>
                                      <p:tavLst>
                                        <p:tav tm="0">
                                          <p:val>
                                            <p:strVal val="#ppt_y"/>
                                          </p:val>
                                        </p:tav>
                                        <p:tav tm="100000">
                                          <p:val>
                                            <p:strVal val="#ppt_y"/>
                                          </p:val>
                                        </p:tav>
                                      </p:tavLst>
                                    </p:anim>
                                  </p:childTnLst>
                                </p:cTn>
                              </p:par>
                            </p:childTnLst>
                          </p:cTn>
                        </p:par>
                        <p:par>
                          <p:cTn id="121" fill="hold">
                            <p:stCondLst>
                              <p:cond delay="11000"/>
                            </p:stCondLst>
                            <p:childTnLst>
                              <p:par>
                                <p:cTn id="122" presetID="18" presetClass="entr" presetSubtype="6" fill="hold"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strips(downRight)">
                                      <p:cBhvr>
                                        <p:cTn id="124" dur="500"/>
                                        <p:tgtEl>
                                          <p:spTgt spid="82"/>
                                        </p:tgtEl>
                                      </p:cBhvr>
                                    </p:animEffect>
                                  </p:childTnLst>
                                </p:cTn>
                              </p:par>
                            </p:childTnLst>
                          </p:cTn>
                        </p:par>
                        <p:par>
                          <p:cTn id="125" fill="hold">
                            <p:stCondLst>
                              <p:cond delay="11500"/>
                            </p:stCondLst>
                            <p:childTnLst>
                              <p:par>
                                <p:cTn id="126" presetID="53" presetClass="entr" presetSubtype="16" fill="hold" grpId="0" nodeType="afterEffect">
                                  <p:stCondLst>
                                    <p:cond delay="0"/>
                                  </p:stCondLst>
                                  <p:childTnLst>
                                    <p:set>
                                      <p:cBhvr>
                                        <p:cTn id="127" dur="1" fill="hold">
                                          <p:stCondLst>
                                            <p:cond delay="0"/>
                                          </p:stCondLst>
                                        </p:cTn>
                                        <p:tgtEl>
                                          <p:spTgt spid="90"/>
                                        </p:tgtEl>
                                        <p:attrNameLst>
                                          <p:attrName>style.visibility</p:attrName>
                                        </p:attrNameLst>
                                      </p:cBhvr>
                                      <p:to>
                                        <p:strVal val="visible"/>
                                      </p:to>
                                    </p:set>
                                    <p:anim calcmode="lin" valueType="num">
                                      <p:cBhvr>
                                        <p:cTn id="128" dur="500" fill="hold"/>
                                        <p:tgtEl>
                                          <p:spTgt spid="90"/>
                                        </p:tgtEl>
                                        <p:attrNameLst>
                                          <p:attrName>ppt_w</p:attrName>
                                        </p:attrNameLst>
                                      </p:cBhvr>
                                      <p:tavLst>
                                        <p:tav tm="0">
                                          <p:val>
                                            <p:fltVal val="0"/>
                                          </p:val>
                                        </p:tav>
                                        <p:tav tm="100000">
                                          <p:val>
                                            <p:strVal val="#ppt_w"/>
                                          </p:val>
                                        </p:tav>
                                      </p:tavLst>
                                    </p:anim>
                                    <p:anim calcmode="lin" valueType="num">
                                      <p:cBhvr>
                                        <p:cTn id="129" dur="500" fill="hold"/>
                                        <p:tgtEl>
                                          <p:spTgt spid="90"/>
                                        </p:tgtEl>
                                        <p:attrNameLst>
                                          <p:attrName>ppt_h</p:attrName>
                                        </p:attrNameLst>
                                      </p:cBhvr>
                                      <p:tavLst>
                                        <p:tav tm="0">
                                          <p:val>
                                            <p:fltVal val="0"/>
                                          </p:val>
                                        </p:tav>
                                        <p:tav tm="100000">
                                          <p:val>
                                            <p:strVal val="#ppt_h"/>
                                          </p:val>
                                        </p:tav>
                                      </p:tavLst>
                                    </p:anim>
                                    <p:animEffect transition="in" filter="fade">
                                      <p:cBhvr>
                                        <p:cTn id="130" dur="500"/>
                                        <p:tgtEl>
                                          <p:spTgt spid="90"/>
                                        </p:tgtEl>
                                      </p:cBhvr>
                                    </p:animEffect>
                                  </p:childTnLst>
                                </p:cTn>
                              </p:par>
                            </p:childTnLst>
                          </p:cTn>
                        </p:par>
                        <p:par>
                          <p:cTn id="131" fill="hold">
                            <p:stCondLst>
                              <p:cond delay="12000"/>
                            </p:stCondLst>
                            <p:childTnLst>
                              <p:par>
                                <p:cTn id="132" presetID="53" presetClass="entr" presetSubtype="16"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Effect transition="in" filter="fade">
                                      <p:cBhvr>
                                        <p:cTn id="136" dur="500"/>
                                        <p:tgtEl>
                                          <p:spTgt spid="48"/>
                                        </p:tgtEl>
                                      </p:cBhvr>
                                    </p:animEffect>
                                  </p:childTnLst>
                                </p:cTn>
                              </p:par>
                            </p:childTnLst>
                          </p:cTn>
                        </p:par>
                        <p:par>
                          <p:cTn id="137" fill="hold">
                            <p:stCondLst>
                              <p:cond delay="12500"/>
                            </p:stCondLst>
                            <p:childTnLst>
                              <p:par>
                                <p:cTn id="138" presetID="2" presetClass="entr" presetSubtype="2" accel="50000" decel="50000" fill="hold" nodeType="after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additive="base">
                                        <p:cTn id="140" dur="500" fill="hold"/>
                                        <p:tgtEl>
                                          <p:spTgt spid="7"/>
                                        </p:tgtEl>
                                        <p:attrNameLst>
                                          <p:attrName>ppt_x</p:attrName>
                                        </p:attrNameLst>
                                      </p:cBhvr>
                                      <p:tavLst>
                                        <p:tav tm="0">
                                          <p:val>
                                            <p:strVal val="1+#ppt_w/2"/>
                                          </p:val>
                                        </p:tav>
                                        <p:tav tm="100000">
                                          <p:val>
                                            <p:strVal val="#ppt_x"/>
                                          </p:val>
                                        </p:tav>
                                      </p:tavLst>
                                    </p:anim>
                                    <p:anim calcmode="lin" valueType="num">
                                      <p:cBhvr additive="base">
                                        <p:cTn id="141" dur="500" fill="hold"/>
                                        <p:tgtEl>
                                          <p:spTgt spid="7"/>
                                        </p:tgtEl>
                                        <p:attrNameLst>
                                          <p:attrName>ppt_y</p:attrName>
                                        </p:attrNameLst>
                                      </p:cBhvr>
                                      <p:tavLst>
                                        <p:tav tm="0">
                                          <p:val>
                                            <p:strVal val="#ppt_y"/>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fade">
                                      <p:cBhvr>
                                        <p:cTn id="144" dur="500"/>
                                        <p:tgtEl>
                                          <p:spTgt spid="54"/>
                                        </p:tgtEl>
                                      </p:cBhvr>
                                    </p:animEffect>
                                    <p:anim calcmode="lin" valueType="num">
                                      <p:cBhvr>
                                        <p:cTn id="145" dur="500" fill="hold"/>
                                        <p:tgtEl>
                                          <p:spTgt spid="54"/>
                                        </p:tgtEl>
                                        <p:attrNameLst>
                                          <p:attrName>ppt_x</p:attrName>
                                        </p:attrNameLst>
                                      </p:cBhvr>
                                      <p:tavLst>
                                        <p:tav tm="0">
                                          <p:val>
                                            <p:strVal val="#ppt_x"/>
                                          </p:val>
                                        </p:tav>
                                        <p:tav tm="100000">
                                          <p:val>
                                            <p:strVal val="#ppt_x"/>
                                          </p:val>
                                        </p:tav>
                                      </p:tavLst>
                                    </p:anim>
                                    <p:anim calcmode="lin" valueType="num">
                                      <p:cBhvr>
                                        <p:cTn id="146"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P spid="35" grpId="0" animBg="1"/>
      <p:bldP spid="36" grpId="0" animBg="1"/>
      <p:bldP spid="39" grpId="0" animBg="1"/>
      <p:bldP spid="42" grpId="0" animBg="1"/>
      <p:bldP spid="45" grpId="0" animBg="1"/>
      <p:bldP spid="48"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5080" t="50000" r="13408" b="12852"/>
          <a:stretch>
            <a:fillRect/>
          </a:stretch>
        </p:blipFill>
        <p:spPr>
          <a:xfrm>
            <a:off x="0" y="0"/>
            <a:ext cx="12192000" cy="6858000"/>
          </a:xfrm>
          <a:prstGeom prst="rect">
            <a:avLst/>
          </a:prstGeom>
        </p:spPr>
      </p:pic>
      <p:sp>
        <p:nvSpPr>
          <p:cNvPr id="5" name="任意多边形 26"/>
          <p:cNvSpPr/>
          <p:nvPr>
            <p:custDataLst>
              <p:tags r:id="rId2"/>
            </p:custDataLst>
          </p:nvPr>
        </p:nvSpPr>
        <p:spPr>
          <a:xfrm>
            <a:off x="4924148" y="2461255"/>
            <a:ext cx="3343489" cy="228173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57150">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anchor="ctr"/>
          <a:lstStyle/>
          <a:p>
            <a:pPr algn="ctr">
              <a:defRPr/>
            </a:pPr>
            <a:endParaRPr lang="zh-CN" altLang="en-US" sz="37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6"/>
          <p:cNvSpPr txBox="1"/>
          <p:nvPr>
            <p:custDataLst>
              <p:tags r:id="rId3"/>
            </p:custDataLst>
          </p:nvPr>
        </p:nvSpPr>
        <p:spPr>
          <a:xfrm>
            <a:off x="7388299" y="2694081"/>
            <a:ext cx="545291" cy="2016840"/>
          </a:xfrm>
          <a:prstGeom prst="rect">
            <a:avLst/>
          </a:prstGeom>
          <a:noFill/>
        </p:spPr>
        <p:txBody>
          <a:bodyPr vert="vert" lIns="0" tIns="0" rIns="0" bIns="0" anchor="ctr"/>
          <a:lstStyle/>
          <a:p>
            <a:pPr algn="ctr">
              <a:defRPr/>
            </a:pPr>
            <a:r>
              <a:rPr lang="en-US" altLang="zh-CN" sz="41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a:t>
            </a:r>
            <a:endParaRPr lang="zh-CN" altLang="en-US" sz="41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046679" y="3010005"/>
            <a:ext cx="3759093" cy="1579663"/>
          </a:xfrm>
          <a:prstGeom prst="rect">
            <a:avLst/>
          </a:prstGeom>
        </p:spPr>
        <p:txBody>
          <a:bodyPr wrap="square" lIns="0" tIns="0" rIns="0" bIns="0">
            <a:spAutoFit/>
          </a:bodyPr>
          <a:lstStyle/>
          <a:p>
            <a:pPr algn="ctr"/>
            <a:r>
              <a:rPr lang="zh-CN" altLang="en-US"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职业规划</a:t>
            </a: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algn="ct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endPar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11"/>
          <p:cNvSpPr txBox="1"/>
          <p:nvPr/>
        </p:nvSpPr>
        <p:spPr>
          <a:xfrm>
            <a:off x="3287568"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11"/>
          <p:cNvSpPr txBox="1"/>
          <p:nvPr/>
        </p:nvSpPr>
        <p:spPr>
          <a:xfrm>
            <a:off x="4887114"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1"/>
          <p:cNvSpPr txBox="1"/>
          <p:nvPr/>
        </p:nvSpPr>
        <p:spPr>
          <a:xfrm>
            <a:off x="3287568"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32"/>
          <p:cNvSpPr txBox="1"/>
          <p:nvPr/>
        </p:nvSpPr>
        <p:spPr>
          <a:xfrm>
            <a:off x="4887114"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5962495" y="1034606"/>
            <a:ext cx="1210588" cy="1323439"/>
          </a:xfrm>
          <a:prstGeom prst="rect">
            <a:avLst/>
          </a:prstGeom>
          <a:noFill/>
        </p:spPr>
        <p:txBody>
          <a:bodyPr wrap="none" rtlCol="0">
            <a:spAutoFit/>
          </a:bodyPr>
          <a:lstStyle/>
          <a:p>
            <a:r>
              <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肆</a:t>
            </a:r>
            <a:endPar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99"/>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799"/>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299"/>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23"/>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128" name="Straight Connector 24"/>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 name="组合 1"/>
          <p:cNvGrpSpPr/>
          <p:nvPr/>
        </p:nvGrpSpPr>
        <p:grpSpPr>
          <a:xfrm>
            <a:off x="1943868" y="2123981"/>
            <a:ext cx="1369704" cy="1356360"/>
            <a:chOff x="1943868" y="2123981"/>
            <a:chExt cx="1369704" cy="1356360"/>
          </a:xfrm>
        </p:grpSpPr>
        <p:sp>
          <p:nvSpPr>
            <p:cNvPr id="129" name="Oval 25"/>
            <p:cNvSpPr/>
            <p:nvPr/>
          </p:nvSpPr>
          <p:spPr bwMode="auto">
            <a:xfrm>
              <a:off x="1943868" y="2123981"/>
              <a:ext cx="1369704" cy="1356360"/>
            </a:xfrm>
            <a:prstGeom prst="ellipse">
              <a:avLst/>
            </a:prstGeom>
            <a:solidFill>
              <a:schemeClr val="accent1"/>
            </a:solidFill>
            <a:ln w="6350" cap="flat" cmpd="sng" algn="ctr">
              <a:noFill/>
              <a:prstDash val="solid"/>
              <a:miter lim="800000"/>
            </a:ln>
            <a:effectLst/>
          </p:spPr>
          <p:txBody>
            <a:bodyPr anchor="ctr"/>
            <a:lstStyle/>
            <a:p>
              <a:pPr algn="ctr" defTabSz="913130">
                <a:defRPr/>
              </a:pPr>
              <a:endParaRPr lang="en-US" kern="0"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8" name="Shape 2605"/>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3" name="组合 2"/>
          <p:cNvGrpSpPr/>
          <p:nvPr/>
        </p:nvGrpSpPr>
        <p:grpSpPr>
          <a:xfrm>
            <a:off x="5462967" y="2123032"/>
            <a:ext cx="1369704" cy="1358265"/>
            <a:chOff x="5462967" y="2123030"/>
            <a:chExt cx="1369704" cy="1358265"/>
          </a:xfrm>
        </p:grpSpPr>
        <p:sp>
          <p:nvSpPr>
            <p:cNvPr id="130" name="Oval 26"/>
            <p:cNvSpPr/>
            <p:nvPr/>
          </p:nvSpPr>
          <p:spPr bwMode="auto">
            <a:xfrm>
              <a:off x="5462967" y="2123030"/>
              <a:ext cx="1369704" cy="1358265"/>
            </a:xfrm>
            <a:prstGeom prst="ellipse">
              <a:avLst/>
            </a:prstGeom>
            <a:solidFill>
              <a:schemeClr val="accent2"/>
            </a:solidFill>
            <a:ln w="6350" cap="flat" cmpd="sng" algn="ctr">
              <a:noFill/>
              <a:prstDash val="solid"/>
              <a:miter lim="800000"/>
            </a:ln>
            <a:effectLst/>
          </p:spPr>
          <p:txBody>
            <a:bodyPr anchor="ctr"/>
            <a:lstStyle/>
            <a:p>
              <a:pPr algn="ctr" defTabSz="913130">
                <a:defRPr/>
              </a:pPr>
              <a:endParaRPr lang="en-US" kern="0"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9" name="Shape 2551"/>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4" name="组合 3"/>
          <p:cNvGrpSpPr/>
          <p:nvPr/>
        </p:nvGrpSpPr>
        <p:grpSpPr>
          <a:xfrm>
            <a:off x="9015925" y="2123032"/>
            <a:ext cx="1369704" cy="1358265"/>
            <a:chOff x="9015925" y="2123030"/>
            <a:chExt cx="1369704" cy="1358265"/>
          </a:xfrm>
        </p:grpSpPr>
        <p:sp>
          <p:nvSpPr>
            <p:cNvPr id="131" name="Oval 36"/>
            <p:cNvSpPr/>
            <p:nvPr/>
          </p:nvSpPr>
          <p:spPr bwMode="auto">
            <a:xfrm>
              <a:off x="9015925" y="2123030"/>
              <a:ext cx="1369704" cy="1358265"/>
            </a:xfrm>
            <a:prstGeom prst="ellipse">
              <a:avLst/>
            </a:prstGeom>
            <a:solidFill>
              <a:schemeClr val="accent1">
                <a:lumMod val="75000"/>
              </a:schemeClr>
            </a:solidFill>
            <a:ln w="6350" cap="flat" cmpd="sng" algn="ctr">
              <a:noFill/>
              <a:prstDash val="solid"/>
              <a:miter lim="800000"/>
            </a:ln>
            <a:effectLst/>
          </p:spPr>
          <p:txBody>
            <a:bodyPr anchor="ctr"/>
            <a:lstStyle/>
            <a:p>
              <a:pPr algn="ctr" defTabSz="913130">
                <a:defRPr/>
              </a:pPr>
              <a:endParaRPr lang="en-US" kern="0" dirty="0">
                <a:solidFill>
                  <a:srgbClr val="FFFFFF"/>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0" name="Shape 2562"/>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733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7" name="组合 26"/>
          <p:cNvGrpSpPr/>
          <p:nvPr/>
        </p:nvGrpSpPr>
        <p:grpSpPr>
          <a:xfrm>
            <a:off x="1772502" y="4251607"/>
            <a:ext cx="1934629" cy="888231"/>
            <a:chOff x="468937" y="2419540"/>
            <a:chExt cx="1934629" cy="888231"/>
          </a:xfrm>
        </p:grpSpPr>
        <p:sp>
          <p:nvSpPr>
            <p:cNvPr id="28"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rPr>
                <a:t>点击添加</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29" name="矩形 28"/>
            <p:cNvSpPr/>
            <p:nvPr/>
          </p:nvSpPr>
          <p:spPr>
            <a:xfrm>
              <a:off x="470268" y="2823664"/>
              <a:ext cx="1933298" cy="484107"/>
            </a:xfrm>
            <a:prstGeom prst="rect">
              <a:avLst/>
            </a:prstGeom>
          </p:spPr>
          <p:txBody>
            <a:bodyPr wrap="square">
              <a:spAutoFit/>
            </a:bodyPr>
            <a:lstStyle/>
            <a:p>
              <a:pPr>
                <a:lnSpc>
                  <a:spcPct val="150000"/>
                </a:lnSpc>
              </a:pPr>
              <a:r>
                <a:rPr lang="zh-CN" altLang="en-US" sz="9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组合 29"/>
          <p:cNvGrpSpPr/>
          <p:nvPr/>
        </p:nvGrpSpPr>
        <p:grpSpPr>
          <a:xfrm>
            <a:off x="5087202" y="4251607"/>
            <a:ext cx="1934629" cy="888231"/>
            <a:chOff x="468937" y="2419540"/>
            <a:chExt cx="1934629" cy="888231"/>
          </a:xfrm>
        </p:grpSpPr>
        <p:sp>
          <p:nvSpPr>
            <p:cNvPr id="31"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rPr>
                <a:t>点击添加</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2" name="矩形 31"/>
            <p:cNvSpPr/>
            <p:nvPr/>
          </p:nvSpPr>
          <p:spPr>
            <a:xfrm>
              <a:off x="470268" y="2823664"/>
              <a:ext cx="1933298" cy="484107"/>
            </a:xfrm>
            <a:prstGeom prst="rect">
              <a:avLst/>
            </a:prstGeom>
          </p:spPr>
          <p:txBody>
            <a:bodyPr wrap="square">
              <a:spAutoFit/>
            </a:bodyPr>
            <a:lstStyle/>
            <a:p>
              <a:pPr>
                <a:lnSpc>
                  <a:spcPct val="150000"/>
                </a:lnSpc>
              </a:pPr>
              <a:r>
                <a:rPr lang="zh-CN" altLang="en-US" sz="9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3" name="组合 32"/>
          <p:cNvGrpSpPr/>
          <p:nvPr/>
        </p:nvGrpSpPr>
        <p:grpSpPr>
          <a:xfrm>
            <a:off x="8916252" y="4251607"/>
            <a:ext cx="1934629" cy="888231"/>
            <a:chOff x="468937" y="2419540"/>
            <a:chExt cx="1934629" cy="888231"/>
          </a:xfrm>
        </p:grpSpPr>
        <p:sp>
          <p:nvSpPr>
            <p:cNvPr id="34" name="TextBox 18"/>
            <p:cNvSpPr txBox="1"/>
            <p:nvPr/>
          </p:nvSpPr>
          <p:spPr>
            <a:xfrm flipH="1">
              <a:off x="468937" y="2419540"/>
              <a:ext cx="1415772" cy="461665"/>
            </a:xfrm>
            <a:prstGeom prst="rect">
              <a:avLst/>
            </a:prstGeom>
            <a:noFill/>
          </p:spPr>
          <p:txBody>
            <a:bodyPr wrap="none" rtlCol="0">
              <a:spAutoFit/>
            </a:bodyPr>
            <a:lstStyle/>
            <a:p>
              <a:r>
                <a:rPr lang="zh-CN" alt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rPr>
                <a:t>点击添加</a:t>
              </a:r>
              <a:endParaRPr lang="en-US" sz="2400" b="1" dirty="0">
                <a:latin typeface="FZHei-B01S" panose="02010601030101010101" pitchFamily="2" charset="-122"/>
                <a:ea typeface="FZHei-B01S" panose="02010601030101010101" pitchFamily="2" charset="-122"/>
                <a:cs typeface="Roboto Black" charset="0"/>
                <a:sym typeface="FZHei-B01S" panose="02010601030101010101" pitchFamily="2" charset="-122"/>
              </a:endParaRPr>
            </a:p>
          </p:txBody>
        </p:sp>
        <p:sp>
          <p:nvSpPr>
            <p:cNvPr id="35" name="矩形 34"/>
            <p:cNvSpPr/>
            <p:nvPr/>
          </p:nvSpPr>
          <p:spPr>
            <a:xfrm>
              <a:off x="470268" y="2823664"/>
              <a:ext cx="1933298" cy="484107"/>
            </a:xfrm>
            <a:prstGeom prst="rect">
              <a:avLst/>
            </a:prstGeom>
          </p:spPr>
          <p:txBody>
            <a:bodyPr wrap="square">
              <a:spAutoFit/>
            </a:bodyPr>
            <a:lstStyle/>
            <a:p>
              <a:pPr>
                <a:lnSpc>
                  <a:spcPct val="150000"/>
                </a:lnSpc>
              </a:pPr>
              <a:r>
                <a:rPr lang="zh-CN" altLang="en-US" sz="900" dirty="0">
                  <a:latin typeface="FZHei-B01S" panose="02010601030101010101" pitchFamily="2" charset="-122"/>
                  <a:ea typeface="FZHei-B01S" panose="02010601030101010101" pitchFamily="2" charset="-122"/>
                  <a:sym typeface="FZHei-B01S" panose="02010601030101010101" pitchFamily="2" charset="-122"/>
                </a:rPr>
                <a:t>点击添加标题点击添加标题点击添加标题点击添加标题点击添加标题</a:t>
              </a:r>
              <a:endParaRPr lang="en-US" altLang="zh-CN" sz="9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2" name="组合 21"/>
          <p:cNvGrpSpPr/>
          <p:nvPr/>
        </p:nvGrpSpPr>
        <p:grpSpPr>
          <a:xfrm>
            <a:off x="179991" y="338466"/>
            <a:ext cx="3254570" cy="563794"/>
            <a:chOff x="744342" y="709010"/>
            <a:chExt cx="3255323" cy="563925"/>
          </a:xfrm>
        </p:grpSpPr>
        <p:sp>
          <p:nvSpPr>
            <p:cNvPr id="23"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24" name="直接连接符 23"/>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down)">
                                      <p:cBhvr>
                                        <p:cTn id="13" dur="500"/>
                                        <p:tgtEl>
                                          <p:spTgt spid="1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wipe(down)">
                                      <p:cBhvr>
                                        <p:cTn id="23" dur="500"/>
                                        <p:tgtEl>
                                          <p:spTgt spid="12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anim calcmode="lin" valueType="num">
                                      <p:cBhvr>
                                        <p:cTn id="51" dur="500" fill="hold"/>
                                        <p:tgtEl>
                                          <p:spTgt spid="22"/>
                                        </p:tgtEl>
                                        <p:attrNameLst>
                                          <p:attrName>ppt_x</p:attrName>
                                        </p:attrNameLst>
                                      </p:cBhvr>
                                      <p:tavLst>
                                        <p:tav tm="0">
                                          <p:val>
                                            <p:strVal val="#ppt_x"/>
                                          </p:val>
                                        </p:tav>
                                        <p:tav tm="100000">
                                          <p:val>
                                            <p:strVal val="#ppt_x"/>
                                          </p:val>
                                        </p:tav>
                                      </p:tavLst>
                                    </p:anim>
                                    <p:anim calcmode="lin" valueType="num">
                                      <p:cBhvr>
                                        <p:cTn id="5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îṡļidè"/>
          <p:cNvSpPr/>
          <p:nvPr/>
        </p:nvSpPr>
        <p:spPr bwMode="auto">
          <a:xfrm>
            <a:off x="8818575" y="1313970"/>
            <a:ext cx="2626904" cy="4540877"/>
          </a:xfrm>
          <a:prstGeom prst="roundRect">
            <a:avLst>
              <a:gd name="adj" fmla="val 0"/>
            </a:avLst>
          </a:prstGeom>
          <a:blipFill dpi="0" rotWithShape="1">
            <a:blip r:embed="rId1">
              <a:extLst>
                <a:ext uri="{28A0092B-C50C-407E-A947-70E740481C1C}">
                  <a14:useLocalDpi xmlns:a14="http://schemas.microsoft.com/office/drawing/2010/main" val="0"/>
                </a:ext>
              </a:extLst>
            </a:blip>
            <a:srcRect/>
            <a:stretch>
              <a:fillRect/>
            </a:stretch>
          </a:blipFill>
          <a:ln w="25400" cap="flat">
            <a:noFill/>
            <a:miter lim="400000"/>
          </a:ln>
          <a:effectLst/>
        </p:spPr>
        <p:txBody>
          <a:bodyPr anchor="t"/>
          <a:lstStyle/>
          <a:p>
            <a:pPr algn="ctr"/>
            <a:endParaRPr lang="en-US" altLang="zh-CN"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íSľiďè"/>
          <p:cNvSpPr/>
          <p:nvPr/>
        </p:nvSpPr>
        <p:spPr>
          <a:xfrm>
            <a:off x="7131051" y="3848099"/>
            <a:ext cx="1991284" cy="177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6" name="ïŝ1íḓe"/>
          <p:cNvSpPr/>
          <p:nvPr/>
        </p:nvSpPr>
        <p:spPr>
          <a:xfrm>
            <a:off x="6840505" y="1683657"/>
            <a:ext cx="2594648" cy="221559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9" name="îşļídé"/>
          <p:cNvSpPr/>
          <p:nvPr/>
        </p:nvSpPr>
        <p:spPr>
          <a:xfrm>
            <a:off x="4731657" y="3584409"/>
            <a:ext cx="2587993" cy="204327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10" name="ïS1íḓè"/>
          <p:cNvSpPr/>
          <p:nvPr/>
        </p:nvSpPr>
        <p:spPr>
          <a:xfrm>
            <a:off x="5088891" y="1970088"/>
            <a:ext cx="1991284" cy="1807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8" name="íṧḻïḍè"/>
          <p:cNvSpPr/>
          <p:nvPr/>
        </p:nvSpPr>
        <p:spPr>
          <a:xfrm>
            <a:off x="474288" y="1428678"/>
            <a:ext cx="5043136" cy="448105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FZHei-B01S" panose="02010601030101010101" pitchFamily="2" charset="-122"/>
              <a:ea typeface="FZHei-B01S" panose="02010601030101010101" pitchFamily="2" charset="-122"/>
              <a:sym typeface="FZHei-B01S" panose="02010601030101010101" pitchFamily="2" charset="-122"/>
            </a:endParaRPr>
          </a:p>
        </p:txBody>
      </p:sp>
      <p:sp>
        <p:nvSpPr>
          <p:cNvPr id="27" name="TextBox 11"/>
          <p:cNvSpPr txBox="1">
            <a:spLocks noChangeArrowheads="1"/>
          </p:cNvSpPr>
          <p:nvPr/>
        </p:nvSpPr>
        <p:spPr bwMode="auto">
          <a:xfrm flipH="1">
            <a:off x="5212916" y="2277973"/>
            <a:ext cx="1867259" cy="181588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点击添加点击添加文本点击添加点击添加文本点击添加文本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8" name="TextBox 11"/>
          <p:cNvSpPr txBox="1">
            <a:spLocks noChangeArrowheads="1"/>
          </p:cNvSpPr>
          <p:nvPr/>
        </p:nvSpPr>
        <p:spPr bwMode="auto">
          <a:xfrm flipH="1">
            <a:off x="7204200" y="4093855"/>
            <a:ext cx="1867259" cy="181588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点击添加文本 点击添加点击添加文本点击添加点击添加文本点击添加文本   </a:t>
            </a: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1" name="组合 10"/>
          <p:cNvGrpSpPr/>
          <p:nvPr/>
        </p:nvGrpSpPr>
        <p:grpSpPr>
          <a:xfrm>
            <a:off x="179991" y="338466"/>
            <a:ext cx="3254570" cy="563794"/>
            <a:chOff x="744342" y="709010"/>
            <a:chExt cx="3255323" cy="563925"/>
          </a:xfrm>
        </p:grpSpPr>
        <p:sp>
          <p:nvSpPr>
            <p:cNvPr id="12"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3" name="直接连接符 12"/>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9" grpId="0" animBg="1"/>
      <p:bldP spid="10"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17490" t="13411" r="17490" b="4853"/>
          <a:stretch>
            <a:fillRect/>
          </a:stretch>
        </p:blipFill>
        <p:spPr>
          <a:xfrm rot="5400000">
            <a:off x="2667000" y="-2667002"/>
            <a:ext cx="6857998" cy="12192003"/>
          </a:xfrm>
          <a:prstGeom prst="rect">
            <a:avLst/>
          </a:prstGeom>
        </p:spPr>
      </p:pic>
      <p:sp>
        <p:nvSpPr>
          <p:cNvPr id="6" name="Title 1"/>
          <p:cNvSpPr txBox="1"/>
          <p:nvPr/>
        </p:nvSpPr>
        <p:spPr>
          <a:xfrm>
            <a:off x="2442252" y="2659744"/>
            <a:ext cx="6240693" cy="1538512"/>
          </a:xfrm>
          <a:prstGeom prst="rect">
            <a:avLst/>
          </a:prstGeom>
        </p:spPr>
        <p:txBody>
          <a:bodyPr vert="horz" lIns="0" tIns="0" rIns="0" bIns="0" rtlCol="0" anchor="ctr">
            <a:no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zh-CN" altLang="en-US" sz="96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谢谢大家</a:t>
            </a:r>
            <a:endParaRPr lang="id-ID" sz="96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475533" y="3901174"/>
            <a:ext cx="3969480" cy="354664"/>
          </a:xfrm>
          <a:prstGeom prst="rect">
            <a:avLst/>
          </a:prstGeom>
          <a:solidFill>
            <a:srgbClr val="FDE11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9773D6"/>
                </a:solidFill>
                <a:latin typeface="FZHei-B01S" panose="02010601030101010101" pitchFamily="2" charset="-122"/>
                <a:ea typeface="FZHei-B01S" panose="02010601030101010101" pitchFamily="2" charset="-122"/>
                <a:sym typeface="FZHei-B01S" panose="02010601030101010101" pitchFamily="2" charset="-122"/>
              </a:rPr>
              <a:t>工作汇报  企业通用  简约时尚</a:t>
            </a:r>
            <a:endParaRPr lang="zh-CN" altLang="en-US" dirty="0">
              <a:solidFill>
                <a:srgbClr val="9773D6"/>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23"/>
          <p:cNvSpPr txBox="1"/>
          <p:nvPr/>
        </p:nvSpPr>
        <p:spPr>
          <a:xfrm>
            <a:off x="3519065" y="4841162"/>
            <a:ext cx="3714463" cy="338554"/>
          </a:xfrm>
          <a:prstGeom prst="rect">
            <a:avLst/>
          </a:prstGeom>
          <a:noFill/>
        </p:spPr>
        <p:txBody>
          <a:bodyPr wrap="square" rtlCol="0">
            <a:spAutoFit/>
          </a:bodyPr>
          <a:lstStyle/>
          <a:p>
            <a:pPr algn="ct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Your content to play here, or through </a:t>
            </a:r>
            <a:r>
              <a:rPr lang="en-US" altLang="zh-CN" sz="800" dirty="0" err="1">
                <a:solidFill>
                  <a:schemeClr val="bg1"/>
                </a:solidFill>
                <a:latin typeface="FZHei-B01S" panose="02010601030101010101" pitchFamily="2" charset="-122"/>
                <a:ea typeface="FZHei-B01S" panose="02010601030101010101" pitchFamily="2" charset="-122"/>
                <a:sym typeface="FZHei-B01S" panose="02010601030101010101" pitchFamily="2" charset="-122"/>
              </a:rPr>
              <a:t>youy</a:t>
            </a: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 content to play here, </a:t>
            </a:r>
            <a:endPar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gn="ctr"/>
            <a:r>
              <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or through your copy, paste in this box, and select paste in this box, and </a:t>
            </a:r>
            <a:endParaRPr lang="en-US" altLang="zh-CN" sz="8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
          <p:cNvSpPr txBox="1"/>
          <p:nvPr/>
        </p:nvSpPr>
        <p:spPr>
          <a:xfrm>
            <a:off x="3475533" y="4398015"/>
            <a:ext cx="4041928" cy="461665"/>
          </a:xfrm>
          <a:prstGeom prst="rect">
            <a:avLst/>
          </a:prstGeom>
          <a:noFill/>
        </p:spPr>
        <p:txBody>
          <a:bodyPr wrap="square" rtlCol="0">
            <a:spAutoFit/>
          </a:bodyPr>
          <a:lstStyle/>
          <a:p>
            <a:pPr algn="ct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清</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爽</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孟</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菲</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斯</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系</a:t>
            </a:r>
            <a:r>
              <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a:t>
            </a:r>
            <a:r>
              <a:rPr lang="zh-CN" altLang="en-US"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列</a:t>
            </a:r>
            <a:endParaRPr lang="en-US" altLang="zh-CN" sz="2400" spc="3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组合 9"/>
          <p:cNvGrpSpPr/>
          <p:nvPr/>
        </p:nvGrpSpPr>
        <p:grpSpPr>
          <a:xfrm rot="16200000">
            <a:off x="1160449" y="3095676"/>
            <a:ext cx="3206187" cy="1164682"/>
            <a:chOff x="5591515" y="1114424"/>
            <a:chExt cx="2276928" cy="1077233"/>
          </a:xfrm>
          <a:solidFill>
            <a:srgbClr val="FDE110"/>
          </a:solidFill>
        </p:grpSpPr>
        <p:sp>
          <p:nvSpPr>
            <p:cNvPr id="11" name="矩形 10"/>
            <p:cNvSpPr/>
            <p:nvPr/>
          </p:nvSpPr>
          <p:spPr>
            <a:xfrm>
              <a:off x="5591515"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7849699"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rot="16200000">
              <a:off x="6703945" y="1994"/>
              <a:ext cx="45719" cy="2270580"/>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4" name="组合 13"/>
          <p:cNvGrpSpPr/>
          <p:nvPr/>
        </p:nvGrpSpPr>
        <p:grpSpPr>
          <a:xfrm rot="5400000" flipH="1">
            <a:off x="6689534" y="3164708"/>
            <a:ext cx="3206187" cy="1026616"/>
            <a:chOff x="5591515" y="1114424"/>
            <a:chExt cx="2276928" cy="1077233"/>
          </a:xfrm>
          <a:solidFill>
            <a:srgbClr val="FDE110"/>
          </a:solidFill>
        </p:grpSpPr>
        <p:sp>
          <p:nvSpPr>
            <p:cNvPr id="15" name="矩形 14"/>
            <p:cNvSpPr/>
            <p:nvPr/>
          </p:nvSpPr>
          <p:spPr>
            <a:xfrm>
              <a:off x="5591515"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a:off x="7849699" y="1114425"/>
              <a:ext cx="18744" cy="1077232"/>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rot="16200000">
              <a:off x="6703945" y="1994"/>
              <a:ext cx="45719" cy="2270580"/>
            </a:xfrm>
            <a:prstGeom prst="rect">
              <a:avLst/>
            </a:prstGeom>
            <a:grpFill/>
            <a:ln>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wipe/>
      </p:transition>
    </mc:Choice>
    <mc:Fallback>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anim calcmode="lin" valueType="num">
                                      <p:cBhvr>
                                        <p:cTn id="10" dur="750" fill="hold"/>
                                        <p:tgtEl>
                                          <p:spTgt spid="10"/>
                                        </p:tgtEl>
                                        <p:attrNameLst>
                                          <p:attrName>ppt_x</p:attrName>
                                        </p:attrNameLst>
                                      </p:cBhvr>
                                      <p:tavLst>
                                        <p:tav tm="0">
                                          <p:val>
                                            <p:fltVal val="0.5"/>
                                          </p:val>
                                        </p:tav>
                                        <p:tav tm="100000">
                                          <p:val>
                                            <p:strVal val="#ppt_x"/>
                                          </p:val>
                                        </p:tav>
                                      </p:tavLst>
                                    </p:anim>
                                    <p:anim calcmode="lin" valueType="num">
                                      <p:cBhvr>
                                        <p:cTn id="11" dur="75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Effect transition="in" filter="fade">
                                      <p:cBhvr>
                                        <p:cTn id="16" dur="750"/>
                                        <p:tgtEl>
                                          <p:spTgt spid="14"/>
                                        </p:tgtEl>
                                      </p:cBhvr>
                                    </p:animEffect>
                                    <p:anim calcmode="lin" valueType="num">
                                      <p:cBhvr>
                                        <p:cTn id="17" dur="750" fill="hold"/>
                                        <p:tgtEl>
                                          <p:spTgt spid="14"/>
                                        </p:tgtEl>
                                        <p:attrNameLst>
                                          <p:attrName>ppt_x</p:attrName>
                                        </p:attrNameLst>
                                      </p:cBhvr>
                                      <p:tavLst>
                                        <p:tav tm="0">
                                          <p:val>
                                            <p:fltVal val="0.5"/>
                                          </p:val>
                                        </p:tav>
                                        <p:tav tm="100000">
                                          <p:val>
                                            <p:strVal val="#ppt_x"/>
                                          </p:val>
                                        </p:tav>
                                      </p:tavLst>
                                    </p:anim>
                                    <p:anim calcmode="lin" valueType="num">
                                      <p:cBhvr>
                                        <p:cTn id="18" dur="750" fill="hold"/>
                                        <p:tgtEl>
                                          <p:spTgt spid="14"/>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0"/>
                                  </p:stCondLst>
                                  <p:iterate type="lt">
                                    <p:tmPct val="30000"/>
                                  </p:iterate>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250"/>
                                        <p:tgtEl>
                                          <p:spTgt spid="9"/>
                                        </p:tgtEl>
                                      </p:cBhvr>
                                    </p:animEffect>
                                  </p:childTnLst>
                                </p:cTn>
                              </p:par>
                            </p:childTnLst>
                          </p:cTn>
                        </p:par>
                        <p:par>
                          <p:cTn id="23" fill="hold">
                            <p:stCondLst>
                              <p:cond delay="189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8"/>
                                        </p:tgtEl>
                                        <p:attrNameLst>
                                          <p:attrName>style.visibility</p:attrName>
                                        </p:attrNameLst>
                                      </p:cBhvr>
                                      <p:to>
                                        <p:strVal val="visible"/>
                                      </p:to>
                                    </p:set>
                                    <p:animEffect transition="in" filter="wipe(left)">
                                      <p:cBhvr>
                                        <p:cTn id="26" dur="2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5080" t="50000" r="13408" b="12852"/>
          <a:stretch>
            <a:fillRect/>
          </a:stretch>
        </p:blipFill>
        <p:spPr>
          <a:xfrm>
            <a:off x="0" y="0"/>
            <a:ext cx="12192000" cy="6858000"/>
          </a:xfrm>
          <a:prstGeom prst="rect">
            <a:avLst/>
          </a:prstGeom>
        </p:spPr>
      </p:pic>
      <p:sp>
        <p:nvSpPr>
          <p:cNvPr id="5" name="任意多边形 26"/>
          <p:cNvSpPr/>
          <p:nvPr>
            <p:custDataLst>
              <p:tags r:id="rId2"/>
            </p:custDataLst>
          </p:nvPr>
        </p:nvSpPr>
        <p:spPr>
          <a:xfrm>
            <a:off x="4924148" y="2461255"/>
            <a:ext cx="3343489" cy="228173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57150">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anchor="ctr"/>
          <a:lstStyle/>
          <a:p>
            <a:pPr algn="ctr">
              <a:defRPr/>
            </a:pPr>
            <a:endParaRPr lang="zh-CN" altLang="en-US" sz="37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6"/>
          <p:cNvSpPr txBox="1"/>
          <p:nvPr>
            <p:custDataLst>
              <p:tags r:id="rId3"/>
            </p:custDataLst>
          </p:nvPr>
        </p:nvSpPr>
        <p:spPr>
          <a:xfrm>
            <a:off x="7388299" y="2694081"/>
            <a:ext cx="545291" cy="2016840"/>
          </a:xfrm>
          <a:prstGeom prst="rect">
            <a:avLst/>
          </a:prstGeom>
          <a:noFill/>
        </p:spPr>
        <p:txBody>
          <a:bodyPr vert="vert" lIns="0" tIns="0" rIns="0" bIns="0" anchor="ctr"/>
          <a:lstStyle/>
          <a:p>
            <a:pPr algn="ctr">
              <a:defRPr/>
            </a:pPr>
            <a:r>
              <a:rPr lang="en-US" altLang="zh-CN" sz="41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a:t>
            </a:r>
            <a:endParaRPr lang="zh-CN" altLang="en-US" sz="41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046679" y="3010005"/>
            <a:ext cx="3759093" cy="902555"/>
          </a:xfrm>
          <a:prstGeom prst="rect">
            <a:avLst/>
          </a:prstGeom>
        </p:spPr>
        <p:txBody>
          <a:bodyPr wrap="square" lIns="0" tIns="0" rIns="0" bIns="0">
            <a:spAutoFit/>
          </a:bodyPr>
          <a:lstStyle/>
          <a:p>
            <a:pPr algn="ctr"/>
            <a:r>
              <a:rPr lang="zh-CN" altLang="en-US"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个人信息</a:t>
            </a: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endPar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11"/>
          <p:cNvSpPr txBox="1"/>
          <p:nvPr/>
        </p:nvSpPr>
        <p:spPr>
          <a:xfrm>
            <a:off x="3287568"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11"/>
          <p:cNvSpPr txBox="1"/>
          <p:nvPr/>
        </p:nvSpPr>
        <p:spPr>
          <a:xfrm>
            <a:off x="4887114"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1"/>
          <p:cNvSpPr txBox="1"/>
          <p:nvPr/>
        </p:nvSpPr>
        <p:spPr>
          <a:xfrm>
            <a:off x="3287568"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32"/>
          <p:cNvSpPr txBox="1"/>
          <p:nvPr/>
        </p:nvSpPr>
        <p:spPr>
          <a:xfrm>
            <a:off x="4887114"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5962495" y="1034606"/>
            <a:ext cx="1210588" cy="1323439"/>
          </a:xfrm>
          <a:prstGeom prst="rect">
            <a:avLst/>
          </a:prstGeom>
          <a:noFill/>
        </p:spPr>
        <p:txBody>
          <a:bodyPr wrap="none" rtlCol="0">
            <a:spAutoFit/>
          </a:bodyPr>
          <a:lstStyle/>
          <a:p>
            <a:r>
              <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壹</a:t>
            </a:r>
            <a:endPar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99"/>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799"/>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299"/>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49183" y="1121866"/>
            <a:ext cx="3761892" cy="4413988"/>
          </a:xfrm>
          <a:prstGeom prst="rect">
            <a:avLst/>
          </a:prstGeom>
        </p:spPr>
      </p:pic>
      <p:sp>
        <p:nvSpPr>
          <p:cNvPr id="11" name="TextBox 11"/>
          <p:cNvSpPr txBox="1">
            <a:spLocks noChangeArrowheads="1"/>
          </p:cNvSpPr>
          <p:nvPr/>
        </p:nvSpPr>
        <p:spPr bwMode="auto">
          <a:xfrm flipH="1">
            <a:off x="7125297" y="2350163"/>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11"/>
          <p:cNvSpPr txBox="1">
            <a:spLocks noChangeArrowheads="1"/>
          </p:cNvSpPr>
          <p:nvPr/>
        </p:nvSpPr>
        <p:spPr bwMode="auto">
          <a:xfrm flipH="1">
            <a:off x="7125297" y="3419184"/>
            <a:ext cx="3017520" cy="5835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TextBox 11"/>
          <p:cNvSpPr txBox="1">
            <a:spLocks noChangeArrowheads="1"/>
          </p:cNvSpPr>
          <p:nvPr/>
        </p:nvSpPr>
        <p:spPr bwMode="auto">
          <a:xfrm flipH="1">
            <a:off x="7125297" y="4333267"/>
            <a:ext cx="3017520" cy="132207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 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r>
              <a:rPr lang="zh-CN" altLang="en-US"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rPr>
              <a:t>点击添加文本点击添加文本   </a:t>
            </a: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indent="0" eaLnBrk="1" hangingPunct="1">
              <a:buFont typeface="Arial" panose="020B0604020202020204" pitchFamily="34" charset="0"/>
              <a:buNone/>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a:p>
            <a:pPr marL="171450" indent="-171450" eaLnBrk="1" hangingPunct="1">
              <a:buFont typeface="Arial" panose="020B0604020202020204" pitchFamily="34" charset="0"/>
              <a:buChar char="•"/>
              <a:defRPr/>
            </a:pPr>
            <a:endParaRPr lang="en-US" altLang="zh-CN" sz="1600" kern="0" dirty="0">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1614884" y="3328860"/>
            <a:ext cx="476604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179991" y="338466"/>
            <a:ext cx="3254570" cy="563794"/>
            <a:chOff x="744342" y="709010"/>
            <a:chExt cx="3255323" cy="563925"/>
          </a:xfrm>
        </p:grpSpPr>
        <p:sp>
          <p:nvSpPr>
            <p:cNvPr id="9"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10" name="直接连接符 9"/>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2816070" y="5735190"/>
            <a:ext cx="1271092" cy="854449"/>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vert="horz" wrap="square" lIns="90991" tIns="45495" rIns="90991" bIns="45495"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 name="Freeform 8"/>
          <p:cNvSpPr/>
          <p:nvPr/>
        </p:nvSpPr>
        <p:spPr bwMode="auto">
          <a:xfrm>
            <a:off x="1544978" y="1081098"/>
            <a:ext cx="3864053" cy="4518396"/>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vert="horz" wrap="square" lIns="90991" tIns="45495" rIns="90991" bIns="45495"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 name="Freeform 9"/>
          <p:cNvSpPr/>
          <p:nvPr/>
        </p:nvSpPr>
        <p:spPr bwMode="auto">
          <a:xfrm>
            <a:off x="2527259" y="1081099"/>
            <a:ext cx="2643743" cy="1632077"/>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vert="horz" wrap="square" lIns="90991" tIns="45495" rIns="90991" bIns="45495"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5" name="Freeform 10"/>
          <p:cNvSpPr/>
          <p:nvPr/>
        </p:nvSpPr>
        <p:spPr bwMode="auto">
          <a:xfrm>
            <a:off x="3920539" y="2006098"/>
            <a:ext cx="1488495" cy="2357969"/>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vert="horz" wrap="square" lIns="90991" tIns="45495" rIns="90991" bIns="45495"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Freeform 11"/>
          <p:cNvSpPr/>
          <p:nvPr/>
        </p:nvSpPr>
        <p:spPr bwMode="auto">
          <a:xfrm>
            <a:off x="1525934" y="1328809"/>
            <a:ext cx="1632900" cy="2405004"/>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vert="horz" wrap="square" lIns="90991" tIns="45495" rIns="90991" bIns="45495"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7" name="组合 6"/>
          <p:cNvGrpSpPr/>
          <p:nvPr/>
        </p:nvGrpSpPr>
        <p:grpSpPr>
          <a:xfrm>
            <a:off x="1664390" y="1990966"/>
            <a:ext cx="1151677" cy="1098888"/>
            <a:chOff x="1681435" y="1637023"/>
            <a:chExt cx="1152128" cy="1112696"/>
          </a:xfrm>
        </p:grpSpPr>
        <p:sp>
          <p:nvSpPr>
            <p:cNvPr id="8" name="TextBox 42"/>
            <p:cNvSpPr txBox="1"/>
            <p:nvPr/>
          </p:nvSpPr>
          <p:spPr>
            <a:xfrm>
              <a:off x="2007270" y="1637023"/>
              <a:ext cx="436509" cy="640428"/>
            </a:xfrm>
            <a:prstGeom prst="rect">
              <a:avLst/>
            </a:prstGeom>
            <a:noFill/>
          </p:spPr>
          <p:txBody>
            <a:bodyPr wrap="none" rtlCol="0">
              <a:spAutoFit/>
            </a:bodyPr>
            <a:lstStyle/>
            <a:p>
              <a:pPr defTabSz="1213485"/>
              <a:r>
                <a:rPr lang="en-US" altLang="zh-CN"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1</a:t>
              </a:r>
              <a:endParaRPr lang="zh-CN" altLang="en-US"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43"/>
            <p:cNvSpPr txBox="1"/>
            <p:nvPr/>
          </p:nvSpPr>
          <p:spPr>
            <a:xfrm>
              <a:off x="1681435" y="2157596"/>
              <a:ext cx="1152128" cy="592123"/>
            </a:xfrm>
            <a:prstGeom prst="rect">
              <a:avLst/>
            </a:prstGeom>
            <a:noFill/>
          </p:spPr>
          <p:txBody>
            <a:bodyPr wrap="square" rtlCol="0">
              <a:spAutoFit/>
            </a:bodyPr>
            <a:lstStyle/>
            <a:p>
              <a:pPr algn="ctr" defTabSz="1213485"/>
              <a:r>
                <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rPr>
                <a:t>请输入您的文字</a:t>
              </a:r>
              <a:endPar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0" name="组合 9"/>
          <p:cNvGrpSpPr/>
          <p:nvPr/>
        </p:nvGrpSpPr>
        <p:grpSpPr>
          <a:xfrm>
            <a:off x="3302680" y="1184435"/>
            <a:ext cx="1151677" cy="1079350"/>
            <a:chOff x="3362324" y="871906"/>
            <a:chExt cx="1152128" cy="1092913"/>
          </a:xfrm>
        </p:grpSpPr>
        <p:sp>
          <p:nvSpPr>
            <p:cNvPr id="11" name="TextBox 45"/>
            <p:cNvSpPr txBox="1"/>
            <p:nvPr/>
          </p:nvSpPr>
          <p:spPr>
            <a:xfrm>
              <a:off x="3616226" y="871906"/>
              <a:ext cx="401229" cy="562518"/>
            </a:xfrm>
            <a:prstGeom prst="rect">
              <a:avLst/>
            </a:prstGeom>
            <a:noFill/>
          </p:spPr>
          <p:txBody>
            <a:bodyPr wrap="none" rtlCol="0">
              <a:spAutoFit/>
            </a:bodyPr>
            <a:lstStyle/>
            <a:p>
              <a:pPr defTabSz="1213485"/>
              <a:r>
                <a:rPr lang="en-US" altLang="zh-CN" sz="3010"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2</a:t>
              </a:r>
              <a:endParaRPr lang="zh-CN" altLang="en-US" sz="3010"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TextBox 46"/>
            <p:cNvSpPr txBox="1"/>
            <p:nvPr/>
          </p:nvSpPr>
          <p:spPr>
            <a:xfrm>
              <a:off x="3362324" y="1414118"/>
              <a:ext cx="1152128" cy="550701"/>
            </a:xfrm>
            <a:prstGeom prst="rect">
              <a:avLst/>
            </a:prstGeom>
            <a:noFill/>
          </p:spPr>
          <p:txBody>
            <a:bodyPr wrap="square" rtlCol="0">
              <a:spAutoFit/>
            </a:bodyPr>
            <a:lstStyle/>
            <a:p>
              <a:pPr algn="ctr" defTabSz="1213485"/>
              <a:r>
                <a:rPr lang="zh-CN" altLang="en-US" sz="1465" dirty="0">
                  <a:solidFill>
                    <a:srgbClr val="F8F8F8"/>
                  </a:solidFill>
                  <a:latin typeface="FZHei-B01S" panose="02010601030101010101" pitchFamily="2" charset="-122"/>
                  <a:ea typeface="FZHei-B01S" panose="02010601030101010101" pitchFamily="2" charset="-122"/>
                  <a:sym typeface="FZHei-B01S" panose="02010601030101010101" pitchFamily="2" charset="-122"/>
                </a:rPr>
                <a:t>请输入您的文字</a:t>
              </a:r>
              <a:endParaRPr lang="zh-CN" altLang="en-US" sz="1465"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3" name="组合 12"/>
          <p:cNvGrpSpPr/>
          <p:nvPr/>
        </p:nvGrpSpPr>
        <p:grpSpPr>
          <a:xfrm>
            <a:off x="4120028" y="2515399"/>
            <a:ext cx="1151677" cy="1190416"/>
            <a:chOff x="4138032" y="2168050"/>
            <a:chExt cx="1152128" cy="1205374"/>
          </a:xfrm>
        </p:grpSpPr>
        <p:sp>
          <p:nvSpPr>
            <p:cNvPr id="14" name="TextBox 48"/>
            <p:cNvSpPr txBox="1"/>
            <p:nvPr/>
          </p:nvSpPr>
          <p:spPr>
            <a:xfrm>
              <a:off x="4463867" y="2168050"/>
              <a:ext cx="436509" cy="640428"/>
            </a:xfrm>
            <a:prstGeom prst="rect">
              <a:avLst/>
            </a:prstGeom>
            <a:noFill/>
          </p:spPr>
          <p:txBody>
            <a:bodyPr wrap="none" rtlCol="0">
              <a:spAutoFit/>
            </a:bodyPr>
            <a:lstStyle/>
            <a:p>
              <a:pPr defTabSz="1213485"/>
              <a:r>
                <a:rPr lang="en-US" altLang="zh-CN"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3</a:t>
              </a:r>
              <a:endParaRPr lang="zh-CN" altLang="en-US"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TextBox 49"/>
            <p:cNvSpPr txBox="1"/>
            <p:nvPr/>
          </p:nvSpPr>
          <p:spPr>
            <a:xfrm>
              <a:off x="4138032" y="2781301"/>
              <a:ext cx="1152128" cy="592123"/>
            </a:xfrm>
            <a:prstGeom prst="rect">
              <a:avLst/>
            </a:prstGeom>
            <a:noFill/>
          </p:spPr>
          <p:txBody>
            <a:bodyPr wrap="square" rtlCol="0">
              <a:spAutoFit/>
            </a:bodyPr>
            <a:lstStyle/>
            <a:p>
              <a:pPr algn="ctr" defTabSz="1213485"/>
              <a:r>
                <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rPr>
                <a:t>请输入您的文字</a:t>
              </a:r>
              <a:endPar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6" name="组合 15"/>
          <p:cNvGrpSpPr/>
          <p:nvPr/>
        </p:nvGrpSpPr>
        <p:grpSpPr>
          <a:xfrm>
            <a:off x="2912746" y="3996760"/>
            <a:ext cx="1151677" cy="1091323"/>
            <a:chOff x="2930276" y="3668024"/>
            <a:chExt cx="1152128" cy="1105036"/>
          </a:xfrm>
        </p:grpSpPr>
        <p:sp>
          <p:nvSpPr>
            <p:cNvPr id="17" name="TextBox 51"/>
            <p:cNvSpPr txBox="1"/>
            <p:nvPr/>
          </p:nvSpPr>
          <p:spPr>
            <a:xfrm>
              <a:off x="3256111" y="3668024"/>
              <a:ext cx="436509" cy="640428"/>
            </a:xfrm>
            <a:prstGeom prst="rect">
              <a:avLst/>
            </a:prstGeom>
            <a:noFill/>
          </p:spPr>
          <p:txBody>
            <a:bodyPr wrap="none" rtlCol="0">
              <a:spAutoFit/>
            </a:bodyPr>
            <a:lstStyle/>
            <a:p>
              <a:pPr defTabSz="1213485"/>
              <a:r>
                <a:rPr lang="en-US" altLang="zh-CN"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4</a:t>
              </a:r>
              <a:endParaRPr lang="zh-CN" altLang="en-US"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TextBox 52"/>
            <p:cNvSpPr txBox="1"/>
            <p:nvPr/>
          </p:nvSpPr>
          <p:spPr>
            <a:xfrm>
              <a:off x="2930276" y="4180937"/>
              <a:ext cx="1152128" cy="592123"/>
            </a:xfrm>
            <a:prstGeom prst="rect">
              <a:avLst/>
            </a:prstGeom>
            <a:noFill/>
          </p:spPr>
          <p:txBody>
            <a:bodyPr wrap="square" rtlCol="0">
              <a:spAutoFit/>
            </a:bodyPr>
            <a:lstStyle/>
            <a:p>
              <a:pPr algn="ctr" defTabSz="1213485"/>
              <a:r>
                <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rPr>
                <a:t>请输入您的文字</a:t>
              </a:r>
              <a:endParaRPr lang="zh-CN" altLang="en-US" sz="1600"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9" name="TextBox 53"/>
          <p:cNvSpPr txBox="1"/>
          <p:nvPr/>
        </p:nvSpPr>
        <p:spPr>
          <a:xfrm>
            <a:off x="2858174" y="5918068"/>
            <a:ext cx="1151677" cy="400746"/>
          </a:xfrm>
          <a:prstGeom prst="rect">
            <a:avLst/>
          </a:prstGeom>
          <a:noFill/>
        </p:spPr>
        <p:txBody>
          <a:bodyPr wrap="square" lIns="90991" tIns="45495" rIns="90991" bIns="45495" rtlCol="0">
            <a:spAutoFit/>
          </a:bodyPr>
          <a:lstStyle/>
          <a:p>
            <a:pPr algn="ctr" defTabSz="1213485"/>
            <a:r>
              <a:rPr lang="zh-CN" altLang="en-US" sz="2005"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sz="2005"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nvGrpSpPr>
          <p:cNvPr id="21" name="组合 20"/>
          <p:cNvGrpSpPr/>
          <p:nvPr/>
        </p:nvGrpSpPr>
        <p:grpSpPr>
          <a:xfrm>
            <a:off x="6011799" y="1480736"/>
            <a:ext cx="961711" cy="950144"/>
            <a:chOff x="6409426" y="1173624"/>
            <a:chExt cx="962086" cy="962084"/>
          </a:xfrm>
          <a:solidFill>
            <a:schemeClr val="bg2"/>
          </a:solidFill>
        </p:grpSpPr>
        <p:sp>
          <p:nvSpPr>
            <p:cNvPr id="22" name="椭圆 21"/>
            <p:cNvSpPr/>
            <p:nvPr/>
          </p:nvSpPr>
          <p:spPr bwMode="auto">
            <a:xfrm>
              <a:off x="6409426" y="1173624"/>
              <a:ext cx="962086" cy="962084"/>
            </a:xfrm>
            <a:prstGeom prst="ellipse">
              <a:avLst/>
            </a:prstGeom>
            <a:solidFill>
              <a:schemeClr val="accent3"/>
            </a:solidFill>
            <a:ln w="57150">
              <a:solidFill>
                <a:schemeClr val="bg1"/>
              </a:solidFill>
            </a:ln>
            <a:effectLst>
              <a:innerShdw blurRad="63500" dist="50800" dir="13500000">
                <a:prstClr val="black">
                  <a:alpha val="50000"/>
                </a:prstClr>
              </a:innerShdw>
            </a:effectLst>
          </p:spPr>
          <p:txBody>
            <a:bodyPr vert="horz" wrap="square" lIns="114673" tIns="57336" rIns="114673" bIns="57336"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3" name="TextBox 57"/>
            <p:cNvSpPr txBox="1"/>
            <p:nvPr/>
          </p:nvSpPr>
          <p:spPr>
            <a:xfrm>
              <a:off x="6653352" y="1318965"/>
              <a:ext cx="436508" cy="640429"/>
            </a:xfrm>
            <a:prstGeom prst="rect">
              <a:avLst/>
            </a:prstGeom>
            <a:noFill/>
          </p:spPr>
          <p:txBody>
            <a:bodyPr wrap="none" rtlCol="0">
              <a:spAutoFit/>
            </a:bodyPr>
            <a:lstStyle/>
            <a:p>
              <a:pPr defTabSz="1213485"/>
              <a:r>
                <a:rPr lang="en-US" altLang="zh-CN"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rPr>
                <a:t>1</a:t>
              </a:r>
              <a:endParaRPr lang="zh-CN" altLang="en-US" sz="3510" b="1" dirty="0">
                <a:solidFill>
                  <a:srgbClr val="F8F8F8"/>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组合 23"/>
          <p:cNvGrpSpPr/>
          <p:nvPr/>
        </p:nvGrpSpPr>
        <p:grpSpPr>
          <a:xfrm>
            <a:off x="6011799" y="2686861"/>
            <a:ext cx="961711" cy="950143"/>
            <a:chOff x="6409426" y="2394908"/>
            <a:chExt cx="962086" cy="962084"/>
          </a:xfrm>
          <a:solidFill>
            <a:schemeClr val="accent1"/>
          </a:solidFill>
        </p:grpSpPr>
        <p:sp>
          <p:nvSpPr>
            <p:cNvPr id="25" name="椭圆 24"/>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vert="horz" wrap="square" lIns="114673" tIns="57336" rIns="114673" bIns="57336"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60"/>
            <p:cNvSpPr txBox="1"/>
            <p:nvPr/>
          </p:nvSpPr>
          <p:spPr>
            <a:xfrm>
              <a:off x="6635866" y="2536283"/>
              <a:ext cx="436508" cy="640430"/>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1213485"/>
              <a:r>
                <a:rPr lang="en-US" altLang="zh-CN" sz="3510" dirty="0">
                  <a:latin typeface="FZHei-B01S" panose="02010601030101010101" pitchFamily="2" charset="-122"/>
                  <a:ea typeface="FZHei-B01S" panose="02010601030101010101" pitchFamily="2" charset="-122"/>
                  <a:sym typeface="FZHei-B01S" panose="02010601030101010101" pitchFamily="2" charset="-122"/>
                </a:rPr>
                <a:t>2</a:t>
              </a:r>
              <a:endParaRPr lang="zh-CN" altLang="en-US" sz="351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7" name="组合 26"/>
          <p:cNvGrpSpPr/>
          <p:nvPr/>
        </p:nvGrpSpPr>
        <p:grpSpPr>
          <a:xfrm>
            <a:off x="6011795" y="3845495"/>
            <a:ext cx="961711" cy="950143"/>
            <a:chOff x="6409429" y="3568104"/>
            <a:chExt cx="962087" cy="962084"/>
          </a:xfrm>
          <a:solidFill>
            <a:schemeClr val="accent2"/>
          </a:solidFill>
        </p:grpSpPr>
        <p:sp>
          <p:nvSpPr>
            <p:cNvPr id="28" name="椭圆 27"/>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vert="horz" wrap="square" lIns="114673" tIns="57336" rIns="114673" bIns="57336"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9" name="TextBox 63"/>
            <p:cNvSpPr txBox="1"/>
            <p:nvPr/>
          </p:nvSpPr>
          <p:spPr>
            <a:xfrm>
              <a:off x="6635870" y="3702117"/>
              <a:ext cx="436509" cy="640430"/>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1213485"/>
              <a:r>
                <a:rPr lang="en-US" altLang="zh-CN" sz="3510" dirty="0">
                  <a:latin typeface="FZHei-B01S" panose="02010601030101010101" pitchFamily="2" charset="-122"/>
                  <a:ea typeface="FZHei-B01S" panose="02010601030101010101" pitchFamily="2" charset="-122"/>
                  <a:sym typeface="FZHei-B01S" panose="02010601030101010101" pitchFamily="2" charset="-122"/>
                </a:rPr>
                <a:t>3</a:t>
              </a:r>
              <a:endParaRPr lang="zh-CN" altLang="en-US" sz="351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组合 29"/>
          <p:cNvGrpSpPr/>
          <p:nvPr/>
        </p:nvGrpSpPr>
        <p:grpSpPr>
          <a:xfrm>
            <a:off x="6011799" y="5130408"/>
            <a:ext cx="961711" cy="950144"/>
            <a:chOff x="6409426" y="4869160"/>
            <a:chExt cx="962086" cy="962084"/>
          </a:xfrm>
          <a:solidFill>
            <a:srgbClr val="7030A0"/>
          </a:solidFill>
        </p:grpSpPr>
        <p:sp>
          <p:nvSpPr>
            <p:cNvPr id="31" name="椭圆 30"/>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vert="horz" wrap="square" lIns="114673" tIns="57336" rIns="114673" bIns="57336" numCol="1" anchor="t" anchorCtr="0" compatLnSpc="1"/>
            <a:lstStyle/>
            <a:p>
              <a:pPr defTabSz="1213485"/>
              <a:endParaRPr lang="zh-CN" altLang="en-US" sz="2005">
                <a:solidFill>
                  <a:prstClr val="black"/>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TextBox 66"/>
            <p:cNvSpPr txBox="1"/>
            <p:nvPr/>
          </p:nvSpPr>
          <p:spPr>
            <a:xfrm>
              <a:off x="6616830" y="5005505"/>
              <a:ext cx="436508" cy="64042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defTabSz="1213485"/>
              <a:r>
                <a:rPr lang="en-US" altLang="zh-CN" sz="3510" dirty="0">
                  <a:latin typeface="FZHei-B01S" panose="02010601030101010101" pitchFamily="2" charset="-122"/>
                  <a:ea typeface="FZHei-B01S" panose="02010601030101010101" pitchFamily="2" charset="-122"/>
                  <a:sym typeface="FZHei-B01S" panose="02010601030101010101" pitchFamily="2" charset="-122"/>
                </a:rPr>
                <a:t>4</a:t>
              </a:r>
              <a:endParaRPr lang="zh-CN" altLang="en-US" sz="351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38" name="Rectangle 29"/>
          <p:cNvSpPr/>
          <p:nvPr/>
        </p:nvSpPr>
        <p:spPr>
          <a:xfrm>
            <a:off x="7217341" y="1895502"/>
            <a:ext cx="3998060" cy="700576"/>
          </a:xfrm>
          <a:prstGeom prst="rect">
            <a:avLst/>
          </a:prstGeom>
        </p:spPr>
        <p:txBody>
          <a:bodyPr wrap="square">
            <a:spAutoFit/>
          </a:bodyPr>
          <a:lstStyle/>
          <a:p>
            <a:pPr>
              <a:lnSpc>
                <a:spcPct val="150000"/>
              </a:lnSpc>
              <a:spcBef>
                <a:spcPts val="0"/>
              </a:spcBef>
              <a:spcAft>
                <a:spcPts val="0"/>
              </a:spcAft>
              <a:buNone/>
            </a:pPr>
            <a:r>
              <a:rPr lang="zh-CN" altLang="en-US" sz="1400"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en-US" altLang="zh-CN" sz="1400" b="1" dirty="0">
              <a:solidFill>
                <a:schemeClr val="tx1">
                  <a:lumMod val="7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39" name="Rectangle 30"/>
          <p:cNvSpPr/>
          <p:nvPr/>
        </p:nvSpPr>
        <p:spPr>
          <a:xfrm>
            <a:off x="7217342" y="1555177"/>
            <a:ext cx="2028227" cy="369332"/>
          </a:xfrm>
          <a:prstGeom prst="rect">
            <a:avLst/>
          </a:prstGeom>
        </p:spPr>
        <p:txBody>
          <a:bodyPr wrap="square">
            <a:spAutoFit/>
          </a:bodyPr>
          <a:lstStyle/>
          <a:p>
            <a:r>
              <a:rPr lang="zh-CN" alt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输入标题</a:t>
            </a:r>
            <a:endParaRPr 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40" name="Rectangle 29"/>
          <p:cNvSpPr/>
          <p:nvPr/>
        </p:nvSpPr>
        <p:spPr>
          <a:xfrm>
            <a:off x="7199862" y="3104684"/>
            <a:ext cx="3998060" cy="700576"/>
          </a:xfrm>
          <a:prstGeom prst="rect">
            <a:avLst/>
          </a:prstGeom>
        </p:spPr>
        <p:txBody>
          <a:bodyPr wrap="square">
            <a:spAutoFit/>
          </a:bodyPr>
          <a:lstStyle/>
          <a:p>
            <a:pPr>
              <a:lnSpc>
                <a:spcPct val="150000"/>
              </a:lnSpc>
              <a:spcBef>
                <a:spcPts val="0"/>
              </a:spcBef>
              <a:spcAft>
                <a:spcPts val="0"/>
              </a:spcAft>
              <a:buNone/>
            </a:pPr>
            <a:r>
              <a:rPr lang="zh-CN" altLang="en-US" sz="1400"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en-US" altLang="zh-CN" sz="1400" b="1" dirty="0">
              <a:solidFill>
                <a:schemeClr val="tx1">
                  <a:lumMod val="7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41" name="Rectangle 30"/>
          <p:cNvSpPr/>
          <p:nvPr/>
        </p:nvSpPr>
        <p:spPr>
          <a:xfrm>
            <a:off x="7199863" y="2764359"/>
            <a:ext cx="2028227" cy="369332"/>
          </a:xfrm>
          <a:prstGeom prst="rect">
            <a:avLst/>
          </a:prstGeom>
        </p:spPr>
        <p:txBody>
          <a:bodyPr wrap="square">
            <a:spAutoFit/>
          </a:bodyPr>
          <a:lstStyle/>
          <a:p>
            <a:r>
              <a:rPr lang="zh-CN" alt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输入标题</a:t>
            </a:r>
            <a:endParaRPr 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42" name="Rectangle 29"/>
          <p:cNvSpPr/>
          <p:nvPr/>
        </p:nvSpPr>
        <p:spPr>
          <a:xfrm>
            <a:off x="7199862" y="4252151"/>
            <a:ext cx="3998060" cy="700576"/>
          </a:xfrm>
          <a:prstGeom prst="rect">
            <a:avLst/>
          </a:prstGeom>
        </p:spPr>
        <p:txBody>
          <a:bodyPr wrap="square">
            <a:spAutoFit/>
          </a:bodyPr>
          <a:lstStyle/>
          <a:p>
            <a:pPr>
              <a:lnSpc>
                <a:spcPct val="150000"/>
              </a:lnSpc>
              <a:spcBef>
                <a:spcPts val="0"/>
              </a:spcBef>
              <a:spcAft>
                <a:spcPts val="0"/>
              </a:spcAft>
              <a:buNone/>
            </a:pPr>
            <a:r>
              <a:rPr lang="zh-CN" altLang="en-US" sz="1400"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en-US" altLang="zh-CN" sz="1400" b="1" dirty="0">
              <a:solidFill>
                <a:schemeClr val="tx1">
                  <a:lumMod val="7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43" name="Rectangle 30"/>
          <p:cNvSpPr/>
          <p:nvPr/>
        </p:nvSpPr>
        <p:spPr>
          <a:xfrm>
            <a:off x="7199863" y="3911826"/>
            <a:ext cx="2028227" cy="369332"/>
          </a:xfrm>
          <a:prstGeom prst="rect">
            <a:avLst/>
          </a:prstGeom>
        </p:spPr>
        <p:txBody>
          <a:bodyPr wrap="square">
            <a:spAutoFit/>
          </a:bodyPr>
          <a:lstStyle/>
          <a:p>
            <a:r>
              <a:rPr lang="zh-CN" alt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输入标题</a:t>
            </a:r>
            <a:endParaRPr 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sp>
        <p:nvSpPr>
          <p:cNvPr id="44" name="Rectangle 29"/>
          <p:cNvSpPr/>
          <p:nvPr/>
        </p:nvSpPr>
        <p:spPr>
          <a:xfrm>
            <a:off x="7216874" y="5600330"/>
            <a:ext cx="3998060" cy="700576"/>
          </a:xfrm>
          <a:prstGeom prst="rect">
            <a:avLst/>
          </a:prstGeom>
        </p:spPr>
        <p:txBody>
          <a:bodyPr wrap="square">
            <a:spAutoFit/>
          </a:bodyPr>
          <a:lstStyle/>
          <a:p>
            <a:pPr>
              <a:lnSpc>
                <a:spcPct val="150000"/>
              </a:lnSpc>
              <a:spcBef>
                <a:spcPts val="0"/>
              </a:spcBef>
              <a:spcAft>
                <a:spcPts val="0"/>
              </a:spcAft>
              <a:buNone/>
            </a:pPr>
            <a:r>
              <a:rPr lang="zh-CN" altLang="en-US" sz="1400" dirty="0">
                <a:solidFill>
                  <a:schemeClr val="tx1">
                    <a:lumMod val="75000"/>
                  </a:schemeClr>
                </a:solidFill>
                <a:latin typeface="FZHei-B01S" panose="02010601030101010101" pitchFamily="2" charset="-122"/>
                <a:ea typeface="FZHei-B01S" panose="02010601030101010101" pitchFamily="2" charset="-122"/>
                <a:sym typeface="FZHei-B01S" panose="02010601030101010101" pitchFamily="2" charset="-122"/>
              </a:rPr>
              <a:t>点击输入文章点击输入文章点击输入文章点击输入文章点击输入文章点击输入文章点击输入文章</a:t>
            </a:r>
            <a:endParaRPr lang="en-US" altLang="zh-CN" sz="1400" b="1" dirty="0">
              <a:solidFill>
                <a:schemeClr val="tx1">
                  <a:lumMod val="7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45" name="Rectangle 30"/>
          <p:cNvSpPr/>
          <p:nvPr/>
        </p:nvSpPr>
        <p:spPr>
          <a:xfrm>
            <a:off x="7216875" y="5260005"/>
            <a:ext cx="2028227" cy="369332"/>
          </a:xfrm>
          <a:prstGeom prst="rect">
            <a:avLst/>
          </a:prstGeom>
        </p:spPr>
        <p:txBody>
          <a:bodyPr wrap="square">
            <a:spAutoFit/>
          </a:bodyPr>
          <a:lstStyle/>
          <a:p>
            <a:r>
              <a:rPr lang="zh-CN" alt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rPr>
              <a:t>输入标题</a:t>
            </a:r>
            <a:endParaRPr lang="en-US" b="1" dirty="0">
              <a:solidFill>
                <a:schemeClr val="tx1">
                  <a:lumMod val="75000"/>
                </a:schemeClr>
              </a:solidFill>
              <a:latin typeface="FZHei-B01S" panose="02010601030101010101" pitchFamily="2" charset="-122"/>
              <a:ea typeface="FZHei-B01S" panose="02010601030101010101" pitchFamily="2" charset="-122"/>
              <a:cs typeface="Open Sans" panose="020B0606030504020204" pitchFamily="34" charset="0"/>
              <a:sym typeface="FZHei-B01S" panose="02010601030101010101" pitchFamily="2" charset="-122"/>
            </a:endParaRPr>
          </a:p>
        </p:txBody>
      </p:sp>
      <p:grpSp>
        <p:nvGrpSpPr>
          <p:cNvPr id="46" name="组合 45"/>
          <p:cNvGrpSpPr/>
          <p:nvPr/>
        </p:nvGrpSpPr>
        <p:grpSpPr>
          <a:xfrm>
            <a:off x="179991" y="338466"/>
            <a:ext cx="3254570" cy="563794"/>
            <a:chOff x="744342" y="709010"/>
            <a:chExt cx="3255323" cy="563925"/>
          </a:xfrm>
        </p:grpSpPr>
        <p:sp>
          <p:nvSpPr>
            <p:cNvPr id="47"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48" name="直接连接符 47"/>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3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300"/>
                                        <p:tgtEl>
                                          <p:spTgt spid="3"/>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90"/>
                                          </p:val>
                                        </p:tav>
                                        <p:tav tm="100000">
                                          <p:val>
                                            <p:fltVal val="0"/>
                                          </p:val>
                                        </p:tav>
                                      </p:tavLst>
                                    </p:anim>
                                    <p:animEffect transition="in" filter="fade">
                                      <p:cBhvr>
                                        <p:cTn id="26" dur="500"/>
                                        <p:tgtEl>
                                          <p:spTgt spid="7"/>
                                        </p:tgtEl>
                                      </p:cBhvr>
                                    </p:animEffect>
                                  </p:childTnLst>
                                </p:cTn>
                              </p:par>
                            </p:childTnLst>
                          </p:cTn>
                        </p:par>
                        <p:par>
                          <p:cTn id="27" fill="hold">
                            <p:stCondLst>
                              <p:cond delay="2500"/>
                            </p:stCondLst>
                            <p:childTnLst>
                              <p:par>
                                <p:cTn id="28" presetID="3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 calcmode="lin" valueType="num">
                                      <p:cBhvr>
                                        <p:cTn id="32" dur="500" fill="hold"/>
                                        <p:tgtEl>
                                          <p:spTgt spid="10"/>
                                        </p:tgtEl>
                                        <p:attrNameLst>
                                          <p:attrName>style.rotation</p:attrName>
                                        </p:attrNameLst>
                                      </p:cBhvr>
                                      <p:tavLst>
                                        <p:tav tm="0">
                                          <p:val>
                                            <p:fltVal val="90"/>
                                          </p:val>
                                        </p:tav>
                                        <p:tav tm="100000">
                                          <p:val>
                                            <p:fltVal val="0"/>
                                          </p:val>
                                        </p:tav>
                                      </p:tavLst>
                                    </p:anim>
                                    <p:animEffect transition="in" filter="fade">
                                      <p:cBhvr>
                                        <p:cTn id="33" dur="500"/>
                                        <p:tgtEl>
                                          <p:spTgt spid="10"/>
                                        </p:tgtEl>
                                      </p:cBhvr>
                                    </p:animEffect>
                                  </p:childTnLst>
                                </p:cTn>
                              </p:par>
                            </p:childTnLst>
                          </p:cTn>
                        </p:par>
                        <p:par>
                          <p:cTn id="34" fill="hold">
                            <p:stCondLst>
                              <p:cond delay="3000"/>
                            </p:stCondLst>
                            <p:childTnLst>
                              <p:par>
                                <p:cTn id="35" presetID="31"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90"/>
                                          </p:val>
                                        </p:tav>
                                        <p:tav tm="100000">
                                          <p:val>
                                            <p:fltVal val="0"/>
                                          </p:val>
                                        </p:tav>
                                      </p:tavLst>
                                    </p:anim>
                                    <p:animEffect transition="in" filter="fade">
                                      <p:cBhvr>
                                        <p:cTn id="40" dur="500"/>
                                        <p:tgtEl>
                                          <p:spTgt spid="13"/>
                                        </p:tgtEl>
                                      </p:cBhvr>
                                    </p:animEffect>
                                  </p:childTnLst>
                                </p:cTn>
                              </p:par>
                            </p:childTnLst>
                          </p:cTn>
                        </p:par>
                        <p:par>
                          <p:cTn id="41" fill="hold">
                            <p:stCondLst>
                              <p:cond delay="35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1" presetClass="entr" presetSubtype="1"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500"/>
                                        <p:tgtEl>
                                          <p:spTgt spid="21"/>
                                        </p:tgtEl>
                                      </p:cBhvr>
                                    </p:animEffect>
                                  </p:childTnLst>
                                </p:cTn>
                              </p:par>
                            </p:childTnLst>
                          </p:cTn>
                        </p:par>
                        <p:par>
                          <p:cTn id="64" fill="hold">
                            <p:stCondLst>
                              <p:cond delay="6500"/>
                            </p:stCondLst>
                            <p:childTnLst>
                              <p:par>
                                <p:cTn id="65" presetID="21" presetClass="entr" presetSubtype="1"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heel(1)">
                                      <p:cBhvr>
                                        <p:cTn id="67" dur="500"/>
                                        <p:tgtEl>
                                          <p:spTgt spid="24"/>
                                        </p:tgtEl>
                                      </p:cBhvr>
                                    </p:animEffect>
                                  </p:childTnLst>
                                </p:cTn>
                              </p:par>
                            </p:childTnLst>
                          </p:cTn>
                        </p:par>
                        <p:par>
                          <p:cTn id="68" fill="hold">
                            <p:stCondLst>
                              <p:cond delay="7000"/>
                            </p:stCondLst>
                            <p:childTnLst>
                              <p:par>
                                <p:cTn id="69" presetID="21" presetClass="entr" presetSubtype="1"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heel(1)">
                                      <p:cBhvr>
                                        <p:cTn id="71" dur="500"/>
                                        <p:tgtEl>
                                          <p:spTgt spid="27"/>
                                        </p:tgtEl>
                                      </p:cBhvr>
                                    </p:animEffect>
                                  </p:childTnLst>
                                </p:cTn>
                              </p:par>
                            </p:childTnLst>
                          </p:cTn>
                        </p:par>
                        <p:par>
                          <p:cTn id="72" fill="hold">
                            <p:stCondLst>
                              <p:cond delay="7500"/>
                            </p:stCondLst>
                            <p:childTnLst>
                              <p:par>
                                <p:cTn id="73" presetID="21"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heel(1)">
                                      <p:cBhvr>
                                        <p:cTn id="75" dur="500"/>
                                        <p:tgtEl>
                                          <p:spTgt spid="30"/>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1000" fill="hold"/>
                                        <p:tgtEl>
                                          <p:spTgt spid="3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childTnLst>
                          </p:cTn>
                        </p:par>
                        <p:par>
                          <p:cTn id="106" fill="hold">
                            <p:stCondLst>
                              <p:cond delay="130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1000"/>
                                        <p:tgtEl>
                                          <p:spTgt spid="43"/>
                                        </p:tgtEl>
                                      </p:cBhvr>
                                    </p:animEffect>
                                    <p:anim calcmode="lin" valueType="num">
                                      <p:cBhvr>
                                        <p:cTn id="110" dur="1000" fill="hold"/>
                                        <p:tgtEl>
                                          <p:spTgt spid="43"/>
                                        </p:tgtEl>
                                        <p:attrNameLst>
                                          <p:attrName>ppt_x</p:attrName>
                                        </p:attrNameLst>
                                      </p:cBhvr>
                                      <p:tavLst>
                                        <p:tav tm="0">
                                          <p:val>
                                            <p:strVal val="#ppt_x"/>
                                          </p:val>
                                        </p:tav>
                                        <p:tav tm="100000">
                                          <p:val>
                                            <p:strVal val="#ppt_x"/>
                                          </p:val>
                                        </p:tav>
                                      </p:tavLst>
                                    </p:anim>
                                    <p:anim calcmode="lin" valueType="num">
                                      <p:cBhvr>
                                        <p:cTn id="111" dur="1000" fill="hold"/>
                                        <p:tgtEl>
                                          <p:spTgt spid="43"/>
                                        </p:tgtEl>
                                        <p:attrNameLst>
                                          <p:attrName>ppt_y</p:attrName>
                                        </p:attrNameLst>
                                      </p:cBhvr>
                                      <p:tavLst>
                                        <p:tav tm="0">
                                          <p:val>
                                            <p:strVal val="#ppt_y+.1"/>
                                          </p:val>
                                        </p:tav>
                                        <p:tav tm="100000">
                                          <p:val>
                                            <p:strVal val="#ppt_y"/>
                                          </p:val>
                                        </p:tav>
                                      </p:tavLst>
                                    </p:anim>
                                  </p:childTnLst>
                                </p:cTn>
                              </p:par>
                            </p:childTnLst>
                          </p:cTn>
                        </p:par>
                        <p:par>
                          <p:cTn id="112" fill="hold">
                            <p:stCondLst>
                              <p:cond delay="14000"/>
                            </p:stCondLst>
                            <p:childTnLst>
                              <p:par>
                                <p:cTn id="113" presetID="42"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childTnLst>
                          </p:cTn>
                        </p:par>
                        <p:par>
                          <p:cTn id="118" fill="hold">
                            <p:stCondLst>
                              <p:cond delay="15000"/>
                            </p:stCondLst>
                            <p:childTnLst>
                              <p:par>
                                <p:cTn id="119" presetID="42" presetClass="entr" presetSubtype="0"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1000"/>
                                        <p:tgtEl>
                                          <p:spTgt spid="45"/>
                                        </p:tgtEl>
                                      </p:cBhvr>
                                    </p:animEffect>
                                    <p:anim calcmode="lin" valueType="num">
                                      <p:cBhvr>
                                        <p:cTn id="122" dur="1000" fill="hold"/>
                                        <p:tgtEl>
                                          <p:spTgt spid="45"/>
                                        </p:tgtEl>
                                        <p:attrNameLst>
                                          <p:attrName>ppt_x</p:attrName>
                                        </p:attrNameLst>
                                      </p:cBhvr>
                                      <p:tavLst>
                                        <p:tav tm="0">
                                          <p:val>
                                            <p:strVal val="#ppt_x"/>
                                          </p:val>
                                        </p:tav>
                                        <p:tav tm="100000">
                                          <p:val>
                                            <p:strVal val="#ppt_x"/>
                                          </p:val>
                                        </p:tav>
                                      </p:tavLst>
                                    </p:anim>
                                    <p:anim calcmode="lin" valueType="num">
                                      <p:cBhvr>
                                        <p:cTn id="123" dur="1000" fill="hold"/>
                                        <p:tgtEl>
                                          <p:spTgt spid="45"/>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500"/>
                                        <p:tgtEl>
                                          <p:spTgt spid="46"/>
                                        </p:tgtEl>
                                      </p:cBhvr>
                                    </p:animEffect>
                                    <p:anim calcmode="lin" valueType="num">
                                      <p:cBhvr>
                                        <p:cTn id="127" dur="500" fill="hold"/>
                                        <p:tgtEl>
                                          <p:spTgt spid="46"/>
                                        </p:tgtEl>
                                        <p:attrNameLst>
                                          <p:attrName>ppt_x</p:attrName>
                                        </p:attrNameLst>
                                      </p:cBhvr>
                                      <p:tavLst>
                                        <p:tav tm="0">
                                          <p:val>
                                            <p:strVal val="#ppt_x"/>
                                          </p:val>
                                        </p:tav>
                                        <p:tav tm="100000">
                                          <p:val>
                                            <p:strVal val="#ppt_x"/>
                                          </p:val>
                                        </p:tav>
                                      </p:tavLst>
                                    </p:anim>
                                    <p:anim calcmode="lin" valueType="num">
                                      <p:cBhvr>
                                        <p:cTn id="128"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19" grpId="0"/>
      <p:bldP spid="38" grpId="0"/>
      <p:bldP spid="39" grpId="0"/>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163098" y="5496314"/>
            <a:ext cx="3279025" cy="991446"/>
          </a:xfrm>
          <a:prstGeom prst="rect">
            <a:avLst/>
          </a:prstGeom>
          <a:ln w="12700">
            <a:miter lim="400000"/>
          </a:ln>
        </p:spPr>
        <p:txBody>
          <a:bodyPr wrap="square" lIns="0" tIns="0" rIns="0" bIns="0">
            <a:normAutofit/>
          </a:bodyPr>
          <a:lstStyle/>
          <a:p>
            <a:pPr algn="just">
              <a:lnSpc>
                <a:spcPct val="114000"/>
              </a:lnSpc>
            </a:pPr>
            <a:r>
              <a:rPr lang="zh-CN" altLang="en-US"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a:t>
            </a:r>
            <a:endParaRPr lang="en-US" altLang="zh-CN" sz="14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矩形 29"/>
          <p:cNvSpPr/>
          <p:nvPr/>
        </p:nvSpPr>
        <p:spPr>
          <a:xfrm>
            <a:off x="3575647" y="5059970"/>
            <a:ext cx="2453724" cy="255001"/>
          </a:xfrm>
          <a:prstGeom prst="rect">
            <a:avLst/>
          </a:prstGeom>
          <a:ln w="12700">
            <a:miter lim="400000"/>
          </a:ln>
        </p:spPr>
        <p:txBody>
          <a:bodyPr wrap="none" lIns="0" tIns="0" rIns="0" bIns="0" anchor="ctr">
            <a:normAutofit fontScale="92500" lnSpcReduction="20000"/>
          </a:bodyPr>
          <a:lstStyle/>
          <a:p>
            <a:pPr algn="ctr"/>
            <a:r>
              <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 name="矩形 30"/>
          <p:cNvSpPr/>
          <p:nvPr/>
        </p:nvSpPr>
        <p:spPr>
          <a:xfrm>
            <a:off x="6795452" y="5496314"/>
            <a:ext cx="3279025" cy="991446"/>
          </a:xfrm>
          <a:prstGeom prst="rect">
            <a:avLst/>
          </a:prstGeom>
          <a:ln w="12700">
            <a:miter lim="400000"/>
          </a:ln>
        </p:spPr>
        <p:txBody>
          <a:bodyPr wrap="square" lIns="0" tIns="0" rIns="0" bIns="0">
            <a:normAutofit/>
          </a:bodyPr>
          <a:lstStyle/>
          <a:p>
            <a:pPr algn="just">
              <a:lnSpc>
                <a:spcPct val="114000"/>
              </a:lnSpc>
            </a:pPr>
            <a:r>
              <a:rPr lang="zh-CN" altLang="en-US"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a:t>
            </a:r>
            <a:endParaRPr lang="en-US" altLang="zh-CN" sz="14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矩形 31"/>
          <p:cNvSpPr/>
          <p:nvPr/>
        </p:nvSpPr>
        <p:spPr>
          <a:xfrm>
            <a:off x="7208001" y="5059970"/>
            <a:ext cx="2453724" cy="255001"/>
          </a:xfrm>
          <a:prstGeom prst="rect">
            <a:avLst/>
          </a:prstGeom>
          <a:ln w="12700">
            <a:miter lim="400000"/>
          </a:ln>
        </p:spPr>
        <p:txBody>
          <a:bodyPr wrap="none" lIns="0" tIns="0" rIns="0" bIns="0" anchor="ctr">
            <a:normAutofit fontScale="92500" lnSpcReduction="20000"/>
          </a:bodyPr>
          <a:lstStyle/>
          <a:p>
            <a:pPr algn="ctr"/>
            <a:r>
              <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3" name="矩形 32"/>
          <p:cNvSpPr/>
          <p:nvPr/>
        </p:nvSpPr>
        <p:spPr>
          <a:xfrm>
            <a:off x="1132009" y="2667953"/>
            <a:ext cx="3279025" cy="991446"/>
          </a:xfrm>
          <a:prstGeom prst="rect">
            <a:avLst/>
          </a:prstGeom>
          <a:ln w="12700">
            <a:miter lim="400000"/>
          </a:ln>
        </p:spPr>
        <p:txBody>
          <a:bodyPr wrap="square" lIns="0" tIns="0" rIns="0" bIns="0">
            <a:normAutofit/>
          </a:bodyPr>
          <a:lstStyle/>
          <a:p>
            <a:pPr algn="just">
              <a:lnSpc>
                <a:spcPct val="114000"/>
              </a:lnSpc>
            </a:pPr>
            <a:r>
              <a:rPr lang="zh-CN" altLang="en-US" sz="1400"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请替换文字内容，添加相关标题，修改文字内容，也可以直接复制你的内容到此。</a:t>
            </a:r>
            <a:endParaRPr lang="en-US" altLang="zh-CN" sz="1400" dirty="0">
              <a:solidFill>
                <a:schemeClr val="tx1">
                  <a:lumMod val="50000"/>
                  <a:lumOff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4" name="矩形 33"/>
          <p:cNvSpPr/>
          <p:nvPr/>
        </p:nvSpPr>
        <p:spPr>
          <a:xfrm>
            <a:off x="1064695" y="2231600"/>
            <a:ext cx="2453724" cy="255001"/>
          </a:xfrm>
          <a:prstGeom prst="rect">
            <a:avLst/>
          </a:prstGeom>
          <a:ln w="12700">
            <a:miter lim="400000"/>
          </a:ln>
        </p:spPr>
        <p:txBody>
          <a:bodyPr wrap="none" lIns="0" tIns="0" rIns="0" bIns="0" anchor="ctr">
            <a:normAutofit fontScale="92500" lnSpcReduction="20000"/>
          </a:bodyPr>
          <a:lstStyle/>
          <a:p>
            <a:pPr algn="r"/>
            <a:r>
              <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rPr>
              <a:t>标题文本预设</a:t>
            </a:r>
            <a:endParaRPr lang="zh-CN" altLang="en-US" sz="2135" b="1" dirty="0">
              <a:solidFill>
                <a:schemeClr val="tx1">
                  <a:lumMod val="65000"/>
                  <a:lumOff val="3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5" name="椭圆 24"/>
          <p:cNvSpPr/>
          <p:nvPr/>
        </p:nvSpPr>
        <p:spPr>
          <a:xfrm>
            <a:off x="2273034" y="3634037"/>
            <a:ext cx="890064" cy="890064"/>
          </a:xfrm>
          <a:prstGeom prst="ellipse">
            <a:avLst/>
          </a:prstGeom>
          <a:solidFill>
            <a:schemeClr val="accent2"/>
          </a:solidFill>
          <a:ln w="9525">
            <a:solidFill>
              <a:schemeClr val="bg1">
                <a:lumMod val="85000"/>
              </a:schemeClr>
            </a:solidFill>
            <a:miter lim="400000"/>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任意多边形: 形状 25"/>
          <p:cNvSpPr/>
          <p:nvPr/>
        </p:nvSpPr>
        <p:spPr>
          <a:xfrm>
            <a:off x="2554364" y="3800862"/>
            <a:ext cx="327404" cy="557897"/>
          </a:xfrm>
          <a:custGeom>
            <a:avLst/>
            <a:gdLst>
              <a:gd name="connsiteX0" fmla="*/ 99219 w 198438"/>
              <a:gd name="connsiteY0" fmla="*/ 288925 h 338138"/>
              <a:gd name="connsiteX1" fmla="*/ 84137 w 198438"/>
              <a:gd name="connsiteY1" fmla="*/ 302419 h 338138"/>
              <a:gd name="connsiteX2" fmla="*/ 99219 w 198438"/>
              <a:gd name="connsiteY2" fmla="*/ 315913 h 338138"/>
              <a:gd name="connsiteX3" fmla="*/ 114301 w 198438"/>
              <a:gd name="connsiteY3" fmla="*/ 302419 h 338138"/>
              <a:gd name="connsiteX4" fmla="*/ 99219 w 198438"/>
              <a:gd name="connsiteY4" fmla="*/ 288925 h 338138"/>
              <a:gd name="connsiteX5" fmla="*/ 14287 w 198438"/>
              <a:gd name="connsiteY5" fmla="*/ 69850 h 338138"/>
              <a:gd name="connsiteX6" fmla="*/ 14287 w 198438"/>
              <a:gd name="connsiteY6" fmla="*/ 268288 h 338138"/>
              <a:gd name="connsiteX7" fmla="*/ 184150 w 198438"/>
              <a:gd name="connsiteY7" fmla="*/ 268288 h 338138"/>
              <a:gd name="connsiteX8" fmla="*/ 184150 w 198438"/>
              <a:gd name="connsiteY8" fmla="*/ 69850 h 338138"/>
              <a:gd name="connsiteX9" fmla="*/ 63723 w 198438"/>
              <a:gd name="connsiteY9" fmla="*/ 28575 h 338138"/>
              <a:gd name="connsiteX10" fmla="*/ 57150 w 198438"/>
              <a:gd name="connsiteY10" fmla="*/ 36368 h 338138"/>
              <a:gd name="connsiteX11" fmla="*/ 63723 w 198438"/>
              <a:gd name="connsiteY11" fmla="*/ 42863 h 338138"/>
              <a:gd name="connsiteX12" fmla="*/ 134715 w 198438"/>
              <a:gd name="connsiteY12" fmla="*/ 42863 h 338138"/>
              <a:gd name="connsiteX13" fmla="*/ 141288 w 198438"/>
              <a:gd name="connsiteY13" fmla="*/ 36368 h 338138"/>
              <a:gd name="connsiteX14" fmla="*/ 134715 w 198438"/>
              <a:gd name="connsiteY14" fmla="*/ 28575 h 338138"/>
              <a:gd name="connsiteX15" fmla="*/ 63723 w 198438"/>
              <a:gd name="connsiteY15" fmla="*/ 28575 h 338138"/>
              <a:gd name="connsiteX16" fmla="*/ 35719 w 198438"/>
              <a:gd name="connsiteY16" fmla="*/ 0 h 338138"/>
              <a:gd name="connsiteX17" fmla="*/ 162719 w 198438"/>
              <a:gd name="connsiteY17" fmla="*/ 0 h 338138"/>
              <a:gd name="connsiteX18" fmla="*/ 198438 w 198438"/>
              <a:gd name="connsiteY18" fmla="*/ 35663 h 338138"/>
              <a:gd name="connsiteX19" fmla="*/ 198438 w 198438"/>
              <a:gd name="connsiteY19" fmla="*/ 302475 h 338138"/>
              <a:gd name="connsiteX20" fmla="*/ 162719 w 198438"/>
              <a:gd name="connsiteY20" fmla="*/ 338138 h 338138"/>
              <a:gd name="connsiteX21" fmla="*/ 35719 w 198438"/>
              <a:gd name="connsiteY21" fmla="*/ 338138 h 338138"/>
              <a:gd name="connsiteX22" fmla="*/ 0 w 198438"/>
              <a:gd name="connsiteY22" fmla="*/ 302475 h 338138"/>
              <a:gd name="connsiteX23" fmla="*/ 0 w 198438"/>
              <a:gd name="connsiteY23" fmla="*/ 35663 h 338138"/>
              <a:gd name="connsiteX24" fmla="*/ 35719 w 198438"/>
              <a:gd name="connsiteY2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438" h="338138">
                <a:moveTo>
                  <a:pt x="99219" y="288925"/>
                </a:moveTo>
                <a:cubicBezTo>
                  <a:pt x="90889" y="288925"/>
                  <a:pt x="84137" y="294966"/>
                  <a:pt x="84137" y="302419"/>
                </a:cubicBezTo>
                <a:cubicBezTo>
                  <a:pt x="84137" y="309872"/>
                  <a:pt x="90889" y="315913"/>
                  <a:pt x="99219" y="315913"/>
                </a:cubicBezTo>
                <a:cubicBezTo>
                  <a:pt x="107549" y="315913"/>
                  <a:pt x="114301" y="309872"/>
                  <a:pt x="114301" y="302419"/>
                </a:cubicBezTo>
                <a:cubicBezTo>
                  <a:pt x="114301" y="294966"/>
                  <a:pt x="107549" y="288925"/>
                  <a:pt x="99219" y="288925"/>
                </a:cubicBezTo>
                <a:close/>
                <a:moveTo>
                  <a:pt x="14287" y="69850"/>
                </a:moveTo>
                <a:lnTo>
                  <a:pt x="14287" y="268288"/>
                </a:lnTo>
                <a:lnTo>
                  <a:pt x="184150" y="268288"/>
                </a:lnTo>
                <a:lnTo>
                  <a:pt x="184150" y="69850"/>
                </a:lnTo>
                <a:close/>
                <a:moveTo>
                  <a:pt x="63723" y="28575"/>
                </a:moveTo>
                <a:cubicBezTo>
                  <a:pt x="59779" y="28575"/>
                  <a:pt x="57150" y="32472"/>
                  <a:pt x="57150" y="36368"/>
                </a:cubicBezTo>
                <a:cubicBezTo>
                  <a:pt x="57150" y="40265"/>
                  <a:pt x="59779" y="42863"/>
                  <a:pt x="63723" y="42863"/>
                </a:cubicBezTo>
                <a:cubicBezTo>
                  <a:pt x="63723" y="42863"/>
                  <a:pt x="63723" y="42863"/>
                  <a:pt x="134715" y="42863"/>
                </a:cubicBezTo>
                <a:cubicBezTo>
                  <a:pt x="138659" y="42863"/>
                  <a:pt x="141288" y="40265"/>
                  <a:pt x="141288" y="36368"/>
                </a:cubicBezTo>
                <a:cubicBezTo>
                  <a:pt x="141288" y="32472"/>
                  <a:pt x="138659" y="28575"/>
                  <a:pt x="134715" y="28575"/>
                </a:cubicBezTo>
                <a:cubicBezTo>
                  <a:pt x="134715" y="28575"/>
                  <a:pt x="134715" y="28575"/>
                  <a:pt x="63723" y="28575"/>
                </a:cubicBezTo>
                <a:close/>
                <a:moveTo>
                  <a:pt x="35719" y="0"/>
                </a:moveTo>
                <a:cubicBezTo>
                  <a:pt x="35719" y="0"/>
                  <a:pt x="35719" y="0"/>
                  <a:pt x="162719" y="0"/>
                </a:cubicBezTo>
                <a:cubicBezTo>
                  <a:pt x="182563" y="0"/>
                  <a:pt x="198438" y="15850"/>
                  <a:pt x="198438" y="35663"/>
                </a:cubicBezTo>
                <a:cubicBezTo>
                  <a:pt x="198438" y="35663"/>
                  <a:pt x="198438" y="35663"/>
                  <a:pt x="198438" y="302475"/>
                </a:cubicBezTo>
                <a:cubicBezTo>
                  <a:pt x="198438" y="322288"/>
                  <a:pt x="182563" y="338138"/>
                  <a:pt x="162719" y="338138"/>
                </a:cubicBezTo>
                <a:cubicBezTo>
                  <a:pt x="162719" y="338138"/>
                  <a:pt x="162719" y="338138"/>
                  <a:pt x="35719" y="338138"/>
                </a:cubicBezTo>
                <a:cubicBezTo>
                  <a:pt x="15875" y="338138"/>
                  <a:pt x="0" y="322288"/>
                  <a:pt x="0" y="302475"/>
                </a:cubicBezTo>
                <a:cubicBezTo>
                  <a:pt x="0" y="302475"/>
                  <a:pt x="0" y="302475"/>
                  <a:pt x="0" y="35663"/>
                </a:cubicBezTo>
                <a:cubicBezTo>
                  <a:pt x="0" y="15850"/>
                  <a:pt x="15875" y="0"/>
                  <a:pt x="35719" y="0"/>
                </a:cubicBezTo>
                <a:close/>
              </a:path>
            </a:pathLst>
          </a:custGeom>
          <a:solidFill>
            <a:schemeClr val="bg1"/>
          </a:solidFill>
          <a:ln w="9525">
            <a:noFill/>
            <a:miter lim="400000"/>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nvGrpSpPr>
          <p:cNvPr id="35" name="组合 34"/>
          <p:cNvGrpSpPr/>
          <p:nvPr/>
        </p:nvGrpSpPr>
        <p:grpSpPr>
          <a:xfrm>
            <a:off x="4246563" y="1333326"/>
            <a:ext cx="6041955" cy="3336769"/>
            <a:chOff x="2724604" y="1184279"/>
            <a:chExt cx="4089305" cy="2258386"/>
          </a:xfrm>
        </p:grpSpPr>
        <p:sp>
          <p:nvSpPr>
            <p:cNvPr id="22" name="任意多边形: 形状 21"/>
            <p:cNvSpPr/>
            <p:nvPr/>
          </p:nvSpPr>
          <p:spPr>
            <a:xfrm>
              <a:off x="3403359" y="1184279"/>
              <a:ext cx="3410550" cy="2258386"/>
            </a:xfrm>
            <a:custGeom>
              <a:avLst/>
              <a:gdLst/>
              <a:ahLst/>
              <a:cxnLst>
                <a:cxn ang="0">
                  <a:pos x="wd2" y="hd2"/>
                </a:cxn>
                <a:cxn ang="5400000">
                  <a:pos x="wd2" y="hd2"/>
                </a:cxn>
                <a:cxn ang="10800000">
                  <a:pos x="wd2" y="hd2"/>
                </a:cxn>
                <a:cxn ang="16200000">
                  <a:pos x="wd2" y="hd2"/>
                </a:cxn>
              </a:cxnLst>
              <a:rect l="0" t="0" r="r" b="b"/>
              <a:pathLst>
                <a:path w="21553" h="21577" extrusionOk="0">
                  <a:moveTo>
                    <a:pt x="16823" y="20092"/>
                  </a:moveTo>
                  <a:cubicBezTo>
                    <a:pt x="14757" y="20092"/>
                    <a:pt x="13076" y="17550"/>
                    <a:pt x="13076" y="14426"/>
                  </a:cubicBezTo>
                  <a:cubicBezTo>
                    <a:pt x="13076" y="12325"/>
                    <a:pt x="13837" y="10488"/>
                    <a:pt x="14964" y="9510"/>
                  </a:cubicBezTo>
                  <a:lnTo>
                    <a:pt x="16456" y="14668"/>
                  </a:lnTo>
                  <a:cubicBezTo>
                    <a:pt x="16521" y="14896"/>
                    <a:pt x="16669" y="15032"/>
                    <a:pt x="16824" y="15032"/>
                  </a:cubicBezTo>
                  <a:cubicBezTo>
                    <a:pt x="16877" y="15032"/>
                    <a:pt x="16931" y="15016"/>
                    <a:pt x="16983" y="14982"/>
                  </a:cubicBezTo>
                  <a:cubicBezTo>
                    <a:pt x="17186" y="14849"/>
                    <a:pt x="17279" y="14492"/>
                    <a:pt x="17191" y="14185"/>
                  </a:cubicBezTo>
                  <a:lnTo>
                    <a:pt x="15705" y="9018"/>
                  </a:lnTo>
                  <a:cubicBezTo>
                    <a:pt x="16059" y="8851"/>
                    <a:pt x="16434" y="8761"/>
                    <a:pt x="16823" y="8761"/>
                  </a:cubicBezTo>
                  <a:cubicBezTo>
                    <a:pt x="18855" y="8761"/>
                    <a:pt x="20571" y="11355"/>
                    <a:pt x="20571" y="14426"/>
                  </a:cubicBezTo>
                  <a:cubicBezTo>
                    <a:pt x="20571" y="17550"/>
                    <a:pt x="18890" y="20092"/>
                    <a:pt x="16823" y="20092"/>
                  </a:cubicBezTo>
                  <a:close/>
                  <a:moveTo>
                    <a:pt x="8861" y="12153"/>
                  </a:moveTo>
                  <a:cubicBezTo>
                    <a:pt x="8592" y="11868"/>
                    <a:pt x="8264" y="11706"/>
                    <a:pt x="7913" y="11717"/>
                  </a:cubicBezTo>
                  <a:cubicBezTo>
                    <a:pt x="7768" y="11721"/>
                    <a:pt x="7625" y="11756"/>
                    <a:pt x="7489" y="11817"/>
                  </a:cubicBezTo>
                  <a:lnTo>
                    <a:pt x="6175" y="8048"/>
                  </a:lnTo>
                  <a:lnTo>
                    <a:pt x="13242" y="5257"/>
                  </a:lnTo>
                  <a:lnTo>
                    <a:pt x="8861" y="12153"/>
                  </a:lnTo>
                  <a:close/>
                  <a:moveTo>
                    <a:pt x="20142" y="9368"/>
                  </a:moveTo>
                  <a:cubicBezTo>
                    <a:pt x="19241" y="8019"/>
                    <a:pt x="18062" y="7276"/>
                    <a:pt x="16823" y="7276"/>
                  </a:cubicBezTo>
                  <a:cubicBezTo>
                    <a:pt x="16295" y="7276"/>
                    <a:pt x="15787" y="7407"/>
                    <a:pt x="15312" y="7650"/>
                  </a:cubicBezTo>
                  <a:lnTo>
                    <a:pt x="14500" y="4826"/>
                  </a:lnTo>
                  <a:lnTo>
                    <a:pt x="14314" y="4178"/>
                  </a:lnTo>
                  <a:lnTo>
                    <a:pt x="14314" y="4178"/>
                  </a:lnTo>
                  <a:lnTo>
                    <a:pt x="13206" y="326"/>
                  </a:lnTo>
                  <a:cubicBezTo>
                    <a:pt x="13145" y="163"/>
                    <a:pt x="13039" y="48"/>
                    <a:pt x="12917" y="12"/>
                  </a:cubicBezTo>
                  <a:cubicBezTo>
                    <a:pt x="12800" y="-23"/>
                    <a:pt x="12678" y="19"/>
                    <a:pt x="12581" y="126"/>
                  </a:cubicBezTo>
                  <a:lnTo>
                    <a:pt x="11220" y="2120"/>
                  </a:lnTo>
                  <a:cubicBezTo>
                    <a:pt x="11151" y="2274"/>
                    <a:pt x="11164" y="2481"/>
                    <a:pt x="11251" y="2613"/>
                  </a:cubicBezTo>
                  <a:cubicBezTo>
                    <a:pt x="11327" y="2727"/>
                    <a:pt x="11442" y="2758"/>
                    <a:pt x="11538" y="2690"/>
                  </a:cubicBezTo>
                  <a:lnTo>
                    <a:pt x="12575" y="1284"/>
                  </a:lnTo>
                  <a:lnTo>
                    <a:pt x="13349" y="3922"/>
                  </a:lnTo>
                  <a:lnTo>
                    <a:pt x="5672" y="6965"/>
                  </a:lnTo>
                  <a:lnTo>
                    <a:pt x="4976" y="5157"/>
                  </a:lnTo>
                  <a:lnTo>
                    <a:pt x="4908" y="5215"/>
                  </a:lnTo>
                  <a:lnTo>
                    <a:pt x="4803" y="5315"/>
                  </a:lnTo>
                  <a:cubicBezTo>
                    <a:pt x="4938" y="5258"/>
                    <a:pt x="5088" y="5195"/>
                    <a:pt x="5256" y="5126"/>
                  </a:cubicBezTo>
                  <a:cubicBezTo>
                    <a:pt x="6623" y="4562"/>
                    <a:pt x="7046" y="4470"/>
                    <a:pt x="7050" y="4174"/>
                  </a:cubicBezTo>
                  <a:cubicBezTo>
                    <a:pt x="7058" y="3670"/>
                    <a:pt x="6851" y="3670"/>
                    <a:pt x="6655" y="3670"/>
                  </a:cubicBezTo>
                  <a:lnTo>
                    <a:pt x="3061" y="3670"/>
                  </a:lnTo>
                  <a:cubicBezTo>
                    <a:pt x="2916" y="3670"/>
                    <a:pt x="2783" y="3788"/>
                    <a:pt x="2712" y="3979"/>
                  </a:cubicBezTo>
                  <a:cubicBezTo>
                    <a:pt x="2641" y="4170"/>
                    <a:pt x="2643" y="4404"/>
                    <a:pt x="2718" y="4591"/>
                  </a:cubicBezTo>
                  <a:lnTo>
                    <a:pt x="3076" y="5519"/>
                  </a:lnTo>
                  <a:cubicBezTo>
                    <a:pt x="3150" y="5704"/>
                    <a:pt x="3281" y="5810"/>
                    <a:pt x="3418" y="5810"/>
                  </a:cubicBezTo>
                  <a:cubicBezTo>
                    <a:pt x="3617" y="5810"/>
                    <a:pt x="3760" y="5760"/>
                    <a:pt x="4162" y="5589"/>
                  </a:cubicBezTo>
                  <a:lnTo>
                    <a:pt x="4345" y="5695"/>
                  </a:lnTo>
                  <a:lnTo>
                    <a:pt x="4278" y="5752"/>
                  </a:lnTo>
                  <a:cubicBezTo>
                    <a:pt x="4278" y="5752"/>
                    <a:pt x="5903" y="10164"/>
                    <a:pt x="5943" y="10288"/>
                  </a:cubicBezTo>
                  <a:cubicBezTo>
                    <a:pt x="6004" y="10477"/>
                    <a:pt x="5987" y="10637"/>
                    <a:pt x="5860" y="10689"/>
                  </a:cubicBezTo>
                  <a:cubicBezTo>
                    <a:pt x="5685" y="10761"/>
                    <a:pt x="294" y="13827"/>
                    <a:pt x="294" y="13827"/>
                  </a:cubicBezTo>
                  <a:cubicBezTo>
                    <a:pt x="76" y="13929"/>
                    <a:pt x="-47" y="14276"/>
                    <a:pt x="17" y="14606"/>
                  </a:cubicBezTo>
                  <a:cubicBezTo>
                    <a:pt x="62" y="14835"/>
                    <a:pt x="191" y="15002"/>
                    <a:pt x="348" y="15032"/>
                  </a:cubicBezTo>
                  <a:lnTo>
                    <a:pt x="6283" y="15032"/>
                  </a:lnTo>
                  <a:cubicBezTo>
                    <a:pt x="6494" y="16092"/>
                    <a:pt x="7145" y="16867"/>
                    <a:pt x="7913" y="16867"/>
                  </a:cubicBezTo>
                  <a:cubicBezTo>
                    <a:pt x="8853" y="16867"/>
                    <a:pt x="9617" y="15712"/>
                    <a:pt x="9617" y="14291"/>
                  </a:cubicBezTo>
                  <a:cubicBezTo>
                    <a:pt x="9617" y="13875"/>
                    <a:pt x="9551" y="13482"/>
                    <a:pt x="9434" y="13133"/>
                  </a:cubicBezTo>
                  <a:lnTo>
                    <a:pt x="14025" y="6261"/>
                  </a:lnTo>
                  <a:lnTo>
                    <a:pt x="14569" y="8142"/>
                  </a:lnTo>
                  <a:cubicBezTo>
                    <a:pt x="13096" y="9355"/>
                    <a:pt x="12094" y="11717"/>
                    <a:pt x="12094" y="14426"/>
                  </a:cubicBezTo>
                  <a:cubicBezTo>
                    <a:pt x="12094" y="18369"/>
                    <a:pt x="14215" y="21577"/>
                    <a:pt x="16823" y="21577"/>
                  </a:cubicBezTo>
                  <a:cubicBezTo>
                    <a:pt x="19431" y="21577"/>
                    <a:pt x="21553" y="18369"/>
                    <a:pt x="21553" y="14426"/>
                  </a:cubicBezTo>
                  <a:cubicBezTo>
                    <a:pt x="21553" y="12526"/>
                    <a:pt x="21052" y="10729"/>
                    <a:pt x="20142" y="9368"/>
                  </a:cubicBezTo>
                  <a:close/>
                </a:path>
              </a:pathLst>
            </a:custGeom>
            <a:solidFill>
              <a:schemeClr val="accent3"/>
            </a:solidFill>
            <a:ln w="12700">
              <a:miter lim="400000"/>
            </a:ln>
          </p:spPr>
          <p:txBody>
            <a:bodyPr anchor="ctr"/>
            <a:lstStyle/>
            <a:p>
              <a:pPr algn="ctr"/>
              <a:endParaRPr sz="24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5" name="组合 4" descr="aQUAAB+LCAAAAAAABAC9klFPwjAQx79L1bdpBhGIexsaDA+KCYs+GB7qerDi2pGuMxiy7267tWOwiePF7KW7/u/u97/eDl3K7w0gD80ZFvKB4pXAbCqBIQdNCfJ4FscOGlNOKF89iiTbpMh731Vp9Zs3KqNXHGegczmVFMflr9fQW9kT5ZRlzMjcG1eF8LYW6rllkBISQ1025RLEV9Whp2PFeS6FajBJBMNSNdy5+RUyV8gbDm7cXCcT2KpCDgpKLMtj8PQAWn3qC23TJ+sslQy43Ce9YDU6UFQtfpt5e3WF0z+ex/Vdy0T6I7fwYCrPI7yBZ1VK85oJ6BBaVOYOYFVfdTiwnTu/8gawPdOhzqh7a3uOk/RFyz28IWjDXrSAV4t4n8SJ+HsRraxxP1suaQhBBAysJqBc+pwoZmK3cCzoKpIc0tQEZh9rCGUtzRtoVZZGqubFZHLbHw19H1l7bt62jbZh12080nd5piKl/k7KbwrSD0M1ZkNeGiriDZ8W/5w9tJgHb1kGT6zgf5vrdTM3xuFnR28L9f0AG4Njv2kFAAA="/>
            <p:cNvGrpSpPr>
              <a:grpSpLocks noChangeAspect="1"/>
            </p:cNvGrpSpPr>
            <p:nvPr/>
          </p:nvGrpSpPr>
          <p:grpSpPr>
            <a:xfrm>
              <a:off x="2724604" y="1954000"/>
              <a:ext cx="1467856" cy="1469136"/>
              <a:chOff x="1089075" y="1943099"/>
              <a:chExt cx="2969202" cy="2971793"/>
            </a:xfrm>
          </p:grpSpPr>
          <p:sp>
            <p:nvSpPr>
              <p:cNvPr id="7" name="椭圆 6"/>
              <p:cNvSpPr/>
              <p:nvPr/>
            </p:nvSpPr>
            <p:spPr>
              <a:xfrm>
                <a:off x="1823753" y="2679078"/>
                <a:ext cx="1499846" cy="1499845"/>
              </a:xfrm>
              <a:prstGeom prst="ellipse">
                <a:avLst/>
              </a:prstGeom>
              <a:solidFill>
                <a:schemeClr val="accent1"/>
              </a:solidFill>
              <a:ln>
                <a:noFill/>
              </a:ln>
            </p:spPr>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8" name="圆: 空心 7"/>
              <p:cNvSpPr/>
              <p:nvPr/>
            </p:nvSpPr>
            <p:spPr>
              <a:xfrm>
                <a:off x="1089075" y="1944400"/>
                <a:ext cx="2969202" cy="2969204"/>
              </a:xfrm>
              <a:prstGeom prst="donut">
                <a:avLst>
                  <a:gd name="adj" fmla="val 15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9" name="空心弧 8"/>
              <p:cNvSpPr/>
              <p:nvPr/>
            </p:nvSpPr>
            <p:spPr>
              <a:xfrm>
                <a:off x="1089075" y="1944400"/>
                <a:ext cx="2969202" cy="2969204"/>
              </a:xfrm>
              <a:prstGeom prst="blockArc">
                <a:avLst>
                  <a:gd name="adj1" fmla="val 16200000"/>
                  <a:gd name="adj2" fmla="val 8640000"/>
                  <a:gd name="adj3" fmla="val 15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dirty="0">
                  <a:latin typeface="FZHei-B01S" panose="02010601030101010101" pitchFamily="2" charset="-122"/>
                  <a:ea typeface="FZHei-B01S" panose="02010601030101010101" pitchFamily="2" charset="-122"/>
                  <a:sym typeface="FZHei-B01S" panose="02010601030101010101" pitchFamily="2" charset="-122"/>
                </a:endParaRPr>
              </a:p>
            </p:txBody>
          </p:sp>
          <p:grpSp>
            <p:nvGrpSpPr>
              <p:cNvPr id="10" name="组合 9"/>
              <p:cNvGrpSpPr/>
              <p:nvPr/>
            </p:nvGrpSpPr>
            <p:grpSpPr>
              <a:xfrm>
                <a:off x="1149368" y="1943099"/>
                <a:ext cx="2848619" cy="2971793"/>
                <a:chOff x="4687315" y="1592322"/>
                <a:chExt cx="2817370" cy="2939200"/>
              </a:xfrm>
            </p:grpSpPr>
            <p:sp>
              <p:nvSpPr>
                <p:cNvPr id="12" name="矩形 11"/>
                <p:cNvSpPr/>
                <p:nvPr/>
              </p:nvSpPr>
              <p:spPr>
                <a:xfrm rot="-4320000">
                  <a:off x="488945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rot="-2160000">
                  <a:off x="5341582"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6073140" y="15923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p:cNvSpPr/>
                <p:nvPr/>
              </p:nvSpPr>
              <p:spPr>
                <a:xfrm rot="2160000">
                  <a:off x="6804698" y="18300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矩形 15"/>
                <p:cNvSpPr/>
                <p:nvPr/>
              </p:nvSpPr>
              <p:spPr>
                <a:xfrm rot="4320000">
                  <a:off x="7256825" y="2452319"/>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矩形 16"/>
                <p:cNvSpPr/>
                <p:nvPr/>
              </p:nvSpPr>
              <p:spPr>
                <a:xfrm rot="6480000">
                  <a:off x="725682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矩形 17"/>
                <p:cNvSpPr/>
                <p:nvPr/>
              </p:nvSpPr>
              <p:spPr>
                <a:xfrm rot="8640000">
                  <a:off x="6804698"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矩形 18"/>
                <p:cNvSpPr/>
                <p:nvPr/>
              </p:nvSpPr>
              <p:spPr>
                <a:xfrm rot="10800000">
                  <a:off x="6073140" y="4081522"/>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0" name="矩形 19"/>
                <p:cNvSpPr/>
                <p:nvPr/>
              </p:nvSpPr>
              <p:spPr>
                <a:xfrm rot="12960000">
                  <a:off x="5341582" y="3843825"/>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21" name="矩形 20"/>
                <p:cNvSpPr/>
                <p:nvPr/>
              </p:nvSpPr>
              <p:spPr>
                <a:xfrm rot="15120000">
                  <a:off x="4889455" y="3221524"/>
                  <a:ext cx="45720" cy="45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11" name="矩形 10"/>
              <p:cNvSpPr/>
              <p:nvPr/>
            </p:nvSpPr>
            <p:spPr>
              <a:xfrm>
                <a:off x="2241506" y="3179873"/>
                <a:ext cx="664338" cy="498254"/>
              </a:xfrm>
              <a:prstGeom prst="rect">
                <a:avLst/>
              </a:prstGeom>
            </p:spPr>
            <p:txBody>
              <a:bodyPr wrap="square" anchor="ctr">
                <a:prstTxWarp prst="textPlain">
                  <a:avLst/>
                </a:prstTxWarp>
                <a:normAutofit fontScale="25000" lnSpcReduction="20000"/>
              </a:bodyPr>
              <a:lstStyle/>
              <a:p>
                <a:pPr lvl="0" algn="ctr"/>
                <a:r>
                  <a:rPr lang="en-US" altLang="zh-CN" sz="4800">
                    <a:solidFill>
                      <a:prstClr val="white"/>
                    </a:solidFill>
                    <a:latin typeface="FZHei-B01S" panose="02010601030101010101" pitchFamily="2" charset="-122"/>
                    <a:ea typeface="FZHei-B01S" panose="02010601030101010101" pitchFamily="2" charset="-122"/>
                    <a:sym typeface="FZHei-B01S" panose="02010601030101010101" pitchFamily="2" charset="-122"/>
                  </a:rPr>
                  <a:t>65%</a:t>
                </a:r>
                <a:endParaRPr lang="en-US" altLang="zh-CN" sz="480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grpSp>
      </p:grpSp>
      <p:cxnSp>
        <p:nvCxnSpPr>
          <p:cNvPr id="6" name="直接箭头连接符 5"/>
          <p:cNvCxnSpPr>
            <a:stCxn id="25" idx="6"/>
          </p:cNvCxnSpPr>
          <p:nvPr/>
        </p:nvCxnSpPr>
        <p:spPr>
          <a:xfrm>
            <a:off x="3163099" y="4079069"/>
            <a:ext cx="836065" cy="0"/>
          </a:xfrm>
          <a:prstGeom prst="straightConnector1">
            <a:avLst/>
          </a:prstGeom>
          <a:ln>
            <a:solidFill>
              <a:srgbClr val="9D184D"/>
            </a:solidFill>
            <a:tailEnd type="triangle"/>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179991" y="338466"/>
            <a:ext cx="3254570" cy="563794"/>
            <a:chOff x="744342" y="709010"/>
            <a:chExt cx="3255323" cy="563925"/>
          </a:xfrm>
        </p:grpSpPr>
        <p:sp>
          <p:nvSpPr>
            <p:cNvPr id="37"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38" name="直接连接符 37"/>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down)">
                                      <p:cBhvr>
                                        <p:cTn id="46" dur="500"/>
                                        <p:tgtEl>
                                          <p:spTgt spid="32"/>
                                        </p:tgtEl>
                                      </p:cBhvr>
                                    </p:animEffect>
                                  </p:childTnLst>
                                </p:cTn>
                              </p:par>
                            </p:childTnLst>
                          </p:cTn>
                        </p:par>
                        <p:par>
                          <p:cTn id="47" fill="hold">
                            <p:stCondLst>
                              <p:cond delay="4500"/>
                            </p:stCondLst>
                            <p:childTnLst>
                              <p:par>
                                <p:cTn id="48" presetID="22" presetClass="entr" presetSubtype="4"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42"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anim calcmode="lin" valueType="num">
                                      <p:cBhvr>
                                        <p:cTn id="54" dur="500" fill="hold"/>
                                        <p:tgtEl>
                                          <p:spTgt spid="36"/>
                                        </p:tgtEl>
                                        <p:attrNameLst>
                                          <p:attrName>ppt_x</p:attrName>
                                        </p:attrNameLst>
                                      </p:cBhvr>
                                      <p:tavLst>
                                        <p:tav tm="0">
                                          <p:val>
                                            <p:strVal val="#ppt_x"/>
                                          </p:val>
                                        </p:tav>
                                        <p:tav tm="100000">
                                          <p:val>
                                            <p:strVal val="#ppt_x"/>
                                          </p:val>
                                        </p:tav>
                                      </p:tavLst>
                                    </p:anim>
                                    <p:anim calcmode="lin" valueType="num">
                                      <p:cBhvr>
                                        <p:cTn id="5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25" grpId="0" bldLvl="0" animBg="1"/>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9991" y="338466"/>
            <a:ext cx="3254570" cy="563794"/>
            <a:chOff x="744342" y="709010"/>
            <a:chExt cx="3255323" cy="563925"/>
          </a:xfrm>
        </p:grpSpPr>
        <p:sp>
          <p:nvSpPr>
            <p:cNvPr id="8"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5" name="直接连接符 4"/>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981357" y="2332474"/>
            <a:ext cx="10147189" cy="2752280"/>
            <a:chOff x="385410" y="2154974"/>
            <a:chExt cx="11359778" cy="3081177"/>
          </a:xfrm>
        </p:grpSpPr>
        <p:sp>
          <p:nvSpPr>
            <p:cNvPr id="9" name="椭圆 8"/>
            <p:cNvSpPr/>
            <p:nvPr/>
          </p:nvSpPr>
          <p:spPr>
            <a:xfrm>
              <a:off x="903170" y="2910114"/>
              <a:ext cx="1494972" cy="1494972"/>
            </a:xfrm>
            <a:prstGeom prst="ellipse">
              <a:avLst/>
            </a:prstGeom>
            <a:solidFill>
              <a:schemeClr val="accent1"/>
            </a:solidFill>
            <a:ln w="12700" cap="flat" cmpd="sng" algn="ctr">
              <a:noFill/>
              <a:prstDash val="solid"/>
              <a:miter lim="800000"/>
            </a:ln>
            <a:effectLst/>
          </p:spPr>
          <p:txBody>
            <a:bodyPr rtlCol="0" anchor="ctr"/>
            <a:lstStyle/>
            <a:p>
              <a:pPr algn="ctr" defTabSz="913765">
                <a:defRPr/>
              </a:pPr>
              <a:endParaRPr lang="zh-CN" altLang="en-US" sz="1200"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0" name="椭圆 9"/>
            <p:cNvSpPr/>
            <p:nvPr/>
          </p:nvSpPr>
          <p:spPr>
            <a:xfrm>
              <a:off x="3761828" y="2910114"/>
              <a:ext cx="1494972" cy="149497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200" kern="0" dirty="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1" name="椭圆 10"/>
            <p:cNvSpPr/>
            <p:nvPr/>
          </p:nvSpPr>
          <p:spPr>
            <a:xfrm>
              <a:off x="6862005" y="2910114"/>
              <a:ext cx="1494972" cy="1494972"/>
            </a:xfrm>
            <a:prstGeom prst="ellipse">
              <a:avLst/>
            </a:prstGeom>
            <a:solidFill>
              <a:schemeClr val="accent1"/>
            </a:solidFill>
            <a:ln w="12700" cap="flat" cmpd="sng" algn="ctr">
              <a:noFill/>
              <a:prstDash val="solid"/>
              <a:miter lim="800000"/>
            </a:ln>
            <a:effectLst/>
          </p:spPr>
          <p:txBody>
            <a:bodyPr rtlCol="0" anchor="ctr"/>
            <a:lstStyle/>
            <a:p>
              <a:pPr algn="ctr"/>
              <a:endParaRPr lang="zh-CN" altLang="en-US" sz="1200"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2" name="椭圆 11"/>
            <p:cNvSpPr/>
            <p:nvPr/>
          </p:nvSpPr>
          <p:spPr>
            <a:xfrm>
              <a:off x="9732456" y="2910114"/>
              <a:ext cx="1494972" cy="149497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sz="1200" kern="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3" name="文本框 12"/>
            <p:cNvSpPr txBox="1"/>
            <p:nvPr/>
          </p:nvSpPr>
          <p:spPr>
            <a:xfrm>
              <a:off x="385410" y="4549280"/>
              <a:ext cx="2530492" cy="68687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4" name="文本框 13"/>
            <p:cNvSpPr txBox="1"/>
            <p:nvPr/>
          </p:nvSpPr>
          <p:spPr>
            <a:xfrm>
              <a:off x="3255861" y="4549280"/>
              <a:ext cx="2530492" cy="68687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5" name="文本框 14"/>
            <p:cNvSpPr txBox="1"/>
            <p:nvPr/>
          </p:nvSpPr>
          <p:spPr>
            <a:xfrm>
              <a:off x="6344245" y="4549280"/>
              <a:ext cx="2530492" cy="68687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6" name="文本框 15"/>
            <p:cNvSpPr txBox="1"/>
            <p:nvPr/>
          </p:nvSpPr>
          <p:spPr>
            <a:xfrm>
              <a:off x="9214696" y="4549280"/>
              <a:ext cx="2530492" cy="686871"/>
            </a:xfrm>
            <a:prstGeom prst="rect">
              <a:avLst/>
            </a:prstGeom>
            <a:noFill/>
          </p:spPr>
          <p:txBody>
            <a:bodyPr wrap="square" rtlCol="0">
              <a:spAutoFit/>
            </a:bodyPr>
            <a:lstStyle/>
            <a:p>
              <a:pPr algn="ctr">
                <a:lnSpc>
                  <a:spcPct val="150000"/>
                </a:lnSpc>
              </a:pPr>
              <a:r>
                <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请在这里添加相应的文字内容请在这里添加相应的文字内容</a:t>
              </a:r>
              <a:endParaRPr lang="zh-CN" altLang="en-US" sz="1200"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17" name="直接连接符 16"/>
            <p:cNvCxnSpPr/>
            <p:nvPr/>
          </p:nvCxnSpPr>
          <p:spPr>
            <a:xfrm>
              <a:off x="563680" y="2632571"/>
              <a:ext cx="2199822" cy="0"/>
            </a:xfrm>
            <a:prstGeom prst="line">
              <a:avLst/>
            </a:prstGeom>
            <a:noFill/>
            <a:ln w="6350" cap="flat" cmpd="sng" algn="ctr">
              <a:solidFill>
                <a:schemeClr val="accent1"/>
              </a:solidFill>
              <a:prstDash val="solid"/>
              <a:miter lim="800000"/>
              <a:headEnd type="oval"/>
              <a:tailEnd type="oval"/>
            </a:ln>
            <a:effectLst/>
          </p:spPr>
        </p:cxnSp>
        <p:cxnSp>
          <p:nvCxnSpPr>
            <p:cNvPr id="18" name="直接连接符 17"/>
            <p:cNvCxnSpPr/>
            <p:nvPr/>
          </p:nvCxnSpPr>
          <p:spPr>
            <a:xfrm>
              <a:off x="3402130" y="2632571"/>
              <a:ext cx="2199822" cy="0"/>
            </a:xfrm>
            <a:prstGeom prst="line">
              <a:avLst/>
            </a:prstGeom>
            <a:noFill/>
            <a:ln w="6350" cap="flat" cmpd="sng" algn="ctr">
              <a:solidFill>
                <a:schemeClr val="accent2"/>
              </a:solidFill>
              <a:prstDash val="solid"/>
              <a:miter lim="800000"/>
              <a:headEnd type="oval"/>
              <a:tailEnd type="oval"/>
            </a:ln>
            <a:effectLst/>
          </p:spPr>
        </p:cxnSp>
        <p:cxnSp>
          <p:nvCxnSpPr>
            <p:cNvPr id="19" name="直接连接符 18"/>
            <p:cNvCxnSpPr/>
            <p:nvPr/>
          </p:nvCxnSpPr>
          <p:spPr>
            <a:xfrm>
              <a:off x="6507280" y="2632571"/>
              <a:ext cx="2199822" cy="0"/>
            </a:xfrm>
            <a:prstGeom prst="line">
              <a:avLst/>
            </a:prstGeom>
            <a:noFill/>
            <a:ln w="6350" cap="flat" cmpd="sng" algn="ctr">
              <a:solidFill>
                <a:schemeClr val="accent1"/>
              </a:solidFill>
              <a:prstDash val="solid"/>
              <a:miter lim="800000"/>
              <a:headEnd type="oval"/>
              <a:tailEnd type="oval"/>
            </a:ln>
            <a:effectLst/>
          </p:spPr>
        </p:cxnSp>
        <p:cxnSp>
          <p:nvCxnSpPr>
            <p:cNvPr id="20" name="直接连接符 19"/>
            <p:cNvCxnSpPr/>
            <p:nvPr/>
          </p:nvCxnSpPr>
          <p:spPr>
            <a:xfrm>
              <a:off x="9383830" y="2632571"/>
              <a:ext cx="2199822" cy="0"/>
            </a:xfrm>
            <a:prstGeom prst="line">
              <a:avLst/>
            </a:prstGeom>
            <a:noFill/>
            <a:ln w="6350" cap="flat" cmpd="sng" algn="ctr">
              <a:solidFill>
                <a:schemeClr val="accent2"/>
              </a:solidFill>
              <a:prstDash val="solid"/>
              <a:miter lim="800000"/>
              <a:headEnd type="oval"/>
              <a:tailEnd type="oval"/>
            </a:ln>
            <a:effectLst/>
          </p:spPr>
        </p:cxnSp>
        <p:sp>
          <p:nvSpPr>
            <p:cNvPr id="21" name="KSO_Shape"/>
            <p:cNvSpPr/>
            <p:nvPr/>
          </p:nvSpPr>
          <p:spPr>
            <a:xfrm>
              <a:off x="1310026" y="3214998"/>
              <a:ext cx="681260" cy="819150"/>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913765" eaLnBrk="1" fontAlgn="auto" hangingPunct="1">
                <a:spcBef>
                  <a:spcPts val="0"/>
                </a:spcBef>
                <a:spcAft>
                  <a:spcPts val="0"/>
                </a:spcAft>
                <a:defRPr/>
              </a:pPr>
              <a:endParaRPr lang="zh-CN" altLang="en-US" sz="120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2" name="KSO_Shape"/>
            <p:cNvSpPr/>
            <p:nvPr/>
          </p:nvSpPr>
          <p:spPr bwMode="auto">
            <a:xfrm>
              <a:off x="4224895" y="3248024"/>
              <a:ext cx="554292" cy="81915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sz="120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3" name="KSO_Shape"/>
            <p:cNvSpPr/>
            <p:nvPr/>
          </p:nvSpPr>
          <p:spPr>
            <a:xfrm>
              <a:off x="7197616" y="3344697"/>
              <a:ext cx="819150" cy="689451"/>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sz="120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KSO_Shape"/>
            <p:cNvSpPr/>
            <p:nvPr/>
          </p:nvSpPr>
          <p:spPr bwMode="auto">
            <a:xfrm>
              <a:off x="10092893" y="3425246"/>
              <a:ext cx="774097" cy="528352"/>
            </a:xfrm>
            <a:custGeom>
              <a:avLst/>
              <a:gdLst>
                <a:gd name="T0" fmla="*/ 1793051 w 3431"/>
                <a:gd name="T1" fmla="*/ 289112 h 2339"/>
                <a:gd name="T2" fmla="*/ 1793051 w 3431"/>
                <a:gd name="T3" fmla="*/ 285439 h 2339"/>
                <a:gd name="T4" fmla="*/ 0 w 3431"/>
                <a:gd name="T5" fmla="*/ 285439 h 2339"/>
                <a:gd name="T6" fmla="*/ 0 w 3431"/>
                <a:gd name="T7" fmla="*/ 161084 h 2339"/>
                <a:gd name="T8" fmla="*/ 161096 w 3431"/>
                <a:gd name="T9" fmla="*/ 0 h 2339"/>
                <a:gd name="T10" fmla="*/ 1628281 w 3431"/>
                <a:gd name="T11" fmla="*/ 0 h 2339"/>
                <a:gd name="T12" fmla="*/ 1794625 w 3431"/>
                <a:gd name="T13" fmla="*/ 161084 h 2339"/>
                <a:gd name="T14" fmla="*/ 1794625 w 3431"/>
                <a:gd name="T15" fmla="*/ 289112 h 2339"/>
                <a:gd name="T16" fmla="*/ 1793051 w 3431"/>
                <a:gd name="T17" fmla="*/ 289112 h 2339"/>
                <a:gd name="T18" fmla="*/ 1800397 w 3431"/>
                <a:gd name="T19" fmla="*/ 578223 h 2339"/>
                <a:gd name="T20" fmla="*/ 1800397 w 3431"/>
                <a:gd name="T21" fmla="*/ 1073018 h 2339"/>
                <a:gd name="T22" fmla="*/ 1628281 w 3431"/>
                <a:gd name="T23" fmla="*/ 1227281 h 2339"/>
                <a:gd name="T24" fmla="*/ 161096 w 3431"/>
                <a:gd name="T25" fmla="*/ 1227281 h 2339"/>
                <a:gd name="T26" fmla="*/ 0 w 3431"/>
                <a:gd name="T27" fmla="*/ 1073018 h 2339"/>
                <a:gd name="T28" fmla="*/ 0 w 3431"/>
                <a:gd name="T29" fmla="*/ 578223 h 2339"/>
                <a:gd name="T30" fmla="*/ 1800397 w 3431"/>
                <a:gd name="T31" fmla="*/ 578223 h 2339"/>
                <a:gd name="T32" fmla="*/ 685316 w 3431"/>
                <a:gd name="T33" fmla="*/ 793876 h 2339"/>
                <a:gd name="T34" fmla="*/ 431864 w 3431"/>
                <a:gd name="T35" fmla="*/ 793876 h 2339"/>
                <a:gd name="T36" fmla="*/ 431864 w 3431"/>
                <a:gd name="T37" fmla="*/ 900391 h 2339"/>
                <a:gd name="T38" fmla="*/ 685316 w 3431"/>
                <a:gd name="T39" fmla="*/ 900391 h 2339"/>
                <a:gd name="T40" fmla="*/ 685316 w 3431"/>
                <a:gd name="T41" fmla="*/ 793876 h 2339"/>
                <a:gd name="T42" fmla="*/ 1010132 w 3431"/>
                <a:gd name="T43" fmla="*/ 793876 h 2339"/>
                <a:gd name="T44" fmla="*/ 791839 w 3431"/>
                <a:gd name="T45" fmla="*/ 793876 h 2339"/>
                <a:gd name="T46" fmla="*/ 791839 w 3431"/>
                <a:gd name="T47" fmla="*/ 900391 h 2339"/>
                <a:gd name="T48" fmla="*/ 1010132 w 3431"/>
                <a:gd name="T49" fmla="*/ 900391 h 2339"/>
                <a:gd name="T50" fmla="*/ 1010132 w 3431"/>
                <a:gd name="T51" fmla="*/ 793876 h 2339"/>
                <a:gd name="T52" fmla="*/ 1367483 w 3431"/>
                <a:gd name="T53" fmla="*/ 793876 h 2339"/>
                <a:gd name="T54" fmla="*/ 1078349 w 3431"/>
                <a:gd name="T55" fmla="*/ 793876 h 2339"/>
                <a:gd name="T56" fmla="*/ 1078349 w 3431"/>
                <a:gd name="T57" fmla="*/ 900391 h 2339"/>
                <a:gd name="T58" fmla="*/ 1367483 w 3431"/>
                <a:gd name="T59" fmla="*/ 900391 h 2339"/>
                <a:gd name="T60" fmla="*/ 1367483 w 3431"/>
                <a:gd name="T61" fmla="*/ 793876 h 2339"/>
                <a:gd name="T62" fmla="*/ 108097 w 3431"/>
                <a:gd name="T63" fmla="*/ 1077741 h 2339"/>
                <a:gd name="T64" fmla="*/ 1369057 w 3431"/>
                <a:gd name="T65" fmla="*/ 1077741 h 2339"/>
                <a:gd name="T66" fmla="*/ 1369057 w 3431"/>
                <a:gd name="T67" fmla="*/ 972275 h 2339"/>
                <a:gd name="T68" fmla="*/ 108097 w 3431"/>
                <a:gd name="T69" fmla="*/ 972275 h 2339"/>
                <a:gd name="T70" fmla="*/ 108097 w 3431"/>
                <a:gd name="T71" fmla="*/ 1077741 h 2339"/>
                <a:gd name="T72" fmla="*/ 108097 w 3431"/>
                <a:gd name="T73" fmla="*/ 900391 h 2339"/>
                <a:gd name="T74" fmla="*/ 361549 w 3431"/>
                <a:gd name="T75" fmla="*/ 900391 h 2339"/>
                <a:gd name="T76" fmla="*/ 361549 w 3431"/>
                <a:gd name="T77" fmla="*/ 793876 h 2339"/>
                <a:gd name="T78" fmla="*/ 108097 w 3431"/>
                <a:gd name="T79" fmla="*/ 793876 h 2339"/>
                <a:gd name="T80" fmla="*/ 108097 w 3431"/>
                <a:gd name="T81" fmla="*/ 900391 h 2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31" h="2339">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sz="1200">
                <a:solidFill>
                  <a:schemeClr val="accent1"/>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5" name="文本框 24"/>
            <p:cNvSpPr txBox="1"/>
            <p:nvPr/>
          </p:nvSpPr>
          <p:spPr>
            <a:xfrm>
              <a:off x="563680" y="2154974"/>
              <a:ext cx="1814241" cy="344477"/>
            </a:xfrm>
            <a:prstGeom prst="rect">
              <a:avLst/>
            </a:prstGeom>
            <a:noFill/>
          </p:spPr>
          <p:txBody>
            <a:bodyPr wrap="none" rtlCol="0">
              <a:spAutoFit/>
            </a:bodyPr>
            <a:lstStyle/>
            <a:p>
              <a:r>
                <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6" name="文本框 25"/>
            <p:cNvSpPr txBox="1"/>
            <p:nvPr/>
          </p:nvSpPr>
          <p:spPr>
            <a:xfrm>
              <a:off x="3402852" y="2154974"/>
              <a:ext cx="1814241" cy="344477"/>
            </a:xfrm>
            <a:prstGeom prst="rect">
              <a:avLst/>
            </a:prstGeom>
            <a:noFill/>
          </p:spPr>
          <p:txBody>
            <a:bodyPr wrap="none" rtlCol="0">
              <a:spAutoFit/>
            </a:bodyPr>
            <a:lstStyle/>
            <a:p>
              <a:r>
                <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文本框 26"/>
            <p:cNvSpPr txBox="1"/>
            <p:nvPr/>
          </p:nvSpPr>
          <p:spPr>
            <a:xfrm>
              <a:off x="6488936" y="2154974"/>
              <a:ext cx="1814241" cy="344477"/>
            </a:xfrm>
            <a:prstGeom prst="rect">
              <a:avLst/>
            </a:prstGeom>
            <a:noFill/>
          </p:spPr>
          <p:txBody>
            <a:bodyPr wrap="none" rtlCol="0">
              <a:spAutoFit/>
            </a:bodyPr>
            <a:lstStyle/>
            <a:p>
              <a:r>
                <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8" name="文本框 27"/>
            <p:cNvSpPr txBox="1"/>
            <p:nvPr/>
          </p:nvSpPr>
          <p:spPr>
            <a:xfrm>
              <a:off x="9361686" y="2154974"/>
              <a:ext cx="1814241" cy="344477"/>
            </a:xfrm>
            <a:prstGeom prst="rect">
              <a:avLst/>
            </a:prstGeom>
            <a:noFill/>
          </p:spPr>
          <p:txBody>
            <a:bodyPr wrap="none" rtlCol="0">
              <a:spAutoFit/>
            </a:bodyPr>
            <a:lstStyle/>
            <a:p>
              <a:r>
                <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rPr>
                <a:t>请在这里添加标题</a:t>
              </a:r>
              <a:endParaRPr lang="zh-CN" altLang="en-US" sz="1400" b="1" dirty="0">
                <a:solidFill>
                  <a:schemeClr val="bg1">
                    <a:lumMod val="50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250" fill="hold"/>
                                        <p:tgtEl>
                                          <p:spTgt spid="7"/>
                                        </p:tgtEl>
                                        <p:attrNameLst>
                                          <p:attrName>ppt_x</p:attrName>
                                        </p:attrNameLst>
                                      </p:cBhvr>
                                      <p:tavLst>
                                        <p:tav tm="0">
                                          <p:val>
                                            <p:strVal val="0-#ppt_w/2"/>
                                          </p:val>
                                        </p:tav>
                                        <p:tav tm="100000">
                                          <p:val>
                                            <p:strVal val="#ppt_x"/>
                                          </p:val>
                                        </p:tav>
                                      </p:tavLst>
                                    </p:anim>
                                    <p:anim calcmode="lin" valueType="num">
                                      <p:cBhvr additive="base">
                                        <p:cTn id="14"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6"/>
          <p:cNvGraphicFramePr/>
          <p:nvPr/>
        </p:nvGraphicFramePr>
        <p:xfrm>
          <a:off x="4434880" y="1408231"/>
          <a:ext cx="3734973" cy="4017812"/>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Group 155"/>
          <p:cNvGrpSpPr/>
          <p:nvPr/>
        </p:nvGrpSpPr>
        <p:grpSpPr>
          <a:xfrm>
            <a:off x="796159" y="1918032"/>
            <a:ext cx="3340636" cy="2726157"/>
            <a:chOff x="803822" y="1016361"/>
            <a:chExt cx="7536357" cy="2044618"/>
          </a:xfrm>
        </p:grpSpPr>
        <p:cxnSp>
          <p:nvCxnSpPr>
            <p:cNvPr id="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Isosceles Triangle 20"/>
          <p:cNvSpPr/>
          <p:nvPr/>
        </p:nvSpPr>
        <p:spPr>
          <a:xfrm>
            <a:off x="1020047" y="2760359"/>
            <a:ext cx="1219200" cy="18838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dirty="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7" name="Isosceles Triangle 21"/>
          <p:cNvSpPr/>
          <p:nvPr/>
        </p:nvSpPr>
        <p:spPr>
          <a:xfrm>
            <a:off x="1888967" y="3164039"/>
            <a:ext cx="1219200" cy="14801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dirty="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18" name="Isosceles Triangle 22"/>
          <p:cNvSpPr/>
          <p:nvPr/>
        </p:nvSpPr>
        <p:spPr>
          <a:xfrm>
            <a:off x="2757887" y="3612569"/>
            <a:ext cx="1219200" cy="10316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dirty="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nvGrpSpPr>
          <p:cNvPr id="19" name="Group 279"/>
          <p:cNvGrpSpPr/>
          <p:nvPr/>
        </p:nvGrpSpPr>
        <p:grpSpPr>
          <a:xfrm>
            <a:off x="1233617" y="1692457"/>
            <a:ext cx="741043" cy="741039"/>
            <a:chOff x="846989" y="1401020"/>
            <a:chExt cx="877416" cy="877416"/>
          </a:xfrm>
          <a:effectLst/>
        </p:grpSpPr>
        <p:sp>
          <p:nvSpPr>
            <p:cNvPr id="20" name="Teardrop 101"/>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1335"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1"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8565"/>
              <a:r>
                <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rPr>
                <a:t>90%</a:t>
              </a:r>
              <a:endPar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2" name="Group 279"/>
          <p:cNvGrpSpPr/>
          <p:nvPr/>
        </p:nvGrpSpPr>
        <p:grpSpPr>
          <a:xfrm>
            <a:off x="2125929" y="2190067"/>
            <a:ext cx="741043" cy="741039"/>
            <a:chOff x="846989" y="1401020"/>
            <a:chExt cx="877416" cy="877416"/>
          </a:xfrm>
          <a:effectLst/>
        </p:grpSpPr>
        <p:sp>
          <p:nvSpPr>
            <p:cNvPr id="23"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1335"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4"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8565"/>
              <a:r>
                <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rPr>
                <a:t>80%</a:t>
              </a:r>
              <a:endPar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grpSp>
        <p:nvGrpSpPr>
          <p:cNvPr id="25" name="Group 279"/>
          <p:cNvGrpSpPr/>
          <p:nvPr/>
        </p:nvGrpSpPr>
        <p:grpSpPr>
          <a:xfrm>
            <a:off x="2987857" y="2686665"/>
            <a:ext cx="741043" cy="741039"/>
            <a:chOff x="846989" y="1401020"/>
            <a:chExt cx="877416" cy="877416"/>
          </a:xfrm>
          <a:effectLst/>
        </p:grpSpPr>
        <p:sp>
          <p:nvSpPr>
            <p:cNvPr id="26" name="Teardrop 117"/>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1335"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7"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8565"/>
              <a:r>
                <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rPr>
                <a:t>70%</a:t>
              </a:r>
              <a:endParaRPr lang="en-US" sz="1335" b="1" dirty="0">
                <a:solidFill>
                  <a:prstClr val="black">
                    <a:lumMod val="75000"/>
                    <a:lumOff val="25000"/>
                  </a:prst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grpSp>
      <p:sp>
        <p:nvSpPr>
          <p:cNvPr id="28" name="TextBox 141"/>
          <p:cNvSpPr txBox="1"/>
          <p:nvPr/>
        </p:nvSpPr>
        <p:spPr>
          <a:xfrm>
            <a:off x="9212925" y="1969626"/>
            <a:ext cx="2430280" cy="748795"/>
          </a:xfrm>
          <a:prstGeom prst="rect">
            <a:avLst/>
          </a:prstGeom>
          <a:noFill/>
        </p:spPr>
        <p:txBody>
          <a:bodyPr wrap="square" rtlCol="0">
            <a:spAutoFit/>
          </a:bodyPr>
          <a:lstStyle/>
          <a:p>
            <a:pPr defTabSz="1218565"/>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a:t>
            </a:r>
            <a:endParaRPr lang="en-US" sz="16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defTabSz="1218565"/>
            <a:r>
              <a:rPr lang="zh-CN" altLang="en-US"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点击添加内容点击添加内容点击添加内容点击添加内容</a:t>
            </a:r>
            <a:endParaRPr lang="en-US"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29" name="TextBox 144"/>
          <p:cNvSpPr txBox="1"/>
          <p:nvPr/>
        </p:nvSpPr>
        <p:spPr>
          <a:xfrm>
            <a:off x="9212925" y="2981846"/>
            <a:ext cx="2430280" cy="748795"/>
          </a:xfrm>
          <a:prstGeom prst="rect">
            <a:avLst/>
          </a:prstGeom>
          <a:noFill/>
        </p:spPr>
        <p:txBody>
          <a:bodyPr wrap="square" rtlCol="0">
            <a:spAutoFit/>
          </a:bodyPr>
          <a:lstStyle/>
          <a:p>
            <a:pPr defTabSz="1218565"/>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a:t>
            </a:r>
            <a:endParaRPr lang="en-US" sz="16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defTabSz="1218565"/>
            <a:r>
              <a:rPr lang="zh-CN" altLang="en-US"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点击添加内容点击添加内容点击添加内容点击添加内容</a:t>
            </a:r>
            <a:endParaRPr lang="en-US" altLang="zh-CN"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0" name="TextBox 146"/>
          <p:cNvSpPr txBox="1"/>
          <p:nvPr/>
        </p:nvSpPr>
        <p:spPr>
          <a:xfrm>
            <a:off x="9212925" y="4108681"/>
            <a:ext cx="2430280" cy="748795"/>
          </a:xfrm>
          <a:prstGeom prst="rect">
            <a:avLst/>
          </a:prstGeom>
          <a:noFill/>
        </p:spPr>
        <p:txBody>
          <a:bodyPr wrap="square" rtlCol="0">
            <a:spAutoFit/>
          </a:bodyPr>
          <a:lstStyle/>
          <a:p>
            <a:pPr defTabSz="1218565"/>
            <a:r>
              <a:rPr lang="zh-CN" altLang="en-US" sz="1600" b="1"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a:t>
            </a:r>
            <a:endParaRPr lang="en-US" sz="16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a:p>
            <a:pPr defTabSz="1218565"/>
            <a:r>
              <a:rPr lang="zh-CN" altLang="en-US"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点击添加内容点击添加内容点击添加内容点击添加内容</a:t>
            </a:r>
            <a:endParaRPr lang="en-US" altLang="zh-CN" sz="13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35" name="Straight Connector 99"/>
          <p:cNvCxnSpPr/>
          <p:nvPr/>
        </p:nvCxnSpPr>
        <p:spPr>
          <a:xfrm>
            <a:off x="4434879" y="1984082"/>
            <a:ext cx="0" cy="2673871"/>
          </a:xfrm>
          <a:prstGeom prst="line">
            <a:avLst/>
          </a:prstGeom>
          <a:ln w="952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 Placeholder 3"/>
          <p:cNvSpPr txBox="1"/>
          <p:nvPr/>
        </p:nvSpPr>
        <p:spPr>
          <a:xfrm>
            <a:off x="8251126" y="2086426"/>
            <a:ext cx="961803" cy="5744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90%</a:t>
            </a:r>
            <a:endPar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7" name="Text Placeholder 3"/>
          <p:cNvSpPr txBox="1"/>
          <p:nvPr/>
        </p:nvSpPr>
        <p:spPr>
          <a:xfrm>
            <a:off x="8251126" y="3131032"/>
            <a:ext cx="961803" cy="5744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80%</a:t>
            </a:r>
            <a:endPar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8" name="Text Placeholder 3"/>
          <p:cNvSpPr txBox="1"/>
          <p:nvPr/>
        </p:nvSpPr>
        <p:spPr>
          <a:xfrm>
            <a:off x="8244527" y="4237087"/>
            <a:ext cx="961803" cy="5744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70%</a:t>
            </a:r>
            <a:endParaRPr lang="en-US" sz="3735"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39" name="Freeform 86"/>
          <p:cNvSpPr>
            <a:spLocks noEditPoints="1"/>
          </p:cNvSpPr>
          <p:nvPr/>
        </p:nvSpPr>
        <p:spPr bwMode="auto">
          <a:xfrm>
            <a:off x="6070600" y="3006856"/>
            <a:ext cx="460856" cy="77540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920" tIns="60960" rIns="121920" bIns="60960" numCol="1" anchor="t" anchorCtr="0" compatLnSpc="1"/>
          <a:lstStyle/>
          <a:p>
            <a:pPr defTabSz="1218565"/>
            <a:endParaRPr lang="en-US" sz="4400">
              <a:solidFill>
                <a:prstClr val="white"/>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sp>
        <p:nvSpPr>
          <p:cNvPr id="40" name="Footer Text"/>
          <p:cNvSpPr txBox="1"/>
          <p:nvPr/>
        </p:nvSpPr>
        <p:spPr>
          <a:xfrm>
            <a:off x="922745" y="5520870"/>
            <a:ext cx="10346519" cy="430887"/>
          </a:xfrm>
          <a:prstGeom prst="rect">
            <a:avLst/>
          </a:prstGeom>
          <a:noFill/>
        </p:spPr>
        <p:txBody>
          <a:bodyPr wrap="square" lIns="0" tIns="0" rIns="0" bIns="0" rtlCol="0">
            <a:spAutoFit/>
          </a:bodyPr>
          <a:lstStyle/>
          <a:p>
            <a:pPr algn="ctr" defTabSz="1218565"/>
            <a:r>
              <a:rPr lang="zh-CN" alt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rPr>
              <a:t>点击添加内容点击添加内容点击添加内容点击添加内容点击添加内容点击添加内容点击添加内点击添加内容点击添加内容点击添加内容点击添加内容点击添加内容点击添加内容容点击添加内容点击添加内容点击添加内容</a:t>
            </a:r>
            <a:endParaRPr lang="en-US" sz="1400" dirty="0">
              <a:solidFill>
                <a:schemeClr val="tx1">
                  <a:lumMod val="85000"/>
                  <a:lumOff val="15000"/>
                </a:schemeClr>
              </a:solidFill>
              <a:latin typeface="FZHei-B01S" panose="02010601030101010101" pitchFamily="2" charset="-122"/>
              <a:ea typeface="FZHei-B01S" panose="02010601030101010101" pitchFamily="2" charset="-122"/>
              <a:cs typeface="+mn-ea"/>
              <a:sym typeface="FZHei-B01S" panose="02010601030101010101" pitchFamily="2" charset="-122"/>
            </a:endParaRPr>
          </a:p>
        </p:txBody>
      </p:sp>
      <p:cxnSp>
        <p:nvCxnSpPr>
          <p:cNvPr id="42" name="Straight Line buttom"/>
          <p:cNvCxnSpPr/>
          <p:nvPr/>
        </p:nvCxnSpPr>
        <p:spPr>
          <a:xfrm>
            <a:off x="914400" y="5342935"/>
            <a:ext cx="10363200" cy="0"/>
          </a:xfrm>
          <a:prstGeom prst="line">
            <a:avLst/>
          </a:prstGeom>
          <a:ln w="190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79991" y="338466"/>
            <a:ext cx="3254570" cy="563794"/>
            <a:chOff x="744342" y="709010"/>
            <a:chExt cx="3255323" cy="563925"/>
          </a:xfrm>
        </p:grpSpPr>
        <p:sp>
          <p:nvSpPr>
            <p:cNvPr id="34" name="TextBox 8"/>
            <p:cNvSpPr txBox="1">
              <a:spLocks noChangeArrowheads="1"/>
            </p:cNvSpPr>
            <p:nvPr/>
          </p:nvSpPr>
          <p:spPr bwMode="auto">
            <a:xfrm>
              <a:off x="744342" y="709010"/>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加入标题描述</a:t>
              </a:r>
              <a:endParaRPr lang="zh-CN" altLang="en-US" sz="32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cxnSp>
          <p:nvCxnSpPr>
            <p:cNvPr id="41" name="直接连接符 40"/>
            <p:cNvCxnSpPr/>
            <p:nvPr/>
          </p:nvCxnSpPr>
          <p:spPr>
            <a:xfrm>
              <a:off x="881512" y="1272935"/>
              <a:ext cx="284671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accel="50000" decel="5000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accel="50000" decel="5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accel="50000" decel="5000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strips(upRight)">
                                      <p:cBhvr>
                                        <p:cTn id="41" dur="500"/>
                                        <p:tgtEl>
                                          <p:spTgt spid="3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childTnLst>
                          </p:cTn>
                        </p:par>
                        <p:par>
                          <p:cTn id="48" fill="hold">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edge">
                                      <p:cBhvr>
                                        <p:cTn id="51" dur="2000"/>
                                        <p:tgtEl>
                                          <p:spTgt spid="7"/>
                                        </p:tgtEl>
                                      </p:cBhvr>
                                    </p:animEffect>
                                  </p:childTnLst>
                                </p:cTn>
                              </p:par>
                            </p:childTnLst>
                          </p:cTn>
                        </p:par>
                        <p:par>
                          <p:cTn id="52" fill="hold">
                            <p:stCondLst>
                              <p:cond delay="6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par>
                                <p:cTn id="57" presetID="2" presetClass="entr" presetSubtype="2" accel="50000" decel="5000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par>
                                <p:cTn id="66" presetID="2" presetClass="entr" presetSubtype="2" accel="50000" decel="5000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1+#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2" presetClass="entr" presetSubtype="4" accel="50000" decel="5000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2" accel="50000" decel="5000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13" presetClass="entr" presetSubtype="16"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plus(in)">
                                      <p:cBhvr>
                                        <p:cTn id="82" dur="500"/>
                                        <p:tgtEl>
                                          <p:spTgt spid="4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42"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anim calcmode="lin" valueType="num">
                                      <p:cBhvr>
                                        <p:cTn id="89" dur="500" fill="hold"/>
                                        <p:tgtEl>
                                          <p:spTgt spid="33"/>
                                        </p:tgtEl>
                                        <p:attrNameLst>
                                          <p:attrName>ppt_x</p:attrName>
                                        </p:attrNameLst>
                                      </p:cBhvr>
                                      <p:tavLst>
                                        <p:tav tm="0">
                                          <p:val>
                                            <p:strVal val="#ppt_x"/>
                                          </p:val>
                                        </p:tav>
                                        <p:tav tm="100000">
                                          <p:val>
                                            <p:strVal val="#ppt_x"/>
                                          </p:val>
                                        </p:tav>
                                      </p:tavLst>
                                    </p:anim>
                                    <p:anim calcmode="lin" valueType="num">
                                      <p:cBhvr>
                                        <p:cTn id="9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6" grpId="0" animBg="1"/>
      <p:bldP spid="17" grpId="0" animBg="1"/>
      <p:bldP spid="18" grpId="0" animBg="1"/>
      <p:bldP spid="28" grpId="0"/>
      <p:bldP spid="29" grpId="0"/>
      <p:bldP spid="36" grpId="0"/>
      <p:bldP spid="37" grpId="0"/>
      <p:bldP spid="38" grpId="0"/>
      <p:bldP spid="39" grpId="0" animBg="1"/>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15080" t="50000" r="13408" b="12852"/>
          <a:stretch>
            <a:fillRect/>
          </a:stretch>
        </p:blipFill>
        <p:spPr>
          <a:xfrm>
            <a:off x="0" y="0"/>
            <a:ext cx="12192000" cy="6858000"/>
          </a:xfrm>
          <a:prstGeom prst="rect">
            <a:avLst/>
          </a:prstGeom>
        </p:spPr>
      </p:pic>
      <p:sp>
        <p:nvSpPr>
          <p:cNvPr id="5" name="任意多边形 26"/>
          <p:cNvSpPr/>
          <p:nvPr>
            <p:custDataLst>
              <p:tags r:id="rId2"/>
            </p:custDataLst>
          </p:nvPr>
        </p:nvSpPr>
        <p:spPr>
          <a:xfrm>
            <a:off x="4924148" y="2461255"/>
            <a:ext cx="3343489" cy="2281733"/>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57150">
            <a:solidFill>
              <a:srgbClr val="FDE110"/>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anchor="ctr"/>
          <a:lstStyle/>
          <a:p>
            <a:pPr algn="ctr">
              <a:defRPr/>
            </a:pPr>
            <a:endParaRPr lang="zh-CN" altLang="en-US" sz="37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文本框 6"/>
          <p:cNvSpPr txBox="1"/>
          <p:nvPr>
            <p:custDataLst>
              <p:tags r:id="rId3"/>
            </p:custDataLst>
          </p:nvPr>
        </p:nvSpPr>
        <p:spPr>
          <a:xfrm>
            <a:off x="7388299" y="2694081"/>
            <a:ext cx="545291" cy="2016840"/>
          </a:xfrm>
          <a:prstGeom prst="rect">
            <a:avLst/>
          </a:prstGeom>
          <a:noFill/>
        </p:spPr>
        <p:txBody>
          <a:bodyPr vert="vert" lIns="0" tIns="0" rIns="0" bIns="0" anchor="ctr"/>
          <a:lstStyle/>
          <a:p>
            <a:pPr algn="ctr">
              <a:defRPr/>
            </a:pPr>
            <a:r>
              <a:rPr lang="en-US" altLang="zh-CN" sz="4135"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a:t>
            </a:r>
            <a:endParaRPr lang="zh-CN" altLang="en-US" sz="41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矩形 6"/>
          <p:cNvSpPr/>
          <p:nvPr/>
        </p:nvSpPr>
        <p:spPr>
          <a:xfrm>
            <a:off x="3046679" y="3010005"/>
            <a:ext cx="3759093" cy="1579663"/>
          </a:xfrm>
          <a:prstGeom prst="rect">
            <a:avLst/>
          </a:prstGeom>
        </p:spPr>
        <p:txBody>
          <a:bodyPr wrap="square" lIns="0" tIns="0" rIns="0" bIns="0">
            <a:spAutoFit/>
          </a:bodyPr>
          <a:lstStyle/>
          <a:p>
            <a:pPr algn="ctr"/>
            <a:r>
              <a:rPr lang="zh-CN" altLang="en-US"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rPr>
              <a:t>个人技能</a:t>
            </a: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pPr algn="ctr"/>
            <a:endParaRPr lang="en-US" altLang="zh-CN" sz="4400" b="1" dirty="0">
              <a:solidFill>
                <a:schemeClr val="bg1"/>
              </a:solidFill>
              <a:latin typeface="FZHei-B01S" panose="02010601030101010101" pitchFamily="2" charset="-122"/>
              <a:ea typeface="FZHei-B01S" panose="02010601030101010101" pitchFamily="2" charset="-122"/>
              <a:cs typeface="Poppins SemiBold" charset="0"/>
              <a:sym typeface="FZHei-B01S" panose="02010601030101010101" pitchFamily="2" charset="-122"/>
            </a:endParaRPr>
          </a:p>
          <a:p>
            <a:endParaRPr lang="zh-CN" altLang="en-US" sz="1465"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TextBox 11"/>
          <p:cNvSpPr txBox="1"/>
          <p:nvPr/>
        </p:nvSpPr>
        <p:spPr>
          <a:xfrm>
            <a:off x="3287568"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TextBox 11"/>
          <p:cNvSpPr txBox="1"/>
          <p:nvPr/>
        </p:nvSpPr>
        <p:spPr>
          <a:xfrm>
            <a:off x="4887114" y="375466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TextBox 11"/>
          <p:cNvSpPr txBox="1"/>
          <p:nvPr/>
        </p:nvSpPr>
        <p:spPr>
          <a:xfrm>
            <a:off x="3287568"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1" name="TextBox 32"/>
          <p:cNvSpPr txBox="1"/>
          <p:nvPr/>
        </p:nvSpPr>
        <p:spPr>
          <a:xfrm>
            <a:off x="4887114" y="4010325"/>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solidFill>
                <a:latin typeface="FZHei-B01S" panose="02010601030101010101" pitchFamily="2" charset="-122"/>
                <a:ea typeface="FZHei-B01S" panose="02010601030101010101" pitchFamily="2" charset="-122"/>
                <a:cs typeface="+mn-ea"/>
                <a:sym typeface="FZHei-B01S" panose="02010601030101010101" pitchFamily="2" charset="-122"/>
              </a:rPr>
              <a:t>添加相关标题文字</a:t>
            </a:r>
            <a:endParaRPr lang="en-US" altLang="zh-CN" sz="1335"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文本框 11"/>
          <p:cNvSpPr txBox="1"/>
          <p:nvPr/>
        </p:nvSpPr>
        <p:spPr>
          <a:xfrm>
            <a:off x="5962495" y="1034606"/>
            <a:ext cx="1210588" cy="1323439"/>
          </a:xfrm>
          <a:prstGeom prst="rect">
            <a:avLst/>
          </a:prstGeom>
          <a:noFill/>
        </p:spPr>
        <p:txBody>
          <a:bodyPr wrap="none" rtlCol="0">
            <a:spAutoFit/>
          </a:bodyPr>
          <a:lstStyle/>
          <a:p>
            <a:r>
              <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贰</a:t>
            </a:r>
            <a:endParaRPr lang="zh-CN" altLang="en-US" sz="8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99"/>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799"/>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299"/>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8" grpId="0"/>
      <p:bldP spid="9" grpId="0"/>
      <p:bldP spid="10" grpId="0"/>
      <p:bldP spid="11" grpId="0"/>
    </p:bldLst>
  </p:timing>
</p:sld>
</file>

<file path=ppt/tags/tag1.xml><?xml version="1.0" encoding="utf-8"?>
<p:tagLst xmlns:p="http://schemas.openxmlformats.org/presentationml/2006/main">
  <p:tag name="MH" val="20161022204503"/>
  <p:tag name="MH_LIBRARY" val="GRAPHIC"/>
  <p:tag name="MH_ORDER" val="Freeform 4"/>
</p:tagLst>
</file>

<file path=ppt/tags/tag2.xml><?xml version="1.0" encoding="utf-8"?>
<p:tagLst xmlns:p="http://schemas.openxmlformats.org/presentationml/2006/main">
  <p:tag name="MH" val="20161022204503"/>
  <p:tag name="MH_LIBRARY" val="GRAPHIC"/>
  <p:tag name="MH_ORDER" val="TextBox 6"/>
</p:tagLst>
</file>

<file path=ppt/tags/tag3.xml><?xml version="1.0" encoding="utf-8"?>
<p:tagLst xmlns:p="http://schemas.openxmlformats.org/presentationml/2006/main">
  <p:tag name="MH" val="20161022204503"/>
  <p:tag name="MH_LIBRARY" val="GRAPHIC"/>
  <p:tag name="MH_ORDER" val="Freeform 4"/>
</p:tagLst>
</file>

<file path=ppt/tags/tag4.xml><?xml version="1.0" encoding="utf-8"?>
<p:tagLst xmlns:p="http://schemas.openxmlformats.org/presentationml/2006/main">
  <p:tag name="MH" val="20161022204503"/>
  <p:tag name="MH_LIBRARY" val="GRAPHIC"/>
  <p:tag name="MH_ORDER" val="TextBox 6"/>
</p:tagLst>
</file>

<file path=ppt/tags/tag5.xml><?xml version="1.0" encoding="utf-8"?>
<p:tagLst xmlns:p="http://schemas.openxmlformats.org/presentationml/2006/main">
  <p:tag name="MH" val="20161022204503"/>
  <p:tag name="MH_LIBRARY" val="GRAPHIC"/>
  <p:tag name="MH_ORDER" val="Freeform 4"/>
</p:tagLst>
</file>

<file path=ppt/tags/tag6.xml><?xml version="1.0" encoding="utf-8"?>
<p:tagLst xmlns:p="http://schemas.openxmlformats.org/presentationml/2006/main">
  <p:tag name="MH" val="20161022204503"/>
  <p:tag name="MH_LIBRARY" val="GRAPHIC"/>
  <p:tag name="MH_ORDER" val="TextBox 6"/>
</p:tagLst>
</file>

<file path=ppt/tags/tag7.xml><?xml version="1.0" encoding="utf-8"?>
<p:tagLst xmlns:p="http://schemas.openxmlformats.org/presentationml/2006/main">
  <p:tag name="MH" val="20161022204503"/>
  <p:tag name="MH_LIBRARY" val="GRAPHIC"/>
  <p:tag name="MH_ORDER" val="Freeform 4"/>
</p:tagLst>
</file>

<file path=ppt/tags/tag8.xml><?xml version="1.0" encoding="utf-8"?>
<p:tagLst xmlns:p="http://schemas.openxmlformats.org/presentationml/2006/main">
  <p:tag name="MH" val="20161022204503"/>
  <p:tag name="MH_LIBRARY" val="GRAPHIC"/>
  <p:tag name="MH_ORDER" val="TextBox 6"/>
</p:tagLst>
</file>

<file path=ppt/theme/theme1.xml><?xml version="1.0" encoding="utf-8"?>
<a:theme xmlns:a="http://schemas.openxmlformats.org/drawingml/2006/main" name="主题">
  <a:themeElements>
    <a:clrScheme name="自定义 2246">
      <a:dk1>
        <a:sysClr val="windowText" lastClr="000000"/>
      </a:dk1>
      <a:lt1>
        <a:sysClr val="window" lastClr="FFFFFF"/>
      </a:lt1>
      <a:dk2>
        <a:srgbClr val="44546A"/>
      </a:dk2>
      <a:lt2>
        <a:srgbClr val="E7E6E6"/>
      </a:lt2>
      <a:accent1>
        <a:srgbClr val="FDE112"/>
      </a:accent1>
      <a:accent2>
        <a:srgbClr val="9773D6"/>
      </a:accent2>
      <a:accent3>
        <a:srgbClr val="FDE112"/>
      </a:accent3>
      <a:accent4>
        <a:srgbClr val="9773D6"/>
      </a:accent4>
      <a:accent5>
        <a:srgbClr val="FDE112"/>
      </a:accent5>
      <a:accent6>
        <a:srgbClr val="9773D6"/>
      </a:accent6>
      <a:hlink>
        <a:srgbClr val="FDE112"/>
      </a:hlink>
      <a:folHlink>
        <a:srgbClr val="9773D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3867</Words>
  <Application>WPS 演示</Application>
  <PresentationFormat>宽屏</PresentationFormat>
  <Paragraphs>496</Paragraphs>
  <Slides>24</Slides>
  <Notes>14</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24</vt:i4>
      </vt:variant>
    </vt:vector>
  </HeadingPairs>
  <TitlesOfParts>
    <vt:vector size="54" baseType="lpstr">
      <vt:lpstr>Arial</vt:lpstr>
      <vt:lpstr>宋体</vt:lpstr>
      <vt:lpstr>Wingdings</vt:lpstr>
      <vt:lpstr>Open Sans Light</vt:lpstr>
      <vt:lpstr>Segoe Print</vt:lpstr>
      <vt:lpstr>FZHei-B01S</vt:lpstr>
      <vt:lpstr>Montserrat Semi</vt:lpstr>
      <vt:lpstr>Poppins SemiBold</vt:lpstr>
      <vt:lpstr>Microsoft JhengHei Light</vt:lpstr>
      <vt:lpstr>Open Sans</vt:lpstr>
      <vt:lpstr>等线</vt:lpstr>
      <vt:lpstr>等线</vt:lpstr>
      <vt:lpstr>微软雅黑</vt:lpstr>
      <vt:lpstr>Arial Unicode MS</vt:lpstr>
      <vt:lpstr>等线 Light</vt:lpstr>
      <vt:lpstr>Helvetica</vt:lpstr>
      <vt:lpstr>Calibri</vt:lpstr>
      <vt:lpstr>Arial</vt:lpstr>
      <vt:lpstr>Lato</vt:lpstr>
      <vt:lpstr>Lato Light</vt:lpstr>
      <vt:lpstr>MS PGothic</vt:lpstr>
      <vt:lpstr>Lato Black</vt:lpstr>
      <vt:lpstr>Lato Light</vt:lpstr>
      <vt:lpstr>Lato Regular</vt:lpstr>
      <vt:lpstr>Calibri Light</vt:lpstr>
      <vt:lpstr>Symbol</vt:lpstr>
      <vt:lpstr>Gill Sans</vt:lpstr>
      <vt:lpstr>Roboto Black</vt:lpstr>
      <vt:lpstr>Cordia New</vt:lpstr>
      <vt:lpstr>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南蛮姑娘</cp:lastModifiedBy>
  <cp:revision>6</cp:revision>
  <dcterms:created xsi:type="dcterms:W3CDTF">2019-01-24T01:51:00Z</dcterms:created>
  <dcterms:modified xsi:type="dcterms:W3CDTF">2021-09-10T10:20:16Z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635FAA4A36A8438AB37D8BA69212EB01</vt:lpwstr>
  </property>
</Properties>
</file>