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7" r:id="rId3"/>
    <p:sldId id="260" r:id="rId5"/>
    <p:sldId id="261" r:id="rId6"/>
    <p:sldId id="265" r:id="rId7"/>
    <p:sldId id="267" r:id="rId8"/>
    <p:sldId id="266" r:id="rId9"/>
    <p:sldId id="268" r:id="rId10"/>
    <p:sldId id="286" r:id="rId11"/>
    <p:sldId id="269" r:id="rId12"/>
    <p:sldId id="270" r:id="rId13"/>
    <p:sldId id="272" r:id="rId14"/>
    <p:sldId id="287" r:id="rId15"/>
    <p:sldId id="273" r:id="rId16"/>
    <p:sldId id="274" r:id="rId17"/>
    <p:sldId id="275" r:id="rId18"/>
    <p:sldId id="276" r:id="rId19"/>
    <p:sldId id="288" r:id="rId20"/>
    <p:sldId id="277" r:id="rId21"/>
    <p:sldId id="278" r:id="rId22"/>
    <p:sldId id="282" r:id="rId23"/>
    <p:sldId id="280" r:id="rId24"/>
    <p:sldId id="283" r:id="rId25"/>
    <p:sldId id="28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17F"/>
    <a:srgbClr val="869691"/>
    <a:srgbClr val="A6B2AE"/>
    <a:srgbClr val="7C9DAC"/>
    <a:srgbClr val="E6EAE9"/>
    <a:srgbClr val="F4F6F5"/>
    <a:srgbClr val="FBFBFB"/>
    <a:srgbClr val="CB8198"/>
    <a:srgbClr val="E1C7D4"/>
    <a:srgbClr val="B585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44" d="100"/>
          <a:sy n="44" d="100"/>
        </p:scale>
        <p:origin x="632" y="4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FC633-DDA0-40FF-A429-45D1B5C4D24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D7274-643E-4630-A54D-F9F5331C2F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B6111F-1E13-44A9-97B9-3B50DB8B32A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05D7274-643E-4630-A54D-F9F5331C2FD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05D7274-643E-4630-A54D-F9F5331C2FD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05D7274-643E-4630-A54D-F9F5331C2FD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05D7274-643E-4630-A54D-F9F5331C2FD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8B6111F-1E13-44A9-97B9-3B50DB8B32A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05D7274-643E-4630-A54D-F9F5331C2FD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5D7274-643E-4630-A54D-F9F5331C2FD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765725-C361-4DFC-A48B-C374FB1A9DD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5553D3-B804-4C77-A230-854ACE0A0F8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6F5"/>
        </a:solidFill>
        <a:effectLst/>
      </p:bgPr>
    </p:bg>
    <p:spTree>
      <p:nvGrpSpPr>
        <p:cNvPr id="1" name=""/>
        <p:cNvGrpSpPr/>
        <p:nvPr/>
      </p:nvGrpSpPr>
      <p:grpSpPr>
        <a:xfrm>
          <a:off x="0" y="0"/>
          <a:ext cx="0" cy="0"/>
          <a:chOff x="0" y="0"/>
          <a:chExt cx="0" cy="0"/>
        </a:xfrm>
      </p:grpSpPr>
      <p:sp>
        <p:nvSpPr>
          <p:cNvPr id="8" name="矩形 7"/>
          <p:cNvSpPr/>
          <p:nvPr userDrawn="1"/>
        </p:nvSpPr>
        <p:spPr>
          <a:xfrm>
            <a:off x="3036103" y="2328815"/>
            <a:ext cx="6216386" cy="1328312"/>
          </a:xfrm>
          <a:prstGeom prst="rect">
            <a:avLst/>
          </a:prstGeom>
        </p:spPr>
        <p:txBody>
          <a:bodyPr wrap="square">
            <a:spAutoFit/>
          </a:bodyPr>
          <a:lstStyle/>
          <a:p>
            <a:pPr algn="just">
              <a:lnSpc>
                <a:spcPct val="200000"/>
              </a:lnSpc>
            </a:pPr>
            <a:r>
              <a:rPr lang="zh-CN" altLang="en-US"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感谢您下载包图网平台上提供的</a:t>
            </a:r>
            <a:r>
              <a:rPr lang="en-US" altLang="zh-CN"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PPT</a:t>
            </a:r>
            <a:r>
              <a:rPr lang="zh-CN" altLang="en-US"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2.xml"/><Relationship Id="rId4" Type="http://schemas.openxmlformats.org/officeDocument/2006/relationships/tags" Target="../tags/tag1.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slide" Target="slide3.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slide" Target="slide3.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slide" Target="slide3.xml"/><Relationship Id="rId14" Type="http://schemas.openxmlformats.org/officeDocument/2006/relationships/notesSlide" Target="../notesSlides/notesSlide13.xml"/><Relationship Id="rId13" Type="http://schemas.openxmlformats.org/officeDocument/2006/relationships/slideLayout" Target="../slideLayouts/slideLayout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slide" Target="slide3.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slide" Target="slide3.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slide" Target="slide3.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slide" Target="slide3.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slide" Target="slide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slide" Target="slide13.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slide" Target="slide8.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notesSlide" Target="../notesSlides/notesSlide2.xml"/><Relationship Id="rId26" Type="http://schemas.openxmlformats.org/officeDocument/2006/relationships/slideLayout" Target="../slideLayouts/slideLayout7.xml"/><Relationship Id="rId25" Type="http://schemas.microsoft.com/office/2007/relationships/hdphoto" Target="../media/image3.wdp"/><Relationship Id="rId24" Type="http://schemas.openxmlformats.org/officeDocument/2006/relationships/image" Target="../media/image2.png"/><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slide" Target="slide3.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slide" Target="slide18.xml"/><Relationship Id="rId10" Type="http://schemas.openxmlformats.org/officeDocument/2006/relationships/tags" Target="../tags/tag8.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slide" Target="slide3.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slide" Target="slide3.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slide" Target="slide3.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tags" Target="../tags/tag88.xml"/><Relationship Id="rId4" Type="http://schemas.openxmlformats.org/officeDocument/2006/relationships/tags" Target="../tags/tag87.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slide" Target="slide3.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slide" Target="slide3.xml"/><Relationship Id="rId16" Type="http://schemas.openxmlformats.org/officeDocument/2006/relationships/notesSlide" Target="../notesSlides/notesSlide5.xml"/><Relationship Id="rId15" Type="http://schemas.openxmlformats.org/officeDocument/2006/relationships/slideLayout" Target="../slideLayouts/slideLayout7.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slide" Target="slide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slide" Target="slide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slide" Target="slide3.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661436" y="-2666880"/>
            <a:ext cx="6869127" cy="12192003"/>
          </a:xfrm>
          <a:prstGeom prst="rect">
            <a:avLst/>
          </a:prstGeom>
        </p:spPr>
      </p:pic>
      <p:grpSp>
        <p:nvGrpSpPr>
          <p:cNvPr id="36" name="组合 35"/>
          <p:cNvGrpSpPr/>
          <p:nvPr/>
        </p:nvGrpSpPr>
        <p:grpSpPr>
          <a:xfrm>
            <a:off x="335280" y="254000"/>
            <a:ext cx="11521440" cy="6360160"/>
            <a:chOff x="335280" y="254000"/>
            <a:chExt cx="11521440" cy="6360160"/>
          </a:xfrm>
        </p:grpSpPr>
        <p:sp>
          <p:nvSpPr>
            <p:cNvPr id="7" name="矩形 6"/>
            <p:cNvSpPr/>
            <p:nvPr/>
          </p:nvSpPr>
          <p:spPr>
            <a:xfrm>
              <a:off x="604520" y="497840"/>
              <a:ext cx="11002898" cy="5852160"/>
            </a:xfrm>
            <a:prstGeom prst="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8" name="矩形 7"/>
            <p:cNvSpPr/>
            <p:nvPr/>
          </p:nvSpPr>
          <p:spPr>
            <a:xfrm>
              <a:off x="335280" y="254000"/>
              <a:ext cx="11521440" cy="6360160"/>
            </a:xfrm>
            <a:prstGeom prst="rect">
              <a:avLst/>
            </a:prstGeom>
            <a:noFill/>
            <a:ln w="50800">
              <a:solidFill>
                <a:srgbClr val="869691"/>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grpSp>
        <p:nvGrpSpPr>
          <p:cNvPr id="23" name="组合 22"/>
          <p:cNvGrpSpPr/>
          <p:nvPr/>
        </p:nvGrpSpPr>
        <p:grpSpPr>
          <a:xfrm>
            <a:off x="3855604" y="1555949"/>
            <a:ext cx="5683973" cy="3743959"/>
            <a:chOff x="3400579" y="939799"/>
            <a:chExt cx="5683973" cy="3743959"/>
          </a:xfrm>
        </p:grpSpPr>
        <p:grpSp>
          <p:nvGrpSpPr>
            <p:cNvPr id="24" name="组合 23"/>
            <p:cNvGrpSpPr/>
            <p:nvPr/>
          </p:nvGrpSpPr>
          <p:grpSpPr>
            <a:xfrm>
              <a:off x="3400579" y="939799"/>
              <a:ext cx="5486677" cy="3743959"/>
              <a:chOff x="3522396" y="866218"/>
              <a:chExt cx="5486677" cy="3743959"/>
            </a:xfrm>
          </p:grpSpPr>
          <p:sp>
            <p:nvSpPr>
              <p:cNvPr id="31" name="矩形 30"/>
              <p:cNvSpPr/>
              <p:nvPr/>
            </p:nvSpPr>
            <p:spPr>
              <a:xfrm>
                <a:off x="3522396" y="866944"/>
                <a:ext cx="5445928" cy="3743233"/>
              </a:xfrm>
              <a:prstGeom prst="rect">
                <a:avLst/>
              </a:prstGeom>
              <a:solidFill>
                <a:schemeClr val="bg1"/>
              </a:solidFill>
              <a:ln w="50800">
                <a:solidFill>
                  <a:srgbClr val="869691"/>
                </a:solidFill>
              </a:ln>
              <a:effectLst>
                <a:outerShdw blurRad="50800" dist="38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2" name="矩形 31"/>
              <p:cNvSpPr/>
              <p:nvPr/>
            </p:nvSpPr>
            <p:spPr>
              <a:xfrm>
                <a:off x="8907434" y="866218"/>
                <a:ext cx="101639" cy="3743232"/>
              </a:xfrm>
              <a:prstGeom prst="rect">
                <a:avLst/>
              </a:prstGeom>
              <a:solidFill>
                <a:srgbClr val="869691"/>
              </a:solidFill>
              <a:ln w="41275">
                <a:solidFill>
                  <a:srgbClr val="869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sp>
          <p:nvSpPr>
            <p:cNvPr id="25" name="TextBox 3"/>
            <p:cNvSpPr txBox="1"/>
            <p:nvPr/>
          </p:nvSpPr>
          <p:spPr>
            <a:xfrm>
              <a:off x="5601038" y="1401598"/>
              <a:ext cx="3483514" cy="2800767"/>
            </a:xfrm>
            <a:prstGeom prst="rect">
              <a:avLst/>
            </a:prstGeom>
            <a:noFill/>
          </p:spPr>
          <p:txBody>
            <a:bodyPr wrap="square" rtlCol="0">
              <a:spAutoFit/>
            </a:bodyPr>
            <a:lstStyle/>
            <a:p>
              <a:pPr algn="ctr"/>
              <a:r>
                <a:rPr lang="zh-CN" altLang="en-US" sz="8800" spc="300" dirty="0">
                  <a:solidFill>
                    <a:schemeClr val="tx1">
                      <a:lumMod val="50000"/>
                      <a:lumOff val="5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个人简历</a:t>
              </a:r>
              <a:endParaRPr lang="zh-CN" altLang="en-US" sz="8800" spc="300" dirty="0">
                <a:solidFill>
                  <a:schemeClr val="tx1">
                    <a:lumMod val="50000"/>
                    <a:lumOff val="50000"/>
                  </a:scheme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grpSp>
          <p:nvGrpSpPr>
            <p:cNvPr id="26" name="组合 25"/>
            <p:cNvGrpSpPr/>
            <p:nvPr/>
          </p:nvGrpSpPr>
          <p:grpSpPr>
            <a:xfrm flipH="1">
              <a:off x="4060625" y="1494675"/>
              <a:ext cx="1778465" cy="2937988"/>
              <a:chOff x="6519224" y="1275807"/>
              <a:chExt cx="1482049" cy="2448314"/>
            </a:xfrm>
          </p:grpSpPr>
          <p:grpSp>
            <p:nvGrpSpPr>
              <p:cNvPr id="27" name="组合 26"/>
              <p:cNvGrpSpPr/>
              <p:nvPr/>
            </p:nvGrpSpPr>
            <p:grpSpPr>
              <a:xfrm>
                <a:off x="6519224" y="1275807"/>
                <a:ext cx="396240" cy="2302323"/>
                <a:chOff x="6519224" y="1275807"/>
                <a:chExt cx="396240" cy="2302323"/>
              </a:xfrm>
            </p:grpSpPr>
            <p:sp>
              <p:nvSpPr>
                <p:cNvPr id="29" name="同侧圆角矩形 28"/>
                <p:cNvSpPr/>
                <p:nvPr/>
              </p:nvSpPr>
              <p:spPr>
                <a:xfrm>
                  <a:off x="6519224" y="1275807"/>
                  <a:ext cx="396240" cy="2302322"/>
                </a:xfrm>
                <a:prstGeom prst="round2SameRect">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30" name="18"/>
                <p:cNvSpPr>
                  <a:spLocks noChangeArrowheads="1"/>
                </p:cNvSpPr>
                <p:nvPr>
                  <p:custDataLst>
                    <p:tags r:id="rId4"/>
                  </p:custDataLst>
                </p:nvPr>
              </p:nvSpPr>
              <p:spPr bwMode="auto">
                <a:xfrm>
                  <a:off x="6587140" y="1275807"/>
                  <a:ext cx="256480" cy="230232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zh-CN" altLang="en-US" sz="2000" spc="300" dirty="0">
                      <a:solidFill>
                        <a:schemeClr val="bg1"/>
                      </a:solidFill>
                      <a:latin typeface="微软雅黑 Light" panose="020B0502040204020203" pitchFamily="34" charset="-122"/>
                      <a:ea typeface="锐字工房云字库细圆GBK" panose="02010604000000000000" pitchFamily="2" charset="-122"/>
                      <a:cs typeface="宋体" panose="02010600030101010101" pitchFamily="2" charset="-122"/>
                      <a:sym typeface="微软雅黑 Light" panose="020B0502040204020203" pitchFamily="34" charset="-122"/>
                    </a:rPr>
                    <a:t>求职者：</a:t>
                  </a:r>
                  <a:r>
                    <a:rPr lang="en-US" altLang="zh-CN" sz="2000" spc="300" dirty="0">
                      <a:solidFill>
                        <a:schemeClr val="bg1"/>
                      </a:solidFill>
                      <a:latin typeface="微软雅黑 Light" panose="020B0502040204020203" pitchFamily="34" charset="-122"/>
                      <a:ea typeface="锐字工房云字库细圆GBK" panose="02010604000000000000" pitchFamily="2" charset="-122"/>
                      <a:cs typeface="宋体" panose="02010600030101010101" pitchFamily="2" charset="-122"/>
                      <a:sym typeface="微软雅黑 Light" panose="020B0502040204020203" pitchFamily="34" charset="-122"/>
                    </a:rPr>
                    <a:t>XXX</a:t>
                  </a:r>
                  <a:endParaRPr lang="en-US" altLang="zh-CN" sz="2000" spc="300" dirty="0">
                    <a:solidFill>
                      <a:schemeClr val="bg1"/>
                    </a:solidFill>
                    <a:latin typeface="微软雅黑 Light" panose="020B0502040204020203" pitchFamily="34" charset="-122"/>
                    <a:ea typeface="锐字工房云字库细圆GBK" panose="02010604000000000000" pitchFamily="2" charset="-122"/>
                    <a:cs typeface="宋体" panose="02010600030101010101" pitchFamily="2" charset="-122"/>
                    <a:sym typeface="微软雅黑 Light" panose="020B0502040204020203" pitchFamily="34" charset="-122"/>
                  </a:endParaRPr>
                </a:p>
              </p:txBody>
            </p:sp>
          </p:grpSp>
          <p:sp>
            <p:nvSpPr>
              <p:cNvPr id="28" name="18"/>
              <p:cNvSpPr>
                <a:spLocks noChangeArrowheads="1"/>
              </p:cNvSpPr>
              <p:nvPr>
                <p:custDataLst>
                  <p:tags r:id="rId5"/>
                </p:custDataLst>
              </p:nvPr>
            </p:nvSpPr>
            <p:spPr bwMode="auto">
              <a:xfrm>
                <a:off x="7193363" y="1275808"/>
                <a:ext cx="807910" cy="244831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nSpc>
                    <a:spcPct val="150000"/>
                  </a:lnSpc>
                </a:pPr>
                <a:r>
                  <a:rPr lang="en-US" altLang="zh-CN" sz="1400" dirty="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V Boli" panose="02000500030200090000" pitchFamily="2" charset="0"/>
                    <a:sym typeface="微软雅黑 Light" panose="020B0502040204020203" pitchFamily="34" charset="-122"/>
                  </a:rPr>
                  <a:t>ADD YOUR TITLE HERE.ADD YOUR TITLE HERE.ADD YOUR TITLE HERE.ADD YOUR TITLE HERE.</a:t>
                </a:r>
                <a:endParaRPr lang="en-US" altLang="zh-CN" sz="1400" dirty="0">
                  <a:solidFill>
                    <a:schemeClr val="tx1">
                      <a:lumMod val="65000"/>
                      <a:lumOff val="35000"/>
                    </a:schemeClr>
                  </a:solidFill>
                  <a:latin typeface="微软雅黑 Light" panose="020B0502040204020203" pitchFamily="34" charset="-122"/>
                  <a:ea typeface="锐字工房云字库细圆GBK" panose="02010604000000000000" pitchFamily="2" charset="-122"/>
                  <a:cs typeface="MV Boli" panose="02000500030200090000" pitchFamily="2" charset="0"/>
                  <a:sym typeface="微软雅黑 Light" panose="020B0502040204020203"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14" name="iS1ide-Straight Connector 6"/>
          <p:cNvCxnSpPr/>
          <p:nvPr/>
        </p:nvCxnSpPr>
        <p:spPr>
          <a:xfrm flipH="1">
            <a:off x="1523367" y="2231688"/>
            <a:ext cx="7235089" cy="3347089"/>
          </a:xfrm>
          <a:prstGeom prst="line">
            <a:avLst/>
          </a:prstGeom>
          <a:ln w="76200" cap="rnd">
            <a:solidFill>
              <a:srgbClr val="50717F"/>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846592" y="3090838"/>
            <a:ext cx="1908942" cy="1759492"/>
            <a:chOff x="2846592" y="3090838"/>
            <a:chExt cx="1908942" cy="1759492"/>
          </a:xfrm>
        </p:grpSpPr>
        <p:grpSp>
          <p:nvGrpSpPr>
            <p:cNvPr id="16" name="组合 15"/>
            <p:cNvGrpSpPr/>
            <p:nvPr/>
          </p:nvGrpSpPr>
          <p:grpSpPr>
            <a:xfrm>
              <a:off x="3467847" y="4137090"/>
              <a:ext cx="713240" cy="713240"/>
              <a:chOff x="3025614" y="1870779"/>
              <a:chExt cx="808632" cy="808632"/>
            </a:xfrm>
          </p:grpSpPr>
          <p:sp>
            <p:nvSpPr>
              <p:cNvPr id="37" name="iS1ide-PA_形状 6254"/>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rgbClr val="869691"/>
                </a:solid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8" name="iS1ide-Shape 6254"/>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69691"/>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iS1ide-PA_形状 6255"/>
              <p:cNvSpPr/>
              <p:nvPr/>
            </p:nvSpPr>
            <p:spPr>
              <a:xfrm>
                <a:off x="3282109" y="2134363"/>
                <a:ext cx="305623" cy="271351"/>
              </a:xfrm>
              <a:custGeom>
                <a:avLst/>
                <a:gdLst/>
                <a:ahLst/>
                <a:cxnLst>
                  <a:cxn ang="0">
                    <a:pos x="wd2" y="hd2"/>
                  </a:cxn>
                  <a:cxn ang="5400000">
                    <a:pos x="wd2" y="hd2"/>
                  </a:cxn>
                  <a:cxn ang="10800000">
                    <a:pos x="wd2" y="hd2"/>
                  </a:cxn>
                  <a:cxn ang="16200000">
                    <a:pos x="wd2" y="hd2"/>
                  </a:cxn>
                </a:cxnLst>
                <a:rect l="0" t="0" r="r" b="b"/>
                <a:pathLst>
                  <a:path w="21600" h="21600" extrusionOk="0">
                    <a:moveTo>
                      <a:pt x="2422" y="3335"/>
                    </a:moveTo>
                    <a:cubicBezTo>
                      <a:pt x="2422" y="21145"/>
                      <a:pt x="2422" y="21145"/>
                      <a:pt x="2422" y="21145"/>
                    </a:cubicBezTo>
                    <a:cubicBezTo>
                      <a:pt x="2422" y="21373"/>
                      <a:pt x="2221" y="21600"/>
                      <a:pt x="2019" y="21600"/>
                    </a:cubicBezTo>
                    <a:cubicBezTo>
                      <a:pt x="1211" y="21600"/>
                      <a:pt x="1211" y="21600"/>
                      <a:pt x="1211" y="21600"/>
                    </a:cubicBezTo>
                    <a:cubicBezTo>
                      <a:pt x="1009" y="21600"/>
                      <a:pt x="807" y="21373"/>
                      <a:pt x="807" y="21145"/>
                    </a:cubicBezTo>
                    <a:cubicBezTo>
                      <a:pt x="807" y="3335"/>
                      <a:pt x="807" y="3335"/>
                      <a:pt x="807" y="3335"/>
                    </a:cubicBezTo>
                    <a:cubicBezTo>
                      <a:pt x="336" y="3032"/>
                      <a:pt x="0" y="2425"/>
                      <a:pt x="0" y="1743"/>
                    </a:cubicBezTo>
                    <a:cubicBezTo>
                      <a:pt x="0" y="758"/>
                      <a:pt x="740" y="0"/>
                      <a:pt x="1615" y="0"/>
                    </a:cubicBezTo>
                    <a:cubicBezTo>
                      <a:pt x="2490" y="0"/>
                      <a:pt x="3230" y="758"/>
                      <a:pt x="3230" y="1743"/>
                    </a:cubicBezTo>
                    <a:cubicBezTo>
                      <a:pt x="3230" y="2425"/>
                      <a:pt x="2893" y="3032"/>
                      <a:pt x="2422" y="3335"/>
                    </a:cubicBezTo>
                    <a:close/>
                    <a:moveTo>
                      <a:pt x="21600" y="13415"/>
                    </a:moveTo>
                    <a:cubicBezTo>
                      <a:pt x="21600" y="13718"/>
                      <a:pt x="21398" y="14021"/>
                      <a:pt x="21129" y="14173"/>
                    </a:cubicBezTo>
                    <a:cubicBezTo>
                      <a:pt x="21062" y="14248"/>
                      <a:pt x="20994" y="14248"/>
                      <a:pt x="20927" y="14324"/>
                    </a:cubicBezTo>
                    <a:cubicBezTo>
                      <a:pt x="20120" y="14779"/>
                      <a:pt x="18236" y="15992"/>
                      <a:pt x="16351" y="15992"/>
                    </a:cubicBezTo>
                    <a:cubicBezTo>
                      <a:pt x="15611" y="15992"/>
                      <a:pt x="14938" y="15764"/>
                      <a:pt x="14333" y="15461"/>
                    </a:cubicBezTo>
                    <a:cubicBezTo>
                      <a:pt x="13996" y="15234"/>
                      <a:pt x="13996" y="15234"/>
                      <a:pt x="13996" y="15234"/>
                    </a:cubicBezTo>
                    <a:cubicBezTo>
                      <a:pt x="12718" y="14552"/>
                      <a:pt x="11708" y="14021"/>
                      <a:pt x="10228" y="14021"/>
                    </a:cubicBezTo>
                    <a:cubicBezTo>
                      <a:pt x="8411" y="14021"/>
                      <a:pt x="5854" y="15082"/>
                      <a:pt x="4441" y="16067"/>
                    </a:cubicBezTo>
                    <a:cubicBezTo>
                      <a:pt x="4307" y="16143"/>
                      <a:pt x="4105" y="16143"/>
                      <a:pt x="3970" y="16143"/>
                    </a:cubicBezTo>
                    <a:cubicBezTo>
                      <a:pt x="3836" y="16143"/>
                      <a:pt x="3701" y="16143"/>
                      <a:pt x="3634" y="16067"/>
                    </a:cubicBezTo>
                    <a:cubicBezTo>
                      <a:pt x="3364" y="15916"/>
                      <a:pt x="3230" y="15613"/>
                      <a:pt x="3230" y="15234"/>
                    </a:cubicBezTo>
                    <a:cubicBezTo>
                      <a:pt x="3230" y="4851"/>
                      <a:pt x="3230" y="4851"/>
                      <a:pt x="3230" y="4851"/>
                    </a:cubicBezTo>
                    <a:cubicBezTo>
                      <a:pt x="3230" y="4547"/>
                      <a:pt x="3364" y="4244"/>
                      <a:pt x="3566" y="4093"/>
                    </a:cubicBezTo>
                    <a:cubicBezTo>
                      <a:pt x="4374" y="3562"/>
                      <a:pt x="7200" y="1743"/>
                      <a:pt x="9824" y="1743"/>
                    </a:cubicBezTo>
                    <a:cubicBezTo>
                      <a:pt x="11910" y="1743"/>
                      <a:pt x="13593" y="2653"/>
                      <a:pt x="15073" y="3411"/>
                    </a:cubicBezTo>
                    <a:cubicBezTo>
                      <a:pt x="15342" y="3638"/>
                      <a:pt x="15746" y="3714"/>
                      <a:pt x="16150" y="3714"/>
                    </a:cubicBezTo>
                    <a:cubicBezTo>
                      <a:pt x="17630" y="3714"/>
                      <a:pt x="19245" y="2653"/>
                      <a:pt x="20052" y="2122"/>
                    </a:cubicBezTo>
                    <a:cubicBezTo>
                      <a:pt x="20187" y="2046"/>
                      <a:pt x="20321" y="1895"/>
                      <a:pt x="20389" y="1895"/>
                    </a:cubicBezTo>
                    <a:cubicBezTo>
                      <a:pt x="20658" y="1743"/>
                      <a:pt x="20927" y="1743"/>
                      <a:pt x="21196" y="1895"/>
                    </a:cubicBezTo>
                    <a:cubicBezTo>
                      <a:pt x="21398" y="2046"/>
                      <a:pt x="21600" y="2349"/>
                      <a:pt x="21600" y="2653"/>
                    </a:cubicBezTo>
                    <a:lnTo>
                      <a:pt x="21600" y="13415"/>
                    </a:lnTo>
                    <a:close/>
                    <a:moveTo>
                      <a:pt x="9622" y="3562"/>
                    </a:moveTo>
                    <a:cubicBezTo>
                      <a:pt x="8007" y="3638"/>
                      <a:pt x="6191" y="4472"/>
                      <a:pt x="4778" y="5381"/>
                    </a:cubicBezTo>
                    <a:cubicBezTo>
                      <a:pt x="4778" y="8034"/>
                      <a:pt x="4778" y="8034"/>
                      <a:pt x="4778" y="8034"/>
                    </a:cubicBezTo>
                    <a:cubicBezTo>
                      <a:pt x="6258" y="7124"/>
                      <a:pt x="8075" y="6442"/>
                      <a:pt x="9622" y="6366"/>
                    </a:cubicBezTo>
                    <a:lnTo>
                      <a:pt x="9622" y="3562"/>
                    </a:lnTo>
                    <a:close/>
                    <a:moveTo>
                      <a:pt x="9622" y="9549"/>
                    </a:moveTo>
                    <a:cubicBezTo>
                      <a:pt x="8075" y="9701"/>
                      <a:pt x="6258" y="10383"/>
                      <a:pt x="4778" y="11141"/>
                    </a:cubicBezTo>
                    <a:cubicBezTo>
                      <a:pt x="4778" y="13794"/>
                      <a:pt x="4778" y="13794"/>
                      <a:pt x="4778" y="13794"/>
                    </a:cubicBezTo>
                    <a:cubicBezTo>
                      <a:pt x="6258" y="13036"/>
                      <a:pt x="8075" y="12354"/>
                      <a:pt x="9622" y="12202"/>
                    </a:cubicBezTo>
                    <a:lnTo>
                      <a:pt x="9622" y="9549"/>
                    </a:lnTo>
                    <a:close/>
                    <a:moveTo>
                      <a:pt x="19985" y="10307"/>
                    </a:moveTo>
                    <a:cubicBezTo>
                      <a:pt x="18841" y="10914"/>
                      <a:pt x="16890" y="11823"/>
                      <a:pt x="15207" y="11293"/>
                    </a:cubicBezTo>
                    <a:cubicBezTo>
                      <a:pt x="15207" y="8109"/>
                      <a:pt x="15207" y="8109"/>
                      <a:pt x="15207" y="8109"/>
                    </a:cubicBezTo>
                    <a:cubicBezTo>
                      <a:pt x="15006" y="8034"/>
                      <a:pt x="14871" y="8034"/>
                      <a:pt x="14669" y="7882"/>
                    </a:cubicBezTo>
                    <a:cubicBezTo>
                      <a:pt x="13256" y="7124"/>
                      <a:pt x="12112" y="6366"/>
                      <a:pt x="10228" y="6366"/>
                    </a:cubicBezTo>
                    <a:cubicBezTo>
                      <a:pt x="10026" y="6366"/>
                      <a:pt x="9824" y="6366"/>
                      <a:pt x="9622" y="6366"/>
                    </a:cubicBezTo>
                    <a:cubicBezTo>
                      <a:pt x="9622" y="9474"/>
                      <a:pt x="9622" y="9474"/>
                      <a:pt x="9622" y="9474"/>
                    </a:cubicBezTo>
                    <a:cubicBezTo>
                      <a:pt x="9690" y="9474"/>
                      <a:pt x="9757" y="9474"/>
                      <a:pt x="9824" y="9474"/>
                    </a:cubicBezTo>
                    <a:cubicBezTo>
                      <a:pt x="11708" y="9474"/>
                      <a:pt x="13256" y="10232"/>
                      <a:pt x="14669" y="11065"/>
                    </a:cubicBezTo>
                    <a:cubicBezTo>
                      <a:pt x="14871" y="11141"/>
                      <a:pt x="15006" y="11217"/>
                      <a:pt x="15207" y="11293"/>
                    </a:cubicBezTo>
                    <a:cubicBezTo>
                      <a:pt x="15207" y="13945"/>
                      <a:pt x="15207" y="13945"/>
                      <a:pt x="15207" y="13945"/>
                    </a:cubicBezTo>
                    <a:cubicBezTo>
                      <a:pt x="15544" y="14097"/>
                      <a:pt x="15880" y="14173"/>
                      <a:pt x="16351" y="14173"/>
                    </a:cubicBezTo>
                    <a:cubicBezTo>
                      <a:pt x="17697" y="14173"/>
                      <a:pt x="19178" y="13339"/>
                      <a:pt x="19985" y="12884"/>
                    </a:cubicBezTo>
                    <a:lnTo>
                      <a:pt x="19985" y="10307"/>
                    </a:lnTo>
                    <a:close/>
                    <a:moveTo>
                      <a:pt x="19985" y="4168"/>
                    </a:moveTo>
                    <a:cubicBezTo>
                      <a:pt x="18976" y="4775"/>
                      <a:pt x="17563" y="5457"/>
                      <a:pt x="16150" y="5457"/>
                    </a:cubicBezTo>
                    <a:cubicBezTo>
                      <a:pt x="15813" y="5457"/>
                      <a:pt x="15477" y="5457"/>
                      <a:pt x="15207" y="5381"/>
                    </a:cubicBezTo>
                    <a:cubicBezTo>
                      <a:pt x="15207" y="8109"/>
                      <a:pt x="15207" y="8109"/>
                      <a:pt x="15207" y="8109"/>
                    </a:cubicBezTo>
                    <a:cubicBezTo>
                      <a:pt x="16890" y="8640"/>
                      <a:pt x="18841" y="7579"/>
                      <a:pt x="19985" y="6897"/>
                    </a:cubicBezTo>
                    <a:lnTo>
                      <a:pt x="19985" y="4168"/>
                    </a:ln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19" name="组合 18"/>
            <p:cNvGrpSpPr/>
            <p:nvPr/>
          </p:nvGrpSpPr>
          <p:grpSpPr>
            <a:xfrm>
              <a:off x="2846592" y="3090838"/>
              <a:ext cx="1908942" cy="828245"/>
              <a:chOff x="9137748" y="2135183"/>
              <a:chExt cx="2164253" cy="939018"/>
            </a:xfrm>
          </p:grpSpPr>
          <p:sp>
            <p:nvSpPr>
              <p:cNvPr id="29" name="iS1ide-Rectangle 30"/>
              <p:cNvSpPr/>
              <p:nvPr/>
            </p:nvSpPr>
            <p:spPr bwMode="auto">
              <a:xfrm>
                <a:off x="9137748" y="2516802"/>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gn="ctr" eaLnBrk="1" hangingPunct="1">
                  <a:lnSpc>
                    <a:spcPct val="120000"/>
                  </a:lnSpc>
                  <a:spcBef>
                    <a:spcPct val="0"/>
                  </a:spcBef>
                  <a:buFontTx/>
                  <a:buNone/>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0" name="iS1ide-TextBox 31"/>
              <p:cNvSpPr txBox="1"/>
              <p:nvPr/>
            </p:nvSpPr>
            <p:spPr bwMode="auto">
              <a:xfrm>
                <a:off x="9137748" y="2135183"/>
                <a:ext cx="2164253"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algn="ctr" eaLnBrk="1" hangingPunct="1">
                  <a:spcBef>
                    <a:spcPct val="0"/>
                  </a:spcBef>
                  <a:buFontTx/>
                  <a:buNone/>
                </a:pP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3" name="组合 2"/>
          <p:cNvGrpSpPr/>
          <p:nvPr/>
        </p:nvGrpSpPr>
        <p:grpSpPr>
          <a:xfrm>
            <a:off x="4610749" y="3360337"/>
            <a:ext cx="1908942" cy="1594560"/>
            <a:chOff x="4610749" y="3360337"/>
            <a:chExt cx="1908942" cy="1594560"/>
          </a:xfrm>
        </p:grpSpPr>
        <p:grpSp>
          <p:nvGrpSpPr>
            <p:cNvPr id="17" name="组合 16"/>
            <p:cNvGrpSpPr/>
            <p:nvPr/>
          </p:nvGrpSpPr>
          <p:grpSpPr>
            <a:xfrm>
              <a:off x="5208600" y="3360337"/>
              <a:ext cx="713240" cy="713240"/>
              <a:chOff x="3025616" y="1870777"/>
              <a:chExt cx="808633" cy="808631"/>
            </a:xfrm>
          </p:grpSpPr>
          <p:sp>
            <p:nvSpPr>
              <p:cNvPr id="34" name="iS1ide-PA_形状 6254"/>
              <p:cNvSpPr/>
              <p:nvPr/>
            </p:nvSpPr>
            <p:spPr>
              <a:xfrm>
                <a:off x="3025616" y="1870777"/>
                <a:ext cx="808633" cy="8086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rgbClr val="869691"/>
                </a:solid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iS1ide-Shape 6254"/>
              <p:cNvSpPr/>
              <p:nvPr/>
            </p:nvSpPr>
            <p:spPr>
              <a:xfrm>
                <a:off x="3163937" y="2009097"/>
                <a:ext cx="531993" cy="5319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69691"/>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iS1ide-PA_形状 6255"/>
              <p:cNvSpPr/>
              <p:nvPr/>
            </p:nvSpPr>
            <p:spPr>
              <a:xfrm>
                <a:off x="3282109" y="2117321"/>
                <a:ext cx="305624" cy="305434"/>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0" name="组合 19"/>
            <p:cNvGrpSpPr/>
            <p:nvPr/>
          </p:nvGrpSpPr>
          <p:grpSpPr>
            <a:xfrm>
              <a:off x="4610749" y="4126651"/>
              <a:ext cx="1908942" cy="828246"/>
              <a:chOff x="9137748" y="2135183"/>
              <a:chExt cx="2164253" cy="939020"/>
            </a:xfrm>
          </p:grpSpPr>
          <p:sp>
            <p:nvSpPr>
              <p:cNvPr id="27" name="iS1ide-Rectangle 30"/>
              <p:cNvSpPr/>
              <p:nvPr/>
            </p:nvSpPr>
            <p:spPr bwMode="auto">
              <a:xfrm>
                <a:off x="9137748" y="2516804"/>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gn="ctr" eaLnBrk="1" hangingPunct="1">
                  <a:lnSpc>
                    <a:spcPct val="120000"/>
                  </a:lnSpc>
                  <a:spcBef>
                    <a:spcPct val="0"/>
                  </a:spcBef>
                  <a:buFontTx/>
                  <a:buNone/>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8" name="iS1ide-TextBox 31"/>
              <p:cNvSpPr txBox="1"/>
              <p:nvPr/>
            </p:nvSpPr>
            <p:spPr bwMode="auto">
              <a:xfrm>
                <a:off x="9137748" y="2135183"/>
                <a:ext cx="2164253"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algn="ctr" eaLnBrk="1" hangingPunct="1">
                  <a:spcBef>
                    <a:spcPct val="0"/>
                  </a:spcBef>
                  <a:buFontTx/>
                  <a:buNone/>
                </a:pPr>
                <a:r>
                  <a:rPr lang="zh-CN" altLang="en-US" sz="2000" b="1">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4" name="组合 3"/>
          <p:cNvGrpSpPr/>
          <p:nvPr/>
        </p:nvGrpSpPr>
        <p:grpSpPr>
          <a:xfrm>
            <a:off x="6346623" y="1543382"/>
            <a:ext cx="1908942" cy="1768034"/>
            <a:chOff x="6346623" y="1543382"/>
            <a:chExt cx="1908942" cy="1768034"/>
          </a:xfrm>
        </p:grpSpPr>
        <p:grpSp>
          <p:nvGrpSpPr>
            <p:cNvPr id="18" name="组合 17"/>
            <p:cNvGrpSpPr/>
            <p:nvPr/>
          </p:nvGrpSpPr>
          <p:grpSpPr>
            <a:xfrm>
              <a:off x="6944476" y="2598176"/>
              <a:ext cx="713240" cy="713240"/>
              <a:chOff x="3025614" y="1870779"/>
              <a:chExt cx="808632" cy="808632"/>
            </a:xfrm>
          </p:grpSpPr>
          <p:sp>
            <p:nvSpPr>
              <p:cNvPr id="31" name="iS1ide-PA_形状 6254"/>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rgbClr val="869691"/>
                </a:solid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iS1ide-Shape 6254"/>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69691"/>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iS1ide-PA_形状 6255"/>
              <p:cNvSpPr/>
              <p:nvPr/>
            </p:nvSpPr>
            <p:spPr>
              <a:xfrm>
                <a:off x="3282109" y="2117461"/>
                <a:ext cx="305623" cy="30515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1" name="组合 20"/>
            <p:cNvGrpSpPr/>
            <p:nvPr/>
          </p:nvGrpSpPr>
          <p:grpSpPr>
            <a:xfrm>
              <a:off x="6346623" y="1543382"/>
              <a:ext cx="1908942" cy="828245"/>
              <a:chOff x="9137748" y="2135183"/>
              <a:chExt cx="2164253" cy="939018"/>
            </a:xfrm>
          </p:grpSpPr>
          <p:sp>
            <p:nvSpPr>
              <p:cNvPr id="25" name="iS1ide-Rectangle 30"/>
              <p:cNvSpPr/>
              <p:nvPr/>
            </p:nvSpPr>
            <p:spPr bwMode="auto">
              <a:xfrm>
                <a:off x="9137748" y="2516802"/>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gn="ctr" eaLnBrk="1" hangingPunct="1">
                  <a:lnSpc>
                    <a:spcPct val="120000"/>
                  </a:lnSpc>
                  <a:spcBef>
                    <a:spcPct val="0"/>
                  </a:spcBef>
                  <a:buFontTx/>
                  <a:buNone/>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iS1ide-TextBox 31"/>
              <p:cNvSpPr txBox="1"/>
              <p:nvPr/>
            </p:nvSpPr>
            <p:spPr bwMode="auto">
              <a:xfrm>
                <a:off x="9137748" y="2135183"/>
                <a:ext cx="2164253"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algn="ctr" eaLnBrk="1" hangingPunct="1">
                  <a:spcBef>
                    <a:spcPct val="0"/>
                  </a:spcBef>
                  <a:buFontTx/>
                  <a:buNone/>
                </a:pPr>
                <a:r>
                  <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grpSp>
        <p:nvGrpSpPr>
          <p:cNvPr id="5" name="组合 4"/>
          <p:cNvGrpSpPr/>
          <p:nvPr/>
        </p:nvGrpSpPr>
        <p:grpSpPr>
          <a:xfrm>
            <a:off x="8149459" y="1596554"/>
            <a:ext cx="1908942" cy="1964769"/>
            <a:chOff x="8149459" y="1596554"/>
            <a:chExt cx="1908942" cy="1964769"/>
          </a:xfrm>
        </p:grpSpPr>
        <p:grpSp>
          <p:nvGrpSpPr>
            <p:cNvPr id="15" name="组合 14"/>
            <p:cNvGrpSpPr/>
            <p:nvPr/>
          </p:nvGrpSpPr>
          <p:grpSpPr>
            <a:xfrm>
              <a:off x="8595824" y="1596554"/>
              <a:ext cx="1016215" cy="1016215"/>
              <a:chOff x="3025614" y="1870779"/>
              <a:chExt cx="808632" cy="808632"/>
            </a:xfrm>
          </p:grpSpPr>
          <p:sp>
            <p:nvSpPr>
              <p:cNvPr id="40" name="iS1ide-PA_形状 6254"/>
              <p:cNvSpPr/>
              <p:nvPr/>
            </p:nvSpPr>
            <p:spPr>
              <a:xfrm>
                <a:off x="3025614" y="1870779"/>
                <a:ext cx="808632" cy="808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0" cap="flat">
                <a:solidFill>
                  <a:srgbClr val="50717F"/>
                </a:solid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iS1ide-Shape 6254"/>
              <p:cNvSpPr/>
              <p:nvPr/>
            </p:nvSpPr>
            <p:spPr>
              <a:xfrm>
                <a:off x="3163933" y="2009098"/>
                <a:ext cx="531993" cy="5319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0717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iS1ide-PA_形状 6255"/>
              <p:cNvSpPr/>
              <p:nvPr/>
            </p:nvSpPr>
            <p:spPr>
              <a:xfrm>
                <a:off x="3282109" y="2117458"/>
                <a:ext cx="305623" cy="305161"/>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rgbClr val="FFFFFF"/>
              </a:solidFill>
              <a:ln w="12700" cap="flat">
                <a:noFill/>
                <a:miter lim="400000"/>
              </a:ln>
              <a:effectLst/>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2" name="组合 21"/>
            <p:cNvGrpSpPr/>
            <p:nvPr/>
          </p:nvGrpSpPr>
          <p:grpSpPr>
            <a:xfrm>
              <a:off x="8149459" y="2733078"/>
              <a:ext cx="1908942" cy="828245"/>
              <a:chOff x="9137748" y="2135183"/>
              <a:chExt cx="2164253" cy="939018"/>
            </a:xfrm>
          </p:grpSpPr>
          <p:sp>
            <p:nvSpPr>
              <p:cNvPr id="23" name="iS1ide-Rectangle 30"/>
              <p:cNvSpPr/>
              <p:nvPr/>
            </p:nvSpPr>
            <p:spPr bwMode="auto">
              <a:xfrm>
                <a:off x="9137748" y="2516802"/>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gn="ctr" eaLnBrk="1" hangingPunct="1">
                  <a:lnSpc>
                    <a:spcPct val="120000"/>
                  </a:lnSpc>
                  <a:spcBef>
                    <a:spcPct val="0"/>
                  </a:spcBef>
                  <a:buFontTx/>
                  <a:buNone/>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a:t>
                </a:r>
                <a:r>
                  <a:rPr lang="en-US" altLang="zh-CN"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iS1ide-TextBox 31"/>
              <p:cNvSpPr txBox="1"/>
              <p:nvPr/>
            </p:nvSpPr>
            <p:spPr bwMode="auto">
              <a:xfrm>
                <a:off x="9137748" y="2135183"/>
                <a:ext cx="2164253"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Autofit/>
              </a:bodyPr>
              <a:lstStyle/>
              <a:p>
                <a:pPr algn="ctr" eaLnBrk="1" hangingPunct="1">
                  <a:spcBef>
                    <a:spcPct val="0"/>
                  </a:spcBef>
                  <a:buFontTx/>
                  <a:buNone/>
                </a:pPr>
                <a:r>
                  <a:rPr lang="zh-CN" altLang="en-US" sz="2000" b="1"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4" name="组合 23"/>
          <p:cNvGrpSpPr/>
          <p:nvPr/>
        </p:nvGrpSpPr>
        <p:grpSpPr>
          <a:xfrm>
            <a:off x="1662549" y="4129122"/>
            <a:ext cx="1705494" cy="1292822"/>
            <a:chOff x="5122025" y="581759"/>
            <a:chExt cx="2020976" cy="1531967"/>
          </a:xfrm>
        </p:grpSpPr>
        <p:sp>
          <p:nvSpPr>
            <p:cNvPr id="35" name="îṥļîḑé-文本框 48"/>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36" name="îṥļîḑé-Rectangle 29"/>
            <p:cNvSpPr/>
            <p:nvPr/>
          </p:nvSpPr>
          <p:spPr>
            <a:xfrm>
              <a:off x="5122025" y="581759"/>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endParaRPr lang="zh-CN" altLang="en-US" sz="2000" b="1"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25" name="组合 24"/>
          <p:cNvGrpSpPr/>
          <p:nvPr/>
        </p:nvGrpSpPr>
        <p:grpSpPr>
          <a:xfrm>
            <a:off x="4052329" y="4129122"/>
            <a:ext cx="1705494" cy="1292822"/>
            <a:chOff x="5122025" y="581759"/>
            <a:chExt cx="2020976" cy="1531967"/>
          </a:xfrm>
        </p:grpSpPr>
        <p:sp>
          <p:nvSpPr>
            <p:cNvPr id="33" name="îṥļîḑé-文本框 46"/>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34" name="îṥļîḑé-Rectangle 27"/>
            <p:cNvSpPr/>
            <p:nvPr/>
          </p:nvSpPr>
          <p:spPr>
            <a:xfrm>
              <a:off x="5122025" y="581759"/>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endParaRPr lang="zh-CN" altLang="en-US" sz="2000" b="1">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26" name="组合 25"/>
          <p:cNvGrpSpPr/>
          <p:nvPr/>
        </p:nvGrpSpPr>
        <p:grpSpPr>
          <a:xfrm>
            <a:off x="6450403" y="4129122"/>
            <a:ext cx="1705494" cy="1292822"/>
            <a:chOff x="5122025" y="581759"/>
            <a:chExt cx="2020976" cy="1531967"/>
          </a:xfrm>
        </p:grpSpPr>
        <p:sp>
          <p:nvSpPr>
            <p:cNvPr id="31" name="îṥļîḑé-文本框 44"/>
            <p:cNvSpPr txBox="1"/>
            <p:nvPr/>
          </p:nvSpPr>
          <p:spPr>
            <a:xfrm>
              <a:off x="5122026" y="1487079"/>
              <a:ext cx="2020975" cy="626647"/>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32" name="îṥļîḑé-Rectangle 25"/>
            <p:cNvSpPr/>
            <p:nvPr/>
          </p:nvSpPr>
          <p:spPr>
            <a:xfrm>
              <a:off x="5122025" y="581759"/>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endParaRPr lang="zh-CN" altLang="en-US" sz="2000" b="1">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27" name="组合 26"/>
          <p:cNvGrpSpPr/>
          <p:nvPr/>
        </p:nvGrpSpPr>
        <p:grpSpPr>
          <a:xfrm>
            <a:off x="8833199" y="4129122"/>
            <a:ext cx="1705494" cy="1292821"/>
            <a:chOff x="5122025" y="581759"/>
            <a:chExt cx="2020976" cy="1531966"/>
          </a:xfrm>
        </p:grpSpPr>
        <p:sp>
          <p:nvSpPr>
            <p:cNvPr id="29" name="îṥļîḑé-文本框 42"/>
            <p:cNvSpPr txBox="1"/>
            <p:nvPr/>
          </p:nvSpPr>
          <p:spPr>
            <a:xfrm>
              <a:off x="5122026" y="1487080"/>
              <a:ext cx="2020975" cy="626645"/>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30" name="îṥļîḑé-Rectangle 23"/>
            <p:cNvSpPr/>
            <p:nvPr/>
          </p:nvSpPr>
          <p:spPr>
            <a:xfrm>
              <a:off x="5122025" y="581759"/>
              <a:ext cx="2020976" cy="325410"/>
            </a:xfrm>
            <a:prstGeom prst="rect">
              <a:avLst/>
            </a:prstGeom>
          </p:spPr>
          <p:txBody>
            <a:bodyPr wrap="none" lIns="0" tIns="0" rIns="0" bIns="0" anchor="ctr" anchorCtr="1">
              <a:noAutofit/>
            </a:bodyPr>
            <a:lstStyle/>
            <a:p>
              <a:pPr lvl="0" algn="ctr" defTabSz="913765">
                <a:spcBef>
                  <a:spcPct val="0"/>
                </a:spcBef>
                <a:defRPr/>
              </a:pPr>
              <a:r>
                <a:rPr lang="zh-CN" altLang="en-US" sz="2000" b="1"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endParaRPr lang="zh-CN" altLang="en-US" sz="2000" b="1"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2" name="组合 1"/>
          <p:cNvGrpSpPr/>
          <p:nvPr/>
        </p:nvGrpSpPr>
        <p:grpSpPr>
          <a:xfrm>
            <a:off x="2066476" y="1896956"/>
            <a:ext cx="8068292" cy="1941292"/>
            <a:chOff x="2066476" y="1896956"/>
            <a:chExt cx="8068292" cy="1941292"/>
          </a:xfrm>
        </p:grpSpPr>
        <p:sp>
          <p:nvSpPr>
            <p:cNvPr id="14" name="îṥļîḑé-星形: 七角 27"/>
            <p:cNvSpPr/>
            <p:nvPr/>
          </p:nvSpPr>
          <p:spPr>
            <a:xfrm>
              <a:off x="2066476" y="2940603"/>
              <a:ext cx="897644" cy="897645"/>
            </a:xfrm>
            <a:prstGeom prst="star7">
              <a:avLst>
                <a:gd name="adj" fmla="val 40882"/>
                <a:gd name="hf" fmla="val 102572"/>
                <a:gd name="vf" fmla="val 105210"/>
              </a:avLst>
            </a:prstGeom>
            <a:solidFill>
              <a:srgbClr val="50717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5" name="îṥļîḑé-星形: 七角 28"/>
            <p:cNvSpPr/>
            <p:nvPr/>
          </p:nvSpPr>
          <p:spPr>
            <a:xfrm>
              <a:off x="4456692" y="2940603"/>
              <a:ext cx="897644" cy="897645"/>
            </a:xfrm>
            <a:prstGeom prst="star7">
              <a:avLst>
                <a:gd name="adj" fmla="val 40882"/>
                <a:gd name="hf" fmla="val 102572"/>
                <a:gd name="vf" fmla="val 105210"/>
              </a:avLst>
            </a:prstGeom>
            <a:solidFill>
              <a:srgbClr val="86969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6" name="îṥļîḑé-星形: 七角 29"/>
            <p:cNvSpPr/>
            <p:nvPr/>
          </p:nvSpPr>
          <p:spPr>
            <a:xfrm>
              <a:off x="6846909" y="2940603"/>
              <a:ext cx="897644" cy="897645"/>
            </a:xfrm>
            <a:prstGeom prst="star7">
              <a:avLst>
                <a:gd name="adj" fmla="val 40882"/>
                <a:gd name="hf" fmla="val 102572"/>
                <a:gd name="vf" fmla="val 105210"/>
              </a:avLst>
            </a:prstGeom>
            <a:solidFill>
              <a:srgbClr val="50717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7" name="îṥļîḑé-星形: 七角 30"/>
            <p:cNvSpPr/>
            <p:nvPr/>
          </p:nvSpPr>
          <p:spPr>
            <a:xfrm>
              <a:off x="9237124" y="2940603"/>
              <a:ext cx="897644" cy="897645"/>
            </a:xfrm>
            <a:prstGeom prst="star7">
              <a:avLst>
                <a:gd name="adj" fmla="val 40882"/>
                <a:gd name="hf" fmla="val 102572"/>
                <a:gd name="vf" fmla="val 105210"/>
              </a:avLst>
            </a:prstGeom>
            <a:solidFill>
              <a:srgbClr val="86969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8" name="îṥļîḑé-Right Bracket 11"/>
            <p:cNvSpPr/>
            <p:nvPr/>
          </p:nvSpPr>
          <p:spPr>
            <a:xfrm rot="16200000">
              <a:off x="5814246" y="-899821"/>
              <a:ext cx="561159" cy="7159057"/>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9" name="îṥļîḑé-Right Bracket 12"/>
            <p:cNvSpPr/>
            <p:nvPr/>
          </p:nvSpPr>
          <p:spPr>
            <a:xfrm rot="16200000">
              <a:off x="5820567" y="1483637"/>
              <a:ext cx="561159" cy="2392141"/>
            </a:xfrm>
            <a:prstGeom prst="rightBracket">
              <a:avLst>
                <a:gd name="adj" fmla="val 12523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0" name="îṥļîḑé-任意多边形: 形状 33"/>
            <p:cNvSpPr/>
            <p:nvPr/>
          </p:nvSpPr>
          <p:spPr bwMode="auto">
            <a:xfrm>
              <a:off x="2265685" y="3178484"/>
              <a:ext cx="499223" cy="42187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1" name="îṥļîḑé-任意多边形: 形状 34"/>
            <p:cNvSpPr/>
            <p:nvPr/>
          </p:nvSpPr>
          <p:spPr bwMode="auto">
            <a:xfrm>
              <a:off x="9419835" y="3164539"/>
              <a:ext cx="532223" cy="44976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2" name="îṥļîḑé-任意多边形: 形状 35"/>
            <p:cNvSpPr>
              <a:spLocks noChangeAspect="1"/>
            </p:cNvSpPr>
            <p:nvPr/>
          </p:nvSpPr>
          <p:spPr bwMode="auto">
            <a:xfrm>
              <a:off x="4643980" y="3178622"/>
              <a:ext cx="522193" cy="44129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3" name="îṥļîḑé-任意多边形: 形状 36"/>
            <p:cNvSpPr/>
            <p:nvPr/>
          </p:nvSpPr>
          <p:spPr bwMode="auto">
            <a:xfrm>
              <a:off x="7078668" y="3199720"/>
              <a:ext cx="448965" cy="37940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8" name="îṥļîḑé-矩形: 圆角 41"/>
            <p:cNvSpPr/>
            <p:nvPr/>
          </p:nvSpPr>
          <p:spPr>
            <a:xfrm>
              <a:off x="4915357" y="1896956"/>
              <a:ext cx="2374906" cy="724415"/>
            </a:xfrm>
            <a:prstGeom prst="roundRect">
              <a:avLst>
                <a:gd name="adj" fmla="val 24861"/>
              </a:avLst>
            </a:prstGeom>
            <a:solidFill>
              <a:srgbClr val="50717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3765">
                <a:spcBef>
                  <a:spcPct val="0"/>
                </a:spcBef>
                <a:defRPr/>
              </a:pPr>
              <a:r>
                <a:rPr lang="zh-CN" altLang="en-US" sz="2400" b="1" dirty="0">
                  <a:solidFill>
                    <a:schemeClr val="bg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endParaRPr lang="zh-CN" altLang="en-US" sz="2400" b="1" dirty="0">
                <a:solidFill>
                  <a:schemeClr val="bg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661436" y="-2666880"/>
            <a:ext cx="6869127" cy="12192003"/>
          </a:xfrm>
          <a:prstGeom prst="rect">
            <a:avLst/>
          </a:prstGeom>
        </p:spPr>
      </p:pic>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sp>
        <p:nvSpPr>
          <p:cNvPr id="2" name="MH_Title"/>
          <p:cNvSpPr/>
          <p:nvPr>
            <p:custDataLst>
              <p:tags r:id="rId4"/>
            </p:custDataLst>
          </p:nvPr>
        </p:nvSpPr>
        <p:spPr>
          <a:xfrm>
            <a:off x="4707738" y="2817160"/>
            <a:ext cx="7484262" cy="737389"/>
          </a:xfrm>
          <a:custGeom>
            <a:avLst/>
            <a:gdLst>
              <a:gd name="connsiteX0" fmla="*/ 0 w 5609212"/>
              <a:gd name="connsiteY0" fmla="*/ 0 h 504056"/>
              <a:gd name="connsiteX1" fmla="*/ 5609212 w 5609212"/>
              <a:gd name="connsiteY1" fmla="*/ 0 h 504056"/>
              <a:gd name="connsiteX2" fmla="*/ 5609212 w 5609212"/>
              <a:gd name="connsiteY2" fmla="*/ 504056 h 504056"/>
              <a:gd name="connsiteX3" fmla="*/ 0 w 5609212"/>
              <a:gd name="connsiteY3" fmla="*/ 504056 h 504056"/>
              <a:gd name="connsiteX4" fmla="*/ 0 w 5609212"/>
              <a:gd name="connsiteY4" fmla="*/ 0 h 504056"/>
              <a:gd name="connsiteX0-1" fmla="*/ 0 w 5609212"/>
              <a:gd name="connsiteY0-2" fmla="*/ 0 h 504056"/>
              <a:gd name="connsiteX1-3" fmla="*/ 5609212 w 5609212"/>
              <a:gd name="connsiteY1-4" fmla="*/ 0 h 504056"/>
              <a:gd name="connsiteX2-5" fmla="*/ 5609212 w 5609212"/>
              <a:gd name="connsiteY2-6" fmla="*/ 504056 h 504056"/>
              <a:gd name="connsiteX3-7" fmla="*/ 128954 w 5609212"/>
              <a:gd name="connsiteY3-8" fmla="*/ 504056 h 504056"/>
              <a:gd name="connsiteX4-9" fmla="*/ 0 w 560921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09212" h="504056">
                <a:moveTo>
                  <a:pt x="0" y="0"/>
                </a:moveTo>
                <a:lnTo>
                  <a:pt x="5609212" y="0"/>
                </a:lnTo>
                <a:lnTo>
                  <a:pt x="5609212" y="504056"/>
                </a:lnTo>
                <a:lnTo>
                  <a:pt x="128954" y="504056"/>
                </a:lnTo>
                <a:lnTo>
                  <a:pt x="0" y="0"/>
                </a:lnTo>
                <a:close/>
              </a:path>
            </a:pathLst>
          </a:cu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b="1"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kumimoji="0" lang="zh-CN" altLang="en-US" sz="4000" b="1" i="0" u="none" strike="noStrike" kern="1200" cap="none" spc="60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PA_MH_Others_1"/>
          <p:cNvSpPr txBox="1"/>
          <p:nvPr>
            <p:custDataLst>
              <p:tags r:id="rId5"/>
            </p:custDataLst>
          </p:nvPr>
        </p:nvSpPr>
        <p:spPr>
          <a:xfrm>
            <a:off x="4635538" y="2064840"/>
            <a:ext cx="2324157" cy="773189"/>
          </a:xfrm>
          <a:prstGeom prst="rect">
            <a:avLst/>
          </a:prstGeom>
          <a:noFill/>
        </p:spPr>
        <p:txBody>
          <a:bodyPr wrap="square" rtlCol="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kumimoji="0" lang="zh-CN" altLang="en-US" sz="32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PA_MH_Number"/>
          <p:cNvSpPr txBox="1"/>
          <p:nvPr>
            <p:custDataLst>
              <p:tags r:id="rId6"/>
            </p:custDataLst>
          </p:nvPr>
        </p:nvSpPr>
        <p:spPr>
          <a:xfrm>
            <a:off x="6959694" y="2005056"/>
            <a:ext cx="1574705" cy="77318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1"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3</a:t>
            </a:r>
            <a:endParaRPr kumimoji="0" lang="zh-CN" altLang="en-US" sz="40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Title"/>
          <p:cNvSpPr txBox="1">
            <a:spLocks noChangeArrowheads="1"/>
          </p:cNvSpPr>
          <p:nvPr>
            <p:custDataLst>
              <p:tags r:id="rId7"/>
            </p:custDataLst>
          </p:nvPr>
        </p:nvSpPr>
        <p:spPr bwMode="auto">
          <a:xfrm>
            <a:off x="6232952" y="3992428"/>
            <a:ext cx="4433833"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kumimoji="0" lang="zh-CN" altLang="en-US" sz="16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组合 12"/>
          <p:cNvGrpSpPr/>
          <p:nvPr/>
        </p:nvGrpSpPr>
        <p:grpSpPr>
          <a:xfrm>
            <a:off x="2174876" y="2046289"/>
            <a:ext cx="1685925" cy="1978025"/>
            <a:chOff x="2174876" y="2046289"/>
            <a:chExt cx="1685925" cy="1978025"/>
          </a:xfrm>
        </p:grpSpPr>
        <p:sp>
          <p:nvSpPr>
            <p:cNvPr id="14" name="MH_SubTitle_1"/>
            <p:cNvSpPr/>
            <p:nvPr>
              <p:custDataLst>
                <p:tags r:id="rId5"/>
              </p:custDataLst>
            </p:nvPr>
          </p:nvSpPr>
          <p:spPr>
            <a:xfrm>
              <a:off x="2311401" y="2170113"/>
              <a:ext cx="1412875" cy="1414462"/>
            </a:xfrm>
            <a:prstGeom prst="ellipse">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a:t>
              </a:r>
              <a:endPar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5" name="MH_Other_1"/>
            <p:cNvSpPr/>
            <p:nvPr>
              <p:custDataLst>
                <p:tags r:id="rId6"/>
              </p:custDataLst>
            </p:nvPr>
          </p:nvSpPr>
          <p:spPr>
            <a:xfrm>
              <a:off x="2174876" y="2046289"/>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A</a:t>
              </a:r>
              <a:endParaRPr lang="zh-CN" altLang="en-US"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16" name="组合 15"/>
          <p:cNvGrpSpPr/>
          <p:nvPr/>
        </p:nvGrpSpPr>
        <p:grpSpPr>
          <a:xfrm>
            <a:off x="4219576" y="2046289"/>
            <a:ext cx="1685925" cy="1978025"/>
            <a:chOff x="4219576" y="2046289"/>
            <a:chExt cx="1685925" cy="1978025"/>
          </a:xfrm>
        </p:grpSpPr>
        <p:sp>
          <p:nvSpPr>
            <p:cNvPr id="17" name="MH_SubTitle_2"/>
            <p:cNvSpPr/>
            <p:nvPr>
              <p:custDataLst>
                <p:tags r:id="rId7"/>
              </p:custDataLst>
            </p:nvPr>
          </p:nvSpPr>
          <p:spPr>
            <a:xfrm>
              <a:off x="4356101" y="2170113"/>
              <a:ext cx="1412875" cy="1414462"/>
            </a:xfrm>
            <a:prstGeom prst="ellipse">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a:t>
              </a:r>
              <a:endPar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8" name="MH_Other_2"/>
            <p:cNvSpPr/>
            <p:nvPr>
              <p:custDataLst>
                <p:tags r:id="rId8"/>
              </p:custDataLst>
            </p:nvPr>
          </p:nvSpPr>
          <p:spPr>
            <a:xfrm>
              <a:off x="4219576" y="2046289"/>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B</a:t>
              </a:r>
              <a:endParaRPr lang="zh-CN" altLang="en-US"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19" name="组合 18"/>
          <p:cNvGrpSpPr/>
          <p:nvPr/>
        </p:nvGrpSpPr>
        <p:grpSpPr>
          <a:xfrm>
            <a:off x="6264276" y="2046289"/>
            <a:ext cx="1685925" cy="1978025"/>
            <a:chOff x="6264276" y="2046289"/>
            <a:chExt cx="1685925" cy="1978025"/>
          </a:xfrm>
        </p:grpSpPr>
        <p:sp>
          <p:nvSpPr>
            <p:cNvPr id="20" name="MH_SubTitle_3"/>
            <p:cNvSpPr/>
            <p:nvPr>
              <p:custDataLst>
                <p:tags r:id="rId9"/>
              </p:custDataLst>
            </p:nvPr>
          </p:nvSpPr>
          <p:spPr>
            <a:xfrm>
              <a:off x="6400801" y="2170113"/>
              <a:ext cx="1412875" cy="1414462"/>
            </a:xfrm>
            <a:prstGeom prst="ellipse">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a:t>
              </a:r>
              <a:endPar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1" name="MH_Other_3"/>
            <p:cNvSpPr/>
            <p:nvPr>
              <p:custDataLst>
                <p:tags r:id="rId10"/>
              </p:custDataLst>
            </p:nvPr>
          </p:nvSpPr>
          <p:spPr>
            <a:xfrm>
              <a:off x="6264276" y="2046289"/>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C</a:t>
              </a:r>
              <a:endParaRPr lang="zh-CN" altLang="en-US"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22" name="组合 21"/>
          <p:cNvGrpSpPr/>
          <p:nvPr/>
        </p:nvGrpSpPr>
        <p:grpSpPr>
          <a:xfrm>
            <a:off x="8308975" y="2046289"/>
            <a:ext cx="1684338" cy="1978025"/>
            <a:chOff x="8308975" y="2046289"/>
            <a:chExt cx="1684338" cy="1978025"/>
          </a:xfrm>
        </p:grpSpPr>
        <p:sp>
          <p:nvSpPr>
            <p:cNvPr id="23" name="MH_SubTitle_4"/>
            <p:cNvSpPr/>
            <p:nvPr>
              <p:custDataLst>
                <p:tags r:id="rId11"/>
              </p:custDataLst>
            </p:nvPr>
          </p:nvSpPr>
          <p:spPr>
            <a:xfrm>
              <a:off x="8443913" y="2170113"/>
              <a:ext cx="1414462" cy="1414462"/>
            </a:xfrm>
            <a:prstGeom prst="ellipse">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a:t>
              </a:r>
              <a:endParaRPr lang="zh-CN" altLang="en-US" sz="2400" dirty="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4" name="MH_Other_4"/>
            <p:cNvSpPr/>
            <p:nvPr>
              <p:custDataLst>
                <p:tags r:id="rId12"/>
              </p:custDataLst>
            </p:nvPr>
          </p:nvSpPr>
          <p:spPr>
            <a:xfrm>
              <a:off x="8308975" y="2046289"/>
              <a:ext cx="1684338"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r>
                <a:rPr lang="en-US" altLang="zh-CN"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D</a:t>
              </a:r>
              <a:endParaRPr lang="zh-CN" altLang="en-US" sz="2400" dirty="0">
                <a:solidFill>
                  <a:schemeClr val="tx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sp>
        <p:nvSpPr>
          <p:cNvPr id="25" name="Rectangle 42"/>
          <p:cNvSpPr/>
          <p:nvPr/>
        </p:nvSpPr>
        <p:spPr>
          <a:xfrm>
            <a:off x="2051051" y="4442533"/>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6" name="Rectangle 42"/>
          <p:cNvSpPr/>
          <p:nvPr/>
        </p:nvSpPr>
        <p:spPr>
          <a:xfrm>
            <a:off x="4095751" y="4442532"/>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7" name="Rectangle 42"/>
          <p:cNvSpPr/>
          <p:nvPr/>
        </p:nvSpPr>
        <p:spPr>
          <a:xfrm>
            <a:off x="6140451" y="4442531"/>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8" name="Rectangle 42"/>
          <p:cNvSpPr/>
          <p:nvPr/>
        </p:nvSpPr>
        <p:spPr>
          <a:xfrm>
            <a:off x="8185151" y="4442530"/>
            <a:ext cx="1933573" cy="1175948"/>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8" name="Group 9"/>
          <p:cNvGrpSpPr/>
          <p:nvPr/>
        </p:nvGrpSpPr>
        <p:grpSpPr>
          <a:xfrm>
            <a:off x="7970687" y="4156515"/>
            <a:ext cx="2284665" cy="822374"/>
            <a:chOff x="8086415" y="3852448"/>
            <a:chExt cx="2474081" cy="890555"/>
          </a:xfrm>
        </p:grpSpPr>
        <p:sp>
          <p:nvSpPr>
            <p:cNvPr id="32" name="ïšḻïďê-TextBox 33"/>
            <p:cNvSpPr txBox="1"/>
            <p:nvPr/>
          </p:nvSpPr>
          <p:spPr bwMode="auto">
            <a:xfrm>
              <a:off x="8086415" y="3852448"/>
              <a:ext cx="1258976" cy="309958"/>
            </a:xfrm>
            <a:prstGeom prst="rect">
              <a:avLst/>
            </a:prstGeom>
            <a:noFill/>
          </p:spPr>
          <p:txBody>
            <a:bodyPr wrap="none" lIns="90000" tIns="46800" rIns="90000" bIns="46800">
              <a:noAutofit/>
            </a:bodyPr>
            <a:lstStyle/>
            <a:p>
              <a:pPr algn="l" latinLnBrk="0"/>
              <a:r>
                <a:rPr lang="zh-CN" altLang="en-US" sz="2000" b="1">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3" name="ïšḻïďê-TextBox 34"/>
            <p:cNvSpPr txBox="1"/>
            <p:nvPr/>
          </p:nvSpPr>
          <p:spPr bwMode="auto">
            <a:xfrm>
              <a:off x="8086415" y="4186824"/>
              <a:ext cx="2474081" cy="556179"/>
            </a:xfrm>
            <a:prstGeom prst="rect">
              <a:avLst/>
            </a:prstGeom>
            <a:noFill/>
          </p:spPr>
          <p:txBody>
            <a:bodyPr wrap="square" lIns="90000" tIns="46800" rIns="90000" bIns="46800">
              <a:noAutofit/>
            </a:bodyPr>
            <a:lstStyle>
              <a:defPPr>
                <a:defRPr lang="zh-CN"/>
              </a:defPPr>
              <a:lvl1pPr>
                <a:lnSpc>
                  <a:spcPct val="120000"/>
                </a:lnSpc>
                <a:defRPr sz="1400" b="0">
                  <a:effectLst/>
                  <a:cs typeface="+mn-ea"/>
                </a:defRPr>
              </a:lvl1pPr>
            </a:lstStyle>
            <a:p>
              <a:r>
                <a:rPr lang="zh-CN" altLang="en-US" dirty="0">
                  <a:latin typeface="锐字工房云字库细圆GBK" panose="02010604000000000000" pitchFamily="2" charset="-122"/>
                  <a:ea typeface="锐字工房云字库细圆GBK" panose="02010604000000000000" pitchFamily="2" charset="-122"/>
                  <a:sym typeface="Lucida Handwriting" panose="03010101010101010101" pitchFamily="66" charset="0"/>
                </a:rPr>
                <a:t>此部分内容作为文字排版占位显示</a:t>
              </a:r>
              <a:endParaRPr lang="zh-CN" altLang="en-US" dirty="0">
                <a:latin typeface="锐字工房云字库细圆GBK" panose="02010604000000000000" pitchFamily="2" charset="-122"/>
                <a:ea typeface="锐字工房云字库细圆GBK" panose="02010604000000000000" pitchFamily="2" charset="-122"/>
                <a:sym typeface="Lucida Handwriting" panose="03010101010101010101" pitchFamily="66" charset="0"/>
              </a:endParaRPr>
            </a:p>
          </p:txBody>
        </p:sp>
      </p:grpSp>
      <p:grpSp>
        <p:nvGrpSpPr>
          <p:cNvPr id="19" name="Group 8"/>
          <p:cNvGrpSpPr/>
          <p:nvPr/>
        </p:nvGrpSpPr>
        <p:grpSpPr>
          <a:xfrm>
            <a:off x="7970687" y="2705405"/>
            <a:ext cx="2284665" cy="862480"/>
            <a:chOff x="8086415" y="2281031"/>
            <a:chExt cx="2474081" cy="933986"/>
          </a:xfrm>
        </p:grpSpPr>
        <p:sp>
          <p:nvSpPr>
            <p:cNvPr id="30" name="ïšḻïďê-TextBox 35"/>
            <p:cNvSpPr txBox="1"/>
            <p:nvPr/>
          </p:nvSpPr>
          <p:spPr bwMode="auto">
            <a:xfrm>
              <a:off x="8086415" y="2281031"/>
              <a:ext cx="1258976" cy="309958"/>
            </a:xfrm>
            <a:prstGeom prst="rect">
              <a:avLst/>
            </a:prstGeom>
            <a:noFill/>
          </p:spPr>
          <p:txBody>
            <a:bodyPr wrap="none" lIns="90000" tIns="46800" rIns="90000" bIns="46800">
              <a:noAutofit/>
            </a:bodyPr>
            <a:lstStyle/>
            <a:p>
              <a:pPr algn="l" latinLnBrk="0"/>
              <a:r>
                <a:rPr lang="zh-CN" altLang="en-US" sz="2000" b="1">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1" name="ïšḻïďê-TextBox 36"/>
            <p:cNvSpPr txBox="1"/>
            <p:nvPr/>
          </p:nvSpPr>
          <p:spPr bwMode="auto">
            <a:xfrm>
              <a:off x="8086415" y="2658838"/>
              <a:ext cx="2474081" cy="556179"/>
            </a:xfrm>
            <a:prstGeom prst="rect">
              <a:avLst/>
            </a:prstGeom>
            <a:noFill/>
          </p:spPr>
          <p:txBody>
            <a:bodyPr wrap="square" lIns="90000" tIns="46800" rIns="90000" bIns="46800">
              <a:noAutofit/>
            </a:bodyPr>
            <a:lstStyle/>
            <a:p>
              <a:pPr algn="l" latinLnBrk="0">
                <a:lnSpc>
                  <a:spcPct val="120000"/>
                </a:lnSpc>
              </a:pPr>
              <a:r>
                <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a:t>
              </a:r>
              <a:endPar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0" name="Group 7"/>
          <p:cNvGrpSpPr/>
          <p:nvPr/>
        </p:nvGrpSpPr>
        <p:grpSpPr>
          <a:xfrm>
            <a:off x="1936647" y="4116409"/>
            <a:ext cx="2284665" cy="862480"/>
            <a:chOff x="1552108" y="3809017"/>
            <a:chExt cx="2474081" cy="933986"/>
          </a:xfrm>
        </p:grpSpPr>
        <p:sp>
          <p:nvSpPr>
            <p:cNvPr id="28" name="ïšḻïďê-TextBox 37"/>
            <p:cNvSpPr txBox="1"/>
            <p:nvPr/>
          </p:nvSpPr>
          <p:spPr bwMode="auto">
            <a:xfrm>
              <a:off x="2767213" y="3809017"/>
              <a:ext cx="1258976" cy="309958"/>
            </a:xfrm>
            <a:prstGeom prst="rect">
              <a:avLst/>
            </a:prstGeom>
            <a:noFill/>
          </p:spPr>
          <p:txBody>
            <a:bodyPr wrap="none" lIns="90000" tIns="46800" rIns="90000" bIns="46800">
              <a:noAutofit/>
            </a:bodyPr>
            <a:lstStyle/>
            <a:p>
              <a:pPr algn="r" latinLnBrk="0"/>
              <a:r>
                <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29" name="ïšḻïďê-TextBox 38"/>
            <p:cNvSpPr txBox="1"/>
            <p:nvPr/>
          </p:nvSpPr>
          <p:spPr bwMode="auto">
            <a:xfrm>
              <a:off x="1552108" y="4186824"/>
              <a:ext cx="2474081" cy="556179"/>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a:t>
              </a:r>
              <a:endPar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1" name="Group 2"/>
          <p:cNvGrpSpPr/>
          <p:nvPr/>
        </p:nvGrpSpPr>
        <p:grpSpPr>
          <a:xfrm>
            <a:off x="1936647" y="2745511"/>
            <a:ext cx="2284665" cy="822374"/>
            <a:chOff x="1552108" y="2324462"/>
            <a:chExt cx="2474081" cy="890555"/>
          </a:xfrm>
        </p:grpSpPr>
        <p:sp>
          <p:nvSpPr>
            <p:cNvPr id="26" name="ïšḻïďê-TextBox 39"/>
            <p:cNvSpPr txBox="1"/>
            <p:nvPr/>
          </p:nvSpPr>
          <p:spPr bwMode="auto">
            <a:xfrm>
              <a:off x="2767213" y="2324462"/>
              <a:ext cx="1258976" cy="309958"/>
            </a:xfrm>
            <a:prstGeom prst="rect">
              <a:avLst/>
            </a:prstGeom>
            <a:noFill/>
          </p:spPr>
          <p:txBody>
            <a:bodyPr wrap="none" lIns="90000" tIns="46800" rIns="90000" bIns="46800">
              <a:noAutofit/>
            </a:bodyPr>
            <a:lstStyle/>
            <a:p>
              <a:pPr algn="r" latinLnBrk="0"/>
              <a:r>
                <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27" name="ïšḻïďê-TextBox 40"/>
            <p:cNvSpPr txBox="1"/>
            <p:nvPr/>
          </p:nvSpPr>
          <p:spPr bwMode="auto">
            <a:xfrm>
              <a:off x="1552108" y="2658838"/>
              <a:ext cx="2474081" cy="556179"/>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a:t>
              </a:r>
              <a:endPar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 name="组合 1"/>
          <p:cNvGrpSpPr/>
          <p:nvPr/>
        </p:nvGrpSpPr>
        <p:grpSpPr>
          <a:xfrm>
            <a:off x="4617723" y="2443528"/>
            <a:ext cx="2923661" cy="2775527"/>
            <a:chOff x="4617723" y="2443528"/>
            <a:chExt cx="2923661" cy="2775527"/>
          </a:xfrm>
        </p:grpSpPr>
        <p:sp>
          <p:nvSpPr>
            <p:cNvPr id="14" name="ïšḻïďê-Partial Circle 3"/>
            <p:cNvSpPr/>
            <p:nvPr/>
          </p:nvSpPr>
          <p:spPr>
            <a:xfrm>
              <a:off x="4617723" y="2443528"/>
              <a:ext cx="2830846" cy="2671040"/>
            </a:xfrm>
            <a:prstGeom prst="pie">
              <a:avLst>
                <a:gd name="adj1" fmla="val 10800000"/>
                <a:gd name="adj2" fmla="val 16200000"/>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5" name="ïšḻïďê-Teardrop 4"/>
            <p:cNvSpPr/>
            <p:nvPr/>
          </p:nvSpPr>
          <p:spPr>
            <a:xfrm rot="16200000" flipH="1">
              <a:off x="6126584" y="2454512"/>
              <a:ext cx="1325229" cy="1318737"/>
            </a:xfrm>
            <a:prstGeom prst="teardrop">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6" name="ïšḻïďê-Partial Circle 5"/>
            <p:cNvSpPr/>
            <p:nvPr/>
          </p:nvSpPr>
          <p:spPr>
            <a:xfrm flipH="1" flipV="1">
              <a:off x="4710538" y="2548015"/>
              <a:ext cx="2830846" cy="2671040"/>
            </a:xfrm>
            <a:prstGeom prst="pie">
              <a:avLst>
                <a:gd name="adj1" fmla="val 10800000"/>
                <a:gd name="adj2" fmla="val 16200000"/>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7" name="ïšḻïďê-Teardrop 6"/>
            <p:cNvSpPr/>
            <p:nvPr/>
          </p:nvSpPr>
          <p:spPr>
            <a:xfrm rot="16200000" flipV="1">
              <a:off x="4707292" y="3889335"/>
              <a:ext cx="1325229" cy="1318737"/>
            </a:xfrm>
            <a:prstGeom prst="teardrop">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22" name="ïšḻïďê-Freeform: Shape 43"/>
            <p:cNvSpPr/>
            <p:nvPr/>
          </p:nvSpPr>
          <p:spPr bwMode="auto">
            <a:xfrm>
              <a:off x="6486797" y="4165693"/>
              <a:ext cx="525256" cy="52525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23" name="ïšḻïďê-Freeform: Shape 44"/>
            <p:cNvSpPr/>
            <p:nvPr/>
          </p:nvSpPr>
          <p:spPr bwMode="auto">
            <a:xfrm>
              <a:off x="5119550" y="4165693"/>
              <a:ext cx="525256" cy="52525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24" name="ïšḻïďê-Freeform: Shape 45"/>
            <p:cNvSpPr/>
            <p:nvPr/>
          </p:nvSpPr>
          <p:spPr bwMode="auto">
            <a:xfrm>
              <a:off x="5136835" y="2958072"/>
              <a:ext cx="525256" cy="5252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25" name="ïšḻïďê-Freeform: Shape 46"/>
            <p:cNvSpPr/>
            <p:nvPr/>
          </p:nvSpPr>
          <p:spPr bwMode="auto">
            <a:xfrm>
              <a:off x="6479975" y="2958072"/>
              <a:ext cx="525256" cy="52525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组合 12"/>
          <p:cNvGrpSpPr/>
          <p:nvPr/>
        </p:nvGrpSpPr>
        <p:grpSpPr>
          <a:xfrm>
            <a:off x="1957387" y="1412240"/>
            <a:ext cx="7786054" cy="4051320"/>
            <a:chOff x="1937067" y="1717040"/>
            <a:chExt cx="7786054" cy="4051320"/>
          </a:xfrm>
        </p:grpSpPr>
        <p:sp>
          <p:nvSpPr>
            <p:cNvPr id="14" name="矩形 13"/>
            <p:cNvSpPr/>
            <p:nvPr/>
          </p:nvSpPr>
          <p:spPr>
            <a:xfrm>
              <a:off x="1937067" y="2352040"/>
              <a:ext cx="7786054" cy="3416320"/>
            </a:xfrm>
            <a:prstGeom prst="rect">
              <a:avLst/>
            </a:prstGeom>
          </p:spPr>
          <p:txBody>
            <a:bodyPr wrap="square">
              <a:spAutoFit/>
            </a:bodyPr>
            <a:lstStyle/>
            <a:p>
              <a:pPr algn="ctr">
                <a:lnSpc>
                  <a:spcPct val="200000"/>
                </a:lnSpc>
                <a:defRPr/>
              </a:pPr>
              <a:r>
                <a:rPr lang="en-US" altLang="zh-CN" kern="100" dirty="0">
                  <a:latin typeface="Auraka方黑檀" panose="02020700000000000000" pitchFamily="18" charset="-128"/>
                  <a:ea typeface="Auraka方黑檀" panose="02020700000000000000" pitchFamily="18" charset="-128"/>
                  <a:cs typeface="Times New Roman" panose="02020603050405020304" pitchFamily="18" charset="0"/>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endPar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5" name="文本框 14"/>
            <p:cNvSpPr txBox="1"/>
            <p:nvPr/>
          </p:nvSpPr>
          <p:spPr>
            <a:xfrm>
              <a:off x="4560094" y="1717040"/>
              <a:ext cx="2540000" cy="461665"/>
            </a:xfrm>
            <a:prstGeom prst="rect">
              <a:avLst/>
            </a:prstGeom>
            <a:noFill/>
          </p:spPr>
          <p:txBody>
            <a:bodyPr wrap="square" rtlCol="0">
              <a:spAutoFit/>
            </a:bodyPr>
            <a:lstStyle/>
            <a:p>
              <a:pPr algn="ctr"/>
              <a:r>
                <a:rPr lang="zh-CN" altLang="en-US" sz="2400" b="1" dirty="0">
                  <a:solidFill>
                    <a:srgbClr val="50717F"/>
                  </a:solidFill>
                  <a:latin typeface="锐字工房云字库细圆GBK" panose="02010604000000000000" pitchFamily="2" charset="-122"/>
                  <a:ea typeface="锐字工房云字库细圆GBK" panose="02010604000000000000" pitchFamily="2" charset="-122"/>
                </a:rPr>
                <a:t>点击输入标题</a:t>
              </a:r>
              <a:endParaRPr lang="zh-CN" altLang="en-US" sz="2400" b="1" dirty="0">
                <a:solidFill>
                  <a:srgbClr val="50717F"/>
                </a:solidFill>
                <a:latin typeface="锐字工房云字库细圆GBK" panose="02010604000000000000" pitchFamily="2" charset="-122"/>
                <a:ea typeface="锐字工房云字库细圆GBK" panose="02010604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图片 1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荣誉奖励</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3" name="组合 2"/>
          <p:cNvGrpSpPr/>
          <p:nvPr/>
        </p:nvGrpSpPr>
        <p:grpSpPr>
          <a:xfrm>
            <a:off x="2087638" y="2468856"/>
            <a:ext cx="1679753" cy="3132911"/>
            <a:chOff x="2087638" y="2468856"/>
            <a:chExt cx="1679753" cy="3132911"/>
          </a:xfrm>
        </p:grpSpPr>
        <p:sp>
          <p:nvSpPr>
            <p:cNvPr id="29" name="iS1ide-Freeform: Shape 104"/>
            <p:cNvSpPr/>
            <p:nvPr/>
          </p:nvSpPr>
          <p:spPr bwMode="auto">
            <a:xfrm>
              <a:off x="3202391" y="3727055"/>
              <a:ext cx="405721" cy="266159"/>
            </a:xfrm>
            <a:custGeom>
              <a:avLst/>
              <a:gdLst/>
              <a:ahLst/>
              <a:cxnLst>
                <a:cxn ang="0">
                  <a:pos x="27" y="64"/>
                </a:cxn>
                <a:cxn ang="0">
                  <a:pos x="121" y="2"/>
                </a:cxn>
                <a:cxn ang="0">
                  <a:pos x="120" y="0"/>
                </a:cxn>
                <a:cxn ang="0">
                  <a:pos x="17" y="71"/>
                </a:cxn>
                <a:cxn ang="0">
                  <a:pos x="0" y="87"/>
                </a:cxn>
                <a:cxn ang="0">
                  <a:pos x="2" y="88"/>
                </a:cxn>
                <a:cxn ang="0">
                  <a:pos x="27" y="64"/>
                </a:cxn>
              </a:cxnLst>
              <a:rect l="0" t="0" r="r" b="b"/>
              <a:pathLst>
                <a:path w="121" h="88">
                  <a:moveTo>
                    <a:pt x="27" y="64"/>
                  </a:moveTo>
                  <a:cubicBezTo>
                    <a:pt x="50" y="44"/>
                    <a:pt x="83" y="32"/>
                    <a:pt x="121" y="2"/>
                  </a:cubicBezTo>
                  <a:cubicBezTo>
                    <a:pt x="120" y="0"/>
                    <a:pt x="120" y="0"/>
                    <a:pt x="120" y="0"/>
                  </a:cubicBezTo>
                  <a:cubicBezTo>
                    <a:pt x="77" y="34"/>
                    <a:pt x="42" y="45"/>
                    <a:pt x="17" y="71"/>
                  </a:cubicBezTo>
                  <a:cubicBezTo>
                    <a:pt x="10" y="77"/>
                    <a:pt x="5" y="82"/>
                    <a:pt x="0" y="87"/>
                  </a:cubicBezTo>
                  <a:cubicBezTo>
                    <a:pt x="2" y="88"/>
                    <a:pt x="2" y="88"/>
                    <a:pt x="2" y="88"/>
                  </a:cubicBezTo>
                  <a:cubicBezTo>
                    <a:pt x="8" y="82"/>
                    <a:pt x="17" y="74"/>
                    <a:pt x="27" y="64"/>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30" name="Group 105"/>
            <p:cNvGrpSpPr/>
            <p:nvPr/>
          </p:nvGrpSpPr>
          <p:grpSpPr>
            <a:xfrm>
              <a:off x="3145288" y="2468856"/>
              <a:ext cx="622103" cy="1344229"/>
              <a:chOff x="2945678" y="1581150"/>
              <a:chExt cx="571075" cy="1379407"/>
            </a:xfrm>
          </p:grpSpPr>
          <p:sp>
            <p:nvSpPr>
              <p:cNvPr id="69" name="iS1ide-Freeform: Shape 106"/>
              <p:cNvSpPr/>
              <p:nvPr/>
            </p:nvSpPr>
            <p:spPr bwMode="auto">
              <a:xfrm>
                <a:off x="2945678" y="1592185"/>
                <a:ext cx="571075" cy="1368372"/>
              </a:xfrm>
              <a:custGeom>
                <a:avLst/>
                <a:gdLst/>
                <a:ahLst/>
                <a:cxnLst>
                  <a:cxn ang="0">
                    <a:pos x="185" y="72"/>
                  </a:cxn>
                  <a:cxn ang="0">
                    <a:pos x="185" y="71"/>
                  </a:cxn>
                  <a:cxn ang="0">
                    <a:pos x="185" y="71"/>
                  </a:cxn>
                  <a:cxn ang="0">
                    <a:pos x="177" y="65"/>
                  </a:cxn>
                  <a:cxn ang="0">
                    <a:pos x="147" y="40"/>
                  </a:cxn>
                  <a:cxn ang="0">
                    <a:pos x="131" y="28"/>
                  </a:cxn>
                  <a:cxn ang="0">
                    <a:pos x="100" y="3"/>
                  </a:cxn>
                  <a:cxn ang="0">
                    <a:pos x="85" y="3"/>
                  </a:cxn>
                  <a:cxn ang="0">
                    <a:pos x="54" y="28"/>
                  </a:cxn>
                  <a:cxn ang="0">
                    <a:pos x="38" y="40"/>
                  </a:cxn>
                  <a:cxn ang="0">
                    <a:pos x="8" y="65"/>
                  </a:cxn>
                  <a:cxn ang="0">
                    <a:pos x="0" y="71"/>
                  </a:cxn>
                  <a:cxn ang="0">
                    <a:pos x="0" y="71"/>
                  </a:cxn>
                  <a:cxn ang="0">
                    <a:pos x="0" y="72"/>
                  </a:cxn>
                  <a:cxn ang="0">
                    <a:pos x="0" y="72"/>
                  </a:cxn>
                  <a:cxn ang="0">
                    <a:pos x="0" y="82"/>
                  </a:cxn>
                  <a:cxn ang="0">
                    <a:pos x="0" y="434"/>
                  </a:cxn>
                  <a:cxn ang="0">
                    <a:pos x="10" y="442"/>
                  </a:cxn>
                  <a:cxn ang="0">
                    <a:pos x="175" y="442"/>
                  </a:cxn>
                  <a:cxn ang="0">
                    <a:pos x="185" y="434"/>
                  </a:cxn>
                  <a:cxn ang="0">
                    <a:pos x="185" y="82"/>
                  </a:cxn>
                  <a:cxn ang="0">
                    <a:pos x="185" y="72"/>
                  </a:cxn>
                  <a:cxn ang="0">
                    <a:pos x="185" y="72"/>
                  </a:cxn>
                  <a:cxn ang="0">
                    <a:pos x="142" y="429"/>
                  </a:cxn>
                  <a:cxn ang="0">
                    <a:pos x="122" y="410"/>
                  </a:cxn>
                  <a:cxn ang="0">
                    <a:pos x="142" y="391"/>
                  </a:cxn>
                  <a:cxn ang="0">
                    <a:pos x="161" y="410"/>
                  </a:cxn>
                  <a:cxn ang="0">
                    <a:pos x="142" y="429"/>
                  </a:cxn>
                </a:cxnLst>
                <a:rect l="0" t="0" r="r" b="b"/>
                <a:pathLst>
                  <a:path w="185" h="443">
                    <a:moveTo>
                      <a:pt x="185" y="72"/>
                    </a:moveTo>
                    <a:cubicBezTo>
                      <a:pt x="185" y="71"/>
                      <a:pt x="185" y="71"/>
                      <a:pt x="185" y="71"/>
                    </a:cubicBezTo>
                    <a:cubicBezTo>
                      <a:pt x="185" y="71"/>
                      <a:pt x="185" y="71"/>
                      <a:pt x="185" y="71"/>
                    </a:cubicBezTo>
                    <a:cubicBezTo>
                      <a:pt x="185" y="71"/>
                      <a:pt x="181" y="68"/>
                      <a:pt x="177" y="65"/>
                    </a:cubicBezTo>
                    <a:cubicBezTo>
                      <a:pt x="147" y="40"/>
                      <a:pt x="147" y="40"/>
                      <a:pt x="147" y="40"/>
                    </a:cubicBezTo>
                    <a:cubicBezTo>
                      <a:pt x="142" y="37"/>
                      <a:pt x="136" y="32"/>
                      <a:pt x="131" y="28"/>
                    </a:cubicBezTo>
                    <a:cubicBezTo>
                      <a:pt x="100" y="3"/>
                      <a:pt x="100" y="3"/>
                      <a:pt x="100" y="3"/>
                    </a:cubicBezTo>
                    <a:cubicBezTo>
                      <a:pt x="96" y="0"/>
                      <a:pt x="89" y="0"/>
                      <a:pt x="85" y="3"/>
                    </a:cubicBezTo>
                    <a:cubicBezTo>
                      <a:pt x="54" y="28"/>
                      <a:pt x="54" y="28"/>
                      <a:pt x="54" y="28"/>
                    </a:cubicBezTo>
                    <a:cubicBezTo>
                      <a:pt x="49" y="32"/>
                      <a:pt x="43" y="37"/>
                      <a:pt x="38" y="40"/>
                    </a:cubicBezTo>
                    <a:cubicBezTo>
                      <a:pt x="8" y="65"/>
                      <a:pt x="8" y="65"/>
                      <a:pt x="8" y="65"/>
                    </a:cubicBezTo>
                    <a:cubicBezTo>
                      <a:pt x="4" y="68"/>
                      <a:pt x="0" y="71"/>
                      <a:pt x="0" y="71"/>
                    </a:cubicBezTo>
                    <a:cubicBezTo>
                      <a:pt x="0" y="71"/>
                      <a:pt x="0" y="71"/>
                      <a:pt x="0" y="71"/>
                    </a:cubicBezTo>
                    <a:cubicBezTo>
                      <a:pt x="0" y="71"/>
                      <a:pt x="0" y="71"/>
                      <a:pt x="0" y="72"/>
                    </a:cubicBezTo>
                    <a:cubicBezTo>
                      <a:pt x="0" y="72"/>
                      <a:pt x="0" y="72"/>
                      <a:pt x="0" y="72"/>
                    </a:cubicBezTo>
                    <a:cubicBezTo>
                      <a:pt x="0" y="72"/>
                      <a:pt x="0" y="76"/>
                      <a:pt x="0" y="82"/>
                    </a:cubicBezTo>
                    <a:cubicBezTo>
                      <a:pt x="0" y="434"/>
                      <a:pt x="0" y="434"/>
                      <a:pt x="0" y="434"/>
                    </a:cubicBezTo>
                    <a:cubicBezTo>
                      <a:pt x="0" y="439"/>
                      <a:pt x="5" y="443"/>
                      <a:pt x="10" y="442"/>
                    </a:cubicBezTo>
                    <a:cubicBezTo>
                      <a:pt x="175" y="442"/>
                      <a:pt x="175" y="442"/>
                      <a:pt x="175" y="442"/>
                    </a:cubicBezTo>
                    <a:cubicBezTo>
                      <a:pt x="181" y="443"/>
                      <a:pt x="185" y="439"/>
                      <a:pt x="185" y="434"/>
                    </a:cubicBezTo>
                    <a:cubicBezTo>
                      <a:pt x="185" y="82"/>
                      <a:pt x="185" y="82"/>
                      <a:pt x="185" y="82"/>
                    </a:cubicBezTo>
                    <a:cubicBezTo>
                      <a:pt x="185" y="76"/>
                      <a:pt x="185" y="72"/>
                      <a:pt x="185" y="72"/>
                    </a:cubicBezTo>
                    <a:cubicBezTo>
                      <a:pt x="185" y="72"/>
                      <a:pt x="185" y="72"/>
                      <a:pt x="185" y="72"/>
                    </a:cubicBezTo>
                    <a:close/>
                    <a:moveTo>
                      <a:pt x="142" y="429"/>
                    </a:moveTo>
                    <a:cubicBezTo>
                      <a:pt x="131" y="429"/>
                      <a:pt x="122" y="421"/>
                      <a:pt x="122" y="410"/>
                    </a:cubicBezTo>
                    <a:cubicBezTo>
                      <a:pt x="122" y="399"/>
                      <a:pt x="131" y="391"/>
                      <a:pt x="142" y="391"/>
                    </a:cubicBezTo>
                    <a:cubicBezTo>
                      <a:pt x="153" y="391"/>
                      <a:pt x="161" y="399"/>
                      <a:pt x="161" y="410"/>
                    </a:cubicBezTo>
                    <a:cubicBezTo>
                      <a:pt x="161" y="421"/>
                      <a:pt x="153" y="429"/>
                      <a:pt x="142" y="429"/>
                    </a:cubicBezTo>
                    <a:close/>
                  </a:path>
                </a:pathLst>
              </a:custGeom>
              <a:solidFill>
                <a:schemeClr val="accent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0" name="iS1ide-Freeform: Shape 107"/>
              <p:cNvSpPr/>
              <p:nvPr/>
            </p:nvSpPr>
            <p:spPr bwMode="auto">
              <a:xfrm>
                <a:off x="2945678" y="1581150"/>
                <a:ext cx="571075" cy="1368372"/>
              </a:xfrm>
              <a:custGeom>
                <a:avLst/>
                <a:gdLst/>
                <a:ahLst/>
                <a:cxnLst>
                  <a:cxn ang="0">
                    <a:pos x="185" y="72"/>
                  </a:cxn>
                  <a:cxn ang="0">
                    <a:pos x="185" y="71"/>
                  </a:cxn>
                  <a:cxn ang="0">
                    <a:pos x="185" y="71"/>
                  </a:cxn>
                  <a:cxn ang="0">
                    <a:pos x="177" y="65"/>
                  </a:cxn>
                  <a:cxn ang="0">
                    <a:pos x="147" y="41"/>
                  </a:cxn>
                  <a:cxn ang="0">
                    <a:pos x="131" y="28"/>
                  </a:cxn>
                  <a:cxn ang="0">
                    <a:pos x="100" y="3"/>
                  </a:cxn>
                  <a:cxn ang="0">
                    <a:pos x="85" y="3"/>
                  </a:cxn>
                  <a:cxn ang="0">
                    <a:pos x="54" y="28"/>
                  </a:cxn>
                  <a:cxn ang="0">
                    <a:pos x="38" y="41"/>
                  </a:cxn>
                  <a:cxn ang="0">
                    <a:pos x="8" y="65"/>
                  </a:cxn>
                  <a:cxn ang="0">
                    <a:pos x="0" y="71"/>
                  </a:cxn>
                  <a:cxn ang="0">
                    <a:pos x="0" y="71"/>
                  </a:cxn>
                  <a:cxn ang="0">
                    <a:pos x="0" y="72"/>
                  </a:cxn>
                  <a:cxn ang="0">
                    <a:pos x="0" y="72"/>
                  </a:cxn>
                  <a:cxn ang="0">
                    <a:pos x="0" y="82"/>
                  </a:cxn>
                  <a:cxn ang="0">
                    <a:pos x="0" y="434"/>
                  </a:cxn>
                  <a:cxn ang="0">
                    <a:pos x="10" y="444"/>
                  </a:cxn>
                  <a:cxn ang="0">
                    <a:pos x="175" y="444"/>
                  </a:cxn>
                  <a:cxn ang="0">
                    <a:pos x="185" y="434"/>
                  </a:cxn>
                  <a:cxn ang="0">
                    <a:pos x="185" y="82"/>
                  </a:cxn>
                  <a:cxn ang="0">
                    <a:pos x="185" y="72"/>
                  </a:cxn>
                  <a:cxn ang="0">
                    <a:pos x="185" y="72"/>
                  </a:cxn>
                  <a:cxn ang="0">
                    <a:pos x="142" y="430"/>
                  </a:cxn>
                  <a:cxn ang="0">
                    <a:pos x="122" y="410"/>
                  </a:cxn>
                  <a:cxn ang="0">
                    <a:pos x="142" y="391"/>
                  </a:cxn>
                  <a:cxn ang="0">
                    <a:pos x="161" y="410"/>
                  </a:cxn>
                  <a:cxn ang="0">
                    <a:pos x="142" y="430"/>
                  </a:cxn>
                </a:cxnLst>
                <a:rect l="0" t="0" r="r" b="b"/>
                <a:pathLst>
                  <a:path w="185" h="444">
                    <a:moveTo>
                      <a:pt x="185" y="72"/>
                    </a:moveTo>
                    <a:cubicBezTo>
                      <a:pt x="185" y="71"/>
                      <a:pt x="185" y="71"/>
                      <a:pt x="185" y="71"/>
                    </a:cubicBezTo>
                    <a:cubicBezTo>
                      <a:pt x="185" y="71"/>
                      <a:pt x="185" y="71"/>
                      <a:pt x="185" y="71"/>
                    </a:cubicBezTo>
                    <a:cubicBezTo>
                      <a:pt x="185" y="71"/>
                      <a:pt x="181" y="68"/>
                      <a:pt x="177" y="65"/>
                    </a:cubicBezTo>
                    <a:cubicBezTo>
                      <a:pt x="147" y="41"/>
                      <a:pt x="147" y="41"/>
                      <a:pt x="147" y="41"/>
                    </a:cubicBezTo>
                    <a:cubicBezTo>
                      <a:pt x="142" y="37"/>
                      <a:pt x="136" y="32"/>
                      <a:pt x="131" y="28"/>
                    </a:cubicBezTo>
                    <a:cubicBezTo>
                      <a:pt x="100" y="3"/>
                      <a:pt x="100" y="3"/>
                      <a:pt x="100" y="3"/>
                    </a:cubicBezTo>
                    <a:cubicBezTo>
                      <a:pt x="96" y="0"/>
                      <a:pt x="89" y="0"/>
                      <a:pt x="85" y="3"/>
                    </a:cubicBezTo>
                    <a:cubicBezTo>
                      <a:pt x="54" y="28"/>
                      <a:pt x="54" y="28"/>
                      <a:pt x="54" y="28"/>
                    </a:cubicBezTo>
                    <a:cubicBezTo>
                      <a:pt x="49" y="32"/>
                      <a:pt x="43" y="37"/>
                      <a:pt x="38" y="41"/>
                    </a:cubicBezTo>
                    <a:cubicBezTo>
                      <a:pt x="8" y="65"/>
                      <a:pt x="8" y="65"/>
                      <a:pt x="8" y="65"/>
                    </a:cubicBezTo>
                    <a:cubicBezTo>
                      <a:pt x="4" y="68"/>
                      <a:pt x="0" y="71"/>
                      <a:pt x="0" y="71"/>
                    </a:cubicBezTo>
                    <a:cubicBezTo>
                      <a:pt x="0" y="71"/>
                      <a:pt x="0" y="71"/>
                      <a:pt x="0" y="71"/>
                    </a:cubicBezTo>
                    <a:cubicBezTo>
                      <a:pt x="0" y="71"/>
                      <a:pt x="0" y="71"/>
                      <a:pt x="0" y="72"/>
                    </a:cubicBezTo>
                    <a:cubicBezTo>
                      <a:pt x="0" y="72"/>
                      <a:pt x="0" y="72"/>
                      <a:pt x="0" y="72"/>
                    </a:cubicBezTo>
                    <a:cubicBezTo>
                      <a:pt x="0" y="72"/>
                      <a:pt x="0" y="76"/>
                      <a:pt x="0" y="82"/>
                    </a:cubicBezTo>
                    <a:cubicBezTo>
                      <a:pt x="0" y="434"/>
                      <a:pt x="0" y="434"/>
                      <a:pt x="0" y="434"/>
                    </a:cubicBezTo>
                    <a:cubicBezTo>
                      <a:pt x="0" y="439"/>
                      <a:pt x="5" y="444"/>
                      <a:pt x="10" y="444"/>
                    </a:cubicBezTo>
                    <a:cubicBezTo>
                      <a:pt x="175" y="444"/>
                      <a:pt x="175" y="444"/>
                      <a:pt x="175" y="444"/>
                    </a:cubicBezTo>
                    <a:cubicBezTo>
                      <a:pt x="181" y="444"/>
                      <a:pt x="185" y="439"/>
                      <a:pt x="185" y="434"/>
                    </a:cubicBezTo>
                    <a:cubicBezTo>
                      <a:pt x="185" y="82"/>
                      <a:pt x="185" y="82"/>
                      <a:pt x="185" y="82"/>
                    </a:cubicBezTo>
                    <a:cubicBezTo>
                      <a:pt x="185" y="76"/>
                      <a:pt x="185" y="72"/>
                      <a:pt x="185" y="72"/>
                    </a:cubicBezTo>
                    <a:cubicBezTo>
                      <a:pt x="185" y="72"/>
                      <a:pt x="185" y="72"/>
                      <a:pt x="185" y="72"/>
                    </a:cubicBezTo>
                    <a:close/>
                    <a:moveTo>
                      <a:pt x="142" y="430"/>
                    </a:moveTo>
                    <a:cubicBezTo>
                      <a:pt x="131" y="430"/>
                      <a:pt x="122" y="421"/>
                      <a:pt x="122" y="410"/>
                    </a:cubicBezTo>
                    <a:cubicBezTo>
                      <a:pt x="122" y="399"/>
                      <a:pt x="131" y="391"/>
                      <a:pt x="142" y="391"/>
                    </a:cubicBezTo>
                    <a:cubicBezTo>
                      <a:pt x="153" y="391"/>
                      <a:pt x="161" y="399"/>
                      <a:pt x="161" y="410"/>
                    </a:cubicBezTo>
                    <a:cubicBezTo>
                      <a:pt x="161" y="421"/>
                      <a:pt x="153" y="430"/>
                      <a:pt x="142" y="430"/>
                    </a:cubicBezTo>
                    <a:close/>
                  </a:path>
                </a:pathLst>
              </a:custGeom>
              <a:solidFill>
                <a:srgbClr val="86969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31" name="Group 108"/>
            <p:cNvGrpSpPr/>
            <p:nvPr/>
          </p:nvGrpSpPr>
          <p:grpSpPr>
            <a:xfrm>
              <a:off x="2291774" y="3732440"/>
              <a:ext cx="1325352" cy="1002799"/>
              <a:chOff x="2162175" y="2877793"/>
              <a:chExt cx="1216639" cy="1029038"/>
            </a:xfrm>
          </p:grpSpPr>
          <p:sp>
            <p:nvSpPr>
              <p:cNvPr id="62" name="iS1ide-Freeform: Shape 109"/>
              <p:cNvSpPr/>
              <p:nvPr/>
            </p:nvSpPr>
            <p:spPr bwMode="auto">
              <a:xfrm>
                <a:off x="2981544" y="3134364"/>
                <a:ext cx="52418" cy="57936"/>
              </a:xfrm>
              <a:custGeom>
                <a:avLst/>
                <a:gdLst/>
                <a:ahLst/>
                <a:cxnLst>
                  <a:cxn ang="0">
                    <a:pos x="0" y="2"/>
                  </a:cxn>
                  <a:cxn ang="0">
                    <a:pos x="13" y="5"/>
                  </a:cxn>
                  <a:cxn ang="0">
                    <a:pos x="13" y="5"/>
                  </a:cxn>
                  <a:cxn ang="0">
                    <a:pos x="14" y="19"/>
                  </a:cxn>
                  <a:cxn ang="0">
                    <a:pos x="14" y="19"/>
                  </a:cxn>
                  <a:cxn ang="0">
                    <a:pos x="13" y="18"/>
                  </a:cxn>
                  <a:cxn ang="0">
                    <a:pos x="12" y="6"/>
                  </a:cxn>
                  <a:cxn ang="0">
                    <a:pos x="12" y="6"/>
                  </a:cxn>
                  <a:cxn ang="0">
                    <a:pos x="1" y="4"/>
                  </a:cxn>
                  <a:cxn ang="0">
                    <a:pos x="1" y="4"/>
                  </a:cxn>
                  <a:cxn ang="0">
                    <a:pos x="1" y="4"/>
                  </a:cxn>
                  <a:cxn ang="0">
                    <a:pos x="0" y="2"/>
                  </a:cxn>
                </a:cxnLst>
                <a:rect l="0" t="0" r="r" b="b"/>
                <a:pathLst>
                  <a:path w="17" h="19">
                    <a:moveTo>
                      <a:pt x="0" y="2"/>
                    </a:moveTo>
                    <a:cubicBezTo>
                      <a:pt x="4" y="0"/>
                      <a:pt x="10" y="1"/>
                      <a:pt x="13" y="5"/>
                    </a:cubicBezTo>
                    <a:cubicBezTo>
                      <a:pt x="13" y="5"/>
                      <a:pt x="13" y="5"/>
                      <a:pt x="13" y="5"/>
                    </a:cubicBezTo>
                    <a:cubicBezTo>
                      <a:pt x="16" y="8"/>
                      <a:pt x="17" y="13"/>
                      <a:pt x="14" y="19"/>
                    </a:cubicBezTo>
                    <a:cubicBezTo>
                      <a:pt x="14" y="19"/>
                      <a:pt x="14" y="19"/>
                      <a:pt x="14" y="19"/>
                    </a:cubicBezTo>
                    <a:cubicBezTo>
                      <a:pt x="13" y="18"/>
                      <a:pt x="13" y="18"/>
                      <a:pt x="13" y="18"/>
                    </a:cubicBezTo>
                    <a:cubicBezTo>
                      <a:pt x="15" y="13"/>
                      <a:pt x="14" y="9"/>
                      <a:pt x="12" y="6"/>
                    </a:cubicBezTo>
                    <a:cubicBezTo>
                      <a:pt x="12" y="6"/>
                      <a:pt x="12" y="6"/>
                      <a:pt x="12" y="6"/>
                    </a:cubicBezTo>
                    <a:cubicBezTo>
                      <a:pt x="9" y="3"/>
                      <a:pt x="4" y="2"/>
                      <a:pt x="1" y="4"/>
                    </a:cubicBezTo>
                    <a:cubicBezTo>
                      <a:pt x="1" y="4"/>
                      <a:pt x="1" y="4"/>
                      <a:pt x="1" y="4"/>
                    </a:cubicBezTo>
                    <a:cubicBezTo>
                      <a:pt x="1" y="4"/>
                      <a:pt x="1" y="4"/>
                      <a:pt x="1" y="4"/>
                    </a:cubicBezTo>
                    <a:cubicBezTo>
                      <a:pt x="0" y="2"/>
                      <a:pt x="0" y="2"/>
                      <a:pt x="0" y="2"/>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63" name="iS1ide-Freeform: Shape 110"/>
              <p:cNvSpPr/>
              <p:nvPr/>
            </p:nvSpPr>
            <p:spPr bwMode="auto">
              <a:xfrm>
                <a:off x="2162175" y="3048839"/>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8" y="74"/>
                  </a:cxn>
                  <a:cxn ang="0">
                    <a:pos x="243" y="71"/>
                  </a:cxn>
                  <a:cxn ang="0">
                    <a:pos x="246" y="46"/>
                  </a:cxn>
                  <a:cxn ang="0">
                    <a:pos x="271" y="49"/>
                  </a:cxn>
                  <a:cxn ang="0">
                    <a:pos x="268" y="74"/>
                  </a:cxn>
                </a:cxnLst>
                <a:rect l="0" t="0" r="r" b="b"/>
                <a:pathLst>
                  <a:path w="311" h="278">
                    <a:moveTo>
                      <a:pt x="226" y="7"/>
                    </a:moveTo>
                    <a:cubicBezTo>
                      <a:pt x="10" y="176"/>
                      <a:pt x="10" y="176"/>
                      <a:pt x="10" y="176"/>
                    </a:cubicBezTo>
                    <a:cubicBezTo>
                      <a:pt x="2" y="183"/>
                      <a:pt x="0" y="196"/>
                      <a:pt x="7" y="204"/>
                    </a:cubicBezTo>
                    <a:cubicBezTo>
                      <a:pt x="57" y="268"/>
                      <a:pt x="57" y="268"/>
                      <a:pt x="57" y="268"/>
                    </a:cubicBezTo>
                    <a:cubicBezTo>
                      <a:pt x="64" y="277"/>
                      <a:pt x="77" y="278"/>
                      <a:pt x="85" y="271"/>
                    </a:cubicBezTo>
                    <a:cubicBezTo>
                      <a:pt x="301" y="102"/>
                      <a:pt x="301" y="102"/>
                      <a:pt x="301" y="102"/>
                    </a:cubicBezTo>
                    <a:cubicBezTo>
                      <a:pt x="310" y="95"/>
                      <a:pt x="311" y="83"/>
                      <a:pt x="304" y="74"/>
                    </a:cubicBezTo>
                    <a:cubicBezTo>
                      <a:pt x="254" y="10"/>
                      <a:pt x="254" y="10"/>
                      <a:pt x="254" y="10"/>
                    </a:cubicBezTo>
                    <a:cubicBezTo>
                      <a:pt x="248" y="2"/>
                      <a:pt x="235" y="0"/>
                      <a:pt x="226" y="7"/>
                    </a:cubicBezTo>
                    <a:close/>
                    <a:moveTo>
                      <a:pt x="268" y="74"/>
                    </a:moveTo>
                    <a:cubicBezTo>
                      <a:pt x="260" y="80"/>
                      <a:pt x="249" y="79"/>
                      <a:pt x="243" y="71"/>
                    </a:cubicBezTo>
                    <a:cubicBezTo>
                      <a:pt x="236" y="63"/>
                      <a:pt x="238" y="52"/>
                      <a:pt x="246" y="46"/>
                    </a:cubicBezTo>
                    <a:cubicBezTo>
                      <a:pt x="253" y="40"/>
                      <a:pt x="265" y="41"/>
                      <a:pt x="271" y="49"/>
                    </a:cubicBezTo>
                    <a:cubicBezTo>
                      <a:pt x="277" y="57"/>
                      <a:pt x="276" y="68"/>
                      <a:pt x="268" y="74"/>
                    </a:cubicBezTo>
                    <a:close/>
                  </a:path>
                </a:pathLst>
              </a:custGeom>
              <a:solidFill>
                <a:srgbClr val="86969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64" name="iS1ide-Freeform: Shape 111"/>
              <p:cNvSpPr/>
              <p:nvPr/>
            </p:nvSpPr>
            <p:spPr bwMode="auto">
              <a:xfrm>
                <a:off x="2904297" y="3186780"/>
                <a:ext cx="93800" cy="93800"/>
              </a:xfrm>
              <a:custGeom>
                <a:avLst/>
                <a:gdLst/>
                <a:ahLst/>
                <a:cxnLst>
                  <a:cxn ang="0">
                    <a:pos x="7" y="4"/>
                  </a:cxn>
                  <a:cxn ang="0">
                    <a:pos x="5" y="23"/>
                  </a:cxn>
                  <a:cxn ang="0">
                    <a:pos x="24" y="26"/>
                  </a:cxn>
                  <a:cxn ang="0">
                    <a:pos x="26" y="7"/>
                  </a:cxn>
                  <a:cxn ang="0">
                    <a:pos x="7" y="4"/>
                  </a:cxn>
                  <a:cxn ang="0">
                    <a:pos x="22" y="23"/>
                  </a:cxn>
                  <a:cxn ang="0">
                    <a:pos x="7" y="21"/>
                  </a:cxn>
                  <a:cxn ang="0">
                    <a:pos x="9" y="7"/>
                  </a:cxn>
                  <a:cxn ang="0">
                    <a:pos x="24" y="8"/>
                  </a:cxn>
                  <a:cxn ang="0">
                    <a:pos x="22" y="23"/>
                  </a:cxn>
                </a:cxnLst>
                <a:rect l="0" t="0" r="r" b="b"/>
                <a:pathLst>
                  <a:path w="31" h="30">
                    <a:moveTo>
                      <a:pt x="7" y="4"/>
                    </a:moveTo>
                    <a:cubicBezTo>
                      <a:pt x="1" y="9"/>
                      <a:pt x="0" y="17"/>
                      <a:pt x="5" y="23"/>
                    </a:cubicBezTo>
                    <a:cubicBezTo>
                      <a:pt x="10" y="29"/>
                      <a:pt x="18" y="30"/>
                      <a:pt x="24" y="26"/>
                    </a:cubicBezTo>
                    <a:cubicBezTo>
                      <a:pt x="30" y="21"/>
                      <a:pt x="31" y="12"/>
                      <a:pt x="26" y="7"/>
                    </a:cubicBezTo>
                    <a:cubicBezTo>
                      <a:pt x="22" y="1"/>
                      <a:pt x="13" y="0"/>
                      <a:pt x="7" y="4"/>
                    </a:cubicBezTo>
                    <a:close/>
                    <a:moveTo>
                      <a:pt x="22" y="23"/>
                    </a:moveTo>
                    <a:cubicBezTo>
                      <a:pt x="18" y="27"/>
                      <a:pt x="11" y="26"/>
                      <a:pt x="7" y="21"/>
                    </a:cubicBezTo>
                    <a:cubicBezTo>
                      <a:pt x="4" y="17"/>
                      <a:pt x="5" y="10"/>
                      <a:pt x="9" y="7"/>
                    </a:cubicBezTo>
                    <a:cubicBezTo>
                      <a:pt x="14" y="3"/>
                      <a:pt x="20" y="4"/>
                      <a:pt x="24" y="8"/>
                    </a:cubicBezTo>
                    <a:cubicBezTo>
                      <a:pt x="28" y="13"/>
                      <a:pt x="27" y="20"/>
                      <a:pt x="22" y="23"/>
                    </a:cubicBezTo>
                    <a:close/>
                  </a:path>
                </a:pathLst>
              </a:custGeom>
              <a:solidFill>
                <a:schemeClr val="bg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65" name="iS1ide-Freeform: Shape 112"/>
              <p:cNvSpPr/>
              <p:nvPr/>
            </p:nvSpPr>
            <p:spPr bwMode="auto">
              <a:xfrm>
                <a:off x="2887744" y="3172987"/>
                <a:ext cx="126905" cy="121388"/>
              </a:xfrm>
              <a:custGeom>
                <a:avLst/>
                <a:gdLst/>
                <a:ahLst/>
                <a:cxnLst>
                  <a:cxn ang="0">
                    <a:pos x="10" y="6"/>
                  </a:cxn>
                  <a:cxn ang="0">
                    <a:pos x="7" y="31"/>
                  </a:cxn>
                  <a:cxn ang="0">
                    <a:pos x="32" y="34"/>
                  </a:cxn>
                  <a:cxn ang="0">
                    <a:pos x="35" y="9"/>
                  </a:cxn>
                  <a:cxn ang="0">
                    <a:pos x="10" y="6"/>
                  </a:cxn>
                  <a:cxn ang="0">
                    <a:pos x="29" y="31"/>
                  </a:cxn>
                  <a:cxn ang="0">
                    <a:pos x="10" y="28"/>
                  </a:cxn>
                  <a:cxn ang="0">
                    <a:pos x="12" y="9"/>
                  </a:cxn>
                  <a:cxn ang="0">
                    <a:pos x="31" y="12"/>
                  </a:cxn>
                  <a:cxn ang="0">
                    <a:pos x="29" y="31"/>
                  </a:cxn>
                </a:cxnLst>
                <a:rect l="0" t="0" r="r" b="b"/>
                <a:pathLst>
                  <a:path w="41" h="40">
                    <a:moveTo>
                      <a:pt x="10" y="6"/>
                    </a:moveTo>
                    <a:cubicBezTo>
                      <a:pt x="2" y="12"/>
                      <a:pt x="0" y="23"/>
                      <a:pt x="7" y="31"/>
                    </a:cubicBezTo>
                    <a:cubicBezTo>
                      <a:pt x="13" y="39"/>
                      <a:pt x="24" y="40"/>
                      <a:pt x="32" y="34"/>
                    </a:cubicBezTo>
                    <a:cubicBezTo>
                      <a:pt x="40" y="28"/>
                      <a:pt x="41" y="17"/>
                      <a:pt x="35" y="9"/>
                    </a:cubicBezTo>
                    <a:cubicBezTo>
                      <a:pt x="29" y="1"/>
                      <a:pt x="17" y="0"/>
                      <a:pt x="10" y="6"/>
                    </a:cubicBezTo>
                    <a:close/>
                    <a:moveTo>
                      <a:pt x="29" y="31"/>
                    </a:moveTo>
                    <a:cubicBezTo>
                      <a:pt x="23" y="35"/>
                      <a:pt x="15" y="34"/>
                      <a:pt x="10" y="28"/>
                    </a:cubicBezTo>
                    <a:cubicBezTo>
                      <a:pt x="5" y="22"/>
                      <a:pt x="6" y="14"/>
                      <a:pt x="12" y="9"/>
                    </a:cubicBezTo>
                    <a:cubicBezTo>
                      <a:pt x="18" y="5"/>
                      <a:pt x="27" y="6"/>
                      <a:pt x="31" y="12"/>
                    </a:cubicBezTo>
                    <a:cubicBezTo>
                      <a:pt x="36" y="17"/>
                      <a:pt x="35" y="26"/>
                      <a:pt x="29" y="31"/>
                    </a:cubicBezTo>
                    <a:close/>
                  </a:path>
                </a:pathLst>
              </a:custGeom>
              <a:solidFill>
                <a:schemeClr val="accent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66" name="iS1ide-Freeform: Shape 113"/>
              <p:cNvSpPr/>
              <p:nvPr/>
            </p:nvSpPr>
            <p:spPr bwMode="auto">
              <a:xfrm>
                <a:off x="2970509" y="2877793"/>
                <a:ext cx="408305"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5"/>
                  </a:cxn>
                  <a:cxn ang="0">
                    <a:pos x="108" y="35"/>
                  </a:cxn>
                  <a:cxn ang="0">
                    <a:pos x="16" y="93"/>
                  </a:cxn>
                  <a:cxn ang="0">
                    <a:pos x="16" y="93"/>
                  </a:cxn>
                  <a:cxn ang="0">
                    <a:pos x="4" y="106"/>
                  </a:cxn>
                  <a:cxn ang="0">
                    <a:pos x="4" y="106"/>
                  </a:cxn>
                  <a:cxn ang="0">
                    <a:pos x="4" y="115"/>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8" y="74"/>
                      <a:pt x="80" y="54"/>
                      <a:pt x="106" y="33"/>
                    </a:cubicBezTo>
                    <a:cubicBezTo>
                      <a:pt x="106" y="33"/>
                      <a:pt x="106" y="33"/>
                      <a:pt x="106" y="33"/>
                    </a:cubicBezTo>
                    <a:cubicBezTo>
                      <a:pt x="121" y="22"/>
                      <a:pt x="130" y="11"/>
                      <a:pt x="128" y="0"/>
                    </a:cubicBezTo>
                    <a:cubicBezTo>
                      <a:pt x="128" y="0"/>
                      <a:pt x="128" y="0"/>
                      <a:pt x="128" y="0"/>
                    </a:cubicBezTo>
                    <a:cubicBezTo>
                      <a:pt x="130" y="0"/>
                      <a:pt x="130" y="0"/>
                      <a:pt x="130" y="0"/>
                    </a:cubicBezTo>
                    <a:cubicBezTo>
                      <a:pt x="132" y="12"/>
                      <a:pt x="122" y="23"/>
                      <a:pt x="108" y="35"/>
                    </a:cubicBezTo>
                    <a:cubicBezTo>
                      <a:pt x="108" y="35"/>
                      <a:pt x="108" y="35"/>
                      <a:pt x="108" y="35"/>
                    </a:cubicBezTo>
                    <a:cubicBezTo>
                      <a:pt x="81" y="55"/>
                      <a:pt x="38" y="76"/>
                      <a:pt x="16" y="93"/>
                    </a:cubicBezTo>
                    <a:cubicBezTo>
                      <a:pt x="16" y="93"/>
                      <a:pt x="16" y="93"/>
                      <a:pt x="16" y="93"/>
                    </a:cubicBezTo>
                    <a:cubicBezTo>
                      <a:pt x="10" y="98"/>
                      <a:pt x="6" y="102"/>
                      <a:pt x="4" y="106"/>
                    </a:cubicBezTo>
                    <a:cubicBezTo>
                      <a:pt x="4" y="106"/>
                      <a:pt x="4" y="106"/>
                      <a:pt x="4" y="106"/>
                    </a:cubicBezTo>
                    <a:cubicBezTo>
                      <a:pt x="2" y="110"/>
                      <a:pt x="3" y="111"/>
                      <a:pt x="4" y="115"/>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67" name="iS1ide-Freeform: Shape 114"/>
              <p:cNvSpPr/>
              <p:nvPr/>
            </p:nvSpPr>
            <p:spPr bwMode="auto">
              <a:xfrm>
                <a:off x="2967749" y="3139881"/>
                <a:ext cx="38623" cy="38623"/>
              </a:xfrm>
              <a:custGeom>
                <a:avLst/>
                <a:gdLst/>
                <a:ahLst/>
                <a:cxnLst>
                  <a:cxn ang="0">
                    <a:pos x="0" y="11"/>
                  </a:cxn>
                  <a:cxn ang="0">
                    <a:pos x="2" y="12"/>
                  </a:cxn>
                  <a:cxn ang="0">
                    <a:pos x="12" y="1"/>
                  </a:cxn>
                  <a:cxn ang="0">
                    <a:pos x="10" y="0"/>
                  </a:cxn>
                  <a:cxn ang="0">
                    <a:pos x="2" y="9"/>
                  </a:cxn>
                  <a:cxn ang="0">
                    <a:pos x="0" y="11"/>
                  </a:cxn>
                </a:cxnLst>
                <a:rect l="0" t="0" r="r" b="b"/>
                <a:pathLst>
                  <a:path w="12" h="12">
                    <a:moveTo>
                      <a:pt x="0" y="11"/>
                    </a:moveTo>
                    <a:cubicBezTo>
                      <a:pt x="1" y="11"/>
                      <a:pt x="2" y="12"/>
                      <a:pt x="2" y="12"/>
                    </a:cubicBezTo>
                    <a:cubicBezTo>
                      <a:pt x="5" y="9"/>
                      <a:pt x="8" y="5"/>
                      <a:pt x="12" y="1"/>
                    </a:cubicBezTo>
                    <a:cubicBezTo>
                      <a:pt x="10" y="0"/>
                      <a:pt x="10" y="0"/>
                      <a:pt x="10" y="0"/>
                    </a:cubicBezTo>
                    <a:cubicBezTo>
                      <a:pt x="7" y="3"/>
                      <a:pt x="4" y="6"/>
                      <a:pt x="2" y="9"/>
                    </a:cubicBezTo>
                    <a:cubicBezTo>
                      <a:pt x="1" y="10"/>
                      <a:pt x="1" y="11"/>
                      <a:pt x="0" y="11"/>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68" name="iS1ide-Freeform: Shape 115"/>
              <p:cNvSpPr/>
              <p:nvPr/>
            </p:nvSpPr>
            <p:spPr bwMode="auto">
              <a:xfrm>
                <a:off x="2956714" y="3175745"/>
                <a:ext cx="16553" cy="35865"/>
              </a:xfrm>
              <a:custGeom>
                <a:avLst/>
                <a:gdLst/>
                <a:ahLst/>
                <a:cxnLst>
                  <a:cxn ang="0">
                    <a:pos x="1" y="6"/>
                  </a:cxn>
                  <a:cxn ang="0">
                    <a:pos x="4" y="10"/>
                  </a:cxn>
                  <a:cxn ang="0">
                    <a:pos x="3" y="10"/>
                  </a:cxn>
                  <a:cxn ang="0">
                    <a:pos x="2" y="7"/>
                  </a:cxn>
                  <a:cxn ang="0">
                    <a:pos x="6" y="1"/>
                  </a:cxn>
                  <a:cxn ang="0">
                    <a:pos x="4" y="0"/>
                  </a:cxn>
                  <a:cxn ang="0">
                    <a:pos x="1" y="6"/>
                  </a:cxn>
                </a:cxnLst>
                <a:rect l="0" t="0" r="r" b="b"/>
                <a:pathLst>
                  <a:path w="6" h="12">
                    <a:moveTo>
                      <a:pt x="1" y="6"/>
                    </a:moveTo>
                    <a:cubicBezTo>
                      <a:pt x="0" y="9"/>
                      <a:pt x="0" y="12"/>
                      <a:pt x="4" y="10"/>
                    </a:cubicBezTo>
                    <a:cubicBezTo>
                      <a:pt x="3" y="10"/>
                      <a:pt x="3" y="10"/>
                      <a:pt x="3" y="10"/>
                    </a:cubicBezTo>
                    <a:cubicBezTo>
                      <a:pt x="3" y="9"/>
                      <a:pt x="2" y="9"/>
                      <a:pt x="2" y="7"/>
                    </a:cubicBezTo>
                    <a:cubicBezTo>
                      <a:pt x="3" y="5"/>
                      <a:pt x="4" y="3"/>
                      <a:pt x="6" y="1"/>
                    </a:cubicBezTo>
                    <a:cubicBezTo>
                      <a:pt x="6" y="1"/>
                      <a:pt x="5" y="0"/>
                      <a:pt x="4" y="0"/>
                    </a:cubicBezTo>
                    <a:cubicBezTo>
                      <a:pt x="3" y="3"/>
                      <a:pt x="1" y="5"/>
                      <a:pt x="1" y="6"/>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
          <p:nvSpPr>
            <p:cNvPr id="32" name="iS1ide-TextBox 134"/>
            <p:cNvSpPr txBox="1"/>
            <p:nvPr/>
          </p:nvSpPr>
          <p:spPr>
            <a:xfrm rot="19338731">
              <a:off x="2445309" y="4255153"/>
              <a:ext cx="673239" cy="172868"/>
            </a:xfrm>
            <a:prstGeom prst="rect">
              <a:avLst/>
            </a:prstGeom>
            <a:noFill/>
          </p:spPr>
          <p:txBody>
            <a:bodyPr wrap="none">
              <a:normAutofit fontScale="62500" lnSpcReduction="20000"/>
            </a:bodyPr>
            <a:lstStyle/>
            <a:p>
              <a:r>
                <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8" name="iS1ide-TextBox 140"/>
            <p:cNvSpPr txBox="1"/>
            <p:nvPr/>
          </p:nvSpPr>
          <p:spPr>
            <a:xfrm>
              <a:off x="3228221" y="2955329"/>
              <a:ext cx="456238" cy="371284"/>
            </a:xfrm>
            <a:prstGeom prst="rect">
              <a:avLst/>
            </a:prstGeom>
            <a:noFill/>
            <a:ln>
              <a:noFill/>
            </a:ln>
          </p:spPr>
          <p:txBody>
            <a:bodyPr wrap="none" anchor="ctr" anchorCtr="1">
              <a:normAutofit/>
            </a:bodyPr>
            <a:lstStyle/>
            <a:p>
              <a:pPr algn="ctr"/>
              <a:r>
                <a:rPr lang="en-US" sz="1400" b="1" dirty="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80%</a:t>
              </a:r>
              <a:endParaRPr lang="en-US" sz="1400" b="1" dirty="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44" name="Group 4"/>
            <p:cNvGrpSpPr/>
            <p:nvPr/>
          </p:nvGrpSpPr>
          <p:grpSpPr>
            <a:xfrm>
              <a:off x="2087638" y="4735228"/>
              <a:ext cx="1246987" cy="866539"/>
              <a:chOff x="474165" y="4998859"/>
              <a:chExt cx="1776124" cy="1234240"/>
            </a:xfrm>
          </p:grpSpPr>
          <p:sp>
            <p:nvSpPr>
              <p:cNvPr id="60" name="iS1ide-TextBox 147"/>
              <p:cNvSpPr txBox="1"/>
              <p:nvPr/>
            </p:nvSpPr>
            <p:spPr bwMode="auto">
              <a:xfrm>
                <a:off x="474165" y="4998859"/>
                <a:ext cx="1776124" cy="510084"/>
              </a:xfrm>
              <a:prstGeom prst="rect">
                <a:avLst/>
              </a:prstGeom>
              <a:noFill/>
            </p:spPr>
            <p:txBody>
              <a:bodyPr wrap="none" lIns="0" tIns="0" rIns="0" bIns="0" anchor="b" anchorCtr="1">
                <a:normAutofit/>
              </a:bodyPr>
              <a:lstStyle/>
              <a:p>
                <a:pPr latinLnBrk="0"/>
                <a:r>
                  <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61" name="iS1ide-TextBox 148"/>
              <p:cNvSpPr txBox="1"/>
              <p:nvPr/>
            </p:nvSpPr>
            <p:spPr bwMode="auto">
              <a:xfrm>
                <a:off x="474165" y="5722303"/>
                <a:ext cx="1776124" cy="510796"/>
              </a:xfrm>
              <a:prstGeom prst="rect">
                <a:avLst/>
              </a:prstGeom>
              <a:noFill/>
            </p:spPr>
            <p:txBody>
              <a:bodyPr wrap="square" lIns="90000" tIns="46800" rIns="90000" bIns="46800" anchor="ctr" anchorCtr="1">
                <a:noAutofit/>
              </a:bodyPr>
              <a:lstStyle/>
              <a:p>
                <a:pPr latinLnBrk="0">
                  <a:lnSpc>
                    <a:spcPct val="120000"/>
                  </a:lnSpc>
                </a:pPr>
                <a:r>
                  <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点击此处更换文本 </a:t>
                </a:r>
                <a:endPar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grpSp>
        <p:nvGrpSpPr>
          <p:cNvPr id="5" name="组合 4"/>
          <p:cNvGrpSpPr/>
          <p:nvPr/>
        </p:nvGrpSpPr>
        <p:grpSpPr>
          <a:xfrm>
            <a:off x="4374439" y="3186675"/>
            <a:ext cx="1814659" cy="2415092"/>
            <a:chOff x="4374439" y="3186675"/>
            <a:chExt cx="1814659" cy="2415092"/>
          </a:xfrm>
        </p:grpSpPr>
        <p:sp>
          <p:nvSpPr>
            <p:cNvPr id="17" name="iS1ide-Freeform: Shape 40"/>
            <p:cNvSpPr/>
            <p:nvPr/>
          </p:nvSpPr>
          <p:spPr bwMode="auto">
            <a:xfrm>
              <a:off x="5651145" y="3721678"/>
              <a:ext cx="405721" cy="263469"/>
            </a:xfrm>
            <a:custGeom>
              <a:avLst/>
              <a:gdLst/>
              <a:ahLst/>
              <a:cxnLst>
                <a:cxn ang="0">
                  <a:pos x="27" y="64"/>
                </a:cxn>
                <a:cxn ang="0">
                  <a:pos x="121" y="2"/>
                </a:cxn>
                <a:cxn ang="0">
                  <a:pos x="120" y="0"/>
                </a:cxn>
                <a:cxn ang="0">
                  <a:pos x="17" y="71"/>
                </a:cxn>
                <a:cxn ang="0">
                  <a:pos x="0" y="87"/>
                </a:cxn>
                <a:cxn ang="0">
                  <a:pos x="2" y="88"/>
                </a:cxn>
                <a:cxn ang="0">
                  <a:pos x="27" y="64"/>
                </a:cxn>
              </a:cxnLst>
              <a:rect l="0" t="0" r="r" b="b"/>
              <a:pathLst>
                <a:path w="121" h="88">
                  <a:moveTo>
                    <a:pt x="27" y="64"/>
                  </a:moveTo>
                  <a:cubicBezTo>
                    <a:pt x="50" y="44"/>
                    <a:pt x="83" y="31"/>
                    <a:pt x="121" y="2"/>
                  </a:cubicBezTo>
                  <a:cubicBezTo>
                    <a:pt x="120" y="0"/>
                    <a:pt x="120" y="0"/>
                    <a:pt x="120" y="0"/>
                  </a:cubicBezTo>
                  <a:cubicBezTo>
                    <a:pt x="77" y="34"/>
                    <a:pt x="42" y="45"/>
                    <a:pt x="17" y="71"/>
                  </a:cubicBezTo>
                  <a:cubicBezTo>
                    <a:pt x="10" y="77"/>
                    <a:pt x="5" y="82"/>
                    <a:pt x="0" y="87"/>
                  </a:cubicBezTo>
                  <a:cubicBezTo>
                    <a:pt x="2" y="88"/>
                    <a:pt x="2" y="88"/>
                    <a:pt x="2" y="88"/>
                  </a:cubicBezTo>
                  <a:cubicBezTo>
                    <a:pt x="8" y="81"/>
                    <a:pt x="17" y="73"/>
                    <a:pt x="27" y="64"/>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18" name="Group 41"/>
            <p:cNvGrpSpPr/>
            <p:nvPr/>
          </p:nvGrpSpPr>
          <p:grpSpPr>
            <a:xfrm>
              <a:off x="5563990" y="3186675"/>
              <a:ext cx="625108" cy="626410"/>
              <a:chOff x="4336121" y="2317754"/>
              <a:chExt cx="573833" cy="642803"/>
            </a:xfrm>
          </p:grpSpPr>
          <p:sp>
            <p:nvSpPr>
              <p:cNvPr id="105" name="iS1ide-Freeform: Shape 42"/>
              <p:cNvSpPr/>
              <p:nvPr/>
            </p:nvSpPr>
            <p:spPr bwMode="auto">
              <a:xfrm>
                <a:off x="4338320" y="2326030"/>
                <a:ext cx="569436" cy="634527"/>
              </a:xfrm>
              <a:custGeom>
                <a:avLst/>
                <a:gdLst/>
                <a:ahLst/>
                <a:cxnLst>
                  <a:cxn ang="0">
                    <a:pos x="186" y="72"/>
                  </a:cxn>
                  <a:cxn ang="0">
                    <a:pos x="186" y="72"/>
                  </a:cxn>
                  <a:cxn ang="0">
                    <a:pos x="185" y="72"/>
                  </a:cxn>
                  <a:cxn ang="0">
                    <a:pos x="178" y="66"/>
                  </a:cxn>
                  <a:cxn ang="0">
                    <a:pos x="147" y="41"/>
                  </a:cxn>
                  <a:cxn ang="0">
                    <a:pos x="132" y="29"/>
                  </a:cxn>
                  <a:cxn ang="0">
                    <a:pos x="101" y="4"/>
                  </a:cxn>
                  <a:cxn ang="0">
                    <a:pos x="85" y="4"/>
                  </a:cxn>
                  <a:cxn ang="0">
                    <a:pos x="54" y="29"/>
                  </a:cxn>
                  <a:cxn ang="0">
                    <a:pos x="39" y="41"/>
                  </a:cxn>
                  <a:cxn ang="0">
                    <a:pos x="9" y="66"/>
                  </a:cxn>
                  <a:cxn ang="0">
                    <a:pos x="1" y="72"/>
                  </a:cxn>
                  <a:cxn ang="0">
                    <a:pos x="1" y="72"/>
                  </a:cxn>
                  <a:cxn ang="0">
                    <a:pos x="0" y="72"/>
                  </a:cxn>
                  <a:cxn ang="0">
                    <a:pos x="0" y="73"/>
                  </a:cxn>
                  <a:cxn ang="0">
                    <a:pos x="1" y="82"/>
                  </a:cxn>
                  <a:cxn ang="0">
                    <a:pos x="1" y="196"/>
                  </a:cxn>
                  <a:cxn ang="0">
                    <a:pos x="10" y="204"/>
                  </a:cxn>
                  <a:cxn ang="0">
                    <a:pos x="176" y="204"/>
                  </a:cxn>
                  <a:cxn ang="0">
                    <a:pos x="186" y="196"/>
                  </a:cxn>
                  <a:cxn ang="0">
                    <a:pos x="186" y="82"/>
                  </a:cxn>
                  <a:cxn ang="0">
                    <a:pos x="186" y="73"/>
                  </a:cxn>
                  <a:cxn ang="0">
                    <a:pos x="186" y="72"/>
                  </a:cxn>
                  <a:cxn ang="0">
                    <a:pos x="142" y="191"/>
                  </a:cxn>
                  <a:cxn ang="0">
                    <a:pos x="123" y="172"/>
                  </a:cxn>
                  <a:cxn ang="0">
                    <a:pos x="142" y="153"/>
                  </a:cxn>
                  <a:cxn ang="0">
                    <a:pos x="162" y="172"/>
                  </a:cxn>
                  <a:cxn ang="0">
                    <a:pos x="142" y="191"/>
                  </a:cxn>
                </a:cxnLst>
                <a:rect l="0" t="0" r="r" b="b"/>
                <a:pathLst>
                  <a:path w="186" h="205">
                    <a:moveTo>
                      <a:pt x="186" y="72"/>
                    </a:moveTo>
                    <a:cubicBezTo>
                      <a:pt x="186" y="72"/>
                      <a:pt x="186" y="72"/>
                      <a:pt x="186" y="72"/>
                    </a:cubicBezTo>
                    <a:cubicBezTo>
                      <a:pt x="186" y="72"/>
                      <a:pt x="185" y="72"/>
                      <a:pt x="185" y="72"/>
                    </a:cubicBezTo>
                    <a:cubicBezTo>
                      <a:pt x="185" y="72"/>
                      <a:pt x="182" y="69"/>
                      <a:pt x="178" y="66"/>
                    </a:cubicBezTo>
                    <a:cubicBezTo>
                      <a:pt x="147" y="41"/>
                      <a:pt x="147" y="41"/>
                      <a:pt x="147" y="41"/>
                    </a:cubicBezTo>
                    <a:cubicBezTo>
                      <a:pt x="143" y="38"/>
                      <a:pt x="136" y="32"/>
                      <a:pt x="132" y="29"/>
                    </a:cubicBezTo>
                    <a:cubicBezTo>
                      <a:pt x="101" y="4"/>
                      <a:pt x="101" y="4"/>
                      <a:pt x="101" y="4"/>
                    </a:cubicBezTo>
                    <a:cubicBezTo>
                      <a:pt x="97" y="0"/>
                      <a:pt x="90" y="0"/>
                      <a:pt x="85" y="4"/>
                    </a:cubicBezTo>
                    <a:cubicBezTo>
                      <a:pt x="54" y="29"/>
                      <a:pt x="54" y="29"/>
                      <a:pt x="54" y="29"/>
                    </a:cubicBezTo>
                    <a:cubicBezTo>
                      <a:pt x="50" y="32"/>
                      <a:pt x="43" y="38"/>
                      <a:pt x="39" y="41"/>
                    </a:cubicBezTo>
                    <a:cubicBezTo>
                      <a:pt x="9" y="66"/>
                      <a:pt x="9" y="66"/>
                      <a:pt x="9" y="66"/>
                    </a:cubicBezTo>
                    <a:cubicBezTo>
                      <a:pt x="4" y="69"/>
                      <a:pt x="1" y="72"/>
                      <a:pt x="1" y="72"/>
                    </a:cubicBezTo>
                    <a:cubicBezTo>
                      <a:pt x="1" y="72"/>
                      <a:pt x="1" y="72"/>
                      <a:pt x="1" y="72"/>
                    </a:cubicBezTo>
                    <a:cubicBezTo>
                      <a:pt x="1" y="72"/>
                      <a:pt x="1" y="72"/>
                      <a:pt x="0" y="72"/>
                    </a:cubicBezTo>
                    <a:cubicBezTo>
                      <a:pt x="0" y="73"/>
                      <a:pt x="0" y="73"/>
                      <a:pt x="0" y="73"/>
                    </a:cubicBezTo>
                    <a:cubicBezTo>
                      <a:pt x="1" y="73"/>
                      <a:pt x="1" y="77"/>
                      <a:pt x="1" y="82"/>
                    </a:cubicBezTo>
                    <a:cubicBezTo>
                      <a:pt x="1" y="196"/>
                      <a:pt x="1" y="196"/>
                      <a:pt x="1" y="196"/>
                    </a:cubicBezTo>
                    <a:cubicBezTo>
                      <a:pt x="1" y="201"/>
                      <a:pt x="5" y="205"/>
                      <a:pt x="10" y="204"/>
                    </a:cubicBezTo>
                    <a:cubicBezTo>
                      <a:pt x="176" y="204"/>
                      <a:pt x="176" y="204"/>
                      <a:pt x="176" y="204"/>
                    </a:cubicBezTo>
                    <a:cubicBezTo>
                      <a:pt x="181" y="205"/>
                      <a:pt x="186" y="201"/>
                      <a:pt x="186" y="196"/>
                    </a:cubicBezTo>
                    <a:cubicBezTo>
                      <a:pt x="186" y="82"/>
                      <a:pt x="186" y="82"/>
                      <a:pt x="186" y="82"/>
                    </a:cubicBezTo>
                    <a:cubicBezTo>
                      <a:pt x="186" y="77"/>
                      <a:pt x="186" y="73"/>
                      <a:pt x="186" y="73"/>
                    </a:cubicBezTo>
                    <a:cubicBezTo>
                      <a:pt x="186" y="73"/>
                      <a:pt x="186" y="73"/>
                      <a:pt x="186" y="72"/>
                    </a:cubicBezTo>
                    <a:close/>
                    <a:moveTo>
                      <a:pt x="142" y="191"/>
                    </a:moveTo>
                    <a:cubicBezTo>
                      <a:pt x="132" y="191"/>
                      <a:pt x="123" y="183"/>
                      <a:pt x="123" y="172"/>
                    </a:cubicBezTo>
                    <a:cubicBezTo>
                      <a:pt x="123" y="161"/>
                      <a:pt x="132" y="153"/>
                      <a:pt x="142" y="153"/>
                    </a:cubicBezTo>
                    <a:cubicBezTo>
                      <a:pt x="153" y="153"/>
                      <a:pt x="162" y="161"/>
                      <a:pt x="162" y="172"/>
                    </a:cubicBezTo>
                    <a:cubicBezTo>
                      <a:pt x="162" y="183"/>
                      <a:pt x="153" y="191"/>
                      <a:pt x="142" y="191"/>
                    </a:cubicBezTo>
                    <a:close/>
                  </a:path>
                </a:pathLst>
              </a:custGeom>
              <a:solidFill>
                <a:schemeClr val="accent3">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6" name="iS1ide-Freeform: Shape 43"/>
              <p:cNvSpPr/>
              <p:nvPr/>
            </p:nvSpPr>
            <p:spPr bwMode="auto">
              <a:xfrm>
                <a:off x="4336121" y="2317754"/>
                <a:ext cx="573833" cy="631769"/>
              </a:xfrm>
              <a:custGeom>
                <a:avLst/>
                <a:gdLst/>
                <a:ahLst/>
                <a:cxnLst>
                  <a:cxn ang="0">
                    <a:pos x="186" y="71"/>
                  </a:cxn>
                  <a:cxn ang="0">
                    <a:pos x="186" y="71"/>
                  </a:cxn>
                  <a:cxn ang="0">
                    <a:pos x="185" y="71"/>
                  </a:cxn>
                  <a:cxn ang="0">
                    <a:pos x="178" y="65"/>
                  </a:cxn>
                  <a:cxn ang="0">
                    <a:pos x="147" y="40"/>
                  </a:cxn>
                  <a:cxn ang="0">
                    <a:pos x="132" y="28"/>
                  </a:cxn>
                  <a:cxn ang="0">
                    <a:pos x="101" y="3"/>
                  </a:cxn>
                  <a:cxn ang="0">
                    <a:pos x="85" y="3"/>
                  </a:cxn>
                  <a:cxn ang="0">
                    <a:pos x="54" y="28"/>
                  </a:cxn>
                  <a:cxn ang="0">
                    <a:pos x="39" y="40"/>
                  </a:cxn>
                  <a:cxn ang="0">
                    <a:pos x="9" y="65"/>
                  </a:cxn>
                  <a:cxn ang="0">
                    <a:pos x="1" y="71"/>
                  </a:cxn>
                  <a:cxn ang="0">
                    <a:pos x="1" y="71"/>
                  </a:cxn>
                  <a:cxn ang="0">
                    <a:pos x="0" y="71"/>
                  </a:cxn>
                  <a:cxn ang="0">
                    <a:pos x="0" y="72"/>
                  </a:cxn>
                  <a:cxn ang="0">
                    <a:pos x="1" y="82"/>
                  </a:cxn>
                  <a:cxn ang="0">
                    <a:pos x="1" y="195"/>
                  </a:cxn>
                  <a:cxn ang="0">
                    <a:pos x="10" y="205"/>
                  </a:cxn>
                  <a:cxn ang="0">
                    <a:pos x="176" y="205"/>
                  </a:cxn>
                  <a:cxn ang="0">
                    <a:pos x="186" y="195"/>
                  </a:cxn>
                  <a:cxn ang="0">
                    <a:pos x="186" y="82"/>
                  </a:cxn>
                  <a:cxn ang="0">
                    <a:pos x="186" y="72"/>
                  </a:cxn>
                  <a:cxn ang="0">
                    <a:pos x="186" y="71"/>
                  </a:cxn>
                  <a:cxn ang="0">
                    <a:pos x="142" y="191"/>
                  </a:cxn>
                  <a:cxn ang="0">
                    <a:pos x="123" y="171"/>
                  </a:cxn>
                  <a:cxn ang="0">
                    <a:pos x="142" y="152"/>
                  </a:cxn>
                  <a:cxn ang="0">
                    <a:pos x="162" y="171"/>
                  </a:cxn>
                  <a:cxn ang="0">
                    <a:pos x="142" y="191"/>
                  </a:cxn>
                </a:cxnLst>
                <a:rect l="0" t="0" r="r" b="b"/>
                <a:pathLst>
                  <a:path w="186" h="205">
                    <a:moveTo>
                      <a:pt x="186" y="71"/>
                    </a:moveTo>
                    <a:cubicBezTo>
                      <a:pt x="186" y="71"/>
                      <a:pt x="186" y="71"/>
                      <a:pt x="186" y="71"/>
                    </a:cubicBezTo>
                    <a:cubicBezTo>
                      <a:pt x="186" y="71"/>
                      <a:pt x="185" y="71"/>
                      <a:pt x="185" y="71"/>
                    </a:cubicBezTo>
                    <a:cubicBezTo>
                      <a:pt x="185" y="71"/>
                      <a:pt x="182" y="68"/>
                      <a:pt x="178" y="65"/>
                    </a:cubicBezTo>
                    <a:cubicBezTo>
                      <a:pt x="147" y="40"/>
                      <a:pt x="147" y="40"/>
                      <a:pt x="147" y="40"/>
                    </a:cubicBezTo>
                    <a:cubicBezTo>
                      <a:pt x="143" y="37"/>
                      <a:pt x="136" y="31"/>
                      <a:pt x="132" y="28"/>
                    </a:cubicBezTo>
                    <a:cubicBezTo>
                      <a:pt x="101" y="3"/>
                      <a:pt x="101" y="3"/>
                      <a:pt x="101" y="3"/>
                    </a:cubicBezTo>
                    <a:cubicBezTo>
                      <a:pt x="97" y="0"/>
                      <a:pt x="90" y="0"/>
                      <a:pt x="85" y="3"/>
                    </a:cubicBezTo>
                    <a:cubicBezTo>
                      <a:pt x="54" y="28"/>
                      <a:pt x="54" y="28"/>
                      <a:pt x="54" y="28"/>
                    </a:cubicBezTo>
                    <a:cubicBezTo>
                      <a:pt x="50" y="31"/>
                      <a:pt x="43" y="37"/>
                      <a:pt x="39" y="40"/>
                    </a:cubicBezTo>
                    <a:cubicBezTo>
                      <a:pt x="9" y="65"/>
                      <a:pt x="9" y="65"/>
                      <a:pt x="9" y="65"/>
                    </a:cubicBezTo>
                    <a:cubicBezTo>
                      <a:pt x="4" y="68"/>
                      <a:pt x="1" y="71"/>
                      <a:pt x="1" y="71"/>
                    </a:cubicBezTo>
                    <a:cubicBezTo>
                      <a:pt x="1" y="71"/>
                      <a:pt x="1" y="71"/>
                      <a:pt x="1" y="71"/>
                    </a:cubicBezTo>
                    <a:cubicBezTo>
                      <a:pt x="1" y="71"/>
                      <a:pt x="1" y="71"/>
                      <a:pt x="0" y="71"/>
                    </a:cubicBezTo>
                    <a:cubicBezTo>
                      <a:pt x="0" y="72"/>
                      <a:pt x="0" y="72"/>
                      <a:pt x="0" y="72"/>
                    </a:cubicBezTo>
                    <a:cubicBezTo>
                      <a:pt x="1" y="72"/>
                      <a:pt x="1" y="76"/>
                      <a:pt x="1" y="82"/>
                    </a:cubicBezTo>
                    <a:cubicBezTo>
                      <a:pt x="1" y="195"/>
                      <a:pt x="1" y="195"/>
                      <a:pt x="1" y="195"/>
                    </a:cubicBezTo>
                    <a:cubicBezTo>
                      <a:pt x="1" y="200"/>
                      <a:pt x="5" y="205"/>
                      <a:pt x="10" y="205"/>
                    </a:cubicBezTo>
                    <a:cubicBezTo>
                      <a:pt x="176" y="205"/>
                      <a:pt x="176" y="205"/>
                      <a:pt x="176" y="205"/>
                    </a:cubicBezTo>
                    <a:cubicBezTo>
                      <a:pt x="181" y="205"/>
                      <a:pt x="186" y="200"/>
                      <a:pt x="186" y="195"/>
                    </a:cubicBezTo>
                    <a:cubicBezTo>
                      <a:pt x="186" y="82"/>
                      <a:pt x="186" y="82"/>
                      <a:pt x="186" y="82"/>
                    </a:cubicBezTo>
                    <a:cubicBezTo>
                      <a:pt x="186" y="76"/>
                      <a:pt x="186" y="72"/>
                      <a:pt x="186" y="72"/>
                    </a:cubicBezTo>
                    <a:cubicBezTo>
                      <a:pt x="186" y="72"/>
                      <a:pt x="186" y="72"/>
                      <a:pt x="186" y="71"/>
                    </a:cubicBezTo>
                    <a:close/>
                    <a:moveTo>
                      <a:pt x="142" y="191"/>
                    </a:moveTo>
                    <a:cubicBezTo>
                      <a:pt x="132" y="191"/>
                      <a:pt x="123" y="182"/>
                      <a:pt x="123" y="171"/>
                    </a:cubicBezTo>
                    <a:cubicBezTo>
                      <a:pt x="123" y="160"/>
                      <a:pt x="132" y="152"/>
                      <a:pt x="142" y="152"/>
                    </a:cubicBezTo>
                    <a:cubicBezTo>
                      <a:pt x="153" y="152"/>
                      <a:pt x="162" y="160"/>
                      <a:pt x="162" y="171"/>
                    </a:cubicBezTo>
                    <a:cubicBezTo>
                      <a:pt x="162" y="182"/>
                      <a:pt x="153" y="191"/>
                      <a:pt x="142" y="191"/>
                    </a:cubicBezTo>
                    <a:close/>
                  </a:path>
                </a:pathLst>
              </a:custGeom>
              <a:solidFill>
                <a:srgbClr val="86969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19" name="Group 44"/>
            <p:cNvGrpSpPr/>
            <p:nvPr/>
          </p:nvGrpSpPr>
          <p:grpSpPr>
            <a:xfrm>
              <a:off x="4737523" y="3727061"/>
              <a:ext cx="1325350" cy="1000110"/>
              <a:chOff x="3577448" y="2872275"/>
              <a:chExt cx="1216638" cy="1026280"/>
            </a:xfrm>
          </p:grpSpPr>
          <p:sp>
            <p:nvSpPr>
              <p:cNvPr id="98" name="iS1ide-Freeform: Shape 45"/>
              <p:cNvSpPr/>
              <p:nvPr/>
            </p:nvSpPr>
            <p:spPr bwMode="auto">
              <a:xfrm>
                <a:off x="4396815" y="3126086"/>
                <a:ext cx="52418" cy="60694"/>
              </a:xfrm>
              <a:custGeom>
                <a:avLst/>
                <a:gdLst/>
                <a:ahLst/>
                <a:cxnLst>
                  <a:cxn ang="0">
                    <a:pos x="0" y="3"/>
                  </a:cxn>
                  <a:cxn ang="0">
                    <a:pos x="13" y="6"/>
                  </a:cxn>
                  <a:cxn ang="0">
                    <a:pos x="13" y="6"/>
                  </a:cxn>
                  <a:cxn ang="0">
                    <a:pos x="14" y="20"/>
                  </a:cxn>
                  <a:cxn ang="0">
                    <a:pos x="14"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4" y="0"/>
                      <a:pt x="10" y="2"/>
                      <a:pt x="13" y="6"/>
                    </a:cubicBezTo>
                    <a:cubicBezTo>
                      <a:pt x="13" y="6"/>
                      <a:pt x="13" y="6"/>
                      <a:pt x="13" y="6"/>
                    </a:cubicBezTo>
                    <a:cubicBezTo>
                      <a:pt x="16" y="9"/>
                      <a:pt x="17" y="14"/>
                      <a:pt x="14" y="20"/>
                    </a:cubicBezTo>
                    <a:cubicBezTo>
                      <a:pt x="14" y="20"/>
                      <a:pt x="14" y="20"/>
                      <a:pt x="14" y="20"/>
                    </a:cubicBezTo>
                    <a:cubicBezTo>
                      <a:pt x="13" y="19"/>
                      <a:pt x="13" y="19"/>
                      <a:pt x="13" y="19"/>
                    </a:cubicBezTo>
                    <a:cubicBezTo>
                      <a:pt x="15" y="13"/>
                      <a:pt x="14" y="9"/>
                      <a:pt x="12" y="7"/>
                    </a:cubicBezTo>
                    <a:cubicBezTo>
                      <a:pt x="12" y="7"/>
                      <a:pt x="12" y="7"/>
                      <a:pt x="12" y="7"/>
                    </a:cubicBezTo>
                    <a:cubicBezTo>
                      <a:pt x="9" y="4"/>
                      <a:pt x="4"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9" name="iS1ide-Freeform: Shape 46"/>
              <p:cNvSpPr/>
              <p:nvPr/>
            </p:nvSpPr>
            <p:spPr bwMode="auto">
              <a:xfrm>
                <a:off x="3577448" y="3043322"/>
                <a:ext cx="957310" cy="855233"/>
              </a:xfrm>
              <a:custGeom>
                <a:avLst/>
                <a:gdLst/>
                <a:ahLst/>
                <a:cxnLst>
                  <a:cxn ang="0">
                    <a:pos x="226" y="7"/>
                  </a:cxn>
                  <a:cxn ang="0">
                    <a:pos x="11" y="176"/>
                  </a:cxn>
                  <a:cxn ang="0">
                    <a:pos x="7" y="204"/>
                  </a:cxn>
                  <a:cxn ang="0">
                    <a:pos x="57" y="268"/>
                  </a:cxn>
                  <a:cxn ang="0">
                    <a:pos x="85" y="271"/>
                  </a:cxn>
                  <a:cxn ang="0">
                    <a:pos x="301" y="102"/>
                  </a:cxn>
                  <a:cxn ang="0">
                    <a:pos x="304" y="74"/>
                  </a:cxn>
                  <a:cxn ang="0">
                    <a:pos x="254" y="10"/>
                  </a:cxn>
                  <a:cxn ang="0">
                    <a:pos x="226" y="7"/>
                  </a:cxn>
                  <a:cxn ang="0">
                    <a:pos x="268" y="74"/>
                  </a:cxn>
                  <a:cxn ang="0">
                    <a:pos x="243" y="71"/>
                  </a:cxn>
                  <a:cxn ang="0">
                    <a:pos x="246" y="46"/>
                  </a:cxn>
                  <a:cxn ang="0">
                    <a:pos x="271" y="49"/>
                  </a:cxn>
                  <a:cxn ang="0">
                    <a:pos x="268" y="74"/>
                  </a:cxn>
                </a:cxnLst>
                <a:rect l="0" t="0" r="r" b="b"/>
                <a:pathLst>
                  <a:path w="311" h="278">
                    <a:moveTo>
                      <a:pt x="226" y="7"/>
                    </a:moveTo>
                    <a:cubicBezTo>
                      <a:pt x="11" y="176"/>
                      <a:pt x="11" y="176"/>
                      <a:pt x="11" y="176"/>
                    </a:cubicBezTo>
                    <a:cubicBezTo>
                      <a:pt x="2" y="183"/>
                      <a:pt x="0" y="195"/>
                      <a:pt x="7" y="204"/>
                    </a:cubicBezTo>
                    <a:cubicBezTo>
                      <a:pt x="57" y="268"/>
                      <a:pt x="57" y="268"/>
                      <a:pt x="57" y="268"/>
                    </a:cubicBezTo>
                    <a:cubicBezTo>
                      <a:pt x="64" y="277"/>
                      <a:pt x="77" y="278"/>
                      <a:pt x="85" y="271"/>
                    </a:cubicBezTo>
                    <a:cubicBezTo>
                      <a:pt x="301" y="102"/>
                      <a:pt x="301" y="102"/>
                      <a:pt x="301" y="102"/>
                    </a:cubicBezTo>
                    <a:cubicBezTo>
                      <a:pt x="310" y="95"/>
                      <a:pt x="311" y="82"/>
                      <a:pt x="304" y="74"/>
                    </a:cubicBezTo>
                    <a:cubicBezTo>
                      <a:pt x="254" y="10"/>
                      <a:pt x="254" y="10"/>
                      <a:pt x="254" y="10"/>
                    </a:cubicBezTo>
                    <a:cubicBezTo>
                      <a:pt x="248" y="1"/>
                      <a:pt x="235" y="0"/>
                      <a:pt x="226" y="7"/>
                    </a:cubicBezTo>
                    <a:close/>
                    <a:moveTo>
                      <a:pt x="268" y="74"/>
                    </a:moveTo>
                    <a:cubicBezTo>
                      <a:pt x="260" y="80"/>
                      <a:pt x="249" y="79"/>
                      <a:pt x="243" y="71"/>
                    </a:cubicBezTo>
                    <a:cubicBezTo>
                      <a:pt x="236" y="63"/>
                      <a:pt x="238" y="52"/>
                      <a:pt x="246" y="46"/>
                    </a:cubicBezTo>
                    <a:cubicBezTo>
                      <a:pt x="253" y="40"/>
                      <a:pt x="265" y="41"/>
                      <a:pt x="271" y="49"/>
                    </a:cubicBezTo>
                    <a:cubicBezTo>
                      <a:pt x="277" y="56"/>
                      <a:pt x="276" y="68"/>
                      <a:pt x="268" y="74"/>
                    </a:cubicBezTo>
                    <a:close/>
                  </a:path>
                </a:pathLst>
              </a:custGeom>
              <a:solidFill>
                <a:srgbClr val="86969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0" name="iS1ide-Freeform: Shape 47"/>
              <p:cNvSpPr/>
              <p:nvPr/>
            </p:nvSpPr>
            <p:spPr bwMode="auto">
              <a:xfrm>
                <a:off x="4319568" y="3178505"/>
                <a:ext cx="96559" cy="96559"/>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10" y="30"/>
                      <a:pt x="18" y="31"/>
                      <a:pt x="24" y="26"/>
                    </a:cubicBezTo>
                    <a:cubicBezTo>
                      <a:pt x="30" y="22"/>
                      <a:pt x="31" y="13"/>
                      <a:pt x="26" y="7"/>
                    </a:cubicBezTo>
                    <a:cubicBezTo>
                      <a:pt x="22" y="1"/>
                      <a:pt x="13" y="0"/>
                      <a:pt x="7" y="5"/>
                    </a:cubicBezTo>
                    <a:close/>
                    <a:moveTo>
                      <a:pt x="22" y="24"/>
                    </a:moveTo>
                    <a:cubicBezTo>
                      <a:pt x="18" y="28"/>
                      <a:pt x="11" y="27"/>
                      <a:pt x="7" y="22"/>
                    </a:cubicBezTo>
                    <a:cubicBezTo>
                      <a:pt x="4" y="18"/>
                      <a:pt x="5" y="11"/>
                      <a:pt x="9" y="7"/>
                    </a:cubicBezTo>
                    <a:cubicBezTo>
                      <a:pt x="14" y="4"/>
                      <a:pt x="20" y="5"/>
                      <a:pt x="24" y="9"/>
                    </a:cubicBezTo>
                    <a:cubicBezTo>
                      <a:pt x="28" y="14"/>
                      <a:pt x="27" y="20"/>
                      <a:pt x="22" y="24"/>
                    </a:cubicBezTo>
                    <a:close/>
                  </a:path>
                </a:pathLst>
              </a:custGeom>
              <a:solidFill>
                <a:schemeClr val="bg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1" name="iS1ide-Freeform: Shape 48"/>
              <p:cNvSpPr/>
              <p:nvPr/>
            </p:nvSpPr>
            <p:spPr bwMode="auto">
              <a:xfrm>
                <a:off x="4303394" y="3164710"/>
                <a:ext cx="126905" cy="124148"/>
              </a:xfrm>
              <a:custGeom>
                <a:avLst/>
                <a:gdLst/>
                <a:ahLst/>
                <a:cxnLst>
                  <a:cxn ang="0">
                    <a:pos x="10" y="6"/>
                  </a:cxn>
                  <a:cxn ang="0">
                    <a:pos x="7" y="31"/>
                  </a:cxn>
                  <a:cxn ang="0">
                    <a:pos x="32" y="34"/>
                  </a:cxn>
                  <a:cxn ang="0">
                    <a:pos x="35" y="9"/>
                  </a:cxn>
                  <a:cxn ang="0">
                    <a:pos x="10" y="6"/>
                  </a:cxn>
                  <a:cxn ang="0">
                    <a:pos x="29" y="30"/>
                  </a:cxn>
                  <a:cxn ang="0">
                    <a:pos x="10" y="28"/>
                  </a:cxn>
                  <a:cxn ang="0">
                    <a:pos x="12" y="9"/>
                  </a:cxn>
                  <a:cxn ang="0">
                    <a:pos x="31" y="11"/>
                  </a:cxn>
                  <a:cxn ang="0">
                    <a:pos x="29" y="30"/>
                  </a:cxn>
                </a:cxnLst>
                <a:rect l="0" t="0" r="r" b="b"/>
                <a:pathLst>
                  <a:path w="41" h="40">
                    <a:moveTo>
                      <a:pt x="10" y="6"/>
                    </a:moveTo>
                    <a:cubicBezTo>
                      <a:pt x="2" y="12"/>
                      <a:pt x="0" y="23"/>
                      <a:pt x="7" y="31"/>
                    </a:cubicBezTo>
                    <a:cubicBezTo>
                      <a:pt x="13" y="39"/>
                      <a:pt x="24" y="40"/>
                      <a:pt x="32" y="34"/>
                    </a:cubicBezTo>
                    <a:cubicBezTo>
                      <a:pt x="40" y="28"/>
                      <a:pt x="41" y="16"/>
                      <a:pt x="35" y="9"/>
                    </a:cubicBezTo>
                    <a:cubicBezTo>
                      <a:pt x="29" y="1"/>
                      <a:pt x="17" y="0"/>
                      <a:pt x="10" y="6"/>
                    </a:cubicBezTo>
                    <a:close/>
                    <a:moveTo>
                      <a:pt x="29" y="30"/>
                    </a:moveTo>
                    <a:cubicBezTo>
                      <a:pt x="23" y="35"/>
                      <a:pt x="15" y="34"/>
                      <a:pt x="10" y="28"/>
                    </a:cubicBezTo>
                    <a:cubicBezTo>
                      <a:pt x="5" y="22"/>
                      <a:pt x="6" y="14"/>
                      <a:pt x="12" y="9"/>
                    </a:cubicBezTo>
                    <a:cubicBezTo>
                      <a:pt x="18" y="4"/>
                      <a:pt x="27" y="5"/>
                      <a:pt x="31" y="11"/>
                    </a:cubicBezTo>
                    <a:cubicBezTo>
                      <a:pt x="36" y="17"/>
                      <a:pt x="35" y="26"/>
                      <a:pt x="29" y="30"/>
                    </a:cubicBezTo>
                    <a:close/>
                  </a:path>
                </a:pathLst>
              </a:custGeom>
              <a:solidFill>
                <a:schemeClr val="accent3">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2" name="iS1ide-Freeform: Shape 49"/>
              <p:cNvSpPr/>
              <p:nvPr/>
            </p:nvSpPr>
            <p:spPr bwMode="auto">
              <a:xfrm>
                <a:off x="4388539" y="2872275"/>
                <a:ext cx="405547"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4"/>
                  </a:cxn>
                  <a:cxn ang="0">
                    <a:pos x="108" y="34"/>
                  </a:cxn>
                  <a:cxn ang="0">
                    <a:pos x="16" y="93"/>
                  </a:cxn>
                  <a:cxn ang="0">
                    <a:pos x="16"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8" y="74"/>
                      <a:pt x="80" y="53"/>
                      <a:pt x="106" y="33"/>
                    </a:cubicBezTo>
                    <a:cubicBezTo>
                      <a:pt x="106" y="33"/>
                      <a:pt x="106" y="33"/>
                      <a:pt x="106" y="33"/>
                    </a:cubicBezTo>
                    <a:cubicBezTo>
                      <a:pt x="121" y="22"/>
                      <a:pt x="130" y="10"/>
                      <a:pt x="128" y="0"/>
                    </a:cubicBezTo>
                    <a:cubicBezTo>
                      <a:pt x="128" y="0"/>
                      <a:pt x="128" y="0"/>
                      <a:pt x="128" y="0"/>
                    </a:cubicBezTo>
                    <a:cubicBezTo>
                      <a:pt x="130" y="0"/>
                      <a:pt x="130" y="0"/>
                      <a:pt x="130" y="0"/>
                    </a:cubicBezTo>
                    <a:cubicBezTo>
                      <a:pt x="132" y="12"/>
                      <a:pt x="122" y="23"/>
                      <a:pt x="108" y="34"/>
                    </a:cubicBezTo>
                    <a:cubicBezTo>
                      <a:pt x="108" y="34"/>
                      <a:pt x="108" y="34"/>
                      <a:pt x="108" y="34"/>
                    </a:cubicBezTo>
                    <a:cubicBezTo>
                      <a:pt x="81" y="55"/>
                      <a:pt x="39" y="75"/>
                      <a:pt x="16" y="93"/>
                    </a:cubicBezTo>
                    <a:cubicBezTo>
                      <a:pt x="16" y="93"/>
                      <a:pt x="16" y="93"/>
                      <a:pt x="16" y="93"/>
                    </a:cubicBezTo>
                    <a:cubicBezTo>
                      <a:pt x="10" y="97"/>
                      <a:pt x="6" y="102"/>
                      <a:pt x="4" y="106"/>
                    </a:cubicBezTo>
                    <a:cubicBezTo>
                      <a:pt x="4" y="106"/>
                      <a:pt x="4" y="106"/>
                      <a:pt x="4" y="106"/>
                    </a:cubicBezTo>
                    <a:cubicBezTo>
                      <a:pt x="2" y="110"/>
                      <a:pt x="3" y="111"/>
                      <a:pt x="4" y="114"/>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3" name="iS1ide-Freeform: Shape 50"/>
              <p:cNvSpPr/>
              <p:nvPr/>
            </p:nvSpPr>
            <p:spPr bwMode="auto">
              <a:xfrm>
                <a:off x="4385780" y="3134364"/>
                <a:ext cx="35865" cy="38623"/>
              </a:xfrm>
              <a:custGeom>
                <a:avLst/>
                <a:gdLst/>
                <a:ahLst/>
                <a:cxnLst>
                  <a:cxn ang="0">
                    <a:pos x="0" y="11"/>
                  </a:cxn>
                  <a:cxn ang="0">
                    <a:pos x="2" y="12"/>
                  </a:cxn>
                  <a:cxn ang="0">
                    <a:pos x="12" y="1"/>
                  </a:cxn>
                  <a:cxn ang="0">
                    <a:pos x="10" y="0"/>
                  </a:cxn>
                  <a:cxn ang="0">
                    <a:pos x="2" y="9"/>
                  </a:cxn>
                  <a:cxn ang="0">
                    <a:pos x="0" y="11"/>
                  </a:cxn>
                </a:cxnLst>
                <a:rect l="0" t="0" r="r" b="b"/>
                <a:pathLst>
                  <a:path w="12" h="12">
                    <a:moveTo>
                      <a:pt x="0" y="11"/>
                    </a:moveTo>
                    <a:cubicBezTo>
                      <a:pt x="1" y="11"/>
                      <a:pt x="2" y="11"/>
                      <a:pt x="2" y="12"/>
                    </a:cubicBezTo>
                    <a:cubicBezTo>
                      <a:pt x="5" y="9"/>
                      <a:pt x="8" y="5"/>
                      <a:pt x="12"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4" name="iS1ide-Freeform: Shape 67"/>
              <p:cNvSpPr/>
              <p:nvPr/>
            </p:nvSpPr>
            <p:spPr bwMode="auto">
              <a:xfrm>
                <a:off x="4371986" y="3170227"/>
                <a:ext cx="19313" cy="35865"/>
              </a:xfrm>
              <a:custGeom>
                <a:avLst/>
                <a:gdLst/>
                <a:ahLst/>
                <a:cxnLst>
                  <a:cxn ang="0">
                    <a:pos x="1" y="6"/>
                  </a:cxn>
                  <a:cxn ang="0">
                    <a:pos x="4" y="10"/>
                  </a:cxn>
                  <a:cxn ang="0">
                    <a:pos x="3" y="9"/>
                  </a:cxn>
                  <a:cxn ang="0">
                    <a:pos x="2" y="7"/>
                  </a:cxn>
                  <a:cxn ang="0">
                    <a:pos x="6" y="1"/>
                  </a:cxn>
                  <a:cxn ang="0">
                    <a:pos x="4" y="0"/>
                  </a:cxn>
                  <a:cxn ang="0">
                    <a:pos x="1" y="6"/>
                  </a:cxn>
                </a:cxnLst>
                <a:rect l="0" t="0" r="r" b="b"/>
                <a:pathLst>
                  <a:path w="6" h="12">
                    <a:moveTo>
                      <a:pt x="1" y="6"/>
                    </a:moveTo>
                    <a:cubicBezTo>
                      <a:pt x="0" y="9"/>
                      <a:pt x="0" y="12"/>
                      <a:pt x="4" y="10"/>
                    </a:cubicBezTo>
                    <a:cubicBezTo>
                      <a:pt x="3" y="9"/>
                      <a:pt x="3" y="9"/>
                      <a:pt x="3" y="9"/>
                    </a:cubicBezTo>
                    <a:cubicBezTo>
                      <a:pt x="3" y="9"/>
                      <a:pt x="2" y="9"/>
                      <a:pt x="2" y="7"/>
                    </a:cubicBezTo>
                    <a:cubicBezTo>
                      <a:pt x="3" y="5"/>
                      <a:pt x="4" y="3"/>
                      <a:pt x="6" y="1"/>
                    </a:cubicBezTo>
                    <a:cubicBezTo>
                      <a:pt x="6" y="0"/>
                      <a:pt x="5" y="0"/>
                      <a:pt x="4" y="0"/>
                    </a:cubicBezTo>
                    <a:cubicBezTo>
                      <a:pt x="3" y="2"/>
                      <a:pt x="1" y="4"/>
                      <a:pt x="1" y="6"/>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
          <p:nvSpPr>
            <p:cNvPr id="34" name="iS1ide-TextBox 136"/>
            <p:cNvSpPr txBox="1"/>
            <p:nvPr/>
          </p:nvSpPr>
          <p:spPr>
            <a:xfrm rot="19338731">
              <a:off x="4879171" y="4255151"/>
              <a:ext cx="669862" cy="172868"/>
            </a:xfrm>
            <a:prstGeom prst="rect">
              <a:avLst/>
            </a:prstGeom>
            <a:noFill/>
          </p:spPr>
          <p:txBody>
            <a:bodyPr wrap="none">
              <a:normAutofit fontScale="62500" lnSpcReduction="20000"/>
            </a:bodyPr>
            <a:lstStyle/>
            <a:p>
              <a:r>
                <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40" name="iS1ide-TextBox 142"/>
            <p:cNvSpPr txBox="1"/>
            <p:nvPr/>
          </p:nvSpPr>
          <p:spPr>
            <a:xfrm>
              <a:off x="5648425" y="3314236"/>
              <a:ext cx="456238" cy="371284"/>
            </a:xfrm>
            <a:prstGeom prst="rect">
              <a:avLst/>
            </a:prstGeom>
            <a:noFill/>
            <a:ln>
              <a:noFill/>
            </a:ln>
          </p:spPr>
          <p:txBody>
            <a:bodyPr wrap="none" anchor="ctr" anchorCtr="1">
              <a:normAutofit/>
            </a:bodyPr>
            <a:lstStyle/>
            <a:p>
              <a:pPr algn="ctr"/>
              <a:r>
                <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15%</a:t>
              </a:r>
              <a:endPar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45" name="Group 149"/>
            <p:cNvGrpSpPr/>
            <p:nvPr/>
          </p:nvGrpSpPr>
          <p:grpSpPr>
            <a:xfrm>
              <a:off x="4374439" y="4735228"/>
              <a:ext cx="1246987" cy="866539"/>
              <a:chOff x="474165" y="4998859"/>
              <a:chExt cx="1776124" cy="1234240"/>
            </a:xfrm>
          </p:grpSpPr>
          <p:sp>
            <p:nvSpPr>
              <p:cNvPr id="58" name="iS1ide-TextBox 150"/>
              <p:cNvSpPr txBox="1"/>
              <p:nvPr/>
            </p:nvSpPr>
            <p:spPr bwMode="auto">
              <a:xfrm>
                <a:off x="474165" y="4998859"/>
                <a:ext cx="1776124" cy="510084"/>
              </a:xfrm>
              <a:prstGeom prst="rect">
                <a:avLst/>
              </a:prstGeom>
              <a:noFill/>
            </p:spPr>
            <p:txBody>
              <a:bodyPr wrap="none" lIns="0" tIns="0" rIns="0" bIns="0" anchor="b" anchorCtr="1">
                <a:normAutofit/>
              </a:bodyPr>
              <a:lstStyle/>
              <a:p>
                <a:pPr latinLnBrk="0"/>
                <a:r>
                  <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59" name="iS1ide-TextBox 151"/>
              <p:cNvSpPr txBox="1"/>
              <p:nvPr/>
            </p:nvSpPr>
            <p:spPr bwMode="auto">
              <a:xfrm>
                <a:off x="474165" y="5722303"/>
                <a:ext cx="1776124" cy="510796"/>
              </a:xfrm>
              <a:prstGeom prst="rect">
                <a:avLst/>
              </a:prstGeom>
              <a:noFill/>
            </p:spPr>
            <p:txBody>
              <a:bodyPr wrap="square" lIns="90000" tIns="46800" rIns="90000" bIns="46800" anchor="ctr" anchorCtr="1">
                <a:noAutofit/>
              </a:bodyPr>
              <a:lstStyle/>
              <a:p>
                <a:pPr latinLnBrk="0">
                  <a:lnSpc>
                    <a:spcPct val="120000"/>
                  </a:lnSpc>
                </a:pPr>
                <a:r>
                  <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点击此处更换文本 </a:t>
                </a:r>
                <a:endPar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grpSp>
        <p:nvGrpSpPr>
          <p:cNvPr id="118" name="组合 117"/>
          <p:cNvGrpSpPr/>
          <p:nvPr/>
        </p:nvGrpSpPr>
        <p:grpSpPr>
          <a:xfrm>
            <a:off x="6750792" y="2565640"/>
            <a:ext cx="1844988" cy="3036127"/>
            <a:chOff x="6750792" y="2565640"/>
            <a:chExt cx="1844988" cy="3036127"/>
          </a:xfrm>
        </p:grpSpPr>
        <p:sp>
          <p:nvSpPr>
            <p:cNvPr id="23" name="iS1ide-Freeform: Shape 80"/>
            <p:cNvSpPr/>
            <p:nvPr/>
          </p:nvSpPr>
          <p:spPr bwMode="auto">
            <a:xfrm>
              <a:off x="8057826" y="3716301"/>
              <a:ext cx="405721" cy="263469"/>
            </a:xfrm>
            <a:custGeom>
              <a:avLst/>
              <a:gdLst/>
              <a:ahLst/>
              <a:cxnLst>
                <a:cxn ang="0">
                  <a:pos x="27" y="64"/>
                </a:cxn>
                <a:cxn ang="0">
                  <a:pos x="121" y="2"/>
                </a:cxn>
                <a:cxn ang="0">
                  <a:pos x="120" y="0"/>
                </a:cxn>
                <a:cxn ang="0">
                  <a:pos x="17" y="71"/>
                </a:cxn>
                <a:cxn ang="0">
                  <a:pos x="0" y="87"/>
                </a:cxn>
                <a:cxn ang="0">
                  <a:pos x="1" y="88"/>
                </a:cxn>
                <a:cxn ang="0">
                  <a:pos x="27" y="64"/>
                </a:cxn>
              </a:cxnLst>
              <a:rect l="0" t="0" r="r" b="b"/>
              <a:pathLst>
                <a:path w="121" h="88">
                  <a:moveTo>
                    <a:pt x="27" y="64"/>
                  </a:moveTo>
                  <a:cubicBezTo>
                    <a:pt x="50" y="44"/>
                    <a:pt x="83" y="31"/>
                    <a:pt x="121" y="2"/>
                  </a:cubicBezTo>
                  <a:cubicBezTo>
                    <a:pt x="120" y="0"/>
                    <a:pt x="120" y="0"/>
                    <a:pt x="120" y="0"/>
                  </a:cubicBezTo>
                  <a:cubicBezTo>
                    <a:pt x="76" y="34"/>
                    <a:pt x="41" y="45"/>
                    <a:pt x="17" y="71"/>
                  </a:cubicBezTo>
                  <a:cubicBezTo>
                    <a:pt x="10" y="77"/>
                    <a:pt x="5" y="82"/>
                    <a:pt x="0" y="87"/>
                  </a:cubicBezTo>
                  <a:cubicBezTo>
                    <a:pt x="1" y="88"/>
                    <a:pt x="1" y="88"/>
                    <a:pt x="1" y="88"/>
                  </a:cubicBezTo>
                  <a:cubicBezTo>
                    <a:pt x="8" y="82"/>
                    <a:pt x="17" y="73"/>
                    <a:pt x="27" y="64"/>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24" name="Group 81"/>
            <p:cNvGrpSpPr/>
            <p:nvPr/>
          </p:nvGrpSpPr>
          <p:grpSpPr>
            <a:xfrm>
              <a:off x="7973677" y="2565640"/>
              <a:ext cx="622103" cy="1247446"/>
              <a:chOff x="5704493" y="1680467"/>
              <a:chExt cx="571075" cy="1280091"/>
            </a:xfrm>
          </p:grpSpPr>
          <p:sp>
            <p:nvSpPr>
              <p:cNvPr id="87" name="iS1ide-Freeform: Shape 82"/>
              <p:cNvSpPr/>
              <p:nvPr/>
            </p:nvSpPr>
            <p:spPr bwMode="auto">
              <a:xfrm>
                <a:off x="5707849" y="1691503"/>
                <a:ext cx="564364" cy="1269055"/>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402"/>
                  </a:cxn>
                  <a:cxn ang="0">
                    <a:pos x="10" y="410"/>
                  </a:cxn>
                  <a:cxn ang="0">
                    <a:pos x="176" y="410"/>
                  </a:cxn>
                  <a:cxn ang="0">
                    <a:pos x="185" y="402"/>
                  </a:cxn>
                  <a:cxn ang="0">
                    <a:pos x="185" y="82"/>
                  </a:cxn>
                  <a:cxn ang="0">
                    <a:pos x="186" y="72"/>
                  </a:cxn>
                  <a:cxn ang="0">
                    <a:pos x="186" y="72"/>
                  </a:cxn>
                  <a:cxn ang="0">
                    <a:pos x="142" y="397"/>
                  </a:cxn>
                  <a:cxn ang="0">
                    <a:pos x="123" y="378"/>
                  </a:cxn>
                  <a:cxn ang="0">
                    <a:pos x="142" y="359"/>
                  </a:cxn>
                  <a:cxn ang="0">
                    <a:pos x="162" y="378"/>
                  </a:cxn>
                  <a:cxn ang="0">
                    <a:pos x="142" y="397"/>
                  </a:cxn>
                </a:cxnLst>
                <a:rect l="0" t="0" r="r" b="b"/>
                <a:pathLst>
                  <a:path w="186" h="411">
                    <a:moveTo>
                      <a:pt x="186" y="72"/>
                    </a:moveTo>
                    <a:cubicBezTo>
                      <a:pt x="186" y="72"/>
                      <a:pt x="185" y="72"/>
                      <a:pt x="185" y="71"/>
                    </a:cubicBezTo>
                    <a:cubicBezTo>
                      <a:pt x="185" y="71"/>
                      <a:pt x="185" y="71"/>
                      <a:pt x="185" y="71"/>
                    </a:cubicBezTo>
                    <a:cubicBezTo>
                      <a:pt x="185" y="71"/>
                      <a:pt x="182" y="69"/>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9"/>
                      <a:pt x="1" y="71"/>
                      <a:pt x="1" y="71"/>
                    </a:cubicBezTo>
                    <a:cubicBezTo>
                      <a:pt x="1" y="71"/>
                      <a:pt x="1" y="71"/>
                      <a:pt x="1" y="71"/>
                    </a:cubicBezTo>
                    <a:cubicBezTo>
                      <a:pt x="1" y="72"/>
                      <a:pt x="0" y="72"/>
                      <a:pt x="0" y="72"/>
                    </a:cubicBezTo>
                    <a:cubicBezTo>
                      <a:pt x="0" y="72"/>
                      <a:pt x="0" y="72"/>
                      <a:pt x="0" y="72"/>
                    </a:cubicBezTo>
                    <a:cubicBezTo>
                      <a:pt x="0" y="72"/>
                      <a:pt x="1" y="76"/>
                      <a:pt x="1" y="82"/>
                    </a:cubicBezTo>
                    <a:cubicBezTo>
                      <a:pt x="1" y="402"/>
                      <a:pt x="1" y="402"/>
                      <a:pt x="1" y="402"/>
                    </a:cubicBezTo>
                    <a:cubicBezTo>
                      <a:pt x="1" y="407"/>
                      <a:pt x="5" y="411"/>
                      <a:pt x="10" y="410"/>
                    </a:cubicBezTo>
                    <a:cubicBezTo>
                      <a:pt x="176" y="410"/>
                      <a:pt x="176" y="410"/>
                      <a:pt x="176" y="410"/>
                    </a:cubicBezTo>
                    <a:cubicBezTo>
                      <a:pt x="181" y="411"/>
                      <a:pt x="185" y="407"/>
                      <a:pt x="185" y="402"/>
                    </a:cubicBezTo>
                    <a:cubicBezTo>
                      <a:pt x="185" y="82"/>
                      <a:pt x="185" y="82"/>
                      <a:pt x="185" y="82"/>
                    </a:cubicBezTo>
                    <a:cubicBezTo>
                      <a:pt x="185" y="76"/>
                      <a:pt x="186" y="72"/>
                      <a:pt x="186" y="72"/>
                    </a:cubicBezTo>
                    <a:cubicBezTo>
                      <a:pt x="186" y="72"/>
                      <a:pt x="186" y="72"/>
                      <a:pt x="186" y="72"/>
                    </a:cubicBezTo>
                    <a:close/>
                    <a:moveTo>
                      <a:pt x="142" y="397"/>
                    </a:moveTo>
                    <a:cubicBezTo>
                      <a:pt x="132" y="397"/>
                      <a:pt x="123" y="389"/>
                      <a:pt x="123" y="378"/>
                    </a:cubicBezTo>
                    <a:cubicBezTo>
                      <a:pt x="123" y="367"/>
                      <a:pt x="132" y="359"/>
                      <a:pt x="142" y="359"/>
                    </a:cubicBezTo>
                    <a:cubicBezTo>
                      <a:pt x="153" y="359"/>
                      <a:pt x="162" y="367"/>
                      <a:pt x="162" y="378"/>
                    </a:cubicBezTo>
                    <a:cubicBezTo>
                      <a:pt x="162" y="389"/>
                      <a:pt x="153" y="397"/>
                      <a:pt x="142" y="397"/>
                    </a:cubicBezTo>
                    <a:close/>
                  </a:path>
                </a:pathLst>
              </a:custGeom>
              <a:solidFill>
                <a:schemeClr val="accent5">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88" name="iS1ide-Freeform: Shape 83"/>
              <p:cNvSpPr/>
              <p:nvPr/>
            </p:nvSpPr>
            <p:spPr bwMode="auto">
              <a:xfrm>
                <a:off x="5704493" y="1680467"/>
                <a:ext cx="571075" cy="1269055"/>
              </a:xfrm>
              <a:custGeom>
                <a:avLst/>
                <a:gdLst/>
                <a:ahLst/>
                <a:cxnLst>
                  <a:cxn ang="0">
                    <a:pos x="186" y="72"/>
                  </a:cxn>
                  <a:cxn ang="0">
                    <a:pos x="185" y="72"/>
                  </a:cxn>
                  <a:cxn ang="0">
                    <a:pos x="185" y="71"/>
                  </a:cxn>
                  <a:cxn ang="0">
                    <a:pos x="177" y="65"/>
                  </a:cxn>
                  <a:cxn ang="0">
                    <a:pos x="147" y="41"/>
                  </a:cxn>
                  <a:cxn ang="0">
                    <a:pos x="132" y="29"/>
                  </a:cxn>
                  <a:cxn ang="0">
                    <a:pos x="101" y="3"/>
                  </a:cxn>
                  <a:cxn ang="0">
                    <a:pos x="85" y="3"/>
                  </a:cxn>
                  <a:cxn ang="0">
                    <a:pos x="54" y="29"/>
                  </a:cxn>
                  <a:cxn ang="0">
                    <a:pos x="39" y="41"/>
                  </a:cxn>
                  <a:cxn ang="0">
                    <a:pos x="9" y="65"/>
                  </a:cxn>
                  <a:cxn ang="0">
                    <a:pos x="1" y="71"/>
                  </a:cxn>
                  <a:cxn ang="0">
                    <a:pos x="1" y="72"/>
                  </a:cxn>
                  <a:cxn ang="0">
                    <a:pos x="0" y="72"/>
                  </a:cxn>
                  <a:cxn ang="0">
                    <a:pos x="0" y="72"/>
                  </a:cxn>
                  <a:cxn ang="0">
                    <a:pos x="1" y="82"/>
                  </a:cxn>
                  <a:cxn ang="0">
                    <a:pos x="1" y="402"/>
                  </a:cxn>
                  <a:cxn ang="0">
                    <a:pos x="10" y="412"/>
                  </a:cxn>
                  <a:cxn ang="0">
                    <a:pos x="176" y="412"/>
                  </a:cxn>
                  <a:cxn ang="0">
                    <a:pos x="185" y="402"/>
                  </a:cxn>
                  <a:cxn ang="0">
                    <a:pos x="185" y="82"/>
                  </a:cxn>
                  <a:cxn ang="0">
                    <a:pos x="186" y="72"/>
                  </a:cxn>
                  <a:cxn ang="0">
                    <a:pos x="186" y="72"/>
                  </a:cxn>
                  <a:cxn ang="0">
                    <a:pos x="142" y="398"/>
                  </a:cxn>
                  <a:cxn ang="0">
                    <a:pos x="123" y="378"/>
                  </a:cxn>
                  <a:cxn ang="0">
                    <a:pos x="142" y="359"/>
                  </a:cxn>
                  <a:cxn ang="0">
                    <a:pos x="162" y="378"/>
                  </a:cxn>
                  <a:cxn ang="0">
                    <a:pos x="142" y="398"/>
                  </a:cxn>
                </a:cxnLst>
                <a:rect l="0" t="0" r="r" b="b"/>
                <a:pathLst>
                  <a:path w="186" h="412">
                    <a:moveTo>
                      <a:pt x="186" y="72"/>
                    </a:moveTo>
                    <a:cubicBezTo>
                      <a:pt x="186" y="72"/>
                      <a:pt x="185" y="72"/>
                      <a:pt x="185" y="72"/>
                    </a:cubicBezTo>
                    <a:cubicBezTo>
                      <a:pt x="185" y="71"/>
                      <a:pt x="185" y="71"/>
                      <a:pt x="185" y="71"/>
                    </a:cubicBezTo>
                    <a:cubicBezTo>
                      <a:pt x="185" y="71"/>
                      <a:pt x="182" y="69"/>
                      <a:pt x="177" y="65"/>
                    </a:cubicBezTo>
                    <a:cubicBezTo>
                      <a:pt x="147" y="41"/>
                      <a:pt x="147" y="41"/>
                      <a:pt x="147" y="41"/>
                    </a:cubicBezTo>
                    <a:cubicBezTo>
                      <a:pt x="143" y="37"/>
                      <a:pt x="136" y="32"/>
                      <a:pt x="132" y="29"/>
                    </a:cubicBezTo>
                    <a:cubicBezTo>
                      <a:pt x="101" y="3"/>
                      <a:pt x="101" y="3"/>
                      <a:pt x="101" y="3"/>
                    </a:cubicBezTo>
                    <a:cubicBezTo>
                      <a:pt x="96" y="0"/>
                      <a:pt x="90" y="0"/>
                      <a:pt x="85" y="3"/>
                    </a:cubicBezTo>
                    <a:cubicBezTo>
                      <a:pt x="54" y="29"/>
                      <a:pt x="54" y="29"/>
                      <a:pt x="54" y="29"/>
                    </a:cubicBezTo>
                    <a:cubicBezTo>
                      <a:pt x="50" y="32"/>
                      <a:pt x="43" y="37"/>
                      <a:pt x="39" y="41"/>
                    </a:cubicBezTo>
                    <a:cubicBezTo>
                      <a:pt x="9" y="65"/>
                      <a:pt x="9" y="65"/>
                      <a:pt x="9" y="65"/>
                    </a:cubicBezTo>
                    <a:cubicBezTo>
                      <a:pt x="4" y="69"/>
                      <a:pt x="1" y="71"/>
                      <a:pt x="1" y="71"/>
                    </a:cubicBezTo>
                    <a:cubicBezTo>
                      <a:pt x="1" y="71"/>
                      <a:pt x="1" y="71"/>
                      <a:pt x="1" y="72"/>
                    </a:cubicBezTo>
                    <a:cubicBezTo>
                      <a:pt x="1" y="72"/>
                      <a:pt x="0" y="72"/>
                      <a:pt x="0" y="72"/>
                    </a:cubicBezTo>
                    <a:cubicBezTo>
                      <a:pt x="0" y="72"/>
                      <a:pt x="0" y="72"/>
                      <a:pt x="0" y="72"/>
                    </a:cubicBezTo>
                    <a:cubicBezTo>
                      <a:pt x="0" y="72"/>
                      <a:pt x="1" y="77"/>
                      <a:pt x="1" y="82"/>
                    </a:cubicBezTo>
                    <a:cubicBezTo>
                      <a:pt x="1" y="402"/>
                      <a:pt x="1" y="402"/>
                      <a:pt x="1" y="402"/>
                    </a:cubicBezTo>
                    <a:cubicBezTo>
                      <a:pt x="1" y="407"/>
                      <a:pt x="5" y="412"/>
                      <a:pt x="10" y="412"/>
                    </a:cubicBezTo>
                    <a:cubicBezTo>
                      <a:pt x="176" y="412"/>
                      <a:pt x="176" y="412"/>
                      <a:pt x="176" y="412"/>
                    </a:cubicBezTo>
                    <a:cubicBezTo>
                      <a:pt x="181" y="412"/>
                      <a:pt x="185" y="407"/>
                      <a:pt x="185" y="402"/>
                    </a:cubicBezTo>
                    <a:cubicBezTo>
                      <a:pt x="185" y="82"/>
                      <a:pt x="185" y="82"/>
                      <a:pt x="185" y="82"/>
                    </a:cubicBezTo>
                    <a:cubicBezTo>
                      <a:pt x="185" y="77"/>
                      <a:pt x="186" y="72"/>
                      <a:pt x="186" y="72"/>
                    </a:cubicBezTo>
                    <a:cubicBezTo>
                      <a:pt x="186" y="72"/>
                      <a:pt x="186" y="72"/>
                      <a:pt x="186" y="72"/>
                    </a:cubicBezTo>
                    <a:close/>
                    <a:moveTo>
                      <a:pt x="142" y="398"/>
                    </a:moveTo>
                    <a:cubicBezTo>
                      <a:pt x="132" y="398"/>
                      <a:pt x="123" y="389"/>
                      <a:pt x="123" y="378"/>
                    </a:cubicBezTo>
                    <a:cubicBezTo>
                      <a:pt x="123" y="367"/>
                      <a:pt x="132" y="359"/>
                      <a:pt x="142" y="359"/>
                    </a:cubicBezTo>
                    <a:cubicBezTo>
                      <a:pt x="153" y="359"/>
                      <a:pt x="162" y="367"/>
                      <a:pt x="162" y="378"/>
                    </a:cubicBezTo>
                    <a:cubicBezTo>
                      <a:pt x="162" y="389"/>
                      <a:pt x="153" y="398"/>
                      <a:pt x="142" y="398"/>
                    </a:cubicBezTo>
                    <a:close/>
                  </a:path>
                </a:pathLst>
              </a:custGeom>
              <a:solidFill>
                <a:srgbClr val="86969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5" name="Group 84"/>
            <p:cNvGrpSpPr/>
            <p:nvPr/>
          </p:nvGrpSpPr>
          <p:grpSpPr>
            <a:xfrm>
              <a:off x="7144205" y="3721684"/>
              <a:ext cx="1325352" cy="1000110"/>
              <a:chOff x="4943060" y="2866758"/>
              <a:chExt cx="1216639" cy="1026280"/>
            </a:xfrm>
          </p:grpSpPr>
          <p:sp>
            <p:nvSpPr>
              <p:cNvPr id="80" name="iS1ide-Freeform: Shape 85"/>
              <p:cNvSpPr/>
              <p:nvPr/>
            </p:nvSpPr>
            <p:spPr bwMode="auto">
              <a:xfrm>
                <a:off x="5762429" y="3120569"/>
                <a:ext cx="52418" cy="60694"/>
              </a:xfrm>
              <a:custGeom>
                <a:avLst/>
                <a:gdLst/>
                <a:ahLst/>
                <a:cxnLst>
                  <a:cxn ang="0">
                    <a:pos x="0" y="3"/>
                  </a:cxn>
                  <a:cxn ang="0">
                    <a:pos x="13" y="6"/>
                  </a:cxn>
                  <a:cxn ang="0">
                    <a:pos x="13" y="6"/>
                  </a:cxn>
                  <a:cxn ang="0">
                    <a:pos x="14" y="20"/>
                  </a:cxn>
                  <a:cxn ang="0">
                    <a:pos x="14" y="20"/>
                  </a:cxn>
                  <a:cxn ang="0">
                    <a:pos x="12" y="19"/>
                  </a:cxn>
                  <a:cxn ang="0">
                    <a:pos x="12" y="7"/>
                  </a:cxn>
                  <a:cxn ang="0">
                    <a:pos x="12" y="7"/>
                  </a:cxn>
                  <a:cxn ang="0">
                    <a:pos x="1" y="5"/>
                  </a:cxn>
                  <a:cxn ang="0">
                    <a:pos x="1" y="5"/>
                  </a:cxn>
                  <a:cxn ang="0">
                    <a:pos x="1" y="5"/>
                  </a:cxn>
                  <a:cxn ang="0">
                    <a:pos x="0" y="3"/>
                  </a:cxn>
                </a:cxnLst>
                <a:rect l="0" t="0" r="r" b="b"/>
                <a:pathLst>
                  <a:path w="17" h="20">
                    <a:moveTo>
                      <a:pt x="0" y="3"/>
                    </a:moveTo>
                    <a:cubicBezTo>
                      <a:pt x="4" y="0"/>
                      <a:pt x="10" y="2"/>
                      <a:pt x="13" y="6"/>
                    </a:cubicBezTo>
                    <a:cubicBezTo>
                      <a:pt x="13" y="6"/>
                      <a:pt x="13" y="6"/>
                      <a:pt x="13" y="6"/>
                    </a:cubicBezTo>
                    <a:cubicBezTo>
                      <a:pt x="16" y="9"/>
                      <a:pt x="17" y="14"/>
                      <a:pt x="14" y="20"/>
                    </a:cubicBezTo>
                    <a:cubicBezTo>
                      <a:pt x="14" y="20"/>
                      <a:pt x="14" y="20"/>
                      <a:pt x="14" y="20"/>
                    </a:cubicBezTo>
                    <a:cubicBezTo>
                      <a:pt x="12" y="19"/>
                      <a:pt x="12" y="19"/>
                      <a:pt x="12" y="19"/>
                    </a:cubicBezTo>
                    <a:cubicBezTo>
                      <a:pt x="15" y="13"/>
                      <a:pt x="14" y="10"/>
                      <a:pt x="12" y="7"/>
                    </a:cubicBezTo>
                    <a:cubicBezTo>
                      <a:pt x="12" y="7"/>
                      <a:pt x="12" y="7"/>
                      <a:pt x="12" y="7"/>
                    </a:cubicBezTo>
                    <a:cubicBezTo>
                      <a:pt x="9" y="4"/>
                      <a:pt x="4"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81" name="iS1ide-Freeform: Shape 86"/>
              <p:cNvSpPr/>
              <p:nvPr/>
            </p:nvSpPr>
            <p:spPr bwMode="auto">
              <a:xfrm>
                <a:off x="4943060" y="3035046"/>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8" y="74"/>
                  </a:cxn>
                  <a:cxn ang="0">
                    <a:pos x="242" y="71"/>
                  </a:cxn>
                  <a:cxn ang="0">
                    <a:pos x="245" y="46"/>
                  </a:cxn>
                  <a:cxn ang="0">
                    <a:pos x="271" y="49"/>
                  </a:cxn>
                  <a:cxn ang="0">
                    <a:pos x="268" y="74"/>
                  </a:cxn>
                </a:cxnLst>
                <a:rect l="0" t="0" r="r" b="b"/>
                <a:pathLst>
                  <a:path w="311" h="278">
                    <a:moveTo>
                      <a:pt x="226" y="7"/>
                    </a:moveTo>
                    <a:cubicBezTo>
                      <a:pt x="10" y="176"/>
                      <a:pt x="10" y="176"/>
                      <a:pt x="10" y="176"/>
                    </a:cubicBezTo>
                    <a:cubicBezTo>
                      <a:pt x="2" y="183"/>
                      <a:pt x="0" y="195"/>
                      <a:pt x="7" y="204"/>
                    </a:cubicBezTo>
                    <a:cubicBezTo>
                      <a:pt x="57" y="268"/>
                      <a:pt x="57" y="268"/>
                      <a:pt x="57" y="268"/>
                    </a:cubicBezTo>
                    <a:cubicBezTo>
                      <a:pt x="64" y="277"/>
                      <a:pt x="77" y="278"/>
                      <a:pt x="85" y="271"/>
                    </a:cubicBezTo>
                    <a:cubicBezTo>
                      <a:pt x="301" y="102"/>
                      <a:pt x="301" y="102"/>
                      <a:pt x="301" y="102"/>
                    </a:cubicBezTo>
                    <a:cubicBezTo>
                      <a:pt x="310" y="95"/>
                      <a:pt x="311" y="83"/>
                      <a:pt x="304" y="74"/>
                    </a:cubicBezTo>
                    <a:cubicBezTo>
                      <a:pt x="254" y="10"/>
                      <a:pt x="254" y="10"/>
                      <a:pt x="254" y="10"/>
                    </a:cubicBezTo>
                    <a:cubicBezTo>
                      <a:pt x="247" y="1"/>
                      <a:pt x="235" y="0"/>
                      <a:pt x="226" y="7"/>
                    </a:cubicBezTo>
                    <a:close/>
                    <a:moveTo>
                      <a:pt x="268" y="74"/>
                    </a:moveTo>
                    <a:cubicBezTo>
                      <a:pt x="260" y="80"/>
                      <a:pt x="249" y="79"/>
                      <a:pt x="242" y="71"/>
                    </a:cubicBezTo>
                    <a:cubicBezTo>
                      <a:pt x="236" y="63"/>
                      <a:pt x="238" y="52"/>
                      <a:pt x="245" y="46"/>
                    </a:cubicBezTo>
                    <a:cubicBezTo>
                      <a:pt x="253" y="40"/>
                      <a:pt x="265" y="41"/>
                      <a:pt x="271" y="49"/>
                    </a:cubicBezTo>
                    <a:cubicBezTo>
                      <a:pt x="277" y="57"/>
                      <a:pt x="275" y="68"/>
                      <a:pt x="268" y="74"/>
                    </a:cubicBezTo>
                    <a:close/>
                  </a:path>
                </a:pathLst>
              </a:custGeom>
              <a:solidFill>
                <a:srgbClr val="86969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82" name="iS1ide-Freeform: Shape 87"/>
              <p:cNvSpPr/>
              <p:nvPr/>
            </p:nvSpPr>
            <p:spPr bwMode="auto">
              <a:xfrm>
                <a:off x="5685182" y="3172987"/>
                <a:ext cx="96559" cy="93800"/>
              </a:xfrm>
              <a:custGeom>
                <a:avLst/>
                <a:gdLst/>
                <a:ahLst/>
                <a:cxnLst>
                  <a:cxn ang="0">
                    <a:pos x="7" y="5"/>
                  </a:cxn>
                  <a:cxn ang="0">
                    <a:pos x="5" y="24"/>
                  </a:cxn>
                  <a:cxn ang="0">
                    <a:pos x="24" y="27"/>
                  </a:cxn>
                  <a:cxn ang="0">
                    <a:pos x="26" y="7"/>
                  </a:cxn>
                  <a:cxn ang="0">
                    <a:pos x="7" y="5"/>
                  </a:cxn>
                  <a:cxn ang="0">
                    <a:pos x="22" y="24"/>
                  </a:cxn>
                  <a:cxn ang="0">
                    <a:pos x="7" y="22"/>
                  </a:cxn>
                  <a:cxn ang="0">
                    <a:pos x="9" y="8"/>
                  </a:cxn>
                  <a:cxn ang="0">
                    <a:pos x="24" y="9"/>
                  </a:cxn>
                  <a:cxn ang="0">
                    <a:pos x="22" y="24"/>
                  </a:cxn>
                </a:cxnLst>
                <a:rect l="0" t="0" r="r" b="b"/>
                <a:pathLst>
                  <a:path w="31" h="31">
                    <a:moveTo>
                      <a:pt x="7" y="5"/>
                    </a:moveTo>
                    <a:cubicBezTo>
                      <a:pt x="1" y="10"/>
                      <a:pt x="0" y="18"/>
                      <a:pt x="5" y="24"/>
                    </a:cubicBezTo>
                    <a:cubicBezTo>
                      <a:pt x="9" y="30"/>
                      <a:pt x="18" y="31"/>
                      <a:pt x="24" y="27"/>
                    </a:cubicBezTo>
                    <a:cubicBezTo>
                      <a:pt x="30" y="22"/>
                      <a:pt x="31" y="13"/>
                      <a:pt x="26" y="7"/>
                    </a:cubicBezTo>
                    <a:cubicBezTo>
                      <a:pt x="22" y="1"/>
                      <a:pt x="13" y="0"/>
                      <a:pt x="7" y="5"/>
                    </a:cubicBezTo>
                    <a:close/>
                    <a:moveTo>
                      <a:pt x="22" y="24"/>
                    </a:moveTo>
                    <a:cubicBezTo>
                      <a:pt x="17" y="28"/>
                      <a:pt x="11" y="27"/>
                      <a:pt x="7" y="22"/>
                    </a:cubicBezTo>
                    <a:cubicBezTo>
                      <a:pt x="4" y="18"/>
                      <a:pt x="4" y="11"/>
                      <a:pt x="9" y="8"/>
                    </a:cubicBezTo>
                    <a:cubicBezTo>
                      <a:pt x="14" y="4"/>
                      <a:pt x="20" y="5"/>
                      <a:pt x="24" y="9"/>
                    </a:cubicBezTo>
                    <a:cubicBezTo>
                      <a:pt x="27" y="14"/>
                      <a:pt x="27" y="20"/>
                      <a:pt x="22" y="24"/>
                    </a:cubicBezTo>
                    <a:close/>
                  </a:path>
                </a:pathLst>
              </a:custGeom>
              <a:solidFill>
                <a:schemeClr val="bg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83" name="iS1ide-Freeform: Shape 88"/>
              <p:cNvSpPr/>
              <p:nvPr/>
            </p:nvSpPr>
            <p:spPr bwMode="auto">
              <a:xfrm>
                <a:off x="5668629" y="3159192"/>
                <a:ext cx="126905" cy="124148"/>
              </a:xfrm>
              <a:custGeom>
                <a:avLst/>
                <a:gdLst/>
                <a:ahLst/>
                <a:cxnLst>
                  <a:cxn ang="0">
                    <a:pos x="9" y="6"/>
                  </a:cxn>
                  <a:cxn ang="0">
                    <a:pos x="6" y="31"/>
                  </a:cxn>
                  <a:cxn ang="0">
                    <a:pos x="32" y="34"/>
                  </a:cxn>
                  <a:cxn ang="0">
                    <a:pos x="35" y="9"/>
                  </a:cxn>
                  <a:cxn ang="0">
                    <a:pos x="9" y="6"/>
                  </a:cxn>
                  <a:cxn ang="0">
                    <a:pos x="29" y="31"/>
                  </a:cxn>
                  <a:cxn ang="0">
                    <a:pos x="10" y="28"/>
                  </a:cxn>
                  <a:cxn ang="0">
                    <a:pos x="12" y="9"/>
                  </a:cxn>
                  <a:cxn ang="0">
                    <a:pos x="31" y="11"/>
                  </a:cxn>
                  <a:cxn ang="0">
                    <a:pos x="29" y="31"/>
                  </a:cxn>
                </a:cxnLst>
                <a:rect l="0" t="0" r="r" b="b"/>
                <a:pathLst>
                  <a:path w="41" h="40">
                    <a:moveTo>
                      <a:pt x="9" y="6"/>
                    </a:moveTo>
                    <a:cubicBezTo>
                      <a:pt x="2" y="12"/>
                      <a:pt x="0" y="23"/>
                      <a:pt x="6" y="31"/>
                    </a:cubicBezTo>
                    <a:cubicBezTo>
                      <a:pt x="13" y="39"/>
                      <a:pt x="24" y="40"/>
                      <a:pt x="32" y="34"/>
                    </a:cubicBezTo>
                    <a:cubicBezTo>
                      <a:pt x="39" y="28"/>
                      <a:pt x="41" y="17"/>
                      <a:pt x="35" y="9"/>
                    </a:cubicBezTo>
                    <a:cubicBezTo>
                      <a:pt x="29" y="1"/>
                      <a:pt x="17" y="0"/>
                      <a:pt x="9" y="6"/>
                    </a:cubicBezTo>
                    <a:close/>
                    <a:moveTo>
                      <a:pt x="29" y="31"/>
                    </a:moveTo>
                    <a:cubicBezTo>
                      <a:pt x="23" y="35"/>
                      <a:pt x="14" y="34"/>
                      <a:pt x="10" y="28"/>
                    </a:cubicBezTo>
                    <a:cubicBezTo>
                      <a:pt x="5" y="22"/>
                      <a:pt x="6" y="14"/>
                      <a:pt x="12" y="9"/>
                    </a:cubicBezTo>
                    <a:cubicBezTo>
                      <a:pt x="18" y="4"/>
                      <a:pt x="27" y="5"/>
                      <a:pt x="31" y="11"/>
                    </a:cubicBezTo>
                    <a:cubicBezTo>
                      <a:pt x="36" y="17"/>
                      <a:pt x="35" y="26"/>
                      <a:pt x="29" y="31"/>
                    </a:cubicBezTo>
                    <a:close/>
                  </a:path>
                </a:pathLst>
              </a:custGeom>
              <a:solidFill>
                <a:schemeClr val="accent5">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84" name="iS1ide-Freeform: Shape 89"/>
              <p:cNvSpPr/>
              <p:nvPr/>
            </p:nvSpPr>
            <p:spPr bwMode="auto">
              <a:xfrm>
                <a:off x="5754152" y="2866758"/>
                <a:ext cx="405547"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4"/>
                  </a:cxn>
                  <a:cxn ang="0">
                    <a:pos x="108" y="34"/>
                  </a:cxn>
                  <a:cxn ang="0">
                    <a:pos x="16" y="93"/>
                  </a:cxn>
                  <a:cxn ang="0">
                    <a:pos x="16"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7" y="74"/>
                      <a:pt x="80" y="53"/>
                      <a:pt x="106" y="33"/>
                    </a:cubicBezTo>
                    <a:cubicBezTo>
                      <a:pt x="106" y="33"/>
                      <a:pt x="106" y="33"/>
                      <a:pt x="106" y="33"/>
                    </a:cubicBezTo>
                    <a:cubicBezTo>
                      <a:pt x="121" y="22"/>
                      <a:pt x="130" y="10"/>
                      <a:pt x="128" y="0"/>
                    </a:cubicBezTo>
                    <a:cubicBezTo>
                      <a:pt x="128" y="0"/>
                      <a:pt x="128" y="0"/>
                      <a:pt x="128" y="0"/>
                    </a:cubicBezTo>
                    <a:cubicBezTo>
                      <a:pt x="130" y="0"/>
                      <a:pt x="130" y="0"/>
                      <a:pt x="130" y="0"/>
                    </a:cubicBezTo>
                    <a:cubicBezTo>
                      <a:pt x="132" y="12"/>
                      <a:pt x="122" y="23"/>
                      <a:pt x="108" y="34"/>
                    </a:cubicBezTo>
                    <a:cubicBezTo>
                      <a:pt x="108" y="34"/>
                      <a:pt x="108" y="34"/>
                      <a:pt x="108" y="34"/>
                    </a:cubicBezTo>
                    <a:cubicBezTo>
                      <a:pt x="81" y="55"/>
                      <a:pt x="38" y="75"/>
                      <a:pt x="16" y="93"/>
                    </a:cubicBezTo>
                    <a:cubicBezTo>
                      <a:pt x="16" y="93"/>
                      <a:pt x="16" y="93"/>
                      <a:pt x="16" y="93"/>
                    </a:cubicBezTo>
                    <a:cubicBezTo>
                      <a:pt x="10" y="97"/>
                      <a:pt x="6" y="102"/>
                      <a:pt x="4" y="106"/>
                    </a:cubicBezTo>
                    <a:cubicBezTo>
                      <a:pt x="4" y="106"/>
                      <a:pt x="4" y="106"/>
                      <a:pt x="4" y="106"/>
                    </a:cubicBezTo>
                    <a:cubicBezTo>
                      <a:pt x="2" y="110"/>
                      <a:pt x="3" y="111"/>
                      <a:pt x="4" y="114"/>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85" name="iS1ide-Freeform: Shape 90"/>
              <p:cNvSpPr/>
              <p:nvPr/>
            </p:nvSpPr>
            <p:spPr bwMode="auto">
              <a:xfrm>
                <a:off x="5748634" y="3128846"/>
                <a:ext cx="35865" cy="35865"/>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2" y="12"/>
                      <a:pt x="2" y="12"/>
                    </a:cubicBezTo>
                    <a:cubicBezTo>
                      <a:pt x="4" y="9"/>
                      <a:pt x="8" y="5"/>
                      <a:pt x="11"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86" name="iS1ide-Freeform: Shape 91"/>
              <p:cNvSpPr/>
              <p:nvPr/>
            </p:nvSpPr>
            <p:spPr bwMode="auto">
              <a:xfrm>
                <a:off x="5737599" y="3161952"/>
                <a:ext cx="19313" cy="38623"/>
              </a:xfrm>
              <a:custGeom>
                <a:avLst/>
                <a:gdLst/>
                <a:ahLst/>
                <a:cxnLst>
                  <a:cxn ang="0">
                    <a:pos x="0" y="6"/>
                  </a:cxn>
                  <a:cxn ang="0">
                    <a:pos x="4" y="10"/>
                  </a:cxn>
                  <a:cxn ang="0">
                    <a:pos x="3" y="9"/>
                  </a:cxn>
                  <a:cxn ang="0">
                    <a:pos x="2" y="7"/>
                  </a:cxn>
                  <a:cxn ang="0">
                    <a:pos x="6" y="1"/>
                  </a:cxn>
                  <a:cxn ang="0">
                    <a:pos x="4" y="0"/>
                  </a:cxn>
                  <a:cxn ang="0">
                    <a:pos x="0" y="6"/>
                  </a:cxn>
                </a:cxnLst>
                <a:rect l="0" t="0" r="r" b="b"/>
                <a:pathLst>
                  <a:path w="6" h="12">
                    <a:moveTo>
                      <a:pt x="0" y="6"/>
                    </a:moveTo>
                    <a:cubicBezTo>
                      <a:pt x="0" y="9"/>
                      <a:pt x="0" y="12"/>
                      <a:pt x="4" y="10"/>
                    </a:cubicBezTo>
                    <a:cubicBezTo>
                      <a:pt x="3" y="9"/>
                      <a:pt x="3" y="9"/>
                      <a:pt x="3" y="9"/>
                    </a:cubicBezTo>
                    <a:cubicBezTo>
                      <a:pt x="3" y="9"/>
                      <a:pt x="1" y="9"/>
                      <a:pt x="2" y="7"/>
                    </a:cubicBezTo>
                    <a:cubicBezTo>
                      <a:pt x="3" y="5"/>
                      <a:pt x="4" y="3"/>
                      <a:pt x="6" y="1"/>
                    </a:cubicBezTo>
                    <a:cubicBezTo>
                      <a:pt x="6" y="1"/>
                      <a:pt x="5" y="0"/>
                      <a:pt x="4" y="0"/>
                    </a:cubicBezTo>
                    <a:cubicBezTo>
                      <a:pt x="2" y="2"/>
                      <a:pt x="1" y="5"/>
                      <a:pt x="0" y="6"/>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
          <p:nvSpPr>
            <p:cNvPr id="36" name="iS1ide-TextBox 138"/>
            <p:cNvSpPr txBox="1"/>
            <p:nvPr/>
          </p:nvSpPr>
          <p:spPr>
            <a:xfrm rot="19338731">
              <a:off x="7277822" y="4255151"/>
              <a:ext cx="673239" cy="172868"/>
            </a:xfrm>
            <a:prstGeom prst="rect">
              <a:avLst/>
            </a:prstGeom>
            <a:noFill/>
          </p:spPr>
          <p:txBody>
            <a:bodyPr wrap="none">
              <a:normAutofit fontScale="62500" lnSpcReduction="20000"/>
            </a:bodyPr>
            <a:lstStyle/>
            <a:p>
              <a:r>
                <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42" name="iS1ide-TextBox 144"/>
            <p:cNvSpPr txBox="1"/>
            <p:nvPr/>
          </p:nvSpPr>
          <p:spPr>
            <a:xfrm>
              <a:off x="8056609" y="3003721"/>
              <a:ext cx="456238" cy="371284"/>
            </a:xfrm>
            <a:prstGeom prst="rect">
              <a:avLst/>
            </a:prstGeom>
            <a:noFill/>
            <a:ln>
              <a:noFill/>
            </a:ln>
          </p:spPr>
          <p:txBody>
            <a:bodyPr wrap="none" anchor="ctr" anchorCtr="1">
              <a:normAutofit/>
            </a:bodyPr>
            <a:lstStyle/>
            <a:p>
              <a:pPr algn="ctr"/>
              <a:r>
                <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70%</a:t>
              </a:r>
              <a:endPar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46" name="Group 152"/>
            <p:cNvGrpSpPr/>
            <p:nvPr/>
          </p:nvGrpSpPr>
          <p:grpSpPr>
            <a:xfrm>
              <a:off x="6750792" y="4735228"/>
              <a:ext cx="1246987" cy="866539"/>
              <a:chOff x="474165" y="4998859"/>
              <a:chExt cx="1776124" cy="1234240"/>
            </a:xfrm>
          </p:grpSpPr>
          <p:sp>
            <p:nvSpPr>
              <p:cNvPr id="56" name="iS1ide-TextBox 153"/>
              <p:cNvSpPr txBox="1"/>
              <p:nvPr/>
            </p:nvSpPr>
            <p:spPr bwMode="auto">
              <a:xfrm>
                <a:off x="474165" y="4998859"/>
                <a:ext cx="1776124" cy="510084"/>
              </a:xfrm>
              <a:prstGeom prst="rect">
                <a:avLst/>
              </a:prstGeom>
              <a:noFill/>
            </p:spPr>
            <p:txBody>
              <a:bodyPr wrap="none" lIns="0" tIns="0" rIns="0" bIns="0" anchor="b" anchorCtr="1">
                <a:normAutofit/>
              </a:bodyPr>
              <a:lstStyle/>
              <a:p>
                <a:pPr latinLnBrk="0"/>
                <a:r>
                  <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57" name="iS1ide-TextBox 154"/>
              <p:cNvSpPr txBox="1"/>
              <p:nvPr/>
            </p:nvSpPr>
            <p:spPr bwMode="auto">
              <a:xfrm>
                <a:off x="474165" y="5722303"/>
                <a:ext cx="1776124" cy="510796"/>
              </a:xfrm>
              <a:prstGeom prst="rect">
                <a:avLst/>
              </a:prstGeom>
              <a:noFill/>
            </p:spPr>
            <p:txBody>
              <a:bodyPr wrap="square" lIns="90000" tIns="46800" rIns="90000" bIns="46800" anchor="ctr" anchorCtr="1">
                <a:noAutofit/>
              </a:bodyPr>
              <a:lstStyle/>
              <a:p>
                <a:pPr latinLnBrk="0">
                  <a:lnSpc>
                    <a:spcPct val="120000"/>
                  </a:lnSpc>
                </a:pPr>
                <a:r>
                  <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点击此处更换文本 </a:t>
                </a:r>
                <a:endPar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grpSp>
        <p:nvGrpSpPr>
          <p:cNvPr id="120" name="组合 119"/>
          <p:cNvGrpSpPr/>
          <p:nvPr/>
        </p:nvGrpSpPr>
        <p:grpSpPr>
          <a:xfrm>
            <a:off x="3523675" y="2173426"/>
            <a:ext cx="1837344" cy="2572561"/>
            <a:chOff x="3523675" y="2173426"/>
            <a:chExt cx="1837344" cy="2572561"/>
          </a:xfrm>
        </p:grpSpPr>
        <p:grpSp>
          <p:nvGrpSpPr>
            <p:cNvPr id="16" name="Group 32"/>
            <p:cNvGrpSpPr/>
            <p:nvPr/>
          </p:nvGrpSpPr>
          <p:grpSpPr>
            <a:xfrm>
              <a:off x="3523675" y="3745879"/>
              <a:ext cx="1325355" cy="1000108"/>
              <a:chOff x="2873949" y="2891588"/>
              <a:chExt cx="1216638" cy="1026279"/>
            </a:xfrm>
          </p:grpSpPr>
          <p:sp>
            <p:nvSpPr>
              <p:cNvPr id="107" name="îŝḷîḓé-Freeform: Shape 33"/>
              <p:cNvSpPr/>
              <p:nvPr/>
            </p:nvSpPr>
            <p:spPr bwMode="auto">
              <a:xfrm>
                <a:off x="3693318" y="3145399"/>
                <a:ext cx="46901" cy="60694"/>
              </a:xfrm>
              <a:custGeom>
                <a:avLst/>
                <a:gdLst/>
                <a:ahLst/>
                <a:cxnLst>
                  <a:cxn ang="0">
                    <a:pos x="0" y="3"/>
                  </a:cxn>
                  <a:cxn ang="0">
                    <a:pos x="13" y="6"/>
                  </a:cxn>
                  <a:cxn ang="0">
                    <a:pos x="13" y="6"/>
                  </a:cxn>
                  <a:cxn ang="0">
                    <a:pos x="14" y="20"/>
                  </a:cxn>
                  <a:cxn ang="0">
                    <a:pos x="14" y="20"/>
                  </a:cxn>
                  <a:cxn ang="0">
                    <a:pos x="12" y="19"/>
                  </a:cxn>
                  <a:cxn ang="0">
                    <a:pos x="12" y="7"/>
                  </a:cxn>
                  <a:cxn ang="0">
                    <a:pos x="12" y="7"/>
                  </a:cxn>
                  <a:cxn ang="0">
                    <a:pos x="0" y="5"/>
                  </a:cxn>
                  <a:cxn ang="0">
                    <a:pos x="0" y="5"/>
                  </a:cxn>
                  <a:cxn ang="0">
                    <a:pos x="0" y="5"/>
                  </a:cxn>
                  <a:cxn ang="0">
                    <a:pos x="0" y="3"/>
                  </a:cxn>
                </a:cxnLst>
                <a:rect l="0" t="0" r="r" b="b"/>
                <a:pathLst>
                  <a:path w="16" h="20">
                    <a:moveTo>
                      <a:pt x="0" y="3"/>
                    </a:moveTo>
                    <a:cubicBezTo>
                      <a:pt x="4" y="0"/>
                      <a:pt x="10" y="1"/>
                      <a:pt x="13" y="6"/>
                    </a:cubicBezTo>
                    <a:cubicBezTo>
                      <a:pt x="13" y="6"/>
                      <a:pt x="13" y="6"/>
                      <a:pt x="13" y="6"/>
                    </a:cubicBezTo>
                    <a:cubicBezTo>
                      <a:pt x="16" y="9"/>
                      <a:pt x="16" y="14"/>
                      <a:pt x="14" y="20"/>
                    </a:cubicBezTo>
                    <a:cubicBezTo>
                      <a:pt x="14" y="20"/>
                      <a:pt x="14" y="20"/>
                      <a:pt x="14" y="20"/>
                    </a:cubicBezTo>
                    <a:cubicBezTo>
                      <a:pt x="12" y="19"/>
                      <a:pt x="12" y="19"/>
                      <a:pt x="12" y="19"/>
                    </a:cubicBezTo>
                    <a:cubicBezTo>
                      <a:pt x="14" y="13"/>
                      <a:pt x="13" y="9"/>
                      <a:pt x="12" y="7"/>
                    </a:cubicBezTo>
                    <a:cubicBezTo>
                      <a:pt x="12" y="7"/>
                      <a:pt x="12" y="7"/>
                      <a:pt x="12" y="7"/>
                    </a:cubicBezTo>
                    <a:cubicBezTo>
                      <a:pt x="9" y="3"/>
                      <a:pt x="4" y="2"/>
                      <a:pt x="0" y="5"/>
                    </a:cubicBezTo>
                    <a:cubicBezTo>
                      <a:pt x="0" y="5"/>
                      <a:pt x="0" y="5"/>
                      <a:pt x="0" y="5"/>
                    </a:cubicBezTo>
                    <a:cubicBezTo>
                      <a:pt x="0" y="5"/>
                      <a:pt x="0" y="5"/>
                      <a:pt x="0" y="5"/>
                    </a:cubicBezTo>
                    <a:cubicBezTo>
                      <a:pt x="0" y="3"/>
                      <a:pt x="0" y="3"/>
                      <a:pt x="0" y="3"/>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8" name="îŝḷîḓé-Freeform: Shape 34"/>
              <p:cNvSpPr/>
              <p:nvPr/>
            </p:nvSpPr>
            <p:spPr bwMode="auto">
              <a:xfrm>
                <a:off x="2873949" y="3059875"/>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7" y="74"/>
                  </a:cxn>
                  <a:cxn ang="0">
                    <a:pos x="242" y="71"/>
                  </a:cxn>
                  <a:cxn ang="0">
                    <a:pos x="245" y="46"/>
                  </a:cxn>
                  <a:cxn ang="0">
                    <a:pos x="270" y="49"/>
                  </a:cxn>
                  <a:cxn ang="0">
                    <a:pos x="267" y="74"/>
                  </a:cxn>
                </a:cxnLst>
                <a:rect l="0" t="0" r="r" b="b"/>
                <a:pathLst>
                  <a:path w="311" h="278">
                    <a:moveTo>
                      <a:pt x="226" y="7"/>
                    </a:moveTo>
                    <a:cubicBezTo>
                      <a:pt x="10" y="176"/>
                      <a:pt x="10" y="176"/>
                      <a:pt x="10" y="176"/>
                    </a:cubicBezTo>
                    <a:cubicBezTo>
                      <a:pt x="2" y="183"/>
                      <a:pt x="0" y="195"/>
                      <a:pt x="7" y="204"/>
                    </a:cubicBezTo>
                    <a:cubicBezTo>
                      <a:pt x="57" y="268"/>
                      <a:pt x="57" y="268"/>
                      <a:pt x="57" y="268"/>
                    </a:cubicBezTo>
                    <a:cubicBezTo>
                      <a:pt x="64" y="276"/>
                      <a:pt x="76" y="278"/>
                      <a:pt x="85" y="271"/>
                    </a:cubicBezTo>
                    <a:cubicBezTo>
                      <a:pt x="301" y="102"/>
                      <a:pt x="301" y="102"/>
                      <a:pt x="301" y="102"/>
                    </a:cubicBezTo>
                    <a:cubicBezTo>
                      <a:pt x="309" y="95"/>
                      <a:pt x="311" y="82"/>
                      <a:pt x="304" y="74"/>
                    </a:cubicBezTo>
                    <a:cubicBezTo>
                      <a:pt x="254" y="10"/>
                      <a:pt x="254" y="10"/>
                      <a:pt x="254" y="10"/>
                    </a:cubicBezTo>
                    <a:cubicBezTo>
                      <a:pt x="247" y="1"/>
                      <a:pt x="235" y="0"/>
                      <a:pt x="226" y="7"/>
                    </a:cubicBezTo>
                    <a:close/>
                    <a:moveTo>
                      <a:pt x="267" y="74"/>
                    </a:moveTo>
                    <a:cubicBezTo>
                      <a:pt x="260" y="80"/>
                      <a:pt x="248" y="78"/>
                      <a:pt x="242" y="71"/>
                    </a:cubicBezTo>
                    <a:cubicBezTo>
                      <a:pt x="236" y="63"/>
                      <a:pt x="238" y="52"/>
                      <a:pt x="245" y="46"/>
                    </a:cubicBezTo>
                    <a:cubicBezTo>
                      <a:pt x="253" y="39"/>
                      <a:pt x="264" y="41"/>
                      <a:pt x="270" y="49"/>
                    </a:cubicBezTo>
                    <a:cubicBezTo>
                      <a:pt x="277" y="56"/>
                      <a:pt x="275" y="68"/>
                      <a:pt x="267" y="74"/>
                    </a:cubicBezTo>
                    <a:close/>
                  </a:path>
                </a:pathLst>
              </a:custGeom>
              <a:solidFill>
                <a:srgbClr val="50717F"/>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09" name="iS1ide-Freeform: Shape 35"/>
              <p:cNvSpPr/>
              <p:nvPr/>
            </p:nvSpPr>
            <p:spPr bwMode="auto">
              <a:xfrm>
                <a:off x="3616071" y="3197815"/>
                <a:ext cx="93800" cy="93800"/>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9" y="30"/>
                      <a:pt x="18" y="31"/>
                      <a:pt x="24" y="26"/>
                    </a:cubicBezTo>
                    <a:cubicBezTo>
                      <a:pt x="30" y="22"/>
                      <a:pt x="31" y="13"/>
                      <a:pt x="26" y="7"/>
                    </a:cubicBezTo>
                    <a:cubicBezTo>
                      <a:pt x="21" y="1"/>
                      <a:pt x="13" y="0"/>
                      <a:pt x="7" y="5"/>
                    </a:cubicBezTo>
                    <a:close/>
                    <a:moveTo>
                      <a:pt x="22" y="24"/>
                    </a:moveTo>
                    <a:cubicBezTo>
                      <a:pt x="17" y="27"/>
                      <a:pt x="11" y="27"/>
                      <a:pt x="7" y="22"/>
                    </a:cubicBezTo>
                    <a:cubicBezTo>
                      <a:pt x="4" y="18"/>
                      <a:pt x="4" y="11"/>
                      <a:pt x="9" y="7"/>
                    </a:cubicBezTo>
                    <a:cubicBezTo>
                      <a:pt x="13" y="4"/>
                      <a:pt x="20" y="5"/>
                      <a:pt x="24" y="9"/>
                    </a:cubicBezTo>
                    <a:cubicBezTo>
                      <a:pt x="27" y="14"/>
                      <a:pt x="26" y="20"/>
                      <a:pt x="22" y="24"/>
                    </a:cubicBezTo>
                    <a:close/>
                  </a:path>
                </a:pathLst>
              </a:custGeom>
              <a:solidFill>
                <a:schemeClr val="bg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10" name="iS1ide-Freeform: Shape 36"/>
              <p:cNvSpPr/>
              <p:nvPr/>
            </p:nvSpPr>
            <p:spPr bwMode="auto">
              <a:xfrm>
                <a:off x="3599518" y="3181263"/>
                <a:ext cx="126905" cy="126905"/>
              </a:xfrm>
              <a:custGeom>
                <a:avLst/>
                <a:gdLst/>
                <a:ahLst/>
                <a:cxnLst>
                  <a:cxn ang="0">
                    <a:pos x="9" y="7"/>
                  </a:cxn>
                  <a:cxn ang="0">
                    <a:pos x="6" y="32"/>
                  </a:cxn>
                  <a:cxn ang="0">
                    <a:pos x="31" y="35"/>
                  </a:cxn>
                  <a:cxn ang="0">
                    <a:pos x="34" y="10"/>
                  </a:cxn>
                  <a:cxn ang="0">
                    <a:pos x="9" y="7"/>
                  </a:cxn>
                  <a:cxn ang="0">
                    <a:pos x="29" y="31"/>
                  </a:cxn>
                  <a:cxn ang="0">
                    <a:pos x="10" y="29"/>
                  </a:cxn>
                  <a:cxn ang="0">
                    <a:pos x="12" y="10"/>
                  </a:cxn>
                  <a:cxn ang="0">
                    <a:pos x="31" y="12"/>
                  </a:cxn>
                  <a:cxn ang="0">
                    <a:pos x="29" y="31"/>
                  </a:cxn>
                </a:cxnLst>
                <a:rect l="0" t="0" r="r" b="b"/>
                <a:pathLst>
                  <a:path w="41" h="41">
                    <a:moveTo>
                      <a:pt x="9" y="7"/>
                    </a:moveTo>
                    <a:cubicBezTo>
                      <a:pt x="2" y="13"/>
                      <a:pt x="0" y="24"/>
                      <a:pt x="6" y="32"/>
                    </a:cubicBezTo>
                    <a:cubicBezTo>
                      <a:pt x="12" y="39"/>
                      <a:pt x="24" y="41"/>
                      <a:pt x="31" y="35"/>
                    </a:cubicBezTo>
                    <a:cubicBezTo>
                      <a:pt x="39" y="29"/>
                      <a:pt x="41" y="17"/>
                      <a:pt x="34" y="10"/>
                    </a:cubicBezTo>
                    <a:cubicBezTo>
                      <a:pt x="28" y="2"/>
                      <a:pt x="17" y="0"/>
                      <a:pt x="9" y="7"/>
                    </a:cubicBezTo>
                    <a:close/>
                    <a:moveTo>
                      <a:pt x="29" y="31"/>
                    </a:moveTo>
                    <a:cubicBezTo>
                      <a:pt x="23" y="36"/>
                      <a:pt x="14" y="35"/>
                      <a:pt x="10" y="29"/>
                    </a:cubicBezTo>
                    <a:cubicBezTo>
                      <a:pt x="5" y="23"/>
                      <a:pt x="6" y="15"/>
                      <a:pt x="12" y="10"/>
                    </a:cubicBezTo>
                    <a:cubicBezTo>
                      <a:pt x="18" y="5"/>
                      <a:pt x="26" y="6"/>
                      <a:pt x="31" y="12"/>
                    </a:cubicBezTo>
                    <a:cubicBezTo>
                      <a:pt x="36" y="18"/>
                      <a:pt x="35" y="27"/>
                      <a:pt x="29" y="31"/>
                    </a:cubicBezTo>
                    <a:close/>
                  </a:path>
                </a:pathLst>
              </a:custGeom>
              <a:solidFill>
                <a:schemeClr val="accent2">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11" name="iS1ide-Freeform: Shape 37"/>
              <p:cNvSpPr/>
              <p:nvPr/>
            </p:nvSpPr>
            <p:spPr bwMode="auto">
              <a:xfrm>
                <a:off x="3679523" y="2891588"/>
                <a:ext cx="411064" cy="361406"/>
              </a:xfrm>
              <a:custGeom>
                <a:avLst/>
                <a:gdLst/>
                <a:ahLst/>
                <a:cxnLst>
                  <a:cxn ang="0">
                    <a:pos x="3" y="105"/>
                  </a:cxn>
                  <a:cxn ang="0">
                    <a:pos x="3" y="105"/>
                  </a:cxn>
                  <a:cxn ang="0">
                    <a:pos x="16" y="91"/>
                  </a:cxn>
                  <a:cxn ang="0">
                    <a:pos x="16" y="91"/>
                  </a:cxn>
                  <a:cxn ang="0">
                    <a:pos x="107" y="33"/>
                  </a:cxn>
                  <a:cxn ang="0">
                    <a:pos x="107" y="33"/>
                  </a:cxn>
                  <a:cxn ang="0">
                    <a:pos x="129" y="0"/>
                  </a:cxn>
                  <a:cxn ang="0">
                    <a:pos x="129" y="0"/>
                  </a:cxn>
                  <a:cxn ang="0">
                    <a:pos x="131" y="0"/>
                  </a:cxn>
                  <a:cxn ang="0">
                    <a:pos x="108" y="34"/>
                  </a:cxn>
                  <a:cxn ang="0">
                    <a:pos x="108" y="34"/>
                  </a:cxn>
                  <a:cxn ang="0">
                    <a:pos x="17" y="93"/>
                  </a:cxn>
                  <a:cxn ang="0">
                    <a:pos x="17" y="93"/>
                  </a:cxn>
                  <a:cxn ang="0">
                    <a:pos x="5" y="106"/>
                  </a:cxn>
                  <a:cxn ang="0">
                    <a:pos x="5" y="106"/>
                  </a:cxn>
                  <a:cxn ang="0">
                    <a:pos x="5" y="114"/>
                  </a:cxn>
                  <a:cxn ang="0">
                    <a:pos x="5" y="117"/>
                  </a:cxn>
                  <a:cxn ang="0">
                    <a:pos x="3" y="105"/>
                  </a:cxn>
                </a:cxnLst>
                <a:rect l="0" t="0" r="r" b="b"/>
                <a:pathLst>
                  <a:path w="133" h="117">
                    <a:moveTo>
                      <a:pt x="3" y="105"/>
                    </a:moveTo>
                    <a:cubicBezTo>
                      <a:pt x="3" y="105"/>
                      <a:pt x="3" y="105"/>
                      <a:pt x="3" y="105"/>
                    </a:cubicBezTo>
                    <a:cubicBezTo>
                      <a:pt x="5" y="100"/>
                      <a:pt x="10" y="96"/>
                      <a:pt x="16" y="91"/>
                    </a:cubicBezTo>
                    <a:cubicBezTo>
                      <a:pt x="16" y="91"/>
                      <a:pt x="16" y="91"/>
                      <a:pt x="16" y="91"/>
                    </a:cubicBezTo>
                    <a:cubicBezTo>
                      <a:pt x="38" y="73"/>
                      <a:pt x="81" y="53"/>
                      <a:pt x="107" y="33"/>
                    </a:cubicBezTo>
                    <a:cubicBezTo>
                      <a:pt x="107" y="33"/>
                      <a:pt x="107" y="33"/>
                      <a:pt x="107" y="33"/>
                    </a:cubicBezTo>
                    <a:cubicBezTo>
                      <a:pt x="122" y="22"/>
                      <a:pt x="131" y="10"/>
                      <a:pt x="129" y="0"/>
                    </a:cubicBezTo>
                    <a:cubicBezTo>
                      <a:pt x="129" y="0"/>
                      <a:pt x="129" y="0"/>
                      <a:pt x="129" y="0"/>
                    </a:cubicBezTo>
                    <a:cubicBezTo>
                      <a:pt x="131" y="0"/>
                      <a:pt x="131" y="0"/>
                      <a:pt x="131" y="0"/>
                    </a:cubicBezTo>
                    <a:cubicBezTo>
                      <a:pt x="133" y="11"/>
                      <a:pt x="123" y="23"/>
                      <a:pt x="108" y="34"/>
                    </a:cubicBezTo>
                    <a:cubicBezTo>
                      <a:pt x="108" y="34"/>
                      <a:pt x="108" y="34"/>
                      <a:pt x="108" y="34"/>
                    </a:cubicBezTo>
                    <a:cubicBezTo>
                      <a:pt x="82" y="55"/>
                      <a:pt x="39" y="75"/>
                      <a:pt x="17" y="93"/>
                    </a:cubicBezTo>
                    <a:cubicBezTo>
                      <a:pt x="17" y="93"/>
                      <a:pt x="17" y="93"/>
                      <a:pt x="17" y="93"/>
                    </a:cubicBezTo>
                    <a:cubicBezTo>
                      <a:pt x="11" y="97"/>
                      <a:pt x="7" y="102"/>
                      <a:pt x="5" y="106"/>
                    </a:cubicBezTo>
                    <a:cubicBezTo>
                      <a:pt x="5" y="106"/>
                      <a:pt x="5" y="106"/>
                      <a:pt x="5" y="106"/>
                    </a:cubicBezTo>
                    <a:cubicBezTo>
                      <a:pt x="3" y="110"/>
                      <a:pt x="4" y="111"/>
                      <a:pt x="5" y="114"/>
                    </a:cubicBezTo>
                    <a:cubicBezTo>
                      <a:pt x="5" y="117"/>
                      <a:pt x="5" y="117"/>
                      <a:pt x="5" y="117"/>
                    </a:cubicBezTo>
                    <a:cubicBezTo>
                      <a:pt x="5" y="117"/>
                      <a:pt x="0" y="109"/>
                      <a:pt x="3" y="105"/>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12" name="iS1ide-Freeform: Shape 38"/>
              <p:cNvSpPr/>
              <p:nvPr/>
            </p:nvSpPr>
            <p:spPr bwMode="auto">
              <a:xfrm>
                <a:off x="3679523" y="3153674"/>
                <a:ext cx="33106" cy="35865"/>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1" y="11"/>
                      <a:pt x="2" y="12"/>
                    </a:cubicBezTo>
                    <a:cubicBezTo>
                      <a:pt x="4" y="9"/>
                      <a:pt x="7" y="5"/>
                      <a:pt x="11"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13" name="iS1ide-Freeform: Shape 39"/>
              <p:cNvSpPr/>
              <p:nvPr/>
            </p:nvSpPr>
            <p:spPr bwMode="auto">
              <a:xfrm>
                <a:off x="3662970" y="3186780"/>
                <a:ext cx="22071" cy="38623"/>
              </a:xfrm>
              <a:custGeom>
                <a:avLst/>
                <a:gdLst/>
                <a:ahLst/>
                <a:cxnLst>
                  <a:cxn ang="0">
                    <a:pos x="1" y="6"/>
                  </a:cxn>
                  <a:cxn ang="0">
                    <a:pos x="5" y="10"/>
                  </a:cxn>
                  <a:cxn ang="0">
                    <a:pos x="4" y="9"/>
                  </a:cxn>
                  <a:cxn ang="0">
                    <a:pos x="3" y="7"/>
                  </a:cxn>
                  <a:cxn ang="0">
                    <a:pos x="7" y="1"/>
                  </a:cxn>
                  <a:cxn ang="0">
                    <a:pos x="5" y="0"/>
                  </a:cxn>
                  <a:cxn ang="0">
                    <a:pos x="1" y="6"/>
                  </a:cxn>
                </a:cxnLst>
                <a:rect l="0" t="0" r="r" b="b"/>
                <a:pathLst>
                  <a:path w="7" h="12">
                    <a:moveTo>
                      <a:pt x="1" y="6"/>
                    </a:moveTo>
                    <a:cubicBezTo>
                      <a:pt x="0" y="8"/>
                      <a:pt x="1" y="12"/>
                      <a:pt x="5" y="10"/>
                    </a:cubicBezTo>
                    <a:cubicBezTo>
                      <a:pt x="4" y="9"/>
                      <a:pt x="4" y="9"/>
                      <a:pt x="4" y="9"/>
                    </a:cubicBezTo>
                    <a:cubicBezTo>
                      <a:pt x="3" y="9"/>
                      <a:pt x="2" y="9"/>
                      <a:pt x="3" y="7"/>
                    </a:cubicBezTo>
                    <a:cubicBezTo>
                      <a:pt x="4" y="5"/>
                      <a:pt x="5" y="3"/>
                      <a:pt x="7" y="1"/>
                    </a:cubicBezTo>
                    <a:cubicBezTo>
                      <a:pt x="6" y="0"/>
                      <a:pt x="6" y="0"/>
                      <a:pt x="5" y="0"/>
                    </a:cubicBezTo>
                    <a:cubicBezTo>
                      <a:pt x="3" y="2"/>
                      <a:pt x="2" y="4"/>
                      <a:pt x="1" y="6"/>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4" name="组合 3"/>
            <p:cNvGrpSpPr/>
            <p:nvPr/>
          </p:nvGrpSpPr>
          <p:grpSpPr>
            <a:xfrm>
              <a:off x="3673854" y="2173426"/>
              <a:ext cx="1687165" cy="2254593"/>
              <a:chOff x="3673854" y="2173426"/>
              <a:chExt cx="1687165" cy="2254593"/>
            </a:xfrm>
          </p:grpSpPr>
          <p:sp>
            <p:nvSpPr>
              <p:cNvPr id="14" name="îŝḷîḓé-Freeform: Shape 24"/>
              <p:cNvSpPr/>
              <p:nvPr/>
            </p:nvSpPr>
            <p:spPr bwMode="auto">
              <a:xfrm>
                <a:off x="4434282" y="3740498"/>
                <a:ext cx="405721" cy="263469"/>
              </a:xfrm>
              <a:custGeom>
                <a:avLst/>
                <a:gdLst/>
                <a:ahLst/>
                <a:cxnLst>
                  <a:cxn ang="0">
                    <a:pos x="27" y="64"/>
                  </a:cxn>
                  <a:cxn ang="0">
                    <a:pos x="121" y="1"/>
                  </a:cxn>
                  <a:cxn ang="0">
                    <a:pos x="120" y="0"/>
                  </a:cxn>
                  <a:cxn ang="0">
                    <a:pos x="17" y="70"/>
                  </a:cxn>
                  <a:cxn ang="0">
                    <a:pos x="0" y="87"/>
                  </a:cxn>
                  <a:cxn ang="0">
                    <a:pos x="1" y="88"/>
                  </a:cxn>
                  <a:cxn ang="0">
                    <a:pos x="27" y="64"/>
                  </a:cxn>
                </a:cxnLst>
                <a:rect l="0" t="0" r="r" b="b"/>
                <a:pathLst>
                  <a:path w="121" h="88">
                    <a:moveTo>
                      <a:pt x="27" y="64"/>
                    </a:moveTo>
                    <a:cubicBezTo>
                      <a:pt x="49" y="44"/>
                      <a:pt x="83" y="31"/>
                      <a:pt x="121" y="1"/>
                    </a:cubicBezTo>
                    <a:cubicBezTo>
                      <a:pt x="120" y="0"/>
                      <a:pt x="120" y="0"/>
                      <a:pt x="120" y="0"/>
                    </a:cubicBezTo>
                    <a:cubicBezTo>
                      <a:pt x="76" y="34"/>
                      <a:pt x="41" y="45"/>
                      <a:pt x="17" y="70"/>
                    </a:cubicBezTo>
                    <a:cubicBezTo>
                      <a:pt x="10" y="76"/>
                      <a:pt x="5" y="82"/>
                      <a:pt x="0" y="87"/>
                    </a:cubicBezTo>
                    <a:cubicBezTo>
                      <a:pt x="1" y="88"/>
                      <a:pt x="1" y="88"/>
                      <a:pt x="1" y="88"/>
                    </a:cubicBezTo>
                    <a:cubicBezTo>
                      <a:pt x="8" y="81"/>
                      <a:pt x="16" y="73"/>
                      <a:pt x="27" y="64"/>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15" name="Group 25"/>
              <p:cNvGrpSpPr/>
              <p:nvPr/>
            </p:nvGrpSpPr>
            <p:grpSpPr>
              <a:xfrm>
                <a:off x="4359147" y="2923207"/>
                <a:ext cx="622103" cy="889881"/>
                <a:chOff x="3640900" y="2047391"/>
                <a:chExt cx="571075" cy="913168"/>
              </a:xfrm>
            </p:grpSpPr>
            <p:sp>
              <p:nvSpPr>
                <p:cNvPr id="114" name="îŝḷîḓé-Freeform: Shape 30"/>
                <p:cNvSpPr/>
                <p:nvPr/>
              </p:nvSpPr>
              <p:spPr bwMode="auto">
                <a:xfrm>
                  <a:off x="3642825" y="2058426"/>
                  <a:ext cx="567226" cy="902133"/>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283"/>
                    </a:cxn>
                    <a:cxn ang="0">
                      <a:pos x="10" y="291"/>
                    </a:cxn>
                    <a:cxn ang="0">
                      <a:pos x="176" y="291"/>
                    </a:cxn>
                    <a:cxn ang="0">
                      <a:pos x="185" y="283"/>
                    </a:cxn>
                    <a:cxn ang="0">
                      <a:pos x="185" y="82"/>
                    </a:cxn>
                    <a:cxn ang="0">
                      <a:pos x="186" y="72"/>
                    </a:cxn>
                    <a:cxn ang="0">
                      <a:pos x="186" y="72"/>
                    </a:cxn>
                    <a:cxn ang="0">
                      <a:pos x="142" y="278"/>
                    </a:cxn>
                    <a:cxn ang="0">
                      <a:pos x="123" y="259"/>
                    </a:cxn>
                    <a:cxn ang="0">
                      <a:pos x="142" y="240"/>
                    </a:cxn>
                    <a:cxn ang="0">
                      <a:pos x="162" y="259"/>
                    </a:cxn>
                    <a:cxn ang="0">
                      <a:pos x="142" y="278"/>
                    </a:cxn>
                  </a:cxnLst>
                  <a:rect l="0" t="0" r="r" b="b"/>
                  <a:pathLst>
                    <a:path w="186" h="292">
                      <a:moveTo>
                        <a:pt x="186" y="72"/>
                      </a:moveTo>
                      <a:cubicBezTo>
                        <a:pt x="186" y="71"/>
                        <a:pt x="185" y="71"/>
                        <a:pt x="185" y="71"/>
                      </a:cubicBezTo>
                      <a:cubicBezTo>
                        <a:pt x="185" y="71"/>
                        <a:pt x="185" y="71"/>
                        <a:pt x="185" y="71"/>
                      </a:cubicBezTo>
                      <a:cubicBezTo>
                        <a:pt x="185" y="71"/>
                        <a:pt x="182" y="68"/>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8"/>
                        <a:pt x="1" y="71"/>
                        <a:pt x="1" y="71"/>
                      </a:cubicBezTo>
                      <a:cubicBezTo>
                        <a:pt x="1" y="71"/>
                        <a:pt x="1" y="71"/>
                        <a:pt x="1" y="71"/>
                      </a:cubicBezTo>
                      <a:cubicBezTo>
                        <a:pt x="1" y="71"/>
                        <a:pt x="0" y="71"/>
                        <a:pt x="0" y="72"/>
                      </a:cubicBezTo>
                      <a:cubicBezTo>
                        <a:pt x="0" y="72"/>
                        <a:pt x="0" y="72"/>
                        <a:pt x="0" y="72"/>
                      </a:cubicBezTo>
                      <a:cubicBezTo>
                        <a:pt x="0" y="72"/>
                        <a:pt x="1" y="76"/>
                        <a:pt x="1" y="82"/>
                      </a:cubicBezTo>
                      <a:cubicBezTo>
                        <a:pt x="1" y="283"/>
                        <a:pt x="1" y="283"/>
                        <a:pt x="1" y="283"/>
                      </a:cubicBezTo>
                      <a:cubicBezTo>
                        <a:pt x="1" y="288"/>
                        <a:pt x="5" y="292"/>
                        <a:pt x="10" y="291"/>
                      </a:cubicBezTo>
                      <a:cubicBezTo>
                        <a:pt x="176" y="291"/>
                        <a:pt x="176" y="291"/>
                        <a:pt x="176" y="291"/>
                      </a:cubicBezTo>
                      <a:cubicBezTo>
                        <a:pt x="181" y="292"/>
                        <a:pt x="185" y="288"/>
                        <a:pt x="185" y="283"/>
                      </a:cubicBezTo>
                      <a:cubicBezTo>
                        <a:pt x="185" y="82"/>
                        <a:pt x="185" y="82"/>
                        <a:pt x="185" y="82"/>
                      </a:cubicBezTo>
                      <a:cubicBezTo>
                        <a:pt x="185" y="76"/>
                        <a:pt x="186" y="72"/>
                        <a:pt x="186" y="72"/>
                      </a:cubicBezTo>
                      <a:cubicBezTo>
                        <a:pt x="186" y="72"/>
                        <a:pt x="186" y="72"/>
                        <a:pt x="186" y="72"/>
                      </a:cubicBezTo>
                      <a:close/>
                      <a:moveTo>
                        <a:pt x="142" y="278"/>
                      </a:moveTo>
                      <a:cubicBezTo>
                        <a:pt x="132" y="278"/>
                        <a:pt x="123" y="270"/>
                        <a:pt x="123" y="259"/>
                      </a:cubicBezTo>
                      <a:cubicBezTo>
                        <a:pt x="123" y="248"/>
                        <a:pt x="132" y="240"/>
                        <a:pt x="142" y="240"/>
                      </a:cubicBezTo>
                      <a:cubicBezTo>
                        <a:pt x="153" y="240"/>
                        <a:pt x="162" y="248"/>
                        <a:pt x="162" y="259"/>
                      </a:cubicBezTo>
                      <a:cubicBezTo>
                        <a:pt x="162" y="270"/>
                        <a:pt x="153" y="278"/>
                        <a:pt x="142" y="278"/>
                      </a:cubicBezTo>
                      <a:close/>
                    </a:path>
                  </a:pathLst>
                </a:custGeom>
                <a:solidFill>
                  <a:schemeClr val="accent2">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15" name="îŝḷîḓé-Freeform: Shape 31"/>
                <p:cNvSpPr/>
                <p:nvPr/>
              </p:nvSpPr>
              <p:spPr bwMode="auto">
                <a:xfrm>
                  <a:off x="3640900" y="2047391"/>
                  <a:ext cx="571075" cy="902133"/>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283"/>
                    </a:cxn>
                    <a:cxn ang="0">
                      <a:pos x="10" y="293"/>
                    </a:cxn>
                    <a:cxn ang="0">
                      <a:pos x="176" y="293"/>
                    </a:cxn>
                    <a:cxn ang="0">
                      <a:pos x="185" y="283"/>
                    </a:cxn>
                    <a:cxn ang="0">
                      <a:pos x="185" y="82"/>
                    </a:cxn>
                    <a:cxn ang="0">
                      <a:pos x="186" y="72"/>
                    </a:cxn>
                    <a:cxn ang="0">
                      <a:pos x="186" y="72"/>
                    </a:cxn>
                    <a:cxn ang="0">
                      <a:pos x="142" y="279"/>
                    </a:cxn>
                    <a:cxn ang="0">
                      <a:pos x="123" y="259"/>
                    </a:cxn>
                    <a:cxn ang="0">
                      <a:pos x="142" y="240"/>
                    </a:cxn>
                    <a:cxn ang="0">
                      <a:pos x="162" y="259"/>
                    </a:cxn>
                    <a:cxn ang="0">
                      <a:pos x="142" y="279"/>
                    </a:cxn>
                  </a:cxnLst>
                  <a:rect l="0" t="0" r="r" b="b"/>
                  <a:pathLst>
                    <a:path w="186" h="293">
                      <a:moveTo>
                        <a:pt x="186" y="72"/>
                      </a:moveTo>
                      <a:cubicBezTo>
                        <a:pt x="186" y="72"/>
                        <a:pt x="185" y="71"/>
                        <a:pt x="185" y="71"/>
                      </a:cubicBezTo>
                      <a:cubicBezTo>
                        <a:pt x="185" y="71"/>
                        <a:pt x="185" y="71"/>
                        <a:pt x="185" y="71"/>
                      </a:cubicBezTo>
                      <a:cubicBezTo>
                        <a:pt x="185" y="71"/>
                        <a:pt x="182" y="68"/>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8"/>
                        <a:pt x="1" y="71"/>
                        <a:pt x="1" y="71"/>
                      </a:cubicBezTo>
                      <a:cubicBezTo>
                        <a:pt x="1" y="71"/>
                        <a:pt x="1" y="71"/>
                        <a:pt x="1" y="71"/>
                      </a:cubicBezTo>
                      <a:cubicBezTo>
                        <a:pt x="1" y="71"/>
                        <a:pt x="0" y="72"/>
                        <a:pt x="0" y="72"/>
                      </a:cubicBezTo>
                      <a:cubicBezTo>
                        <a:pt x="0" y="72"/>
                        <a:pt x="0" y="72"/>
                        <a:pt x="0" y="72"/>
                      </a:cubicBezTo>
                      <a:cubicBezTo>
                        <a:pt x="0" y="72"/>
                        <a:pt x="1" y="76"/>
                        <a:pt x="1" y="82"/>
                      </a:cubicBezTo>
                      <a:cubicBezTo>
                        <a:pt x="1" y="283"/>
                        <a:pt x="1" y="283"/>
                        <a:pt x="1" y="283"/>
                      </a:cubicBezTo>
                      <a:cubicBezTo>
                        <a:pt x="1" y="288"/>
                        <a:pt x="5" y="293"/>
                        <a:pt x="10" y="293"/>
                      </a:cubicBezTo>
                      <a:cubicBezTo>
                        <a:pt x="176" y="293"/>
                        <a:pt x="176" y="293"/>
                        <a:pt x="176" y="293"/>
                      </a:cubicBezTo>
                      <a:cubicBezTo>
                        <a:pt x="181" y="293"/>
                        <a:pt x="185" y="288"/>
                        <a:pt x="185" y="283"/>
                      </a:cubicBezTo>
                      <a:cubicBezTo>
                        <a:pt x="185" y="82"/>
                        <a:pt x="185" y="82"/>
                        <a:pt x="185" y="82"/>
                      </a:cubicBezTo>
                      <a:cubicBezTo>
                        <a:pt x="185" y="76"/>
                        <a:pt x="186" y="72"/>
                        <a:pt x="186" y="72"/>
                      </a:cubicBezTo>
                      <a:cubicBezTo>
                        <a:pt x="186" y="72"/>
                        <a:pt x="186" y="72"/>
                        <a:pt x="186" y="72"/>
                      </a:cubicBezTo>
                      <a:close/>
                      <a:moveTo>
                        <a:pt x="142" y="279"/>
                      </a:moveTo>
                      <a:cubicBezTo>
                        <a:pt x="132" y="279"/>
                        <a:pt x="123" y="270"/>
                        <a:pt x="123" y="259"/>
                      </a:cubicBezTo>
                      <a:cubicBezTo>
                        <a:pt x="123" y="248"/>
                        <a:pt x="132" y="240"/>
                        <a:pt x="142" y="240"/>
                      </a:cubicBezTo>
                      <a:cubicBezTo>
                        <a:pt x="153" y="240"/>
                        <a:pt x="162" y="248"/>
                        <a:pt x="162" y="259"/>
                      </a:cubicBezTo>
                      <a:cubicBezTo>
                        <a:pt x="162" y="270"/>
                        <a:pt x="153" y="279"/>
                        <a:pt x="142" y="279"/>
                      </a:cubicBezTo>
                      <a:close/>
                    </a:path>
                  </a:pathLst>
                </a:custGeom>
                <a:solidFill>
                  <a:srgbClr val="50717F"/>
                </a:solidFill>
                <a:ln w="9525">
                  <a:noFill/>
                  <a:round/>
                </a:ln>
              </p:spPr>
              <p:txBody>
                <a:bodyPr anchor="ctr"/>
                <a:lstStyle/>
                <a:p>
                  <a:pPr algn="ctr"/>
                  <a:endParaRPr dirty="0">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
            <p:nvSpPr>
              <p:cNvPr id="33" name="iS1ide-TextBox 135"/>
              <p:cNvSpPr txBox="1"/>
              <p:nvPr/>
            </p:nvSpPr>
            <p:spPr>
              <a:xfrm rot="19338731">
                <a:off x="3673854" y="4255151"/>
                <a:ext cx="673239" cy="172868"/>
              </a:xfrm>
              <a:prstGeom prst="rect">
                <a:avLst/>
              </a:prstGeom>
              <a:noFill/>
            </p:spPr>
            <p:txBody>
              <a:bodyPr wrap="none">
                <a:normAutofit fontScale="62500" lnSpcReduction="20000"/>
              </a:bodyPr>
              <a:lstStyle/>
              <a:p>
                <a:r>
                  <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9" name="iS1ide-TextBox 141"/>
              <p:cNvSpPr txBox="1"/>
              <p:nvPr/>
            </p:nvSpPr>
            <p:spPr>
              <a:xfrm>
                <a:off x="4442080" y="3209039"/>
                <a:ext cx="456238" cy="371284"/>
              </a:xfrm>
              <a:prstGeom prst="rect">
                <a:avLst/>
              </a:prstGeom>
              <a:noFill/>
              <a:ln>
                <a:noFill/>
              </a:ln>
            </p:spPr>
            <p:txBody>
              <a:bodyPr wrap="none" anchor="ctr" anchorCtr="1">
                <a:normAutofit/>
              </a:bodyPr>
              <a:lstStyle/>
              <a:p>
                <a:pPr algn="ctr"/>
                <a:r>
                  <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35%</a:t>
                </a:r>
                <a:endPar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47" name="Group 5"/>
              <p:cNvGrpSpPr/>
              <p:nvPr/>
            </p:nvGrpSpPr>
            <p:grpSpPr>
              <a:xfrm>
                <a:off x="4114032" y="2173426"/>
                <a:ext cx="1246987" cy="749781"/>
                <a:chOff x="3360424" y="1358596"/>
                <a:chExt cx="1776124" cy="1067938"/>
              </a:xfrm>
            </p:grpSpPr>
            <p:sp>
              <p:nvSpPr>
                <p:cNvPr id="54" name="iS1ide-TextBox 156"/>
                <p:cNvSpPr txBox="1"/>
                <p:nvPr/>
              </p:nvSpPr>
              <p:spPr bwMode="auto">
                <a:xfrm>
                  <a:off x="3360424" y="1358596"/>
                  <a:ext cx="1776124" cy="289066"/>
                </a:xfrm>
                <a:prstGeom prst="rect">
                  <a:avLst/>
                </a:prstGeom>
                <a:noFill/>
              </p:spPr>
              <p:txBody>
                <a:bodyPr wrap="none" lIns="0" tIns="0" rIns="0" bIns="0" anchor="ctr" anchorCtr="1">
                  <a:noAutofit/>
                </a:bodyPr>
                <a:lstStyle/>
                <a:p>
                  <a:pPr latinLnBrk="0"/>
                  <a:r>
                    <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55" name="iS1ide-TextBox 157"/>
                <p:cNvSpPr txBox="1"/>
                <p:nvPr/>
              </p:nvSpPr>
              <p:spPr bwMode="auto">
                <a:xfrm>
                  <a:off x="3360424" y="1647662"/>
                  <a:ext cx="1776124" cy="778872"/>
                </a:xfrm>
                <a:prstGeom prst="rect">
                  <a:avLst/>
                </a:prstGeom>
                <a:noFill/>
              </p:spPr>
              <p:txBody>
                <a:bodyPr wrap="square" lIns="90000" tIns="46800" rIns="90000" bIns="46800" anchor="t" anchorCtr="1">
                  <a:noAutofit/>
                </a:bodyPr>
                <a:lstStyle/>
                <a:p>
                  <a:pPr latinLnBrk="0">
                    <a:lnSpc>
                      <a:spcPct val="120000"/>
                    </a:lnSpc>
                  </a:pPr>
                  <a:r>
                    <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点击此处更换文本 </a:t>
                  </a:r>
                  <a:endPar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grpSp>
      <p:grpSp>
        <p:nvGrpSpPr>
          <p:cNvPr id="117" name="组合 116"/>
          <p:cNvGrpSpPr/>
          <p:nvPr/>
        </p:nvGrpSpPr>
        <p:grpSpPr>
          <a:xfrm>
            <a:off x="5945372" y="1998675"/>
            <a:ext cx="1768413" cy="2728496"/>
            <a:chOff x="5945372" y="1998675"/>
            <a:chExt cx="1768413" cy="2728496"/>
          </a:xfrm>
        </p:grpSpPr>
        <p:sp>
          <p:nvSpPr>
            <p:cNvPr id="20" name="iS1ide-Freeform: Shape 68"/>
            <p:cNvSpPr/>
            <p:nvPr/>
          </p:nvSpPr>
          <p:spPr bwMode="auto">
            <a:xfrm>
              <a:off x="6858992" y="3721678"/>
              <a:ext cx="405721" cy="263469"/>
            </a:xfrm>
            <a:custGeom>
              <a:avLst/>
              <a:gdLst/>
              <a:ahLst/>
              <a:cxnLst>
                <a:cxn ang="0">
                  <a:pos x="27" y="64"/>
                </a:cxn>
                <a:cxn ang="0">
                  <a:pos x="121" y="2"/>
                </a:cxn>
                <a:cxn ang="0">
                  <a:pos x="120" y="0"/>
                </a:cxn>
                <a:cxn ang="0">
                  <a:pos x="17" y="71"/>
                </a:cxn>
                <a:cxn ang="0">
                  <a:pos x="0" y="87"/>
                </a:cxn>
                <a:cxn ang="0">
                  <a:pos x="1" y="88"/>
                </a:cxn>
                <a:cxn ang="0">
                  <a:pos x="27" y="64"/>
                </a:cxn>
              </a:cxnLst>
              <a:rect l="0" t="0" r="r" b="b"/>
              <a:pathLst>
                <a:path w="121" h="88">
                  <a:moveTo>
                    <a:pt x="27" y="64"/>
                  </a:moveTo>
                  <a:cubicBezTo>
                    <a:pt x="49" y="44"/>
                    <a:pt x="83" y="31"/>
                    <a:pt x="121" y="2"/>
                  </a:cubicBezTo>
                  <a:cubicBezTo>
                    <a:pt x="120" y="0"/>
                    <a:pt x="120" y="0"/>
                    <a:pt x="120" y="0"/>
                  </a:cubicBezTo>
                  <a:cubicBezTo>
                    <a:pt x="76" y="34"/>
                    <a:pt x="41" y="45"/>
                    <a:pt x="17" y="71"/>
                  </a:cubicBezTo>
                  <a:cubicBezTo>
                    <a:pt x="10" y="77"/>
                    <a:pt x="4" y="82"/>
                    <a:pt x="0" y="87"/>
                  </a:cubicBezTo>
                  <a:cubicBezTo>
                    <a:pt x="1" y="88"/>
                    <a:pt x="1" y="88"/>
                    <a:pt x="1" y="88"/>
                  </a:cubicBezTo>
                  <a:cubicBezTo>
                    <a:pt x="8" y="81"/>
                    <a:pt x="16" y="73"/>
                    <a:pt x="27" y="64"/>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21" name="Group 69"/>
            <p:cNvGrpSpPr/>
            <p:nvPr/>
          </p:nvGrpSpPr>
          <p:grpSpPr>
            <a:xfrm>
              <a:off x="6765827" y="2748456"/>
              <a:ext cx="622103" cy="1064630"/>
              <a:chOff x="4989961" y="1868067"/>
              <a:chExt cx="571075" cy="1092490"/>
            </a:xfrm>
          </p:grpSpPr>
          <p:sp>
            <p:nvSpPr>
              <p:cNvPr id="96" name="iS1ide-Freeform: Shape 70"/>
              <p:cNvSpPr/>
              <p:nvPr/>
            </p:nvSpPr>
            <p:spPr bwMode="auto">
              <a:xfrm>
                <a:off x="4993160" y="1879102"/>
                <a:ext cx="564678" cy="1081455"/>
              </a:xfrm>
              <a:custGeom>
                <a:avLst/>
                <a:gdLst/>
                <a:ahLst/>
                <a:cxnLst>
                  <a:cxn ang="0">
                    <a:pos x="186" y="72"/>
                  </a:cxn>
                  <a:cxn ang="0">
                    <a:pos x="185" y="72"/>
                  </a:cxn>
                  <a:cxn ang="0">
                    <a:pos x="185" y="72"/>
                  </a:cxn>
                  <a:cxn ang="0">
                    <a:pos x="177" y="65"/>
                  </a:cxn>
                  <a:cxn ang="0">
                    <a:pos x="147" y="41"/>
                  </a:cxn>
                  <a:cxn ang="0">
                    <a:pos x="132" y="29"/>
                  </a:cxn>
                  <a:cxn ang="0">
                    <a:pos x="101" y="4"/>
                  </a:cxn>
                  <a:cxn ang="0">
                    <a:pos x="85" y="4"/>
                  </a:cxn>
                  <a:cxn ang="0">
                    <a:pos x="54" y="29"/>
                  </a:cxn>
                  <a:cxn ang="0">
                    <a:pos x="39" y="41"/>
                  </a:cxn>
                  <a:cxn ang="0">
                    <a:pos x="9" y="65"/>
                  </a:cxn>
                  <a:cxn ang="0">
                    <a:pos x="1" y="72"/>
                  </a:cxn>
                  <a:cxn ang="0">
                    <a:pos x="1" y="72"/>
                  </a:cxn>
                  <a:cxn ang="0">
                    <a:pos x="0" y="72"/>
                  </a:cxn>
                  <a:cxn ang="0">
                    <a:pos x="0" y="72"/>
                  </a:cxn>
                  <a:cxn ang="0">
                    <a:pos x="1" y="82"/>
                  </a:cxn>
                  <a:cxn ang="0">
                    <a:pos x="1" y="341"/>
                  </a:cxn>
                  <a:cxn ang="0">
                    <a:pos x="10" y="349"/>
                  </a:cxn>
                  <a:cxn ang="0">
                    <a:pos x="176" y="349"/>
                  </a:cxn>
                  <a:cxn ang="0">
                    <a:pos x="185" y="341"/>
                  </a:cxn>
                  <a:cxn ang="0">
                    <a:pos x="185" y="82"/>
                  </a:cxn>
                  <a:cxn ang="0">
                    <a:pos x="186" y="72"/>
                  </a:cxn>
                  <a:cxn ang="0">
                    <a:pos x="186" y="72"/>
                  </a:cxn>
                  <a:cxn ang="0">
                    <a:pos x="142" y="336"/>
                  </a:cxn>
                  <a:cxn ang="0">
                    <a:pos x="123" y="317"/>
                  </a:cxn>
                  <a:cxn ang="0">
                    <a:pos x="142" y="298"/>
                  </a:cxn>
                  <a:cxn ang="0">
                    <a:pos x="162" y="317"/>
                  </a:cxn>
                  <a:cxn ang="0">
                    <a:pos x="142" y="336"/>
                  </a:cxn>
                </a:cxnLst>
                <a:rect l="0" t="0" r="r" b="b"/>
                <a:pathLst>
                  <a:path w="186" h="350">
                    <a:moveTo>
                      <a:pt x="186" y="72"/>
                    </a:moveTo>
                    <a:cubicBezTo>
                      <a:pt x="186" y="72"/>
                      <a:pt x="185" y="72"/>
                      <a:pt x="185" y="72"/>
                    </a:cubicBezTo>
                    <a:cubicBezTo>
                      <a:pt x="185" y="72"/>
                      <a:pt x="185" y="72"/>
                      <a:pt x="185" y="72"/>
                    </a:cubicBezTo>
                    <a:cubicBezTo>
                      <a:pt x="185" y="72"/>
                      <a:pt x="182" y="69"/>
                      <a:pt x="177" y="65"/>
                    </a:cubicBezTo>
                    <a:cubicBezTo>
                      <a:pt x="147" y="41"/>
                      <a:pt x="147" y="41"/>
                      <a:pt x="147" y="41"/>
                    </a:cubicBezTo>
                    <a:cubicBezTo>
                      <a:pt x="143" y="38"/>
                      <a:pt x="136" y="32"/>
                      <a:pt x="132" y="29"/>
                    </a:cubicBezTo>
                    <a:cubicBezTo>
                      <a:pt x="101" y="4"/>
                      <a:pt x="101" y="4"/>
                      <a:pt x="101" y="4"/>
                    </a:cubicBezTo>
                    <a:cubicBezTo>
                      <a:pt x="96" y="0"/>
                      <a:pt x="90" y="0"/>
                      <a:pt x="85" y="4"/>
                    </a:cubicBezTo>
                    <a:cubicBezTo>
                      <a:pt x="54" y="29"/>
                      <a:pt x="54" y="29"/>
                      <a:pt x="54" y="29"/>
                    </a:cubicBezTo>
                    <a:cubicBezTo>
                      <a:pt x="50" y="32"/>
                      <a:pt x="43" y="38"/>
                      <a:pt x="39" y="41"/>
                    </a:cubicBezTo>
                    <a:cubicBezTo>
                      <a:pt x="9" y="65"/>
                      <a:pt x="9" y="65"/>
                      <a:pt x="9" y="65"/>
                    </a:cubicBezTo>
                    <a:cubicBezTo>
                      <a:pt x="4" y="69"/>
                      <a:pt x="1" y="72"/>
                      <a:pt x="1" y="72"/>
                    </a:cubicBezTo>
                    <a:cubicBezTo>
                      <a:pt x="1" y="72"/>
                      <a:pt x="1" y="72"/>
                      <a:pt x="1" y="72"/>
                    </a:cubicBezTo>
                    <a:cubicBezTo>
                      <a:pt x="1" y="72"/>
                      <a:pt x="0" y="72"/>
                      <a:pt x="0" y="72"/>
                    </a:cubicBezTo>
                    <a:cubicBezTo>
                      <a:pt x="0" y="72"/>
                      <a:pt x="0" y="72"/>
                      <a:pt x="0" y="72"/>
                    </a:cubicBezTo>
                    <a:cubicBezTo>
                      <a:pt x="0" y="72"/>
                      <a:pt x="1" y="77"/>
                      <a:pt x="1" y="82"/>
                    </a:cubicBezTo>
                    <a:cubicBezTo>
                      <a:pt x="1" y="341"/>
                      <a:pt x="1" y="341"/>
                      <a:pt x="1" y="341"/>
                    </a:cubicBezTo>
                    <a:cubicBezTo>
                      <a:pt x="1" y="346"/>
                      <a:pt x="5" y="350"/>
                      <a:pt x="10" y="349"/>
                    </a:cubicBezTo>
                    <a:cubicBezTo>
                      <a:pt x="176" y="349"/>
                      <a:pt x="176" y="349"/>
                      <a:pt x="176" y="349"/>
                    </a:cubicBezTo>
                    <a:cubicBezTo>
                      <a:pt x="181" y="350"/>
                      <a:pt x="185" y="346"/>
                      <a:pt x="185" y="341"/>
                    </a:cubicBezTo>
                    <a:cubicBezTo>
                      <a:pt x="185" y="82"/>
                      <a:pt x="185" y="82"/>
                      <a:pt x="185" y="82"/>
                    </a:cubicBezTo>
                    <a:cubicBezTo>
                      <a:pt x="185" y="77"/>
                      <a:pt x="186" y="72"/>
                      <a:pt x="186" y="72"/>
                    </a:cubicBezTo>
                    <a:cubicBezTo>
                      <a:pt x="186" y="72"/>
                      <a:pt x="186" y="72"/>
                      <a:pt x="186" y="72"/>
                    </a:cubicBezTo>
                    <a:close/>
                    <a:moveTo>
                      <a:pt x="142" y="336"/>
                    </a:moveTo>
                    <a:cubicBezTo>
                      <a:pt x="132" y="336"/>
                      <a:pt x="123" y="328"/>
                      <a:pt x="123" y="317"/>
                    </a:cubicBezTo>
                    <a:cubicBezTo>
                      <a:pt x="123" y="306"/>
                      <a:pt x="132" y="298"/>
                      <a:pt x="142" y="298"/>
                    </a:cubicBezTo>
                    <a:cubicBezTo>
                      <a:pt x="153" y="298"/>
                      <a:pt x="162" y="306"/>
                      <a:pt x="162" y="317"/>
                    </a:cubicBezTo>
                    <a:cubicBezTo>
                      <a:pt x="162" y="328"/>
                      <a:pt x="153" y="336"/>
                      <a:pt x="142" y="336"/>
                    </a:cubicBezTo>
                    <a:close/>
                  </a:path>
                </a:pathLst>
              </a:custGeom>
              <a:solidFill>
                <a:schemeClr val="accent4">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7" name="iS1ide-Freeform: Shape 71"/>
              <p:cNvSpPr/>
              <p:nvPr/>
            </p:nvSpPr>
            <p:spPr bwMode="auto">
              <a:xfrm>
                <a:off x="4989961" y="1868067"/>
                <a:ext cx="571075" cy="1081455"/>
              </a:xfrm>
              <a:custGeom>
                <a:avLst/>
                <a:gdLst/>
                <a:ahLst/>
                <a:cxnLst>
                  <a:cxn ang="0">
                    <a:pos x="186" y="72"/>
                  </a:cxn>
                  <a:cxn ang="0">
                    <a:pos x="185" y="72"/>
                  </a:cxn>
                  <a:cxn ang="0">
                    <a:pos x="185" y="72"/>
                  </a:cxn>
                  <a:cxn ang="0">
                    <a:pos x="177" y="66"/>
                  </a:cxn>
                  <a:cxn ang="0">
                    <a:pos x="147" y="41"/>
                  </a:cxn>
                  <a:cxn ang="0">
                    <a:pos x="132" y="29"/>
                  </a:cxn>
                  <a:cxn ang="0">
                    <a:pos x="101" y="4"/>
                  </a:cxn>
                  <a:cxn ang="0">
                    <a:pos x="85" y="4"/>
                  </a:cxn>
                  <a:cxn ang="0">
                    <a:pos x="54" y="29"/>
                  </a:cxn>
                  <a:cxn ang="0">
                    <a:pos x="39" y="41"/>
                  </a:cxn>
                  <a:cxn ang="0">
                    <a:pos x="9" y="66"/>
                  </a:cxn>
                  <a:cxn ang="0">
                    <a:pos x="1" y="72"/>
                  </a:cxn>
                  <a:cxn ang="0">
                    <a:pos x="1" y="72"/>
                  </a:cxn>
                  <a:cxn ang="0">
                    <a:pos x="0" y="72"/>
                  </a:cxn>
                  <a:cxn ang="0">
                    <a:pos x="0" y="72"/>
                  </a:cxn>
                  <a:cxn ang="0">
                    <a:pos x="1" y="82"/>
                  </a:cxn>
                  <a:cxn ang="0">
                    <a:pos x="1" y="341"/>
                  </a:cxn>
                  <a:cxn ang="0">
                    <a:pos x="10" y="351"/>
                  </a:cxn>
                  <a:cxn ang="0">
                    <a:pos x="176" y="351"/>
                  </a:cxn>
                  <a:cxn ang="0">
                    <a:pos x="185" y="341"/>
                  </a:cxn>
                  <a:cxn ang="0">
                    <a:pos x="185" y="82"/>
                  </a:cxn>
                  <a:cxn ang="0">
                    <a:pos x="186" y="72"/>
                  </a:cxn>
                  <a:cxn ang="0">
                    <a:pos x="186" y="72"/>
                  </a:cxn>
                  <a:cxn ang="0">
                    <a:pos x="142" y="337"/>
                  </a:cxn>
                  <a:cxn ang="0">
                    <a:pos x="123" y="317"/>
                  </a:cxn>
                  <a:cxn ang="0">
                    <a:pos x="142" y="298"/>
                  </a:cxn>
                  <a:cxn ang="0">
                    <a:pos x="162" y="317"/>
                  </a:cxn>
                  <a:cxn ang="0">
                    <a:pos x="142" y="337"/>
                  </a:cxn>
                </a:cxnLst>
                <a:rect l="0" t="0" r="r" b="b"/>
                <a:pathLst>
                  <a:path w="186" h="351">
                    <a:moveTo>
                      <a:pt x="186" y="72"/>
                    </a:moveTo>
                    <a:cubicBezTo>
                      <a:pt x="186" y="72"/>
                      <a:pt x="185" y="72"/>
                      <a:pt x="185" y="72"/>
                    </a:cubicBezTo>
                    <a:cubicBezTo>
                      <a:pt x="185" y="72"/>
                      <a:pt x="185" y="72"/>
                      <a:pt x="185" y="72"/>
                    </a:cubicBezTo>
                    <a:cubicBezTo>
                      <a:pt x="185" y="72"/>
                      <a:pt x="182" y="69"/>
                      <a:pt x="177" y="66"/>
                    </a:cubicBezTo>
                    <a:cubicBezTo>
                      <a:pt x="147" y="41"/>
                      <a:pt x="147" y="41"/>
                      <a:pt x="147" y="41"/>
                    </a:cubicBezTo>
                    <a:cubicBezTo>
                      <a:pt x="143" y="38"/>
                      <a:pt x="136" y="32"/>
                      <a:pt x="132" y="29"/>
                    </a:cubicBezTo>
                    <a:cubicBezTo>
                      <a:pt x="101" y="4"/>
                      <a:pt x="101" y="4"/>
                      <a:pt x="101" y="4"/>
                    </a:cubicBezTo>
                    <a:cubicBezTo>
                      <a:pt x="96" y="0"/>
                      <a:pt x="90" y="0"/>
                      <a:pt x="85" y="4"/>
                    </a:cubicBezTo>
                    <a:cubicBezTo>
                      <a:pt x="54" y="29"/>
                      <a:pt x="54" y="29"/>
                      <a:pt x="54" y="29"/>
                    </a:cubicBezTo>
                    <a:cubicBezTo>
                      <a:pt x="50" y="32"/>
                      <a:pt x="43" y="38"/>
                      <a:pt x="39" y="41"/>
                    </a:cubicBezTo>
                    <a:cubicBezTo>
                      <a:pt x="9" y="66"/>
                      <a:pt x="9" y="66"/>
                      <a:pt x="9" y="66"/>
                    </a:cubicBezTo>
                    <a:cubicBezTo>
                      <a:pt x="4" y="69"/>
                      <a:pt x="1" y="72"/>
                      <a:pt x="1" y="72"/>
                    </a:cubicBezTo>
                    <a:cubicBezTo>
                      <a:pt x="1" y="72"/>
                      <a:pt x="1" y="72"/>
                      <a:pt x="1" y="72"/>
                    </a:cubicBezTo>
                    <a:cubicBezTo>
                      <a:pt x="1" y="72"/>
                      <a:pt x="0" y="72"/>
                      <a:pt x="0" y="72"/>
                    </a:cubicBezTo>
                    <a:cubicBezTo>
                      <a:pt x="0" y="72"/>
                      <a:pt x="0" y="72"/>
                      <a:pt x="0" y="72"/>
                    </a:cubicBezTo>
                    <a:cubicBezTo>
                      <a:pt x="0" y="72"/>
                      <a:pt x="1" y="77"/>
                      <a:pt x="1" y="82"/>
                    </a:cubicBezTo>
                    <a:cubicBezTo>
                      <a:pt x="1" y="341"/>
                      <a:pt x="1" y="341"/>
                      <a:pt x="1" y="341"/>
                    </a:cubicBezTo>
                    <a:cubicBezTo>
                      <a:pt x="1" y="346"/>
                      <a:pt x="5" y="351"/>
                      <a:pt x="10" y="351"/>
                    </a:cubicBezTo>
                    <a:cubicBezTo>
                      <a:pt x="176" y="351"/>
                      <a:pt x="176" y="351"/>
                      <a:pt x="176" y="351"/>
                    </a:cubicBezTo>
                    <a:cubicBezTo>
                      <a:pt x="181" y="351"/>
                      <a:pt x="185" y="346"/>
                      <a:pt x="185" y="341"/>
                    </a:cubicBezTo>
                    <a:cubicBezTo>
                      <a:pt x="185" y="82"/>
                      <a:pt x="185" y="82"/>
                      <a:pt x="185" y="82"/>
                    </a:cubicBezTo>
                    <a:cubicBezTo>
                      <a:pt x="185" y="77"/>
                      <a:pt x="186" y="72"/>
                      <a:pt x="186" y="72"/>
                    </a:cubicBezTo>
                    <a:cubicBezTo>
                      <a:pt x="186" y="72"/>
                      <a:pt x="186" y="72"/>
                      <a:pt x="186" y="72"/>
                    </a:cubicBezTo>
                    <a:close/>
                    <a:moveTo>
                      <a:pt x="142" y="337"/>
                    </a:moveTo>
                    <a:cubicBezTo>
                      <a:pt x="132" y="337"/>
                      <a:pt x="123" y="328"/>
                      <a:pt x="123" y="317"/>
                    </a:cubicBezTo>
                    <a:cubicBezTo>
                      <a:pt x="123" y="306"/>
                      <a:pt x="132" y="298"/>
                      <a:pt x="142" y="298"/>
                    </a:cubicBezTo>
                    <a:cubicBezTo>
                      <a:pt x="153" y="298"/>
                      <a:pt x="162" y="306"/>
                      <a:pt x="162" y="317"/>
                    </a:cubicBezTo>
                    <a:cubicBezTo>
                      <a:pt x="162" y="328"/>
                      <a:pt x="153" y="337"/>
                      <a:pt x="142" y="337"/>
                    </a:cubicBezTo>
                    <a:close/>
                  </a:path>
                </a:pathLst>
              </a:custGeom>
              <a:solidFill>
                <a:srgbClr val="50717F"/>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2" name="Group 72"/>
            <p:cNvGrpSpPr/>
            <p:nvPr/>
          </p:nvGrpSpPr>
          <p:grpSpPr>
            <a:xfrm>
              <a:off x="5945372" y="3727061"/>
              <a:ext cx="1322346" cy="1000110"/>
              <a:chOff x="4236804" y="2872275"/>
              <a:chExt cx="1213880" cy="1026280"/>
            </a:xfrm>
          </p:grpSpPr>
          <p:sp>
            <p:nvSpPr>
              <p:cNvPr id="89" name="iS1ide-Freeform: Shape 73"/>
              <p:cNvSpPr/>
              <p:nvPr/>
            </p:nvSpPr>
            <p:spPr bwMode="auto">
              <a:xfrm>
                <a:off x="5053413" y="3126086"/>
                <a:ext cx="52418" cy="60694"/>
              </a:xfrm>
              <a:custGeom>
                <a:avLst/>
                <a:gdLst/>
                <a:ahLst/>
                <a:cxnLst>
                  <a:cxn ang="0">
                    <a:pos x="0" y="3"/>
                  </a:cxn>
                  <a:cxn ang="0">
                    <a:pos x="14" y="6"/>
                  </a:cxn>
                  <a:cxn ang="0">
                    <a:pos x="14" y="6"/>
                  </a:cxn>
                  <a:cxn ang="0">
                    <a:pos x="15" y="20"/>
                  </a:cxn>
                  <a:cxn ang="0">
                    <a:pos x="15"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5" y="0"/>
                      <a:pt x="11" y="2"/>
                      <a:pt x="14" y="6"/>
                    </a:cubicBezTo>
                    <a:cubicBezTo>
                      <a:pt x="14" y="6"/>
                      <a:pt x="14" y="6"/>
                      <a:pt x="14" y="6"/>
                    </a:cubicBezTo>
                    <a:cubicBezTo>
                      <a:pt x="17" y="9"/>
                      <a:pt x="17" y="14"/>
                      <a:pt x="15" y="20"/>
                    </a:cubicBezTo>
                    <a:cubicBezTo>
                      <a:pt x="15" y="20"/>
                      <a:pt x="15" y="20"/>
                      <a:pt x="15" y="20"/>
                    </a:cubicBezTo>
                    <a:cubicBezTo>
                      <a:pt x="13" y="19"/>
                      <a:pt x="13" y="19"/>
                      <a:pt x="13" y="19"/>
                    </a:cubicBezTo>
                    <a:cubicBezTo>
                      <a:pt x="15" y="13"/>
                      <a:pt x="14" y="9"/>
                      <a:pt x="12" y="7"/>
                    </a:cubicBezTo>
                    <a:cubicBezTo>
                      <a:pt x="12" y="7"/>
                      <a:pt x="12" y="7"/>
                      <a:pt x="12" y="7"/>
                    </a:cubicBezTo>
                    <a:cubicBezTo>
                      <a:pt x="10" y="4"/>
                      <a:pt x="5"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0" name="iS1ide-Freeform: Shape 74"/>
              <p:cNvSpPr/>
              <p:nvPr/>
            </p:nvSpPr>
            <p:spPr bwMode="auto">
              <a:xfrm>
                <a:off x="4236804" y="3043322"/>
                <a:ext cx="957310" cy="855233"/>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7" y="74"/>
                  </a:cxn>
                  <a:cxn ang="0">
                    <a:pos x="242" y="71"/>
                  </a:cxn>
                  <a:cxn ang="0">
                    <a:pos x="245" y="46"/>
                  </a:cxn>
                  <a:cxn ang="0">
                    <a:pos x="270" y="49"/>
                  </a:cxn>
                  <a:cxn ang="0">
                    <a:pos x="267" y="74"/>
                  </a:cxn>
                </a:cxnLst>
                <a:rect l="0" t="0" r="r" b="b"/>
                <a:pathLst>
                  <a:path w="311" h="278">
                    <a:moveTo>
                      <a:pt x="226" y="7"/>
                    </a:moveTo>
                    <a:cubicBezTo>
                      <a:pt x="10" y="176"/>
                      <a:pt x="10" y="176"/>
                      <a:pt x="10" y="176"/>
                    </a:cubicBezTo>
                    <a:cubicBezTo>
                      <a:pt x="1" y="183"/>
                      <a:pt x="0" y="195"/>
                      <a:pt x="7" y="204"/>
                    </a:cubicBezTo>
                    <a:cubicBezTo>
                      <a:pt x="57" y="268"/>
                      <a:pt x="57" y="268"/>
                      <a:pt x="57" y="268"/>
                    </a:cubicBezTo>
                    <a:cubicBezTo>
                      <a:pt x="64" y="277"/>
                      <a:pt x="76" y="278"/>
                      <a:pt x="85" y="271"/>
                    </a:cubicBezTo>
                    <a:cubicBezTo>
                      <a:pt x="301" y="102"/>
                      <a:pt x="301" y="102"/>
                      <a:pt x="301" y="102"/>
                    </a:cubicBezTo>
                    <a:cubicBezTo>
                      <a:pt x="309" y="95"/>
                      <a:pt x="311" y="82"/>
                      <a:pt x="304" y="74"/>
                    </a:cubicBezTo>
                    <a:cubicBezTo>
                      <a:pt x="254" y="10"/>
                      <a:pt x="254" y="10"/>
                      <a:pt x="254" y="10"/>
                    </a:cubicBezTo>
                    <a:cubicBezTo>
                      <a:pt x="247" y="1"/>
                      <a:pt x="235" y="0"/>
                      <a:pt x="226" y="7"/>
                    </a:cubicBezTo>
                    <a:close/>
                    <a:moveTo>
                      <a:pt x="267" y="74"/>
                    </a:moveTo>
                    <a:cubicBezTo>
                      <a:pt x="260" y="80"/>
                      <a:pt x="248" y="79"/>
                      <a:pt x="242" y="71"/>
                    </a:cubicBezTo>
                    <a:cubicBezTo>
                      <a:pt x="236" y="63"/>
                      <a:pt x="237" y="52"/>
                      <a:pt x="245" y="46"/>
                    </a:cubicBezTo>
                    <a:cubicBezTo>
                      <a:pt x="253" y="40"/>
                      <a:pt x="264" y="41"/>
                      <a:pt x="270" y="49"/>
                    </a:cubicBezTo>
                    <a:cubicBezTo>
                      <a:pt x="276" y="56"/>
                      <a:pt x="275" y="68"/>
                      <a:pt x="267" y="74"/>
                    </a:cubicBezTo>
                    <a:close/>
                  </a:path>
                </a:pathLst>
              </a:custGeom>
              <a:solidFill>
                <a:srgbClr val="50717F"/>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1" name="iS1ide-Freeform: Shape 75"/>
              <p:cNvSpPr/>
              <p:nvPr/>
            </p:nvSpPr>
            <p:spPr bwMode="auto">
              <a:xfrm>
                <a:off x="4978926" y="3178505"/>
                <a:ext cx="96559" cy="96559"/>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9" y="30"/>
                      <a:pt x="18" y="31"/>
                      <a:pt x="24" y="26"/>
                    </a:cubicBezTo>
                    <a:cubicBezTo>
                      <a:pt x="30" y="22"/>
                      <a:pt x="31" y="13"/>
                      <a:pt x="26" y="7"/>
                    </a:cubicBezTo>
                    <a:cubicBezTo>
                      <a:pt x="21" y="1"/>
                      <a:pt x="13" y="0"/>
                      <a:pt x="7" y="5"/>
                    </a:cubicBezTo>
                    <a:close/>
                    <a:moveTo>
                      <a:pt x="22" y="24"/>
                    </a:moveTo>
                    <a:cubicBezTo>
                      <a:pt x="17" y="28"/>
                      <a:pt x="11" y="27"/>
                      <a:pt x="7" y="22"/>
                    </a:cubicBezTo>
                    <a:cubicBezTo>
                      <a:pt x="3" y="18"/>
                      <a:pt x="4" y="11"/>
                      <a:pt x="9" y="7"/>
                    </a:cubicBezTo>
                    <a:cubicBezTo>
                      <a:pt x="13" y="4"/>
                      <a:pt x="20" y="5"/>
                      <a:pt x="24" y="9"/>
                    </a:cubicBezTo>
                    <a:cubicBezTo>
                      <a:pt x="27" y="14"/>
                      <a:pt x="26" y="20"/>
                      <a:pt x="22" y="24"/>
                    </a:cubicBezTo>
                    <a:close/>
                  </a:path>
                </a:pathLst>
              </a:custGeom>
              <a:solidFill>
                <a:schemeClr val="bg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2" name="iS1ide-Freeform: Shape 76"/>
              <p:cNvSpPr/>
              <p:nvPr/>
            </p:nvSpPr>
            <p:spPr bwMode="auto">
              <a:xfrm>
                <a:off x="4965131" y="3164710"/>
                <a:ext cx="121388" cy="124148"/>
              </a:xfrm>
              <a:custGeom>
                <a:avLst/>
                <a:gdLst/>
                <a:ahLst/>
                <a:cxnLst>
                  <a:cxn ang="0">
                    <a:pos x="9" y="6"/>
                  </a:cxn>
                  <a:cxn ang="0">
                    <a:pos x="6" y="31"/>
                  </a:cxn>
                  <a:cxn ang="0">
                    <a:pos x="31" y="34"/>
                  </a:cxn>
                  <a:cxn ang="0">
                    <a:pos x="34" y="9"/>
                  </a:cxn>
                  <a:cxn ang="0">
                    <a:pos x="9" y="6"/>
                  </a:cxn>
                  <a:cxn ang="0">
                    <a:pos x="29" y="30"/>
                  </a:cxn>
                  <a:cxn ang="0">
                    <a:pos x="10" y="28"/>
                  </a:cxn>
                  <a:cxn ang="0">
                    <a:pos x="12" y="9"/>
                  </a:cxn>
                  <a:cxn ang="0">
                    <a:pos x="31" y="11"/>
                  </a:cxn>
                  <a:cxn ang="0">
                    <a:pos x="29" y="30"/>
                  </a:cxn>
                </a:cxnLst>
                <a:rect l="0" t="0" r="r" b="b"/>
                <a:pathLst>
                  <a:path w="40" h="40">
                    <a:moveTo>
                      <a:pt x="9" y="6"/>
                    </a:moveTo>
                    <a:cubicBezTo>
                      <a:pt x="1" y="12"/>
                      <a:pt x="0" y="23"/>
                      <a:pt x="6" y="31"/>
                    </a:cubicBezTo>
                    <a:cubicBezTo>
                      <a:pt x="12" y="39"/>
                      <a:pt x="24" y="40"/>
                      <a:pt x="31" y="34"/>
                    </a:cubicBezTo>
                    <a:cubicBezTo>
                      <a:pt x="39" y="28"/>
                      <a:pt x="40" y="16"/>
                      <a:pt x="34" y="9"/>
                    </a:cubicBezTo>
                    <a:cubicBezTo>
                      <a:pt x="28" y="1"/>
                      <a:pt x="17" y="0"/>
                      <a:pt x="9" y="6"/>
                    </a:cubicBezTo>
                    <a:close/>
                    <a:moveTo>
                      <a:pt x="29" y="30"/>
                    </a:moveTo>
                    <a:cubicBezTo>
                      <a:pt x="23" y="35"/>
                      <a:pt x="14" y="34"/>
                      <a:pt x="10" y="28"/>
                    </a:cubicBezTo>
                    <a:cubicBezTo>
                      <a:pt x="5" y="22"/>
                      <a:pt x="6" y="14"/>
                      <a:pt x="12" y="9"/>
                    </a:cubicBezTo>
                    <a:cubicBezTo>
                      <a:pt x="18" y="4"/>
                      <a:pt x="26" y="5"/>
                      <a:pt x="31" y="11"/>
                    </a:cubicBezTo>
                    <a:cubicBezTo>
                      <a:pt x="36" y="17"/>
                      <a:pt x="35" y="26"/>
                      <a:pt x="29" y="30"/>
                    </a:cubicBezTo>
                    <a:close/>
                  </a:path>
                </a:pathLst>
              </a:custGeom>
              <a:solidFill>
                <a:schemeClr val="accent4">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3" name="iS1ide-Freeform: Shape 77"/>
              <p:cNvSpPr/>
              <p:nvPr/>
            </p:nvSpPr>
            <p:spPr bwMode="auto">
              <a:xfrm>
                <a:off x="5045137" y="2872275"/>
                <a:ext cx="405547" cy="361406"/>
              </a:xfrm>
              <a:custGeom>
                <a:avLst/>
                <a:gdLst/>
                <a:ahLst/>
                <a:cxnLst>
                  <a:cxn ang="0">
                    <a:pos x="3" y="105"/>
                  </a:cxn>
                  <a:cxn ang="0">
                    <a:pos x="3" y="105"/>
                  </a:cxn>
                  <a:cxn ang="0">
                    <a:pos x="16" y="91"/>
                  </a:cxn>
                  <a:cxn ang="0">
                    <a:pos x="16" y="91"/>
                  </a:cxn>
                  <a:cxn ang="0">
                    <a:pos x="107" y="33"/>
                  </a:cxn>
                  <a:cxn ang="0">
                    <a:pos x="107" y="33"/>
                  </a:cxn>
                  <a:cxn ang="0">
                    <a:pos x="129" y="0"/>
                  </a:cxn>
                  <a:cxn ang="0">
                    <a:pos x="129" y="0"/>
                  </a:cxn>
                  <a:cxn ang="0">
                    <a:pos x="131" y="0"/>
                  </a:cxn>
                  <a:cxn ang="0">
                    <a:pos x="108" y="34"/>
                  </a:cxn>
                  <a:cxn ang="0">
                    <a:pos x="108" y="34"/>
                  </a:cxn>
                  <a:cxn ang="0">
                    <a:pos x="17" y="93"/>
                  </a:cxn>
                  <a:cxn ang="0">
                    <a:pos x="17" y="93"/>
                  </a:cxn>
                  <a:cxn ang="0">
                    <a:pos x="4" y="106"/>
                  </a:cxn>
                  <a:cxn ang="0">
                    <a:pos x="4" y="106"/>
                  </a:cxn>
                  <a:cxn ang="0">
                    <a:pos x="5" y="114"/>
                  </a:cxn>
                  <a:cxn ang="0">
                    <a:pos x="5" y="117"/>
                  </a:cxn>
                  <a:cxn ang="0">
                    <a:pos x="3" y="105"/>
                  </a:cxn>
                </a:cxnLst>
                <a:rect l="0" t="0" r="r" b="b"/>
                <a:pathLst>
                  <a:path w="132" h="117">
                    <a:moveTo>
                      <a:pt x="3" y="105"/>
                    </a:moveTo>
                    <a:cubicBezTo>
                      <a:pt x="3" y="105"/>
                      <a:pt x="3" y="105"/>
                      <a:pt x="3" y="105"/>
                    </a:cubicBezTo>
                    <a:cubicBezTo>
                      <a:pt x="5" y="101"/>
                      <a:pt x="10" y="96"/>
                      <a:pt x="16" y="91"/>
                    </a:cubicBezTo>
                    <a:cubicBezTo>
                      <a:pt x="16" y="91"/>
                      <a:pt x="16" y="91"/>
                      <a:pt x="16" y="91"/>
                    </a:cubicBezTo>
                    <a:cubicBezTo>
                      <a:pt x="38" y="74"/>
                      <a:pt x="81" y="53"/>
                      <a:pt x="107" y="33"/>
                    </a:cubicBezTo>
                    <a:cubicBezTo>
                      <a:pt x="107" y="33"/>
                      <a:pt x="107" y="33"/>
                      <a:pt x="107" y="33"/>
                    </a:cubicBezTo>
                    <a:cubicBezTo>
                      <a:pt x="121" y="22"/>
                      <a:pt x="130" y="10"/>
                      <a:pt x="129" y="0"/>
                    </a:cubicBezTo>
                    <a:cubicBezTo>
                      <a:pt x="129" y="0"/>
                      <a:pt x="129" y="0"/>
                      <a:pt x="129" y="0"/>
                    </a:cubicBezTo>
                    <a:cubicBezTo>
                      <a:pt x="131" y="0"/>
                      <a:pt x="131" y="0"/>
                      <a:pt x="131" y="0"/>
                    </a:cubicBezTo>
                    <a:cubicBezTo>
                      <a:pt x="132" y="12"/>
                      <a:pt x="123" y="23"/>
                      <a:pt x="108" y="34"/>
                    </a:cubicBezTo>
                    <a:cubicBezTo>
                      <a:pt x="108" y="34"/>
                      <a:pt x="108" y="34"/>
                      <a:pt x="108" y="34"/>
                    </a:cubicBezTo>
                    <a:cubicBezTo>
                      <a:pt x="82" y="55"/>
                      <a:pt x="39" y="75"/>
                      <a:pt x="17" y="93"/>
                    </a:cubicBezTo>
                    <a:cubicBezTo>
                      <a:pt x="17" y="93"/>
                      <a:pt x="17" y="93"/>
                      <a:pt x="17" y="93"/>
                    </a:cubicBezTo>
                    <a:cubicBezTo>
                      <a:pt x="11" y="97"/>
                      <a:pt x="7" y="102"/>
                      <a:pt x="4" y="106"/>
                    </a:cubicBezTo>
                    <a:cubicBezTo>
                      <a:pt x="4" y="106"/>
                      <a:pt x="4" y="106"/>
                      <a:pt x="4" y="106"/>
                    </a:cubicBezTo>
                    <a:cubicBezTo>
                      <a:pt x="3" y="110"/>
                      <a:pt x="4" y="111"/>
                      <a:pt x="5" y="114"/>
                    </a:cubicBezTo>
                    <a:cubicBezTo>
                      <a:pt x="5" y="117"/>
                      <a:pt x="5" y="117"/>
                      <a:pt x="5" y="117"/>
                    </a:cubicBezTo>
                    <a:cubicBezTo>
                      <a:pt x="5" y="117"/>
                      <a:pt x="0" y="110"/>
                      <a:pt x="3" y="105"/>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4" name="iS1ide-Freeform: Shape 78"/>
              <p:cNvSpPr/>
              <p:nvPr/>
            </p:nvSpPr>
            <p:spPr bwMode="auto">
              <a:xfrm>
                <a:off x="5045137" y="3134364"/>
                <a:ext cx="33106" cy="38623"/>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1" y="11"/>
                      <a:pt x="2" y="12"/>
                    </a:cubicBezTo>
                    <a:cubicBezTo>
                      <a:pt x="4" y="9"/>
                      <a:pt x="7" y="5"/>
                      <a:pt x="11" y="1"/>
                    </a:cubicBezTo>
                    <a:cubicBezTo>
                      <a:pt x="10" y="0"/>
                      <a:pt x="10" y="0"/>
                      <a:pt x="10" y="0"/>
                    </a:cubicBezTo>
                    <a:cubicBezTo>
                      <a:pt x="7" y="3"/>
                      <a:pt x="4" y="6"/>
                      <a:pt x="2" y="9"/>
                    </a:cubicBezTo>
                    <a:cubicBezTo>
                      <a:pt x="1" y="10"/>
                      <a:pt x="0" y="10"/>
                      <a:pt x="0" y="11"/>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95" name="iS1ide-Freeform: Shape 79"/>
              <p:cNvSpPr/>
              <p:nvPr/>
            </p:nvSpPr>
            <p:spPr bwMode="auto">
              <a:xfrm>
                <a:off x="5028584" y="3170227"/>
                <a:ext cx="22071" cy="35865"/>
              </a:xfrm>
              <a:custGeom>
                <a:avLst/>
                <a:gdLst/>
                <a:ahLst/>
                <a:cxnLst>
                  <a:cxn ang="0">
                    <a:pos x="1" y="6"/>
                  </a:cxn>
                  <a:cxn ang="0">
                    <a:pos x="5" y="10"/>
                  </a:cxn>
                  <a:cxn ang="0">
                    <a:pos x="4" y="9"/>
                  </a:cxn>
                  <a:cxn ang="0">
                    <a:pos x="3" y="7"/>
                  </a:cxn>
                  <a:cxn ang="0">
                    <a:pos x="7" y="1"/>
                  </a:cxn>
                  <a:cxn ang="0">
                    <a:pos x="5" y="0"/>
                  </a:cxn>
                  <a:cxn ang="0">
                    <a:pos x="1" y="6"/>
                  </a:cxn>
                </a:cxnLst>
                <a:rect l="0" t="0" r="r" b="b"/>
                <a:pathLst>
                  <a:path w="7" h="12">
                    <a:moveTo>
                      <a:pt x="1" y="6"/>
                    </a:moveTo>
                    <a:cubicBezTo>
                      <a:pt x="0" y="9"/>
                      <a:pt x="1" y="12"/>
                      <a:pt x="5" y="10"/>
                    </a:cubicBezTo>
                    <a:cubicBezTo>
                      <a:pt x="4" y="9"/>
                      <a:pt x="4" y="9"/>
                      <a:pt x="4" y="9"/>
                    </a:cubicBezTo>
                    <a:cubicBezTo>
                      <a:pt x="3" y="9"/>
                      <a:pt x="2" y="9"/>
                      <a:pt x="3" y="7"/>
                    </a:cubicBezTo>
                    <a:cubicBezTo>
                      <a:pt x="4" y="5"/>
                      <a:pt x="5" y="3"/>
                      <a:pt x="7" y="1"/>
                    </a:cubicBezTo>
                    <a:cubicBezTo>
                      <a:pt x="6" y="0"/>
                      <a:pt x="6" y="0"/>
                      <a:pt x="5" y="0"/>
                    </a:cubicBezTo>
                    <a:cubicBezTo>
                      <a:pt x="3" y="2"/>
                      <a:pt x="2" y="4"/>
                      <a:pt x="1" y="6"/>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
          <p:nvSpPr>
            <p:cNvPr id="35" name="iS1ide-TextBox 137"/>
            <p:cNvSpPr txBox="1"/>
            <p:nvPr/>
          </p:nvSpPr>
          <p:spPr>
            <a:xfrm rot="19338731">
              <a:off x="6094945" y="4255151"/>
              <a:ext cx="673239" cy="172868"/>
            </a:xfrm>
            <a:prstGeom prst="rect">
              <a:avLst/>
            </a:prstGeom>
            <a:noFill/>
          </p:spPr>
          <p:txBody>
            <a:bodyPr wrap="none">
              <a:normAutofit fontScale="62500" lnSpcReduction="20000"/>
            </a:bodyPr>
            <a:lstStyle/>
            <a:p>
              <a:r>
                <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41" name="iS1ide-TextBox 143"/>
            <p:cNvSpPr txBox="1"/>
            <p:nvPr/>
          </p:nvSpPr>
          <p:spPr>
            <a:xfrm>
              <a:off x="6848760" y="3140970"/>
              <a:ext cx="456238" cy="371284"/>
            </a:xfrm>
            <a:prstGeom prst="rect">
              <a:avLst/>
            </a:prstGeom>
            <a:noFill/>
            <a:ln>
              <a:noFill/>
            </a:ln>
          </p:spPr>
          <p:txBody>
            <a:bodyPr wrap="none" anchor="ctr" anchorCtr="1">
              <a:normAutofit/>
            </a:bodyPr>
            <a:lstStyle/>
            <a:p>
              <a:pPr algn="ctr"/>
              <a:r>
                <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60%</a:t>
              </a:r>
              <a:endPar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48" name="Group 164"/>
            <p:cNvGrpSpPr/>
            <p:nvPr/>
          </p:nvGrpSpPr>
          <p:grpSpPr>
            <a:xfrm>
              <a:off x="6466798" y="1998675"/>
              <a:ext cx="1246987" cy="749781"/>
              <a:chOff x="3360424" y="1358596"/>
              <a:chExt cx="1776124" cy="1067938"/>
            </a:xfrm>
          </p:grpSpPr>
          <p:sp>
            <p:nvSpPr>
              <p:cNvPr id="52" name="iS1ide-TextBox 165"/>
              <p:cNvSpPr txBox="1"/>
              <p:nvPr/>
            </p:nvSpPr>
            <p:spPr bwMode="auto">
              <a:xfrm>
                <a:off x="3360424" y="1358596"/>
                <a:ext cx="1776124" cy="289066"/>
              </a:xfrm>
              <a:prstGeom prst="rect">
                <a:avLst/>
              </a:prstGeom>
              <a:noFill/>
            </p:spPr>
            <p:txBody>
              <a:bodyPr wrap="none" lIns="0" tIns="0" rIns="0" bIns="0" anchor="ctr" anchorCtr="1">
                <a:noAutofit/>
              </a:bodyPr>
              <a:lstStyle/>
              <a:p>
                <a:pPr latinLnBrk="0"/>
                <a:r>
                  <a:rPr lang="zh-CN" altLang="en-US" sz="2000" b="1">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53" name="iS1ide-TextBox 166"/>
              <p:cNvSpPr txBox="1"/>
              <p:nvPr/>
            </p:nvSpPr>
            <p:spPr bwMode="auto">
              <a:xfrm>
                <a:off x="3360424" y="1647662"/>
                <a:ext cx="1776124" cy="778872"/>
              </a:xfrm>
              <a:prstGeom prst="rect">
                <a:avLst/>
              </a:prstGeom>
              <a:noFill/>
            </p:spPr>
            <p:txBody>
              <a:bodyPr wrap="square" lIns="90000" tIns="46800" rIns="90000" bIns="46800" anchor="t" anchorCtr="1">
                <a:noAutofit/>
              </a:bodyPr>
              <a:lstStyle/>
              <a:p>
                <a:pPr latinLnBrk="0">
                  <a:lnSpc>
                    <a:spcPct val="120000"/>
                  </a:lnSpc>
                </a:pPr>
                <a:r>
                  <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点击此处更换文本 </a:t>
                </a:r>
                <a:endPar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grpSp>
        <p:nvGrpSpPr>
          <p:cNvPr id="119" name="组合 118"/>
          <p:cNvGrpSpPr/>
          <p:nvPr/>
        </p:nvGrpSpPr>
        <p:grpSpPr>
          <a:xfrm>
            <a:off x="8352026" y="2173426"/>
            <a:ext cx="1752334" cy="2548344"/>
            <a:chOff x="8352026" y="2173426"/>
            <a:chExt cx="1752334" cy="2548344"/>
          </a:xfrm>
        </p:grpSpPr>
        <p:sp>
          <p:nvSpPr>
            <p:cNvPr id="26" name="iS1ide-Freeform: Shape 92"/>
            <p:cNvSpPr/>
            <p:nvPr/>
          </p:nvSpPr>
          <p:spPr bwMode="auto">
            <a:xfrm>
              <a:off x="9262669" y="3716301"/>
              <a:ext cx="405721" cy="263469"/>
            </a:xfrm>
            <a:custGeom>
              <a:avLst/>
              <a:gdLst/>
              <a:ahLst/>
              <a:cxnLst>
                <a:cxn ang="0">
                  <a:pos x="28" y="64"/>
                </a:cxn>
                <a:cxn ang="0">
                  <a:pos x="121" y="2"/>
                </a:cxn>
                <a:cxn ang="0">
                  <a:pos x="120" y="0"/>
                </a:cxn>
                <a:cxn ang="0">
                  <a:pos x="17" y="71"/>
                </a:cxn>
                <a:cxn ang="0">
                  <a:pos x="0" y="87"/>
                </a:cxn>
                <a:cxn ang="0">
                  <a:pos x="2" y="88"/>
                </a:cxn>
                <a:cxn ang="0">
                  <a:pos x="28" y="64"/>
                </a:cxn>
              </a:cxnLst>
              <a:rect l="0" t="0" r="r" b="b"/>
              <a:pathLst>
                <a:path w="121" h="88">
                  <a:moveTo>
                    <a:pt x="28" y="64"/>
                  </a:moveTo>
                  <a:cubicBezTo>
                    <a:pt x="50" y="44"/>
                    <a:pt x="83" y="31"/>
                    <a:pt x="121" y="2"/>
                  </a:cubicBezTo>
                  <a:cubicBezTo>
                    <a:pt x="120" y="0"/>
                    <a:pt x="120" y="0"/>
                    <a:pt x="120" y="0"/>
                  </a:cubicBezTo>
                  <a:cubicBezTo>
                    <a:pt x="77" y="34"/>
                    <a:pt x="42" y="45"/>
                    <a:pt x="17" y="71"/>
                  </a:cubicBezTo>
                  <a:cubicBezTo>
                    <a:pt x="11" y="77"/>
                    <a:pt x="5" y="82"/>
                    <a:pt x="0" y="87"/>
                  </a:cubicBezTo>
                  <a:cubicBezTo>
                    <a:pt x="2" y="88"/>
                    <a:pt x="2" y="88"/>
                    <a:pt x="2" y="88"/>
                  </a:cubicBezTo>
                  <a:cubicBezTo>
                    <a:pt x="8" y="82"/>
                    <a:pt x="17" y="73"/>
                    <a:pt x="28" y="64"/>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27" name="Group 93"/>
            <p:cNvGrpSpPr/>
            <p:nvPr/>
          </p:nvGrpSpPr>
          <p:grpSpPr>
            <a:xfrm>
              <a:off x="9184531" y="2928583"/>
              <a:ext cx="625108" cy="881448"/>
              <a:chOff x="6407992" y="2052908"/>
              <a:chExt cx="573833" cy="904515"/>
            </a:xfrm>
          </p:grpSpPr>
          <p:sp>
            <p:nvSpPr>
              <p:cNvPr id="78" name="iS1ide-Freeform: Shape 94"/>
              <p:cNvSpPr/>
              <p:nvPr/>
            </p:nvSpPr>
            <p:spPr bwMode="auto">
              <a:xfrm>
                <a:off x="6410374" y="2060807"/>
                <a:ext cx="569070" cy="896616"/>
              </a:xfrm>
              <a:custGeom>
                <a:avLst/>
                <a:gdLst/>
                <a:ahLst/>
                <a:cxnLst>
                  <a:cxn ang="0">
                    <a:pos x="185" y="72"/>
                  </a:cxn>
                  <a:cxn ang="0">
                    <a:pos x="185" y="72"/>
                  </a:cxn>
                  <a:cxn ang="0">
                    <a:pos x="185" y="72"/>
                  </a:cxn>
                  <a:cxn ang="0">
                    <a:pos x="177" y="66"/>
                  </a:cxn>
                  <a:cxn ang="0">
                    <a:pos x="147" y="41"/>
                  </a:cxn>
                  <a:cxn ang="0">
                    <a:pos x="132" y="29"/>
                  </a:cxn>
                  <a:cxn ang="0">
                    <a:pos x="100" y="4"/>
                  </a:cxn>
                  <a:cxn ang="0">
                    <a:pos x="85" y="4"/>
                  </a:cxn>
                  <a:cxn ang="0">
                    <a:pos x="54" y="29"/>
                  </a:cxn>
                  <a:cxn ang="0">
                    <a:pos x="39" y="41"/>
                  </a:cxn>
                  <a:cxn ang="0">
                    <a:pos x="8" y="66"/>
                  </a:cxn>
                  <a:cxn ang="0">
                    <a:pos x="0" y="72"/>
                  </a:cxn>
                  <a:cxn ang="0">
                    <a:pos x="0" y="72"/>
                  </a:cxn>
                  <a:cxn ang="0">
                    <a:pos x="0" y="72"/>
                  </a:cxn>
                  <a:cxn ang="0">
                    <a:pos x="0" y="72"/>
                  </a:cxn>
                  <a:cxn ang="0">
                    <a:pos x="0" y="82"/>
                  </a:cxn>
                  <a:cxn ang="0">
                    <a:pos x="0" y="281"/>
                  </a:cxn>
                  <a:cxn ang="0">
                    <a:pos x="10" y="291"/>
                  </a:cxn>
                  <a:cxn ang="0">
                    <a:pos x="175" y="291"/>
                  </a:cxn>
                  <a:cxn ang="0">
                    <a:pos x="185" y="281"/>
                  </a:cxn>
                  <a:cxn ang="0">
                    <a:pos x="185" y="82"/>
                  </a:cxn>
                  <a:cxn ang="0">
                    <a:pos x="185" y="72"/>
                  </a:cxn>
                  <a:cxn ang="0">
                    <a:pos x="185" y="72"/>
                  </a:cxn>
                  <a:cxn ang="0">
                    <a:pos x="142" y="276"/>
                  </a:cxn>
                  <a:cxn ang="0">
                    <a:pos x="123" y="257"/>
                  </a:cxn>
                  <a:cxn ang="0">
                    <a:pos x="142" y="238"/>
                  </a:cxn>
                  <a:cxn ang="0">
                    <a:pos x="161" y="257"/>
                  </a:cxn>
                  <a:cxn ang="0">
                    <a:pos x="142" y="276"/>
                  </a:cxn>
                </a:cxnLst>
                <a:rect l="0" t="0" r="r" b="b"/>
                <a:pathLst>
                  <a:path w="186" h="291">
                    <a:moveTo>
                      <a:pt x="185" y="72"/>
                    </a:moveTo>
                    <a:cubicBezTo>
                      <a:pt x="185" y="72"/>
                      <a:pt x="185" y="72"/>
                      <a:pt x="185" y="72"/>
                    </a:cubicBezTo>
                    <a:cubicBezTo>
                      <a:pt x="185" y="72"/>
                      <a:pt x="185" y="72"/>
                      <a:pt x="185" y="72"/>
                    </a:cubicBezTo>
                    <a:cubicBezTo>
                      <a:pt x="185" y="72"/>
                      <a:pt x="181" y="69"/>
                      <a:pt x="177" y="66"/>
                    </a:cubicBezTo>
                    <a:cubicBezTo>
                      <a:pt x="147" y="41"/>
                      <a:pt x="147" y="41"/>
                      <a:pt x="147" y="41"/>
                    </a:cubicBezTo>
                    <a:cubicBezTo>
                      <a:pt x="143" y="38"/>
                      <a:pt x="136" y="32"/>
                      <a:pt x="132" y="29"/>
                    </a:cubicBezTo>
                    <a:cubicBezTo>
                      <a:pt x="100" y="4"/>
                      <a:pt x="100" y="4"/>
                      <a:pt x="100" y="4"/>
                    </a:cubicBezTo>
                    <a:cubicBezTo>
                      <a:pt x="96" y="0"/>
                      <a:pt x="89" y="0"/>
                      <a:pt x="85" y="4"/>
                    </a:cubicBezTo>
                    <a:cubicBezTo>
                      <a:pt x="54" y="29"/>
                      <a:pt x="54" y="29"/>
                      <a:pt x="54" y="29"/>
                    </a:cubicBezTo>
                    <a:cubicBezTo>
                      <a:pt x="50" y="32"/>
                      <a:pt x="43" y="38"/>
                      <a:pt x="39" y="41"/>
                    </a:cubicBezTo>
                    <a:cubicBezTo>
                      <a:pt x="8" y="66"/>
                      <a:pt x="8" y="66"/>
                      <a:pt x="8" y="66"/>
                    </a:cubicBezTo>
                    <a:cubicBezTo>
                      <a:pt x="4" y="69"/>
                      <a:pt x="1" y="72"/>
                      <a:pt x="0" y="72"/>
                    </a:cubicBezTo>
                    <a:cubicBezTo>
                      <a:pt x="0" y="72"/>
                      <a:pt x="0" y="72"/>
                      <a:pt x="0" y="72"/>
                    </a:cubicBezTo>
                    <a:cubicBezTo>
                      <a:pt x="0" y="72"/>
                      <a:pt x="0" y="72"/>
                      <a:pt x="0" y="72"/>
                    </a:cubicBezTo>
                    <a:cubicBezTo>
                      <a:pt x="0" y="72"/>
                      <a:pt x="0" y="72"/>
                      <a:pt x="0" y="72"/>
                    </a:cubicBezTo>
                    <a:cubicBezTo>
                      <a:pt x="0" y="72"/>
                      <a:pt x="0" y="77"/>
                      <a:pt x="0" y="82"/>
                    </a:cubicBezTo>
                    <a:cubicBezTo>
                      <a:pt x="0" y="281"/>
                      <a:pt x="0" y="281"/>
                      <a:pt x="0" y="281"/>
                    </a:cubicBezTo>
                    <a:cubicBezTo>
                      <a:pt x="0" y="286"/>
                      <a:pt x="5" y="291"/>
                      <a:pt x="10" y="291"/>
                    </a:cubicBezTo>
                    <a:cubicBezTo>
                      <a:pt x="175" y="291"/>
                      <a:pt x="175" y="291"/>
                      <a:pt x="175" y="291"/>
                    </a:cubicBezTo>
                    <a:cubicBezTo>
                      <a:pt x="181" y="291"/>
                      <a:pt x="185" y="286"/>
                      <a:pt x="185" y="281"/>
                    </a:cubicBezTo>
                    <a:cubicBezTo>
                      <a:pt x="185" y="82"/>
                      <a:pt x="185" y="82"/>
                      <a:pt x="185" y="82"/>
                    </a:cubicBezTo>
                    <a:cubicBezTo>
                      <a:pt x="185" y="77"/>
                      <a:pt x="185" y="72"/>
                      <a:pt x="185" y="72"/>
                    </a:cubicBezTo>
                    <a:cubicBezTo>
                      <a:pt x="186" y="72"/>
                      <a:pt x="186" y="72"/>
                      <a:pt x="185" y="72"/>
                    </a:cubicBezTo>
                    <a:close/>
                    <a:moveTo>
                      <a:pt x="142" y="276"/>
                    </a:moveTo>
                    <a:cubicBezTo>
                      <a:pt x="131" y="276"/>
                      <a:pt x="123" y="268"/>
                      <a:pt x="123" y="257"/>
                    </a:cubicBezTo>
                    <a:cubicBezTo>
                      <a:pt x="123" y="246"/>
                      <a:pt x="131" y="238"/>
                      <a:pt x="142" y="238"/>
                    </a:cubicBezTo>
                    <a:cubicBezTo>
                      <a:pt x="153" y="238"/>
                      <a:pt x="161" y="246"/>
                      <a:pt x="161" y="257"/>
                    </a:cubicBezTo>
                    <a:cubicBezTo>
                      <a:pt x="161" y="268"/>
                      <a:pt x="153" y="276"/>
                      <a:pt x="142" y="276"/>
                    </a:cubicBezTo>
                    <a:close/>
                  </a:path>
                </a:pathLst>
              </a:custGeom>
              <a:solidFill>
                <a:schemeClr val="accent6">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9" name="iS1ide-Freeform: Shape 95"/>
              <p:cNvSpPr/>
              <p:nvPr/>
            </p:nvSpPr>
            <p:spPr bwMode="auto">
              <a:xfrm>
                <a:off x="6407992" y="2052908"/>
                <a:ext cx="573833" cy="896616"/>
              </a:xfrm>
              <a:custGeom>
                <a:avLst/>
                <a:gdLst/>
                <a:ahLst/>
                <a:cxnLst>
                  <a:cxn ang="0">
                    <a:pos x="185" y="72"/>
                  </a:cxn>
                  <a:cxn ang="0">
                    <a:pos x="185" y="72"/>
                  </a:cxn>
                  <a:cxn ang="0">
                    <a:pos x="185" y="72"/>
                  </a:cxn>
                  <a:cxn ang="0">
                    <a:pos x="177" y="66"/>
                  </a:cxn>
                  <a:cxn ang="0">
                    <a:pos x="147" y="41"/>
                  </a:cxn>
                  <a:cxn ang="0">
                    <a:pos x="132" y="29"/>
                  </a:cxn>
                  <a:cxn ang="0">
                    <a:pos x="100" y="4"/>
                  </a:cxn>
                  <a:cxn ang="0">
                    <a:pos x="85" y="4"/>
                  </a:cxn>
                  <a:cxn ang="0">
                    <a:pos x="54" y="29"/>
                  </a:cxn>
                  <a:cxn ang="0">
                    <a:pos x="39" y="41"/>
                  </a:cxn>
                  <a:cxn ang="0">
                    <a:pos x="8" y="66"/>
                  </a:cxn>
                  <a:cxn ang="0">
                    <a:pos x="0" y="72"/>
                  </a:cxn>
                  <a:cxn ang="0">
                    <a:pos x="0" y="72"/>
                  </a:cxn>
                  <a:cxn ang="0">
                    <a:pos x="0" y="72"/>
                  </a:cxn>
                  <a:cxn ang="0">
                    <a:pos x="0" y="72"/>
                  </a:cxn>
                  <a:cxn ang="0">
                    <a:pos x="0" y="82"/>
                  </a:cxn>
                  <a:cxn ang="0">
                    <a:pos x="0" y="281"/>
                  </a:cxn>
                  <a:cxn ang="0">
                    <a:pos x="10" y="291"/>
                  </a:cxn>
                  <a:cxn ang="0">
                    <a:pos x="175" y="291"/>
                  </a:cxn>
                  <a:cxn ang="0">
                    <a:pos x="185" y="281"/>
                  </a:cxn>
                  <a:cxn ang="0">
                    <a:pos x="185" y="82"/>
                  </a:cxn>
                  <a:cxn ang="0">
                    <a:pos x="185" y="72"/>
                  </a:cxn>
                  <a:cxn ang="0">
                    <a:pos x="185" y="72"/>
                  </a:cxn>
                  <a:cxn ang="0">
                    <a:pos x="142" y="277"/>
                  </a:cxn>
                  <a:cxn ang="0">
                    <a:pos x="123" y="257"/>
                  </a:cxn>
                  <a:cxn ang="0">
                    <a:pos x="142" y="238"/>
                  </a:cxn>
                  <a:cxn ang="0">
                    <a:pos x="161" y="257"/>
                  </a:cxn>
                  <a:cxn ang="0">
                    <a:pos x="142" y="277"/>
                  </a:cxn>
                </a:cxnLst>
                <a:rect l="0" t="0" r="r" b="b"/>
                <a:pathLst>
                  <a:path w="186" h="291">
                    <a:moveTo>
                      <a:pt x="185" y="72"/>
                    </a:moveTo>
                    <a:cubicBezTo>
                      <a:pt x="185" y="72"/>
                      <a:pt x="185" y="72"/>
                      <a:pt x="185" y="72"/>
                    </a:cubicBezTo>
                    <a:cubicBezTo>
                      <a:pt x="185" y="72"/>
                      <a:pt x="185" y="72"/>
                      <a:pt x="185" y="72"/>
                    </a:cubicBezTo>
                    <a:cubicBezTo>
                      <a:pt x="185" y="72"/>
                      <a:pt x="181" y="69"/>
                      <a:pt x="177" y="66"/>
                    </a:cubicBezTo>
                    <a:cubicBezTo>
                      <a:pt x="147" y="41"/>
                      <a:pt x="147" y="41"/>
                      <a:pt x="147" y="41"/>
                    </a:cubicBezTo>
                    <a:cubicBezTo>
                      <a:pt x="143" y="38"/>
                      <a:pt x="136" y="32"/>
                      <a:pt x="132" y="29"/>
                    </a:cubicBezTo>
                    <a:cubicBezTo>
                      <a:pt x="100" y="4"/>
                      <a:pt x="100" y="4"/>
                      <a:pt x="100" y="4"/>
                    </a:cubicBezTo>
                    <a:cubicBezTo>
                      <a:pt x="96" y="0"/>
                      <a:pt x="89" y="0"/>
                      <a:pt x="85" y="4"/>
                    </a:cubicBezTo>
                    <a:cubicBezTo>
                      <a:pt x="54" y="29"/>
                      <a:pt x="54" y="29"/>
                      <a:pt x="54" y="29"/>
                    </a:cubicBezTo>
                    <a:cubicBezTo>
                      <a:pt x="50" y="32"/>
                      <a:pt x="43" y="38"/>
                      <a:pt x="39" y="41"/>
                    </a:cubicBezTo>
                    <a:cubicBezTo>
                      <a:pt x="8" y="66"/>
                      <a:pt x="8" y="66"/>
                      <a:pt x="8" y="66"/>
                    </a:cubicBezTo>
                    <a:cubicBezTo>
                      <a:pt x="4" y="69"/>
                      <a:pt x="1" y="72"/>
                      <a:pt x="0" y="72"/>
                    </a:cubicBezTo>
                    <a:cubicBezTo>
                      <a:pt x="0" y="72"/>
                      <a:pt x="0" y="72"/>
                      <a:pt x="0" y="72"/>
                    </a:cubicBezTo>
                    <a:cubicBezTo>
                      <a:pt x="0" y="72"/>
                      <a:pt x="0" y="72"/>
                      <a:pt x="0" y="72"/>
                    </a:cubicBezTo>
                    <a:cubicBezTo>
                      <a:pt x="0" y="72"/>
                      <a:pt x="0" y="72"/>
                      <a:pt x="0" y="72"/>
                    </a:cubicBezTo>
                    <a:cubicBezTo>
                      <a:pt x="0" y="72"/>
                      <a:pt x="0" y="77"/>
                      <a:pt x="0" y="82"/>
                    </a:cubicBezTo>
                    <a:cubicBezTo>
                      <a:pt x="0" y="281"/>
                      <a:pt x="0" y="281"/>
                      <a:pt x="0" y="281"/>
                    </a:cubicBezTo>
                    <a:cubicBezTo>
                      <a:pt x="0" y="286"/>
                      <a:pt x="5" y="291"/>
                      <a:pt x="10" y="291"/>
                    </a:cubicBezTo>
                    <a:cubicBezTo>
                      <a:pt x="175" y="291"/>
                      <a:pt x="175" y="291"/>
                      <a:pt x="175" y="291"/>
                    </a:cubicBezTo>
                    <a:cubicBezTo>
                      <a:pt x="181" y="291"/>
                      <a:pt x="185" y="286"/>
                      <a:pt x="185" y="281"/>
                    </a:cubicBezTo>
                    <a:cubicBezTo>
                      <a:pt x="185" y="82"/>
                      <a:pt x="185" y="82"/>
                      <a:pt x="185" y="82"/>
                    </a:cubicBezTo>
                    <a:cubicBezTo>
                      <a:pt x="185" y="77"/>
                      <a:pt x="185" y="72"/>
                      <a:pt x="185" y="72"/>
                    </a:cubicBezTo>
                    <a:cubicBezTo>
                      <a:pt x="186" y="72"/>
                      <a:pt x="186" y="72"/>
                      <a:pt x="185" y="72"/>
                    </a:cubicBezTo>
                    <a:close/>
                    <a:moveTo>
                      <a:pt x="142" y="277"/>
                    </a:moveTo>
                    <a:cubicBezTo>
                      <a:pt x="131" y="277"/>
                      <a:pt x="123" y="268"/>
                      <a:pt x="123" y="257"/>
                    </a:cubicBezTo>
                    <a:cubicBezTo>
                      <a:pt x="123" y="246"/>
                      <a:pt x="131" y="238"/>
                      <a:pt x="142" y="238"/>
                    </a:cubicBezTo>
                    <a:cubicBezTo>
                      <a:pt x="153" y="238"/>
                      <a:pt x="161" y="246"/>
                      <a:pt x="161" y="257"/>
                    </a:cubicBezTo>
                    <a:cubicBezTo>
                      <a:pt x="161" y="268"/>
                      <a:pt x="153" y="277"/>
                      <a:pt x="142" y="277"/>
                    </a:cubicBezTo>
                    <a:close/>
                  </a:path>
                </a:pathLst>
              </a:custGeom>
              <a:solidFill>
                <a:srgbClr val="50717F"/>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8" name="Group 96"/>
            <p:cNvGrpSpPr/>
            <p:nvPr/>
          </p:nvGrpSpPr>
          <p:grpSpPr>
            <a:xfrm>
              <a:off x="8352026" y="3721668"/>
              <a:ext cx="1322341" cy="1000102"/>
              <a:chOff x="5643881" y="2866774"/>
              <a:chExt cx="1213898" cy="1026284"/>
            </a:xfrm>
          </p:grpSpPr>
          <p:sp>
            <p:nvSpPr>
              <p:cNvPr id="71" name="iS1ide-Freeform: Shape 97"/>
              <p:cNvSpPr/>
              <p:nvPr/>
            </p:nvSpPr>
            <p:spPr bwMode="auto">
              <a:xfrm>
                <a:off x="6460502" y="3120585"/>
                <a:ext cx="52419" cy="60694"/>
              </a:xfrm>
              <a:custGeom>
                <a:avLst/>
                <a:gdLst/>
                <a:ahLst/>
                <a:cxnLst>
                  <a:cxn ang="0">
                    <a:pos x="0" y="3"/>
                  </a:cxn>
                  <a:cxn ang="0">
                    <a:pos x="14" y="6"/>
                  </a:cxn>
                  <a:cxn ang="0">
                    <a:pos x="14" y="6"/>
                  </a:cxn>
                  <a:cxn ang="0">
                    <a:pos x="15" y="20"/>
                  </a:cxn>
                  <a:cxn ang="0">
                    <a:pos x="15"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5" y="0"/>
                      <a:pt x="10" y="2"/>
                      <a:pt x="14" y="6"/>
                    </a:cubicBezTo>
                    <a:cubicBezTo>
                      <a:pt x="14" y="6"/>
                      <a:pt x="14" y="6"/>
                      <a:pt x="14" y="6"/>
                    </a:cubicBezTo>
                    <a:cubicBezTo>
                      <a:pt x="16" y="9"/>
                      <a:pt x="17" y="14"/>
                      <a:pt x="15" y="20"/>
                    </a:cubicBezTo>
                    <a:cubicBezTo>
                      <a:pt x="15" y="20"/>
                      <a:pt x="15" y="20"/>
                      <a:pt x="15" y="20"/>
                    </a:cubicBezTo>
                    <a:cubicBezTo>
                      <a:pt x="13" y="19"/>
                      <a:pt x="13" y="19"/>
                      <a:pt x="13" y="19"/>
                    </a:cubicBezTo>
                    <a:cubicBezTo>
                      <a:pt x="15" y="13"/>
                      <a:pt x="14" y="10"/>
                      <a:pt x="12" y="7"/>
                    </a:cubicBezTo>
                    <a:cubicBezTo>
                      <a:pt x="12" y="7"/>
                      <a:pt x="12" y="7"/>
                      <a:pt x="12" y="7"/>
                    </a:cubicBezTo>
                    <a:cubicBezTo>
                      <a:pt x="9" y="4"/>
                      <a:pt x="5"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2" name="iS1ide-Freeform: Shape 98"/>
              <p:cNvSpPr/>
              <p:nvPr/>
            </p:nvSpPr>
            <p:spPr bwMode="auto">
              <a:xfrm>
                <a:off x="5643881" y="3035061"/>
                <a:ext cx="957324" cy="857997"/>
              </a:xfrm>
              <a:custGeom>
                <a:avLst/>
                <a:gdLst/>
                <a:ahLst/>
                <a:cxnLst>
                  <a:cxn ang="0">
                    <a:pos x="225" y="7"/>
                  </a:cxn>
                  <a:cxn ang="0">
                    <a:pos x="10" y="176"/>
                  </a:cxn>
                  <a:cxn ang="0">
                    <a:pos x="6" y="204"/>
                  </a:cxn>
                  <a:cxn ang="0">
                    <a:pos x="56" y="268"/>
                  </a:cxn>
                  <a:cxn ang="0">
                    <a:pos x="84" y="271"/>
                  </a:cxn>
                  <a:cxn ang="0">
                    <a:pos x="300" y="102"/>
                  </a:cxn>
                  <a:cxn ang="0">
                    <a:pos x="304" y="74"/>
                  </a:cxn>
                  <a:cxn ang="0">
                    <a:pos x="254" y="10"/>
                  </a:cxn>
                  <a:cxn ang="0">
                    <a:pos x="225" y="7"/>
                  </a:cxn>
                  <a:cxn ang="0">
                    <a:pos x="267" y="74"/>
                  </a:cxn>
                  <a:cxn ang="0">
                    <a:pos x="242" y="71"/>
                  </a:cxn>
                  <a:cxn ang="0">
                    <a:pos x="245" y="46"/>
                  </a:cxn>
                  <a:cxn ang="0">
                    <a:pos x="270" y="49"/>
                  </a:cxn>
                  <a:cxn ang="0">
                    <a:pos x="267" y="74"/>
                  </a:cxn>
                </a:cxnLst>
                <a:rect l="0" t="0" r="r" b="b"/>
                <a:pathLst>
                  <a:path w="310" h="278">
                    <a:moveTo>
                      <a:pt x="225" y="7"/>
                    </a:moveTo>
                    <a:cubicBezTo>
                      <a:pt x="10" y="176"/>
                      <a:pt x="10" y="176"/>
                      <a:pt x="10" y="176"/>
                    </a:cubicBezTo>
                    <a:cubicBezTo>
                      <a:pt x="1" y="183"/>
                      <a:pt x="0" y="195"/>
                      <a:pt x="6" y="204"/>
                    </a:cubicBezTo>
                    <a:cubicBezTo>
                      <a:pt x="56" y="268"/>
                      <a:pt x="56" y="268"/>
                      <a:pt x="56" y="268"/>
                    </a:cubicBezTo>
                    <a:cubicBezTo>
                      <a:pt x="63" y="277"/>
                      <a:pt x="76" y="278"/>
                      <a:pt x="84" y="271"/>
                    </a:cubicBezTo>
                    <a:cubicBezTo>
                      <a:pt x="300" y="102"/>
                      <a:pt x="300" y="102"/>
                      <a:pt x="300" y="102"/>
                    </a:cubicBezTo>
                    <a:cubicBezTo>
                      <a:pt x="309" y="95"/>
                      <a:pt x="310" y="83"/>
                      <a:pt x="304" y="74"/>
                    </a:cubicBezTo>
                    <a:cubicBezTo>
                      <a:pt x="254" y="10"/>
                      <a:pt x="254" y="10"/>
                      <a:pt x="254" y="10"/>
                    </a:cubicBezTo>
                    <a:cubicBezTo>
                      <a:pt x="247" y="1"/>
                      <a:pt x="234" y="0"/>
                      <a:pt x="225" y="7"/>
                    </a:cubicBezTo>
                    <a:close/>
                    <a:moveTo>
                      <a:pt x="267" y="74"/>
                    </a:moveTo>
                    <a:cubicBezTo>
                      <a:pt x="259" y="80"/>
                      <a:pt x="248" y="79"/>
                      <a:pt x="242" y="71"/>
                    </a:cubicBezTo>
                    <a:cubicBezTo>
                      <a:pt x="236" y="63"/>
                      <a:pt x="237" y="52"/>
                      <a:pt x="245" y="46"/>
                    </a:cubicBezTo>
                    <a:cubicBezTo>
                      <a:pt x="253" y="40"/>
                      <a:pt x="264" y="41"/>
                      <a:pt x="270" y="49"/>
                    </a:cubicBezTo>
                    <a:cubicBezTo>
                      <a:pt x="276" y="57"/>
                      <a:pt x="275" y="68"/>
                      <a:pt x="267" y="74"/>
                    </a:cubicBezTo>
                    <a:close/>
                  </a:path>
                </a:pathLst>
              </a:custGeom>
              <a:solidFill>
                <a:srgbClr val="50717F"/>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3" name="iS1ide-Freeform: Shape 99"/>
              <p:cNvSpPr/>
              <p:nvPr/>
            </p:nvSpPr>
            <p:spPr bwMode="auto">
              <a:xfrm>
                <a:off x="6388772" y="3173003"/>
                <a:ext cx="91043" cy="93800"/>
              </a:xfrm>
              <a:custGeom>
                <a:avLst/>
                <a:gdLst/>
                <a:ahLst/>
                <a:cxnLst>
                  <a:cxn ang="0">
                    <a:pos x="6" y="5"/>
                  </a:cxn>
                  <a:cxn ang="0">
                    <a:pos x="4" y="24"/>
                  </a:cxn>
                  <a:cxn ang="0">
                    <a:pos x="23" y="27"/>
                  </a:cxn>
                  <a:cxn ang="0">
                    <a:pos x="26" y="7"/>
                  </a:cxn>
                  <a:cxn ang="0">
                    <a:pos x="6" y="5"/>
                  </a:cxn>
                  <a:cxn ang="0">
                    <a:pos x="21" y="24"/>
                  </a:cxn>
                  <a:cxn ang="0">
                    <a:pos x="7" y="22"/>
                  </a:cxn>
                  <a:cxn ang="0">
                    <a:pos x="8" y="8"/>
                  </a:cxn>
                  <a:cxn ang="0">
                    <a:pos x="23" y="9"/>
                  </a:cxn>
                  <a:cxn ang="0">
                    <a:pos x="21" y="24"/>
                  </a:cxn>
                </a:cxnLst>
                <a:rect l="0" t="0" r="r" b="b"/>
                <a:pathLst>
                  <a:path w="30" h="31">
                    <a:moveTo>
                      <a:pt x="6" y="5"/>
                    </a:moveTo>
                    <a:cubicBezTo>
                      <a:pt x="1" y="10"/>
                      <a:pt x="0" y="18"/>
                      <a:pt x="4" y="24"/>
                    </a:cubicBezTo>
                    <a:cubicBezTo>
                      <a:pt x="9" y="30"/>
                      <a:pt x="17" y="31"/>
                      <a:pt x="23" y="27"/>
                    </a:cubicBezTo>
                    <a:cubicBezTo>
                      <a:pt x="29" y="22"/>
                      <a:pt x="30" y="13"/>
                      <a:pt x="26" y="7"/>
                    </a:cubicBezTo>
                    <a:cubicBezTo>
                      <a:pt x="21" y="1"/>
                      <a:pt x="12" y="0"/>
                      <a:pt x="6" y="5"/>
                    </a:cubicBezTo>
                    <a:close/>
                    <a:moveTo>
                      <a:pt x="21" y="24"/>
                    </a:moveTo>
                    <a:cubicBezTo>
                      <a:pt x="17" y="28"/>
                      <a:pt x="10" y="27"/>
                      <a:pt x="7" y="22"/>
                    </a:cubicBezTo>
                    <a:cubicBezTo>
                      <a:pt x="3" y="18"/>
                      <a:pt x="4" y="11"/>
                      <a:pt x="8" y="8"/>
                    </a:cubicBezTo>
                    <a:cubicBezTo>
                      <a:pt x="13" y="4"/>
                      <a:pt x="20" y="5"/>
                      <a:pt x="23" y="9"/>
                    </a:cubicBezTo>
                    <a:cubicBezTo>
                      <a:pt x="27" y="14"/>
                      <a:pt x="26" y="20"/>
                      <a:pt x="21" y="24"/>
                    </a:cubicBezTo>
                    <a:close/>
                  </a:path>
                </a:pathLst>
              </a:custGeom>
              <a:solidFill>
                <a:schemeClr val="bg1">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4" name="iS1ide-Freeform: Shape 100"/>
              <p:cNvSpPr/>
              <p:nvPr/>
            </p:nvSpPr>
            <p:spPr bwMode="auto">
              <a:xfrm>
                <a:off x="6372221" y="3159208"/>
                <a:ext cx="124150" cy="124149"/>
              </a:xfrm>
              <a:custGeom>
                <a:avLst/>
                <a:gdLst/>
                <a:ahLst/>
                <a:cxnLst>
                  <a:cxn ang="0">
                    <a:pos x="9" y="6"/>
                  </a:cxn>
                  <a:cxn ang="0">
                    <a:pos x="6" y="31"/>
                  </a:cxn>
                  <a:cxn ang="0">
                    <a:pos x="31" y="34"/>
                  </a:cxn>
                  <a:cxn ang="0">
                    <a:pos x="34" y="9"/>
                  </a:cxn>
                  <a:cxn ang="0">
                    <a:pos x="9" y="6"/>
                  </a:cxn>
                  <a:cxn ang="0">
                    <a:pos x="28" y="31"/>
                  </a:cxn>
                  <a:cxn ang="0">
                    <a:pos x="9" y="28"/>
                  </a:cxn>
                  <a:cxn ang="0">
                    <a:pos x="11" y="9"/>
                  </a:cxn>
                  <a:cxn ang="0">
                    <a:pos x="31" y="11"/>
                  </a:cxn>
                  <a:cxn ang="0">
                    <a:pos x="28" y="31"/>
                  </a:cxn>
                </a:cxnLst>
                <a:rect l="0" t="0" r="r" b="b"/>
                <a:pathLst>
                  <a:path w="40" h="40">
                    <a:moveTo>
                      <a:pt x="9" y="6"/>
                    </a:moveTo>
                    <a:cubicBezTo>
                      <a:pt x="1" y="12"/>
                      <a:pt x="0" y="23"/>
                      <a:pt x="6" y="31"/>
                    </a:cubicBezTo>
                    <a:cubicBezTo>
                      <a:pt x="12" y="39"/>
                      <a:pt x="23" y="40"/>
                      <a:pt x="31" y="34"/>
                    </a:cubicBezTo>
                    <a:cubicBezTo>
                      <a:pt x="39" y="28"/>
                      <a:pt x="40" y="17"/>
                      <a:pt x="34" y="9"/>
                    </a:cubicBezTo>
                    <a:cubicBezTo>
                      <a:pt x="28" y="1"/>
                      <a:pt x="17" y="0"/>
                      <a:pt x="9" y="6"/>
                    </a:cubicBezTo>
                    <a:close/>
                    <a:moveTo>
                      <a:pt x="28" y="31"/>
                    </a:moveTo>
                    <a:cubicBezTo>
                      <a:pt x="22" y="35"/>
                      <a:pt x="14" y="34"/>
                      <a:pt x="9" y="28"/>
                    </a:cubicBezTo>
                    <a:cubicBezTo>
                      <a:pt x="5" y="22"/>
                      <a:pt x="6" y="14"/>
                      <a:pt x="11" y="9"/>
                    </a:cubicBezTo>
                    <a:cubicBezTo>
                      <a:pt x="17" y="4"/>
                      <a:pt x="26" y="5"/>
                      <a:pt x="31" y="11"/>
                    </a:cubicBezTo>
                    <a:cubicBezTo>
                      <a:pt x="35" y="17"/>
                      <a:pt x="34" y="26"/>
                      <a:pt x="28" y="31"/>
                    </a:cubicBezTo>
                    <a:close/>
                  </a:path>
                </a:pathLst>
              </a:custGeom>
              <a:solidFill>
                <a:schemeClr val="accent6">
                  <a:lumMod val="50000"/>
                </a:schemeClr>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5" name="iS1ide-Freeform: Shape 101"/>
              <p:cNvSpPr/>
              <p:nvPr/>
            </p:nvSpPr>
            <p:spPr bwMode="auto">
              <a:xfrm>
                <a:off x="6452226" y="2866774"/>
                <a:ext cx="405553" cy="361408"/>
              </a:xfrm>
              <a:custGeom>
                <a:avLst/>
                <a:gdLst/>
                <a:ahLst/>
                <a:cxnLst>
                  <a:cxn ang="0">
                    <a:pos x="2" y="105"/>
                  </a:cxn>
                  <a:cxn ang="0">
                    <a:pos x="2" y="105"/>
                  </a:cxn>
                  <a:cxn ang="0">
                    <a:pos x="15" y="91"/>
                  </a:cxn>
                  <a:cxn ang="0">
                    <a:pos x="15" y="91"/>
                  </a:cxn>
                  <a:cxn ang="0">
                    <a:pos x="107" y="33"/>
                  </a:cxn>
                  <a:cxn ang="0">
                    <a:pos x="107" y="33"/>
                  </a:cxn>
                  <a:cxn ang="0">
                    <a:pos x="129" y="0"/>
                  </a:cxn>
                  <a:cxn ang="0">
                    <a:pos x="129" y="0"/>
                  </a:cxn>
                  <a:cxn ang="0">
                    <a:pos x="130" y="0"/>
                  </a:cxn>
                  <a:cxn ang="0">
                    <a:pos x="108" y="34"/>
                  </a:cxn>
                  <a:cxn ang="0">
                    <a:pos x="108" y="34"/>
                  </a:cxn>
                  <a:cxn ang="0">
                    <a:pos x="17" y="93"/>
                  </a:cxn>
                  <a:cxn ang="0">
                    <a:pos x="17"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5" y="101"/>
                      <a:pt x="9" y="96"/>
                      <a:pt x="15" y="91"/>
                    </a:cubicBezTo>
                    <a:cubicBezTo>
                      <a:pt x="15" y="91"/>
                      <a:pt x="15" y="91"/>
                      <a:pt x="15" y="91"/>
                    </a:cubicBezTo>
                    <a:cubicBezTo>
                      <a:pt x="38" y="74"/>
                      <a:pt x="81" y="53"/>
                      <a:pt x="107" y="33"/>
                    </a:cubicBezTo>
                    <a:cubicBezTo>
                      <a:pt x="107" y="33"/>
                      <a:pt x="107" y="33"/>
                      <a:pt x="107" y="33"/>
                    </a:cubicBezTo>
                    <a:cubicBezTo>
                      <a:pt x="121" y="22"/>
                      <a:pt x="130" y="10"/>
                      <a:pt x="129" y="0"/>
                    </a:cubicBezTo>
                    <a:cubicBezTo>
                      <a:pt x="129" y="0"/>
                      <a:pt x="129" y="0"/>
                      <a:pt x="129" y="0"/>
                    </a:cubicBezTo>
                    <a:cubicBezTo>
                      <a:pt x="130" y="0"/>
                      <a:pt x="130" y="0"/>
                      <a:pt x="130" y="0"/>
                    </a:cubicBezTo>
                    <a:cubicBezTo>
                      <a:pt x="132" y="12"/>
                      <a:pt x="122" y="23"/>
                      <a:pt x="108" y="34"/>
                    </a:cubicBezTo>
                    <a:cubicBezTo>
                      <a:pt x="108" y="34"/>
                      <a:pt x="108" y="34"/>
                      <a:pt x="108" y="34"/>
                    </a:cubicBezTo>
                    <a:cubicBezTo>
                      <a:pt x="82" y="55"/>
                      <a:pt x="39" y="75"/>
                      <a:pt x="17" y="93"/>
                    </a:cubicBezTo>
                    <a:cubicBezTo>
                      <a:pt x="17" y="93"/>
                      <a:pt x="17" y="93"/>
                      <a:pt x="17" y="93"/>
                    </a:cubicBezTo>
                    <a:cubicBezTo>
                      <a:pt x="11" y="97"/>
                      <a:pt x="6" y="102"/>
                      <a:pt x="4" y="106"/>
                    </a:cubicBezTo>
                    <a:cubicBezTo>
                      <a:pt x="4" y="106"/>
                      <a:pt x="4" y="106"/>
                      <a:pt x="4" y="106"/>
                    </a:cubicBezTo>
                    <a:cubicBezTo>
                      <a:pt x="2" y="110"/>
                      <a:pt x="4" y="111"/>
                      <a:pt x="4" y="114"/>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6" name="iS1ide-Freeform: Shape 102"/>
              <p:cNvSpPr/>
              <p:nvPr/>
            </p:nvSpPr>
            <p:spPr bwMode="auto">
              <a:xfrm>
                <a:off x="6452220" y="3128851"/>
                <a:ext cx="33106" cy="35865"/>
              </a:xfrm>
              <a:custGeom>
                <a:avLst/>
                <a:gdLst/>
                <a:ahLst/>
                <a:cxnLst>
                  <a:cxn ang="0">
                    <a:pos x="0" y="11"/>
                  </a:cxn>
                  <a:cxn ang="0">
                    <a:pos x="2" y="12"/>
                  </a:cxn>
                  <a:cxn ang="0">
                    <a:pos x="11" y="1"/>
                  </a:cxn>
                  <a:cxn ang="0">
                    <a:pos x="9" y="0"/>
                  </a:cxn>
                  <a:cxn ang="0">
                    <a:pos x="1" y="9"/>
                  </a:cxn>
                  <a:cxn ang="0">
                    <a:pos x="0" y="11"/>
                  </a:cxn>
                </a:cxnLst>
                <a:rect l="0" t="0" r="r" b="b"/>
                <a:pathLst>
                  <a:path w="11" h="12">
                    <a:moveTo>
                      <a:pt x="0" y="11"/>
                    </a:moveTo>
                    <a:cubicBezTo>
                      <a:pt x="0" y="11"/>
                      <a:pt x="1" y="12"/>
                      <a:pt x="2" y="12"/>
                    </a:cubicBezTo>
                    <a:cubicBezTo>
                      <a:pt x="4" y="9"/>
                      <a:pt x="7" y="5"/>
                      <a:pt x="11" y="1"/>
                    </a:cubicBezTo>
                    <a:cubicBezTo>
                      <a:pt x="9" y="0"/>
                      <a:pt x="9" y="0"/>
                      <a:pt x="9" y="0"/>
                    </a:cubicBezTo>
                    <a:cubicBezTo>
                      <a:pt x="6" y="3"/>
                      <a:pt x="3" y="6"/>
                      <a:pt x="1" y="9"/>
                    </a:cubicBezTo>
                    <a:cubicBezTo>
                      <a:pt x="1" y="10"/>
                      <a:pt x="0" y="10"/>
                      <a:pt x="0" y="11"/>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77" name="iS1ide-Freeform: Shape 103"/>
              <p:cNvSpPr/>
              <p:nvPr/>
            </p:nvSpPr>
            <p:spPr bwMode="auto">
              <a:xfrm>
                <a:off x="6435580" y="3161952"/>
                <a:ext cx="22071" cy="38623"/>
              </a:xfrm>
              <a:custGeom>
                <a:avLst/>
                <a:gdLst/>
                <a:ahLst/>
                <a:cxnLst>
                  <a:cxn ang="0">
                    <a:pos x="1" y="6"/>
                  </a:cxn>
                  <a:cxn ang="0">
                    <a:pos x="4" y="10"/>
                  </a:cxn>
                  <a:cxn ang="0">
                    <a:pos x="4" y="9"/>
                  </a:cxn>
                  <a:cxn ang="0">
                    <a:pos x="3" y="7"/>
                  </a:cxn>
                  <a:cxn ang="0">
                    <a:pos x="7" y="1"/>
                  </a:cxn>
                  <a:cxn ang="0">
                    <a:pos x="5" y="0"/>
                  </a:cxn>
                  <a:cxn ang="0">
                    <a:pos x="1" y="6"/>
                  </a:cxn>
                </a:cxnLst>
                <a:rect l="0" t="0" r="r" b="b"/>
                <a:pathLst>
                  <a:path w="7" h="12">
                    <a:moveTo>
                      <a:pt x="1" y="6"/>
                    </a:moveTo>
                    <a:cubicBezTo>
                      <a:pt x="0" y="9"/>
                      <a:pt x="0" y="12"/>
                      <a:pt x="4" y="10"/>
                    </a:cubicBezTo>
                    <a:cubicBezTo>
                      <a:pt x="4" y="9"/>
                      <a:pt x="4" y="9"/>
                      <a:pt x="4" y="9"/>
                    </a:cubicBezTo>
                    <a:cubicBezTo>
                      <a:pt x="3" y="9"/>
                      <a:pt x="2" y="9"/>
                      <a:pt x="3" y="7"/>
                    </a:cubicBezTo>
                    <a:cubicBezTo>
                      <a:pt x="3" y="5"/>
                      <a:pt x="5" y="3"/>
                      <a:pt x="7" y="1"/>
                    </a:cubicBezTo>
                    <a:cubicBezTo>
                      <a:pt x="6" y="1"/>
                      <a:pt x="5" y="0"/>
                      <a:pt x="5" y="0"/>
                    </a:cubicBezTo>
                    <a:cubicBezTo>
                      <a:pt x="3" y="2"/>
                      <a:pt x="2" y="5"/>
                      <a:pt x="1" y="6"/>
                    </a:cubicBezTo>
                    <a:close/>
                  </a:path>
                </a:pathLst>
              </a:custGeom>
              <a:solidFill>
                <a:srgbClr val="01010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
          <p:nvSpPr>
            <p:cNvPr id="37" name="iS1ide-TextBox 139"/>
            <p:cNvSpPr txBox="1"/>
            <p:nvPr/>
          </p:nvSpPr>
          <p:spPr>
            <a:xfrm rot="19338731">
              <a:off x="8488366" y="4255151"/>
              <a:ext cx="673239" cy="172868"/>
            </a:xfrm>
            <a:prstGeom prst="rect">
              <a:avLst/>
            </a:prstGeom>
            <a:noFill/>
          </p:spPr>
          <p:txBody>
            <a:bodyPr wrap="none">
              <a:normAutofit fontScale="62500" lnSpcReduction="20000"/>
            </a:bodyPr>
            <a:lstStyle/>
            <a:p>
              <a:r>
                <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0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43" name="iS1ide-TextBox 145"/>
            <p:cNvSpPr txBox="1"/>
            <p:nvPr/>
          </p:nvSpPr>
          <p:spPr>
            <a:xfrm>
              <a:off x="9268966" y="3183665"/>
              <a:ext cx="456238" cy="371284"/>
            </a:xfrm>
            <a:prstGeom prst="rect">
              <a:avLst/>
            </a:prstGeom>
            <a:noFill/>
            <a:ln>
              <a:noFill/>
            </a:ln>
          </p:spPr>
          <p:txBody>
            <a:bodyPr wrap="none" anchor="ctr" anchorCtr="1">
              <a:normAutofit/>
            </a:bodyPr>
            <a:lstStyle/>
            <a:p>
              <a:pPr algn="ctr"/>
              <a:r>
                <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50%</a:t>
              </a:r>
              <a:endParaRPr lang="en-US" sz="1400" b="1">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49" name="Group 167"/>
            <p:cNvGrpSpPr/>
            <p:nvPr/>
          </p:nvGrpSpPr>
          <p:grpSpPr>
            <a:xfrm>
              <a:off x="8857373" y="2173426"/>
              <a:ext cx="1246987" cy="749781"/>
              <a:chOff x="3360424" y="1358596"/>
              <a:chExt cx="1776124" cy="1067938"/>
            </a:xfrm>
          </p:grpSpPr>
          <p:sp>
            <p:nvSpPr>
              <p:cNvPr id="50" name="iS1ide-TextBox 168"/>
              <p:cNvSpPr txBox="1"/>
              <p:nvPr/>
            </p:nvSpPr>
            <p:spPr bwMode="auto">
              <a:xfrm>
                <a:off x="3360424" y="1358596"/>
                <a:ext cx="1776124" cy="289066"/>
              </a:xfrm>
              <a:prstGeom prst="rect">
                <a:avLst/>
              </a:prstGeom>
              <a:noFill/>
            </p:spPr>
            <p:txBody>
              <a:bodyPr wrap="none" lIns="0" tIns="0" rIns="0" bIns="0" anchor="ctr" anchorCtr="1">
                <a:noAutofit/>
              </a:bodyPr>
              <a:lstStyle/>
              <a:p>
                <a:pPr latinLnBrk="0"/>
                <a:r>
                  <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51" name="iS1ide-TextBox 169"/>
              <p:cNvSpPr txBox="1"/>
              <p:nvPr/>
            </p:nvSpPr>
            <p:spPr bwMode="auto">
              <a:xfrm>
                <a:off x="3360424" y="1647662"/>
                <a:ext cx="1776124" cy="778872"/>
              </a:xfrm>
              <a:prstGeom prst="rect">
                <a:avLst/>
              </a:prstGeom>
              <a:noFill/>
            </p:spPr>
            <p:txBody>
              <a:bodyPr wrap="square" lIns="90000" tIns="46800" rIns="90000" bIns="46800" anchor="t" anchorCtr="1">
                <a:noAutofit/>
              </a:bodyPr>
              <a:lstStyle/>
              <a:p>
                <a:pPr latinLnBrk="0">
                  <a:lnSpc>
                    <a:spcPct val="120000"/>
                  </a:lnSpc>
                </a:pPr>
                <a:r>
                  <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点击此处更换文本 </a:t>
                </a:r>
                <a:endParaRPr lang="zh-CN" altLang="en-US" sz="1400" b="0" dirty="0">
                  <a:solidFill>
                    <a:schemeClr val="tx1">
                      <a:lumMod val="85000"/>
                      <a:lumOff val="15000"/>
                    </a:schemeClr>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anim calcmode="lin" valueType="num">
                                      <p:cBhvr>
                                        <p:cTn id="18" dur="1000" fill="hold"/>
                                        <p:tgtEl>
                                          <p:spTgt spid="119"/>
                                        </p:tgtEl>
                                        <p:attrNameLst>
                                          <p:attrName>ppt_x</p:attrName>
                                        </p:attrNameLst>
                                      </p:cBhvr>
                                      <p:tavLst>
                                        <p:tav tm="0">
                                          <p:val>
                                            <p:strVal val="#ppt_x"/>
                                          </p:val>
                                        </p:tav>
                                        <p:tav tm="100000">
                                          <p:val>
                                            <p:strVal val="#ppt_x"/>
                                          </p:val>
                                        </p:tav>
                                      </p:tavLst>
                                    </p:anim>
                                    <p:anim calcmode="lin" valueType="num">
                                      <p:cBhvr>
                                        <p:cTn id="19"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1000"/>
                                        <p:tgtEl>
                                          <p:spTgt spid="118"/>
                                        </p:tgtEl>
                                      </p:cBhvr>
                                    </p:animEffect>
                                    <p:anim calcmode="lin" valueType="num">
                                      <p:cBhvr>
                                        <p:cTn id="35" dur="1000" fill="hold"/>
                                        <p:tgtEl>
                                          <p:spTgt spid="118"/>
                                        </p:tgtEl>
                                        <p:attrNameLst>
                                          <p:attrName>ppt_x</p:attrName>
                                        </p:attrNameLst>
                                      </p:cBhvr>
                                      <p:tavLst>
                                        <p:tav tm="0">
                                          <p:val>
                                            <p:strVal val="#ppt_x"/>
                                          </p:val>
                                        </p:tav>
                                        <p:tav tm="100000">
                                          <p:val>
                                            <p:strVal val="#ppt_x"/>
                                          </p:val>
                                        </p:tav>
                                      </p:tavLst>
                                    </p:anim>
                                    <p:anim calcmode="lin" valueType="num">
                                      <p:cBhvr>
                                        <p:cTn id="36"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661436" y="-2666880"/>
            <a:ext cx="6869127" cy="12192003"/>
          </a:xfrm>
          <a:prstGeom prst="rect">
            <a:avLst/>
          </a:prstGeom>
        </p:spPr>
      </p:pic>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sp>
        <p:nvSpPr>
          <p:cNvPr id="2" name="MH_Title"/>
          <p:cNvSpPr/>
          <p:nvPr>
            <p:custDataLst>
              <p:tags r:id="rId4"/>
            </p:custDataLst>
          </p:nvPr>
        </p:nvSpPr>
        <p:spPr>
          <a:xfrm>
            <a:off x="4707738" y="2817160"/>
            <a:ext cx="7484262" cy="737389"/>
          </a:xfrm>
          <a:custGeom>
            <a:avLst/>
            <a:gdLst>
              <a:gd name="connsiteX0" fmla="*/ 0 w 5609212"/>
              <a:gd name="connsiteY0" fmla="*/ 0 h 504056"/>
              <a:gd name="connsiteX1" fmla="*/ 5609212 w 5609212"/>
              <a:gd name="connsiteY1" fmla="*/ 0 h 504056"/>
              <a:gd name="connsiteX2" fmla="*/ 5609212 w 5609212"/>
              <a:gd name="connsiteY2" fmla="*/ 504056 h 504056"/>
              <a:gd name="connsiteX3" fmla="*/ 0 w 5609212"/>
              <a:gd name="connsiteY3" fmla="*/ 504056 h 504056"/>
              <a:gd name="connsiteX4" fmla="*/ 0 w 5609212"/>
              <a:gd name="connsiteY4" fmla="*/ 0 h 504056"/>
              <a:gd name="connsiteX0-1" fmla="*/ 0 w 5609212"/>
              <a:gd name="connsiteY0-2" fmla="*/ 0 h 504056"/>
              <a:gd name="connsiteX1-3" fmla="*/ 5609212 w 5609212"/>
              <a:gd name="connsiteY1-4" fmla="*/ 0 h 504056"/>
              <a:gd name="connsiteX2-5" fmla="*/ 5609212 w 5609212"/>
              <a:gd name="connsiteY2-6" fmla="*/ 504056 h 504056"/>
              <a:gd name="connsiteX3-7" fmla="*/ 128954 w 5609212"/>
              <a:gd name="connsiteY3-8" fmla="*/ 504056 h 504056"/>
              <a:gd name="connsiteX4-9" fmla="*/ 0 w 560921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09212" h="504056">
                <a:moveTo>
                  <a:pt x="0" y="0"/>
                </a:moveTo>
                <a:lnTo>
                  <a:pt x="5609212" y="0"/>
                </a:lnTo>
                <a:lnTo>
                  <a:pt x="5609212" y="504056"/>
                </a:lnTo>
                <a:lnTo>
                  <a:pt x="128954" y="504056"/>
                </a:lnTo>
                <a:lnTo>
                  <a:pt x="0" y="0"/>
                </a:lnTo>
                <a:close/>
              </a:path>
            </a:pathLst>
          </a:cu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b="1"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kumimoji="0" lang="zh-CN" altLang="en-US" sz="4000" b="1" i="0" u="none" strike="noStrike" kern="1200" cap="none" spc="60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PA_MH_Others_1"/>
          <p:cNvSpPr txBox="1"/>
          <p:nvPr>
            <p:custDataLst>
              <p:tags r:id="rId5"/>
            </p:custDataLst>
          </p:nvPr>
        </p:nvSpPr>
        <p:spPr>
          <a:xfrm>
            <a:off x="4635538" y="2064840"/>
            <a:ext cx="2324157" cy="773189"/>
          </a:xfrm>
          <a:prstGeom prst="rect">
            <a:avLst/>
          </a:prstGeom>
          <a:noFill/>
        </p:spPr>
        <p:txBody>
          <a:bodyPr wrap="square" rtlCol="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kumimoji="0" lang="zh-CN" altLang="en-US" sz="32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PA_MH_Number"/>
          <p:cNvSpPr txBox="1"/>
          <p:nvPr>
            <p:custDataLst>
              <p:tags r:id="rId6"/>
            </p:custDataLst>
          </p:nvPr>
        </p:nvSpPr>
        <p:spPr>
          <a:xfrm>
            <a:off x="6959694" y="2005056"/>
            <a:ext cx="1574705" cy="77318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1"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4</a:t>
            </a:r>
            <a:endParaRPr kumimoji="0" lang="zh-CN" altLang="en-US" sz="40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Title"/>
          <p:cNvSpPr txBox="1">
            <a:spLocks noChangeArrowheads="1"/>
          </p:cNvSpPr>
          <p:nvPr>
            <p:custDataLst>
              <p:tags r:id="rId7"/>
            </p:custDataLst>
          </p:nvPr>
        </p:nvSpPr>
        <p:spPr bwMode="auto">
          <a:xfrm>
            <a:off x="6232952" y="3992428"/>
            <a:ext cx="4433833"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kumimoji="0" lang="zh-CN" altLang="en-US" sz="16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 name="组合 1"/>
          <p:cNvGrpSpPr/>
          <p:nvPr/>
        </p:nvGrpSpPr>
        <p:grpSpPr>
          <a:xfrm>
            <a:off x="0" y="1954719"/>
            <a:ext cx="12192000" cy="3394754"/>
            <a:chOff x="0" y="2381439"/>
            <a:chExt cx="12192000" cy="3394754"/>
          </a:xfrm>
        </p:grpSpPr>
        <p:grpSp>
          <p:nvGrpSpPr>
            <p:cNvPr id="13" name="组合 12"/>
            <p:cNvGrpSpPr/>
            <p:nvPr/>
          </p:nvGrpSpPr>
          <p:grpSpPr>
            <a:xfrm>
              <a:off x="0" y="3331831"/>
              <a:ext cx="12192000" cy="1144987"/>
              <a:chOff x="0" y="3331831"/>
              <a:chExt cx="12192000" cy="1144987"/>
            </a:xfrm>
          </p:grpSpPr>
          <p:cxnSp>
            <p:nvCxnSpPr>
              <p:cNvPr id="14" name="直接连接符 13"/>
              <p:cNvCxnSpPr/>
              <p:nvPr/>
            </p:nvCxnSpPr>
            <p:spPr>
              <a:xfrm>
                <a:off x="0" y="3903162"/>
                <a:ext cx="12192000" cy="0"/>
              </a:xfrm>
              <a:prstGeom prst="line">
                <a:avLst/>
              </a:prstGeom>
              <a:ln w="22225">
                <a:solidFill>
                  <a:srgbClr val="50717F"/>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150533" y="3331831"/>
                <a:ext cx="1083733" cy="589912"/>
              </a:xfrm>
              <a:prstGeom prst="rect">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2018</a:t>
                </a:r>
                <a:endParaRPr lang="zh-CN" altLang="en-US"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6" name="矩形 15"/>
              <p:cNvSpPr/>
              <p:nvPr/>
            </p:nvSpPr>
            <p:spPr>
              <a:xfrm>
                <a:off x="5607049" y="3331831"/>
                <a:ext cx="1083733" cy="589912"/>
              </a:xfrm>
              <a:prstGeom prst="rect">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2020</a:t>
                </a:r>
                <a:endParaRPr lang="zh-CN" altLang="en-US"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7" name="矩形 16"/>
              <p:cNvSpPr/>
              <p:nvPr/>
            </p:nvSpPr>
            <p:spPr>
              <a:xfrm>
                <a:off x="9065682" y="3331831"/>
                <a:ext cx="1083733" cy="589912"/>
              </a:xfrm>
              <a:prstGeom prst="rect">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2022</a:t>
                </a:r>
                <a:endParaRPr lang="zh-CN" altLang="en-US"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8" name="矩形 17"/>
              <p:cNvSpPr/>
              <p:nvPr/>
            </p:nvSpPr>
            <p:spPr>
              <a:xfrm>
                <a:off x="3879849" y="3889229"/>
                <a:ext cx="1083733" cy="587589"/>
              </a:xfrm>
              <a:prstGeom prst="rect">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2019</a:t>
                </a:r>
                <a:endParaRPr lang="zh-CN" altLang="en-US"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9" name="矩形 18"/>
              <p:cNvSpPr/>
              <p:nvPr/>
            </p:nvSpPr>
            <p:spPr>
              <a:xfrm>
                <a:off x="7336366" y="3889229"/>
                <a:ext cx="1083733" cy="587589"/>
              </a:xfrm>
              <a:prstGeom prst="rect">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2021</a:t>
                </a:r>
                <a:endParaRPr lang="zh-CN" altLang="en-US" sz="2400">
                  <a:solidFill>
                    <a:srgbClr val="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sp>
          <p:nvSpPr>
            <p:cNvPr id="20" name="Rectangle 42"/>
            <p:cNvSpPr/>
            <p:nvPr/>
          </p:nvSpPr>
          <p:spPr>
            <a:xfrm>
              <a:off x="1663964" y="2381441"/>
              <a:ext cx="2171170" cy="722204"/>
            </a:xfrm>
            <a:prstGeom prst="rect">
              <a:avLst/>
            </a:prstGeom>
            <a:noFill/>
            <a:ln w="12700" cap="flat" cmpd="sng" algn="ctr">
              <a:noFill/>
              <a:prstDash val="solid"/>
            </a:ln>
            <a:effectLst/>
          </p:spPr>
          <p:txBody>
            <a:bodyPr lIns="91440" tIns="0" rIns="91440" bIns="0" rtlCol="0" anchor="t"/>
            <a:lstStyle/>
            <a:p>
              <a:pPr algn="ctr">
                <a:lnSpc>
                  <a:spcPct val="150000"/>
                </a:lnSpc>
                <a:defRPr/>
              </a:pPr>
              <a:r>
                <a:rPr lang="zh-CN" alt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1" name="Rectangle 42"/>
            <p:cNvSpPr/>
            <p:nvPr/>
          </p:nvSpPr>
          <p:spPr>
            <a:xfrm>
              <a:off x="5067565" y="2381440"/>
              <a:ext cx="2171170" cy="722204"/>
            </a:xfrm>
            <a:prstGeom prst="rect">
              <a:avLst/>
            </a:prstGeom>
            <a:noFill/>
            <a:ln w="12700" cap="flat" cmpd="sng" algn="ctr">
              <a:noFill/>
              <a:prstDash val="solid"/>
            </a:ln>
            <a:effectLst/>
          </p:spPr>
          <p:txBody>
            <a:bodyPr lIns="91440" tIns="0" rIns="91440" bIns="0" rtlCol="0" anchor="t"/>
            <a:lstStyle/>
            <a:p>
              <a:pPr algn="ctr">
                <a:lnSpc>
                  <a:spcPct val="150000"/>
                </a:lnSpc>
                <a:defRPr/>
              </a:pPr>
              <a:r>
                <a:rPr lang="zh-CN" alt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2" name="Rectangle 42"/>
            <p:cNvSpPr/>
            <p:nvPr/>
          </p:nvSpPr>
          <p:spPr>
            <a:xfrm>
              <a:off x="8471166" y="2381439"/>
              <a:ext cx="2171170" cy="722204"/>
            </a:xfrm>
            <a:prstGeom prst="rect">
              <a:avLst/>
            </a:prstGeom>
            <a:noFill/>
            <a:ln w="12700" cap="flat" cmpd="sng" algn="ctr">
              <a:noFill/>
              <a:prstDash val="solid"/>
            </a:ln>
            <a:effectLst/>
          </p:spPr>
          <p:txBody>
            <a:bodyPr lIns="91440" tIns="0" rIns="91440" bIns="0" rtlCol="0" anchor="t"/>
            <a:lstStyle/>
            <a:p>
              <a:pPr algn="ctr">
                <a:lnSpc>
                  <a:spcPct val="150000"/>
                </a:lnSpc>
                <a:defRPr/>
              </a:pPr>
              <a:r>
                <a:rPr lang="zh-CN" alt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3" name="Rectangle 42"/>
            <p:cNvSpPr/>
            <p:nvPr/>
          </p:nvSpPr>
          <p:spPr>
            <a:xfrm>
              <a:off x="3376878" y="4702682"/>
              <a:ext cx="2171170" cy="1073511"/>
            </a:xfrm>
            <a:prstGeom prst="rect">
              <a:avLst/>
            </a:prstGeom>
            <a:noFill/>
            <a:ln w="12700" cap="flat" cmpd="sng" algn="ctr">
              <a:noFill/>
              <a:prstDash val="solid"/>
            </a:ln>
            <a:effectLst/>
          </p:spPr>
          <p:txBody>
            <a:bodyPr lIns="91440" tIns="0" rIns="91440" bIns="0" rtlCol="0" anchor="t"/>
            <a:lstStyle/>
            <a:p>
              <a:pPr algn="ctr">
                <a:lnSpc>
                  <a:spcPct val="150000"/>
                </a:lnSpc>
                <a:defRPr/>
              </a:pPr>
              <a:r>
                <a:rPr lang="zh-CN" alt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4" name="Rectangle 42"/>
            <p:cNvSpPr/>
            <p:nvPr/>
          </p:nvSpPr>
          <p:spPr>
            <a:xfrm>
              <a:off x="6780479" y="4702681"/>
              <a:ext cx="2171170" cy="1073511"/>
            </a:xfrm>
            <a:prstGeom prst="rect">
              <a:avLst/>
            </a:prstGeom>
            <a:noFill/>
            <a:ln w="12700" cap="flat" cmpd="sng" algn="ctr">
              <a:noFill/>
              <a:prstDash val="solid"/>
            </a:ln>
            <a:effectLst/>
          </p:spPr>
          <p:txBody>
            <a:bodyPr lIns="91440" tIns="0" rIns="91440" bIns="0" rtlCol="0" anchor="t"/>
            <a:lstStyle/>
            <a:p>
              <a:pPr algn="ctr">
                <a:lnSpc>
                  <a:spcPct val="150000"/>
                </a:lnSpc>
                <a:defRPr/>
              </a:pPr>
              <a:r>
                <a:rPr lang="zh-CN" alt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en-US" sz="16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25" name="Group 2"/>
          <p:cNvGrpSpPr/>
          <p:nvPr/>
        </p:nvGrpSpPr>
        <p:grpSpPr>
          <a:xfrm>
            <a:off x="4653785" y="2489594"/>
            <a:ext cx="2824625" cy="2717477"/>
            <a:chOff x="4940300" y="2848846"/>
            <a:chExt cx="2311400" cy="2223725"/>
          </a:xfrm>
        </p:grpSpPr>
        <p:sp>
          <p:nvSpPr>
            <p:cNvPr id="147" name="îṣļîḑé-Freeform: Shape 74"/>
            <p:cNvSpPr/>
            <p:nvPr/>
          </p:nvSpPr>
          <p:spPr bwMode="auto">
            <a:xfrm>
              <a:off x="5631077" y="4629211"/>
              <a:ext cx="929775" cy="443360"/>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86969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8" name="îṣļîḑé-Freeform: Shape 75"/>
            <p:cNvSpPr/>
            <p:nvPr/>
          </p:nvSpPr>
          <p:spPr bwMode="auto">
            <a:xfrm>
              <a:off x="5627087" y="4505648"/>
              <a:ext cx="937827" cy="219159"/>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rgbClr val="A6B2AE"/>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9" name="îṣļîḑé-Freeform: Shape 71"/>
            <p:cNvSpPr/>
            <p:nvPr/>
          </p:nvSpPr>
          <p:spPr bwMode="auto">
            <a:xfrm>
              <a:off x="5469523" y="4165358"/>
              <a:ext cx="1252863" cy="493587"/>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50717F"/>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50" name="îṣļîḑé-Freeform: Shape 72"/>
            <p:cNvSpPr/>
            <p:nvPr/>
          </p:nvSpPr>
          <p:spPr bwMode="auto">
            <a:xfrm>
              <a:off x="5464146" y="4027797"/>
              <a:ext cx="1263713" cy="243987"/>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rgbClr val="7C9DAC"/>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51" name="îṣļîḑé-Freeform: Shape 68"/>
            <p:cNvSpPr/>
            <p:nvPr/>
          </p:nvSpPr>
          <p:spPr bwMode="auto">
            <a:xfrm>
              <a:off x="5239201" y="3619840"/>
              <a:ext cx="1713468" cy="546009"/>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86969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52" name="îṣļîḑé-Freeform: Shape 69"/>
            <p:cNvSpPr/>
            <p:nvPr/>
          </p:nvSpPr>
          <p:spPr bwMode="auto">
            <a:xfrm>
              <a:off x="5231847" y="3467669"/>
              <a:ext cx="1728307" cy="269900"/>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rgbClr val="A6B2AE"/>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53" name="îṣļîḑé-Freeform: Shape 62"/>
            <p:cNvSpPr/>
            <p:nvPr/>
          </p:nvSpPr>
          <p:spPr bwMode="auto">
            <a:xfrm>
              <a:off x="4950135" y="3013810"/>
              <a:ext cx="2291555" cy="591912"/>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rgbClr val="50717F"/>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54" name="îṣļîḑé-Freeform: Shape 63"/>
            <p:cNvSpPr/>
            <p:nvPr/>
          </p:nvSpPr>
          <p:spPr bwMode="auto">
            <a:xfrm>
              <a:off x="4940300" y="2848846"/>
              <a:ext cx="2311400" cy="292591"/>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rgbClr val="7C9DAC"/>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126" name="Group 11"/>
          <p:cNvGrpSpPr/>
          <p:nvPr/>
        </p:nvGrpSpPr>
        <p:grpSpPr>
          <a:xfrm>
            <a:off x="5325480" y="1919235"/>
            <a:ext cx="1289755" cy="849931"/>
            <a:chOff x="3902234" y="1229512"/>
            <a:chExt cx="1163926" cy="767011"/>
          </a:xfrm>
        </p:grpSpPr>
        <p:sp>
          <p:nvSpPr>
            <p:cNvPr id="139" name="îṣļîḑé-Oval 10"/>
            <p:cNvSpPr/>
            <p:nvPr/>
          </p:nvSpPr>
          <p:spPr>
            <a:xfrm>
              <a:off x="4441920" y="1679023"/>
              <a:ext cx="317500" cy="317500"/>
            </a:xfrm>
            <a:prstGeom prst="ellipse">
              <a:avLst/>
            </a:prstGeom>
            <a:solidFill>
              <a:srgbClr val="A6B2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0" name="îṣļîḑé-Oval 43"/>
            <p:cNvSpPr/>
            <p:nvPr/>
          </p:nvSpPr>
          <p:spPr>
            <a:xfrm>
              <a:off x="4464257" y="1271305"/>
              <a:ext cx="296315" cy="296315"/>
            </a:xfrm>
            <a:prstGeom prst="ellipse">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1" name="îṣļîḑé-Oval 44"/>
            <p:cNvSpPr/>
            <p:nvPr/>
          </p:nvSpPr>
          <p:spPr>
            <a:xfrm>
              <a:off x="4098450" y="1484100"/>
              <a:ext cx="349820" cy="349820"/>
            </a:xfrm>
            <a:prstGeom prst="ellipse">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2" name="îṣļîḑé-Oval 45"/>
            <p:cNvSpPr/>
            <p:nvPr/>
          </p:nvSpPr>
          <p:spPr>
            <a:xfrm>
              <a:off x="4841738" y="1524000"/>
              <a:ext cx="224422" cy="224422"/>
            </a:xfrm>
            <a:prstGeom prst="ellipse">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3" name="îṣļîḑé-Oval 46"/>
            <p:cNvSpPr/>
            <p:nvPr/>
          </p:nvSpPr>
          <p:spPr>
            <a:xfrm>
              <a:off x="4828617" y="1272300"/>
              <a:ext cx="224422" cy="224422"/>
            </a:xfrm>
            <a:prstGeom prst="ellipse">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4" name="îṣļîḑé-Oval 47"/>
            <p:cNvSpPr/>
            <p:nvPr/>
          </p:nvSpPr>
          <p:spPr>
            <a:xfrm>
              <a:off x="3952196" y="1229512"/>
              <a:ext cx="218949" cy="218949"/>
            </a:xfrm>
            <a:prstGeom prst="ellipse">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5" name="îṣļîḑé-Oval 48"/>
            <p:cNvSpPr/>
            <p:nvPr/>
          </p:nvSpPr>
          <p:spPr>
            <a:xfrm>
              <a:off x="3902234" y="1587500"/>
              <a:ext cx="128171" cy="128171"/>
            </a:xfrm>
            <a:prstGeom prst="ellipse">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46" name="îṣļîḑé-Oval 49"/>
            <p:cNvSpPr/>
            <p:nvPr/>
          </p:nvSpPr>
          <p:spPr>
            <a:xfrm>
              <a:off x="4276503" y="1285328"/>
              <a:ext cx="128171" cy="128171"/>
            </a:xfrm>
            <a:prstGeom prst="ellipse">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127" name="Group 5"/>
          <p:cNvGrpSpPr/>
          <p:nvPr/>
        </p:nvGrpSpPr>
        <p:grpSpPr>
          <a:xfrm>
            <a:off x="7502725" y="2735218"/>
            <a:ext cx="4006532" cy="645730"/>
            <a:chOff x="7520480" y="2822565"/>
            <a:chExt cx="3615652" cy="582732"/>
          </a:xfrm>
        </p:grpSpPr>
        <p:sp>
          <p:nvSpPr>
            <p:cNvPr id="137" name="îṣļîḑé-TextBox 50"/>
            <p:cNvSpPr txBox="1"/>
            <p:nvPr/>
          </p:nvSpPr>
          <p:spPr bwMode="auto">
            <a:xfrm>
              <a:off x="7520480" y="2822565"/>
              <a:ext cx="1136150" cy="279718"/>
            </a:xfrm>
            <a:prstGeom prst="rect">
              <a:avLst/>
            </a:prstGeom>
            <a:noFill/>
          </p:spPr>
          <p:txBody>
            <a:bodyPr wrap="none" lIns="90000" tIns="46800" rIns="90000" bIns="46800">
              <a:noAutofit/>
            </a:bodyPr>
            <a:lstStyle/>
            <a:p>
              <a:pPr algn="l" latinLnBrk="0"/>
              <a:r>
                <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38" name="îṣļîḑé-TextBox 51"/>
            <p:cNvSpPr txBox="1"/>
            <p:nvPr/>
          </p:nvSpPr>
          <p:spPr bwMode="auto">
            <a:xfrm>
              <a:off x="7520480" y="3132523"/>
              <a:ext cx="3615652" cy="272774"/>
            </a:xfrm>
            <a:prstGeom prst="rect">
              <a:avLst/>
            </a:prstGeom>
            <a:noFill/>
          </p:spPr>
          <p:txBody>
            <a:bodyPr wrap="square" lIns="90000" tIns="46800" rIns="90000" bIns="46800">
              <a:noAutofit/>
            </a:bodyPr>
            <a:lstStyle/>
            <a:p>
              <a:pPr algn="l" latinLnBrk="0">
                <a:lnSpc>
                  <a:spcPct val="120000"/>
                </a:lnSpc>
              </a:pPr>
              <a:r>
                <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 </a:t>
              </a:r>
              <a:endPar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128" name="Group 6"/>
          <p:cNvGrpSpPr/>
          <p:nvPr/>
        </p:nvGrpSpPr>
        <p:grpSpPr>
          <a:xfrm>
            <a:off x="7008882" y="4005186"/>
            <a:ext cx="4006532" cy="645730"/>
            <a:chOff x="7096765" y="3968635"/>
            <a:chExt cx="3615652" cy="582732"/>
          </a:xfrm>
        </p:grpSpPr>
        <p:sp>
          <p:nvSpPr>
            <p:cNvPr id="135" name="îṣļîḑé-TextBox 52"/>
            <p:cNvSpPr txBox="1"/>
            <p:nvPr/>
          </p:nvSpPr>
          <p:spPr bwMode="auto">
            <a:xfrm>
              <a:off x="7096765" y="3968635"/>
              <a:ext cx="1136150" cy="279718"/>
            </a:xfrm>
            <a:prstGeom prst="rect">
              <a:avLst/>
            </a:prstGeom>
            <a:noFill/>
          </p:spPr>
          <p:txBody>
            <a:bodyPr wrap="none" lIns="90000" tIns="46800" rIns="90000" bIns="46800">
              <a:noAutofit/>
            </a:bodyPr>
            <a:lstStyle/>
            <a:p>
              <a:pPr algn="l" latinLnBrk="0"/>
              <a:r>
                <a:rPr lang="zh-CN" altLang="en-US" sz="2000" b="1">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a:solidFill>
                  <a:srgbClr val="50717F"/>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36" name="îṣļîḑé-TextBox 53"/>
            <p:cNvSpPr txBox="1"/>
            <p:nvPr/>
          </p:nvSpPr>
          <p:spPr bwMode="auto">
            <a:xfrm>
              <a:off x="7096765" y="4278593"/>
              <a:ext cx="3615652" cy="272774"/>
            </a:xfrm>
            <a:prstGeom prst="rect">
              <a:avLst/>
            </a:prstGeom>
            <a:noFill/>
          </p:spPr>
          <p:txBody>
            <a:bodyPr wrap="square" lIns="90000" tIns="46800" rIns="90000" bIns="46800">
              <a:noAutofit/>
            </a:bodyPr>
            <a:lstStyle/>
            <a:p>
              <a:pPr algn="l" latinLnBrk="0">
                <a:lnSpc>
                  <a:spcPct val="120000"/>
                </a:lnSpc>
              </a:pPr>
              <a:r>
                <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a:t>
              </a:r>
              <a:endPar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129" name="Group 3"/>
          <p:cNvGrpSpPr/>
          <p:nvPr/>
        </p:nvGrpSpPr>
        <p:grpSpPr>
          <a:xfrm>
            <a:off x="923857" y="3466407"/>
            <a:ext cx="4006532" cy="645730"/>
            <a:chOff x="1828636" y="3482419"/>
            <a:chExt cx="3615652" cy="582732"/>
          </a:xfrm>
        </p:grpSpPr>
        <p:sp>
          <p:nvSpPr>
            <p:cNvPr id="133" name="îṣļîḑé-TextBox 54"/>
            <p:cNvSpPr txBox="1"/>
            <p:nvPr/>
          </p:nvSpPr>
          <p:spPr bwMode="auto">
            <a:xfrm>
              <a:off x="4308138" y="3482419"/>
              <a:ext cx="1136150" cy="279718"/>
            </a:xfrm>
            <a:prstGeom prst="rect">
              <a:avLst/>
            </a:prstGeom>
            <a:noFill/>
          </p:spPr>
          <p:txBody>
            <a:bodyPr wrap="none" lIns="90000" tIns="46800" rIns="90000" bIns="46800">
              <a:noAutofit/>
            </a:bodyPr>
            <a:lstStyle/>
            <a:p>
              <a:pPr algn="r" latinLnBrk="0"/>
              <a:r>
                <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34" name="îṣļîḑé-TextBox 55"/>
            <p:cNvSpPr txBox="1"/>
            <p:nvPr/>
          </p:nvSpPr>
          <p:spPr bwMode="auto">
            <a:xfrm>
              <a:off x="1828636" y="3792377"/>
              <a:ext cx="3615652" cy="272774"/>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a:t>
              </a:r>
              <a:endPar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130" name="Group 4"/>
          <p:cNvGrpSpPr/>
          <p:nvPr/>
        </p:nvGrpSpPr>
        <p:grpSpPr>
          <a:xfrm>
            <a:off x="1408133" y="4663426"/>
            <a:ext cx="4006532" cy="645730"/>
            <a:chOff x="2123198" y="4562657"/>
            <a:chExt cx="3615652" cy="582732"/>
          </a:xfrm>
        </p:grpSpPr>
        <p:sp>
          <p:nvSpPr>
            <p:cNvPr id="131" name="îṣļîḑé-TextBox 56"/>
            <p:cNvSpPr txBox="1"/>
            <p:nvPr/>
          </p:nvSpPr>
          <p:spPr bwMode="auto">
            <a:xfrm>
              <a:off x="4602700" y="4562657"/>
              <a:ext cx="1136150" cy="279718"/>
            </a:xfrm>
            <a:prstGeom prst="rect">
              <a:avLst/>
            </a:prstGeom>
            <a:noFill/>
          </p:spPr>
          <p:txBody>
            <a:bodyPr wrap="none" lIns="90000" tIns="46800" rIns="90000" bIns="46800">
              <a:noAutofit/>
            </a:bodyPr>
            <a:lstStyle/>
            <a:p>
              <a:pPr algn="r" latinLnBrk="0"/>
              <a:r>
                <a:rPr lang="zh-CN" altLang="en-US" sz="2000" b="1">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a:solidFill>
                  <a:srgbClr val="86969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32" name="îṣļîḑé-TextBox 57"/>
            <p:cNvSpPr txBox="1"/>
            <p:nvPr/>
          </p:nvSpPr>
          <p:spPr bwMode="auto">
            <a:xfrm>
              <a:off x="2123198" y="4872615"/>
              <a:ext cx="3615652" cy="272774"/>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a:t>
              </a:r>
              <a:endParaRPr lang="zh-CN" altLang="en-US" sz="1400" b="0" dirty="0">
                <a:solidFill>
                  <a:schemeClr val="tx1"/>
                </a:solidFill>
                <a:effectLst/>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down)">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down)">
                                      <p:cBhvr>
                                        <p:cTn id="17" dur="500"/>
                                        <p:tgtEl>
                                          <p:spTgt spid="129"/>
                                        </p:tgtEl>
                                      </p:cBhvr>
                                    </p:animEffect>
                                  </p:childTnLst>
                                </p:cTn>
                              </p:par>
                              <p:par>
                                <p:cTn id="18" presetID="22" presetClass="entr" presetSubtype="4" fill="hold" nodeType="with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down)">
                                      <p:cBhvr>
                                        <p:cTn id="20" dur="500"/>
                                        <p:tgtEl>
                                          <p:spTgt spid="130"/>
                                        </p:tgtEl>
                                      </p:cBhvr>
                                    </p:animEffect>
                                  </p:childTnLst>
                                </p:cTn>
                              </p:par>
                              <p:par>
                                <p:cTn id="21" presetID="22" presetClass="entr" presetSubtype="4"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wipe(down)">
                                      <p:cBhvr>
                                        <p:cTn id="23" dur="500"/>
                                        <p:tgtEl>
                                          <p:spTgt spid="127"/>
                                        </p:tgtEl>
                                      </p:cBhvr>
                                    </p:animEffect>
                                  </p:childTnLst>
                                </p:cTn>
                              </p:par>
                              <p:par>
                                <p:cTn id="24" presetID="22" presetClass="entr" presetSubtype="4"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down)">
                                      <p:cBhvr>
                                        <p:cTn id="26"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sp>
        <p:nvSpPr>
          <p:cNvPr id="19" name="PA_MH_Number_1">
            <a:hlinkClick r:id="rId2" action="ppaction://hlinksldjump"/>
          </p:cNvPr>
          <p:cNvSpPr txBox="1"/>
          <p:nvPr>
            <p:custDataLst>
              <p:tags r:id="rId3"/>
            </p:custDataLst>
          </p:nvPr>
        </p:nvSpPr>
        <p:spPr>
          <a:xfrm>
            <a:off x="2541452" y="2759213"/>
            <a:ext cx="527960" cy="544277"/>
          </a:xfrm>
          <a:prstGeom prst="rect">
            <a:avLst/>
          </a:prstGeom>
          <a:noFill/>
        </p:spPr>
        <p:txBody>
          <a:bodyPr wrap="square" lIns="0" tIns="0" rIns="0" bIns="0" rtlCol="0" anchor="ctr" anchorCtr="0">
            <a:noAutofit/>
          </a:bodyPr>
          <a:lstStyle/>
          <a:p>
            <a:pPr algn="ctr"/>
            <a:r>
              <a:rPr lang="en-US" altLang="zh-CN" sz="28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endParaRPr lang="zh-CN" altLang="en-US" sz="2800" b="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PA_MH_Entry_1">
            <a:hlinkClick r:id="rId2" action="ppaction://hlinksldjump"/>
          </p:cNvPr>
          <p:cNvSpPr txBox="1"/>
          <p:nvPr>
            <p:custDataLst>
              <p:tags r:id="rId4"/>
            </p:custDataLst>
          </p:nvPr>
        </p:nvSpPr>
        <p:spPr>
          <a:xfrm>
            <a:off x="3586481" y="2750141"/>
            <a:ext cx="3284887" cy="544277"/>
          </a:xfrm>
          <a:prstGeom prst="rect">
            <a:avLst/>
          </a:prstGeom>
          <a:noFill/>
        </p:spPr>
        <p:txBody>
          <a:bodyPr wrap="square" lIns="0" tIns="0" rIns="0" bIns="0" rtlCol="0" anchor="ctr" anchorCtr="0">
            <a:normAutofit/>
          </a:bodyPr>
          <a:lstStyle/>
          <a:p>
            <a:r>
              <a:rPr lang="zh-CN" altLang="en-US" sz="32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个人信息</a:t>
            </a:r>
            <a:endParaRPr lang="zh-CN" altLang="en-US" sz="32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PA_MH_Number_2">
            <a:hlinkClick r:id="rId5" action="ppaction://hlinksldjump"/>
          </p:cNvPr>
          <p:cNvSpPr txBox="1"/>
          <p:nvPr>
            <p:custDataLst>
              <p:tags r:id="rId6"/>
            </p:custDataLst>
          </p:nvPr>
        </p:nvSpPr>
        <p:spPr>
          <a:xfrm>
            <a:off x="2541452" y="3651801"/>
            <a:ext cx="527960" cy="544277"/>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2800" b="1">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endParaRPr lang="zh-CN" altLang="en-US" sz="2800" b="1"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PA_MH_Entry_2">
            <a:hlinkClick r:id="rId5" action="ppaction://hlinksldjump"/>
          </p:cNvPr>
          <p:cNvSpPr txBox="1"/>
          <p:nvPr>
            <p:custDataLst>
              <p:tags r:id="rId7"/>
            </p:custDataLst>
          </p:nvPr>
        </p:nvSpPr>
        <p:spPr>
          <a:xfrm>
            <a:off x="3586481" y="3642729"/>
            <a:ext cx="3284887" cy="544277"/>
          </a:xfrm>
          <a:prstGeom prst="rect">
            <a:avLst/>
          </a:prstGeom>
          <a:noFill/>
        </p:spPr>
        <p:txBody>
          <a:bodyPr wrap="square" lIns="0" tIns="0" rIns="0" bIns="0" rtlCol="0" anchor="ctr" anchorCtr="0">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教育经历</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3" name="PA_MH_Number_3">
            <a:hlinkClick r:id="rId8" action="ppaction://hlinksldjump"/>
          </p:cNvPr>
          <p:cNvSpPr txBox="1"/>
          <p:nvPr>
            <p:custDataLst>
              <p:tags r:id="rId9"/>
            </p:custDataLst>
          </p:nvPr>
        </p:nvSpPr>
        <p:spPr>
          <a:xfrm>
            <a:off x="2541452" y="4544389"/>
            <a:ext cx="527960" cy="544277"/>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2800" b="1">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endParaRPr lang="zh-CN" altLang="en-US" sz="2800" b="1"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4" name="PA_MH_Entry_3">
            <a:hlinkClick r:id="rId8" action="ppaction://hlinksldjump"/>
          </p:cNvPr>
          <p:cNvSpPr txBox="1"/>
          <p:nvPr>
            <p:custDataLst>
              <p:tags r:id="rId10"/>
            </p:custDataLst>
          </p:nvPr>
        </p:nvSpPr>
        <p:spPr>
          <a:xfrm>
            <a:off x="3586481" y="4535317"/>
            <a:ext cx="3284887" cy="544277"/>
          </a:xfrm>
          <a:prstGeom prst="rect">
            <a:avLst/>
          </a:prstGeom>
          <a:noFill/>
        </p:spPr>
        <p:txBody>
          <a:bodyPr wrap="square" lIns="0" tIns="0" rIns="0" bIns="0" rtlCol="0" anchor="ctr" anchorCtr="0">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荣誉奖励</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5" name="PA_MH_Number_4">
            <a:hlinkClick r:id="rId11" action="ppaction://hlinksldjump"/>
          </p:cNvPr>
          <p:cNvSpPr txBox="1"/>
          <p:nvPr>
            <p:custDataLst>
              <p:tags r:id="rId12"/>
            </p:custDataLst>
          </p:nvPr>
        </p:nvSpPr>
        <p:spPr>
          <a:xfrm>
            <a:off x="2541452" y="5436976"/>
            <a:ext cx="527960" cy="544277"/>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2800" b="1">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endParaRPr lang="zh-CN" altLang="en-US" sz="2800" b="1"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6" name="PA_MH_Entry_4">
            <a:hlinkClick r:id="rId11" action="ppaction://hlinksldjump"/>
          </p:cNvPr>
          <p:cNvSpPr txBox="1"/>
          <p:nvPr>
            <p:custDataLst>
              <p:tags r:id="rId13"/>
            </p:custDataLst>
          </p:nvPr>
        </p:nvSpPr>
        <p:spPr>
          <a:xfrm>
            <a:off x="3586481" y="5427904"/>
            <a:ext cx="3284887" cy="544277"/>
          </a:xfrm>
          <a:prstGeom prst="rect">
            <a:avLst/>
          </a:prstGeom>
          <a:noFill/>
        </p:spPr>
        <p:txBody>
          <a:bodyPr wrap="square" lIns="0" tIns="0" rIns="0" bIns="0" rtlCol="0" anchor="ctr" anchorCtr="0">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  工作实践</a:t>
            </a:r>
            <a:endParaRPr lang="zh-CN" altLang="en-US" sz="3200" spc="600" dirty="0">
              <a:solidFill>
                <a:schemeClr val="tx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27" name="PA_MH_Others_1"/>
          <p:cNvCxnSpPr/>
          <p:nvPr>
            <p:custDataLst>
              <p:tags r:id="rId14"/>
            </p:custDataLst>
          </p:nvPr>
        </p:nvCxnSpPr>
        <p:spPr>
          <a:xfrm>
            <a:off x="3314016" y="2876512"/>
            <a:ext cx="0" cy="319314"/>
          </a:xfrm>
          <a:prstGeom prst="line">
            <a:avLst/>
          </a:prstGeom>
          <a:ln w="25400">
            <a:solidFill>
              <a:srgbClr val="869691"/>
            </a:solidFill>
          </a:ln>
        </p:spPr>
        <p:style>
          <a:lnRef idx="1">
            <a:schemeClr val="accent1"/>
          </a:lnRef>
          <a:fillRef idx="0">
            <a:schemeClr val="accent1"/>
          </a:fillRef>
          <a:effectRef idx="0">
            <a:schemeClr val="accent1"/>
          </a:effectRef>
          <a:fontRef idx="minor">
            <a:schemeClr val="tx1"/>
          </a:fontRef>
        </p:style>
      </p:cxnSp>
      <p:cxnSp>
        <p:nvCxnSpPr>
          <p:cNvPr id="28" name="PA_MH_Others_2"/>
          <p:cNvCxnSpPr/>
          <p:nvPr>
            <p:custDataLst>
              <p:tags r:id="rId15"/>
            </p:custDataLst>
          </p:nvPr>
        </p:nvCxnSpPr>
        <p:spPr>
          <a:xfrm>
            <a:off x="3314016" y="3769701"/>
            <a:ext cx="0" cy="319314"/>
          </a:xfrm>
          <a:prstGeom prst="line">
            <a:avLst/>
          </a:prstGeom>
          <a:ln w="25400">
            <a:solidFill>
              <a:srgbClr val="869691"/>
            </a:solidFill>
          </a:ln>
        </p:spPr>
        <p:style>
          <a:lnRef idx="1">
            <a:schemeClr val="accent1"/>
          </a:lnRef>
          <a:fillRef idx="0">
            <a:schemeClr val="accent1"/>
          </a:fillRef>
          <a:effectRef idx="0">
            <a:schemeClr val="accent1"/>
          </a:effectRef>
          <a:fontRef idx="minor">
            <a:schemeClr val="tx1"/>
          </a:fontRef>
        </p:style>
      </p:cxnSp>
      <p:cxnSp>
        <p:nvCxnSpPr>
          <p:cNvPr id="29" name="PA_MH_Others_3"/>
          <p:cNvCxnSpPr/>
          <p:nvPr>
            <p:custDataLst>
              <p:tags r:id="rId16"/>
            </p:custDataLst>
          </p:nvPr>
        </p:nvCxnSpPr>
        <p:spPr>
          <a:xfrm>
            <a:off x="3314016" y="4662890"/>
            <a:ext cx="0" cy="319314"/>
          </a:xfrm>
          <a:prstGeom prst="line">
            <a:avLst/>
          </a:prstGeom>
          <a:ln w="25400">
            <a:solidFill>
              <a:srgbClr val="869691"/>
            </a:solidFill>
          </a:ln>
        </p:spPr>
        <p:style>
          <a:lnRef idx="1">
            <a:schemeClr val="accent1"/>
          </a:lnRef>
          <a:fillRef idx="0">
            <a:schemeClr val="accent1"/>
          </a:fillRef>
          <a:effectRef idx="0">
            <a:schemeClr val="accent1"/>
          </a:effectRef>
          <a:fontRef idx="minor">
            <a:schemeClr val="tx1"/>
          </a:fontRef>
        </p:style>
      </p:cxnSp>
      <p:cxnSp>
        <p:nvCxnSpPr>
          <p:cNvPr id="30" name="PA_MH_Others_4"/>
          <p:cNvCxnSpPr/>
          <p:nvPr>
            <p:custDataLst>
              <p:tags r:id="rId17"/>
            </p:custDataLst>
          </p:nvPr>
        </p:nvCxnSpPr>
        <p:spPr>
          <a:xfrm>
            <a:off x="3314016" y="5556079"/>
            <a:ext cx="0" cy="319314"/>
          </a:xfrm>
          <a:prstGeom prst="line">
            <a:avLst/>
          </a:prstGeom>
          <a:ln w="25400">
            <a:solidFill>
              <a:srgbClr val="869691"/>
            </a:solidFill>
          </a:ln>
        </p:spPr>
        <p:style>
          <a:lnRef idx="1">
            <a:schemeClr val="accent1"/>
          </a:lnRef>
          <a:fillRef idx="0">
            <a:schemeClr val="accent1"/>
          </a:fillRef>
          <a:effectRef idx="0">
            <a:schemeClr val="accent1"/>
          </a:effectRef>
          <a:fontRef idx="minor">
            <a:schemeClr val="tx1"/>
          </a:fontRef>
        </p:style>
      </p:cxnSp>
      <p:sp>
        <p:nvSpPr>
          <p:cNvPr id="31" name="MH_Others_10"/>
          <p:cNvSpPr/>
          <p:nvPr>
            <p:custDataLst>
              <p:tags r:id="rId18"/>
            </p:custDataLst>
          </p:nvPr>
        </p:nvSpPr>
        <p:spPr>
          <a:xfrm>
            <a:off x="4715351" y="1416944"/>
            <a:ext cx="7476649" cy="504056"/>
          </a:xfrm>
          <a:custGeom>
            <a:avLst/>
            <a:gdLst>
              <a:gd name="connsiteX0" fmla="*/ 0 w 5609212"/>
              <a:gd name="connsiteY0" fmla="*/ 0 h 504056"/>
              <a:gd name="connsiteX1" fmla="*/ 5609212 w 5609212"/>
              <a:gd name="connsiteY1" fmla="*/ 0 h 504056"/>
              <a:gd name="connsiteX2" fmla="*/ 5609212 w 5609212"/>
              <a:gd name="connsiteY2" fmla="*/ 504056 h 504056"/>
              <a:gd name="connsiteX3" fmla="*/ 0 w 5609212"/>
              <a:gd name="connsiteY3" fmla="*/ 504056 h 504056"/>
              <a:gd name="connsiteX4" fmla="*/ 0 w 5609212"/>
              <a:gd name="connsiteY4" fmla="*/ 0 h 504056"/>
              <a:gd name="connsiteX0-1" fmla="*/ 0 w 5609212"/>
              <a:gd name="connsiteY0-2" fmla="*/ 0 h 504056"/>
              <a:gd name="connsiteX1-3" fmla="*/ 5609212 w 5609212"/>
              <a:gd name="connsiteY1-4" fmla="*/ 0 h 504056"/>
              <a:gd name="connsiteX2-5" fmla="*/ 5609212 w 5609212"/>
              <a:gd name="connsiteY2-6" fmla="*/ 504056 h 504056"/>
              <a:gd name="connsiteX3-7" fmla="*/ 128954 w 5609212"/>
              <a:gd name="connsiteY3-8" fmla="*/ 504056 h 504056"/>
              <a:gd name="connsiteX4-9" fmla="*/ 0 w 560921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09212" h="504056">
                <a:moveTo>
                  <a:pt x="0" y="0"/>
                </a:moveTo>
                <a:lnTo>
                  <a:pt x="5609212" y="0"/>
                </a:lnTo>
                <a:lnTo>
                  <a:pt x="5609212" y="504056"/>
                </a:lnTo>
                <a:lnTo>
                  <a:pt x="128954" y="504056"/>
                </a:lnTo>
                <a:lnTo>
                  <a:pt x="0" y="0"/>
                </a:lnTo>
                <a:close/>
              </a:path>
            </a:pathLst>
          </a:cu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2" name="PA_MH_Others_11"/>
          <p:cNvSpPr txBox="1"/>
          <p:nvPr>
            <p:custDataLst>
              <p:tags r:id="rId19"/>
            </p:custDataLst>
          </p:nvPr>
        </p:nvSpPr>
        <p:spPr>
          <a:xfrm>
            <a:off x="4643084" y="812972"/>
            <a:ext cx="1344398" cy="584775"/>
          </a:xfrm>
          <a:prstGeom prst="rect">
            <a:avLst/>
          </a:prstGeom>
          <a:noFill/>
        </p:spPr>
        <p:txBody>
          <a:bodyPr wrap="square" rtlCol="0">
            <a:noAutofit/>
          </a:bodyPr>
          <a:lstStyle/>
          <a:p>
            <a:pPr algn="r"/>
            <a:r>
              <a:rPr lang="zh-CN" altLang="en-US" sz="3200" b="1"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目录</a:t>
            </a:r>
            <a:endParaRPr lang="zh-CN" altLang="en-US" sz="3200" b="1"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33" name="PA_MH_Others_12"/>
          <p:cNvCxnSpPr/>
          <p:nvPr>
            <p:custDataLst>
              <p:tags r:id="rId20"/>
            </p:custDataLst>
          </p:nvPr>
        </p:nvCxnSpPr>
        <p:spPr>
          <a:xfrm>
            <a:off x="6053385" y="946550"/>
            <a:ext cx="5970" cy="346644"/>
          </a:xfrm>
          <a:prstGeom prst="line">
            <a:avLst/>
          </a:prstGeom>
          <a:ln w="38100">
            <a:solidFill>
              <a:srgbClr val="50717F"/>
            </a:solidFill>
          </a:ln>
        </p:spPr>
        <p:style>
          <a:lnRef idx="1">
            <a:schemeClr val="accent1"/>
          </a:lnRef>
          <a:fillRef idx="0">
            <a:schemeClr val="accent1"/>
          </a:fillRef>
          <a:effectRef idx="0">
            <a:schemeClr val="accent1"/>
          </a:effectRef>
          <a:fontRef idx="minor">
            <a:schemeClr val="tx1"/>
          </a:fontRef>
        </p:style>
      </p:cxnSp>
      <p:sp>
        <p:nvSpPr>
          <p:cNvPr id="34" name="PA_MH_Others_13"/>
          <p:cNvSpPr txBox="1"/>
          <p:nvPr>
            <p:custDataLst>
              <p:tags r:id="rId21"/>
            </p:custDataLst>
          </p:nvPr>
        </p:nvSpPr>
        <p:spPr>
          <a:xfrm>
            <a:off x="6125256" y="796708"/>
            <a:ext cx="3350742" cy="646331"/>
          </a:xfrm>
          <a:prstGeom prst="rect">
            <a:avLst/>
          </a:prstGeom>
          <a:noFill/>
        </p:spPr>
        <p:txBody>
          <a:bodyPr wrap="square" rtlCol="0">
            <a:noAutofit/>
          </a:bodyPr>
          <a:lstStyle/>
          <a:p>
            <a:r>
              <a:rPr lang="en-US" altLang="zh-CN" sz="3600"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CONTENTS</a:t>
            </a:r>
            <a:endParaRPr lang="zh-CN" altLang="en-US" sz="3600"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MH_Others_14"/>
          <p:cNvSpPr/>
          <p:nvPr>
            <p:custDataLst>
              <p:tags r:id="rId22"/>
            </p:custDataLst>
          </p:nvPr>
        </p:nvSpPr>
        <p:spPr>
          <a:xfrm>
            <a:off x="-105" y="258126"/>
            <a:ext cx="4473442" cy="1336316"/>
          </a:xfrm>
          <a:custGeom>
            <a:avLst/>
            <a:gdLst>
              <a:gd name="connsiteX0" fmla="*/ 0 w 3356114"/>
              <a:gd name="connsiteY0" fmla="*/ 0 h 1620180"/>
              <a:gd name="connsiteX1" fmla="*/ 3356114 w 3356114"/>
              <a:gd name="connsiteY1" fmla="*/ 0 h 1620180"/>
              <a:gd name="connsiteX2" fmla="*/ 3356114 w 3356114"/>
              <a:gd name="connsiteY2" fmla="*/ 1620180 h 1620180"/>
              <a:gd name="connsiteX3" fmla="*/ 0 w 3356114"/>
              <a:gd name="connsiteY3" fmla="*/ 1620180 h 1620180"/>
              <a:gd name="connsiteX4" fmla="*/ 0 w 3356114"/>
              <a:gd name="connsiteY4" fmla="*/ 0 h 1620180"/>
              <a:gd name="connsiteX0-1" fmla="*/ 0 w 3356114"/>
              <a:gd name="connsiteY0-2" fmla="*/ 0 h 1620180"/>
              <a:gd name="connsiteX1-3" fmla="*/ 3027868 w 3356114"/>
              <a:gd name="connsiteY1-4" fmla="*/ 23446 h 1620180"/>
              <a:gd name="connsiteX2-5" fmla="*/ 3356114 w 3356114"/>
              <a:gd name="connsiteY2-6" fmla="*/ 1620180 h 1620180"/>
              <a:gd name="connsiteX3-7" fmla="*/ 0 w 3356114"/>
              <a:gd name="connsiteY3-8" fmla="*/ 1620180 h 1620180"/>
              <a:gd name="connsiteX4-9" fmla="*/ 0 w 3356114"/>
              <a:gd name="connsiteY4-10" fmla="*/ 0 h 1620180"/>
              <a:gd name="connsiteX0-11" fmla="*/ 0 w 3356114"/>
              <a:gd name="connsiteY0-12" fmla="*/ 0 h 1620180"/>
              <a:gd name="connsiteX1-13" fmla="*/ 2957529 w 3356114"/>
              <a:gd name="connsiteY1-14" fmla="*/ 23446 h 1620180"/>
              <a:gd name="connsiteX2-15" fmla="*/ 3356114 w 3356114"/>
              <a:gd name="connsiteY2-16" fmla="*/ 1620180 h 1620180"/>
              <a:gd name="connsiteX3-17" fmla="*/ 0 w 3356114"/>
              <a:gd name="connsiteY3-18" fmla="*/ 1620180 h 1620180"/>
              <a:gd name="connsiteX4-19" fmla="*/ 0 w 3356114"/>
              <a:gd name="connsiteY4-20" fmla="*/ 0 h 1620180"/>
              <a:gd name="connsiteX0-21" fmla="*/ 0 w 3356114"/>
              <a:gd name="connsiteY0-22" fmla="*/ 0 h 1620180"/>
              <a:gd name="connsiteX1-23" fmla="*/ 3004422 w 3356114"/>
              <a:gd name="connsiteY1-24" fmla="*/ 9189 h 1620180"/>
              <a:gd name="connsiteX2-25" fmla="*/ 3356114 w 3356114"/>
              <a:gd name="connsiteY2-26" fmla="*/ 1620180 h 1620180"/>
              <a:gd name="connsiteX3-27" fmla="*/ 0 w 3356114"/>
              <a:gd name="connsiteY3-28" fmla="*/ 1620180 h 1620180"/>
              <a:gd name="connsiteX4-29" fmla="*/ 0 w 3356114"/>
              <a:gd name="connsiteY4-30" fmla="*/ 0 h 1620180"/>
              <a:gd name="connsiteX0-31" fmla="*/ 0 w 3356114"/>
              <a:gd name="connsiteY0-32" fmla="*/ 5069 h 1625249"/>
              <a:gd name="connsiteX1-33" fmla="*/ 3051314 w 3356114"/>
              <a:gd name="connsiteY1-34" fmla="*/ 0 h 1625249"/>
              <a:gd name="connsiteX2-35" fmla="*/ 3356114 w 3356114"/>
              <a:gd name="connsiteY2-36" fmla="*/ 1625249 h 1625249"/>
              <a:gd name="connsiteX3-37" fmla="*/ 0 w 3356114"/>
              <a:gd name="connsiteY3-38" fmla="*/ 1625249 h 1625249"/>
              <a:gd name="connsiteX4-39" fmla="*/ 0 w 3356114"/>
              <a:gd name="connsiteY4-40" fmla="*/ 5069 h 1625249"/>
              <a:gd name="connsiteX0-41" fmla="*/ 0 w 3356114"/>
              <a:gd name="connsiteY0-42" fmla="*/ 5069 h 1625249"/>
              <a:gd name="connsiteX1-43" fmla="*/ 3016145 w 3356114"/>
              <a:gd name="connsiteY1-44" fmla="*/ 0 h 1625249"/>
              <a:gd name="connsiteX2-45" fmla="*/ 3356114 w 3356114"/>
              <a:gd name="connsiteY2-46" fmla="*/ 1625249 h 1625249"/>
              <a:gd name="connsiteX3-47" fmla="*/ 0 w 3356114"/>
              <a:gd name="connsiteY3-48" fmla="*/ 1625249 h 1625249"/>
              <a:gd name="connsiteX4-49" fmla="*/ 0 w 3356114"/>
              <a:gd name="connsiteY4-50" fmla="*/ 5069 h 16252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6114" h="1625249">
                <a:moveTo>
                  <a:pt x="0" y="5069"/>
                </a:moveTo>
                <a:lnTo>
                  <a:pt x="3016145" y="0"/>
                </a:lnTo>
                <a:lnTo>
                  <a:pt x="3356114" y="1625249"/>
                </a:lnTo>
                <a:lnTo>
                  <a:pt x="0" y="1625249"/>
                </a:lnTo>
                <a:lnTo>
                  <a:pt x="0" y="5069"/>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solidFill>
                <a:srgbClr val="7EC234"/>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6" name="MH_Others_15"/>
          <p:cNvSpPr/>
          <p:nvPr>
            <p:custDataLst>
              <p:tags r:id="rId23"/>
            </p:custDataLst>
          </p:nvPr>
        </p:nvSpPr>
        <p:spPr>
          <a:xfrm>
            <a:off x="-11264" y="755480"/>
            <a:ext cx="4207441" cy="401637"/>
          </a:xfrm>
          <a:custGeom>
            <a:avLst/>
            <a:gdLst>
              <a:gd name="connsiteX0" fmla="*/ 1857013 w 3156552"/>
              <a:gd name="connsiteY0" fmla="*/ 104678 h 401637"/>
              <a:gd name="connsiteX1" fmla="*/ 1929021 w 3156552"/>
              <a:gd name="connsiteY1" fmla="*/ 104678 h 401637"/>
              <a:gd name="connsiteX2" fmla="*/ 1929021 w 3156552"/>
              <a:gd name="connsiteY2" fmla="*/ 297257 h 401637"/>
              <a:gd name="connsiteX3" fmla="*/ 1857013 w 3156552"/>
              <a:gd name="connsiteY3" fmla="*/ 297257 h 401637"/>
              <a:gd name="connsiteX4" fmla="*/ 1702944 w 3156552"/>
              <a:gd name="connsiteY4" fmla="*/ 104678 h 401637"/>
              <a:gd name="connsiteX5" fmla="*/ 1774952 w 3156552"/>
              <a:gd name="connsiteY5" fmla="*/ 104678 h 401637"/>
              <a:gd name="connsiteX6" fmla="*/ 1774952 w 3156552"/>
              <a:gd name="connsiteY6" fmla="*/ 297257 h 401637"/>
              <a:gd name="connsiteX7" fmla="*/ 1702944 w 3156552"/>
              <a:gd name="connsiteY7" fmla="*/ 297257 h 401637"/>
              <a:gd name="connsiteX8" fmla="*/ 1548875 w 3156552"/>
              <a:gd name="connsiteY8" fmla="*/ 104678 h 401637"/>
              <a:gd name="connsiteX9" fmla="*/ 1620883 w 3156552"/>
              <a:gd name="connsiteY9" fmla="*/ 104678 h 401637"/>
              <a:gd name="connsiteX10" fmla="*/ 1620883 w 3156552"/>
              <a:gd name="connsiteY10" fmla="*/ 297257 h 401637"/>
              <a:gd name="connsiteX11" fmla="*/ 1548875 w 3156552"/>
              <a:gd name="connsiteY11" fmla="*/ 297257 h 401637"/>
              <a:gd name="connsiteX12" fmla="*/ 1394806 w 3156552"/>
              <a:gd name="connsiteY12" fmla="*/ 104678 h 401637"/>
              <a:gd name="connsiteX13" fmla="*/ 1466814 w 3156552"/>
              <a:gd name="connsiteY13" fmla="*/ 104678 h 401637"/>
              <a:gd name="connsiteX14" fmla="*/ 1466814 w 3156552"/>
              <a:gd name="connsiteY14" fmla="*/ 297257 h 401637"/>
              <a:gd name="connsiteX15" fmla="*/ 1394806 w 3156552"/>
              <a:gd name="connsiteY15" fmla="*/ 297257 h 401637"/>
              <a:gd name="connsiteX16" fmla="*/ 1240737 w 3156552"/>
              <a:gd name="connsiteY16" fmla="*/ 104678 h 401637"/>
              <a:gd name="connsiteX17" fmla="*/ 1312745 w 3156552"/>
              <a:gd name="connsiteY17" fmla="*/ 104678 h 401637"/>
              <a:gd name="connsiteX18" fmla="*/ 1312745 w 3156552"/>
              <a:gd name="connsiteY18" fmla="*/ 297257 h 401637"/>
              <a:gd name="connsiteX19" fmla="*/ 1240737 w 3156552"/>
              <a:gd name="connsiteY19" fmla="*/ 297257 h 401637"/>
              <a:gd name="connsiteX20" fmla="*/ 1086668 w 3156552"/>
              <a:gd name="connsiteY20" fmla="*/ 104678 h 401637"/>
              <a:gd name="connsiteX21" fmla="*/ 1158676 w 3156552"/>
              <a:gd name="connsiteY21" fmla="*/ 104678 h 401637"/>
              <a:gd name="connsiteX22" fmla="*/ 1158676 w 3156552"/>
              <a:gd name="connsiteY22" fmla="*/ 297257 h 401637"/>
              <a:gd name="connsiteX23" fmla="*/ 1086668 w 3156552"/>
              <a:gd name="connsiteY23" fmla="*/ 297257 h 401637"/>
              <a:gd name="connsiteX24" fmla="*/ 932599 w 3156552"/>
              <a:gd name="connsiteY24" fmla="*/ 104678 h 401637"/>
              <a:gd name="connsiteX25" fmla="*/ 1004607 w 3156552"/>
              <a:gd name="connsiteY25" fmla="*/ 104678 h 401637"/>
              <a:gd name="connsiteX26" fmla="*/ 1004607 w 3156552"/>
              <a:gd name="connsiteY26" fmla="*/ 297257 h 401637"/>
              <a:gd name="connsiteX27" fmla="*/ 932599 w 3156552"/>
              <a:gd name="connsiteY27" fmla="*/ 297257 h 401637"/>
              <a:gd name="connsiteX28" fmla="*/ 778530 w 3156552"/>
              <a:gd name="connsiteY28" fmla="*/ 104678 h 401637"/>
              <a:gd name="connsiteX29" fmla="*/ 850538 w 3156552"/>
              <a:gd name="connsiteY29" fmla="*/ 104678 h 401637"/>
              <a:gd name="connsiteX30" fmla="*/ 850538 w 3156552"/>
              <a:gd name="connsiteY30" fmla="*/ 297257 h 401637"/>
              <a:gd name="connsiteX31" fmla="*/ 778530 w 3156552"/>
              <a:gd name="connsiteY31" fmla="*/ 297257 h 401637"/>
              <a:gd name="connsiteX32" fmla="*/ 622824 w 3156552"/>
              <a:gd name="connsiteY32" fmla="*/ 104678 h 401637"/>
              <a:gd name="connsiteX33" fmla="*/ 694832 w 3156552"/>
              <a:gd name="connsiteY33" fmla="*/ 104678 h 401637"/>
              <a:gd name="connsiteX34" fmla="*/ 694832 w 3156552"/>
              <a:gd name="connsiteY34" fmla="*/ 297257 h 401637"/>
              <a:gd name="connsiteX35" fmla="*/ 622824 w 3156552"/>
              <a:gd name="connsiteY35" fmla="*/ 297257 h 401637"/>
              <a:gd name="connsiteX36" fmla="*/ 467118 w 3156552"/>
              <a:gd name="connsiteY36" fmla="*/ 104678 h 401637"/>
              <a:gd name="connsiteX37" fmla="*/ 539126 w 3156552"/>
              <a:gd name="connsiteY37" fmla="*/ 104678 h 401637"/>
              <a:gd name="connsiteX38" fmla="*/ 539126 w 3156552"/>
              <a:gd name="connsiteY38" fmla="*/ 297257 h 401637"/>
              <a:gd name="connsiteX39" fmla="*/ 467118 w 3156552"/>
              <a:gd name="connsiteY39" fmla="*/ 297257 h 401637"/>
              <a:gd name="connsiteX40" fmla="*/ 311412 w 3156552"/>
              <a:gd name="connsiteY40" fmla="*/ 104678 h 401637"/>
              <a:gd name="connsiteX41" fmla="*/ 383420 w 3156552"/>
              <a:gd name="connsiteY41" fmla="*/ 104678 h 401637"/>
              <a:gd name="connsiteX42" fmla="*/ 383420 w 3156552"/>
              <a:gd name="connsiteY42" fmla="*/ 297257 h 401637"/>
              <a:gd name="connsiteX43" fmla="*/ 311412 w 3156552"/>
              <a:gd name="connsiteY43" fmla="*/ 297257 h 401637"/>
              <a:gd name="connsiteX44" fmla="*/ 155706 w 3156552"/>
              <a:gd name="connsiteY44" fmla="*/ 104678 h 401637"/>
              <a:gd name="connsiteX45" fmla="*/ 227714 w 3156552"/>
              <a:gd name="connsiteY45" fmla="*/ 104678 h 401637"/>
              <a:gd name="connsiteX46" fmla="*/ 227714 w 3156552"/>
              <a:gd name="connsiteY46" fmla="*/ 297257 h 401637"/>
              <a:gd name="connsiteX47" fmla="*/ 155706 w 3156552"/>
              <a:gd name="connsiteY47" fmla="*/ 297257 h 401637"/>
              <a:gd name="connsiteX48" fmla="*/ 0 w 3156552"/>
              <a:gd name="connsiteY48" fmla="*/ 104678 h 401637"/>
              <a:gd name="connsiteX49" fmla="*/ 72008 w 3156552"/>
              <a:gd name="connsiteY49" fmla="*/ 104678 h 401637"/>
              <a:gd name="connsiteX50" fmla="*/ 72008 w 3156552"/>
              <a:gd name="connsiteY50" fmla="*/ 297257 h 401637"/>
              <a:gd name="connsiteX51" fmla="*/ 0 w 3156552"/>
              <a:gd name="connsiteY51" fmla="*/ 297257 h 401637"/>
              <a:gd name="connsiteX52" fmla="*/ 2955734 w 3156552"/>
              <a:gd name="connsiteY52" fmla="*/ 0 h 401637"/>
              <a:gd name="connsiteX53" fmla="*/ 3156552 w 3156552"/>
              <a:gd name="connsiteY53" fmla="*/ 200819 h 401637"/>
              <a:gd name="connsiteX54" fmla="*/ 2955734 w 3156552"/>
              <a:gd name="connsiteY54" fmla="*/ 401637 h 401637"/>
              <a:gd name="connsiteX55" fmla="*/ 2955734 w 3156552"/>
              <a:gd name="connsiteY55" fmla="*/ 301228 h 401637"/>
              <a:gd name="connsiteX56" fmla="*/ 2004424 w 3156552"/>
              <a:gd name="connsiteY56" fmla="*/ 301228 h 401637"/>
              <a:gd name="connsiteX57" fmla="*/ 2004424 w 3156552"/>
              <a:gd name="connsiteY57" fmla="*/ 100409 h 401637"/>
              <a:gd name="connsiteX58" fmla="*/ 2955734 w 3156552"/>
              <a:gd name="connsiteY58" fmla="*/ 100409 h 40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56552" h="401637">
                <a:moveTo>
                  <a:pt x="1857013" y="104678"/>
                </a:moveTo>
                <a:lnTo>
                  <a:pt x="1929021" y="104678"/>
                </a:lnTo>
                <a:lnTo>
                  <a:pt x="1929021" y="297257"/>
                </a:lnTo>
                <a:lnTo>
                  <a:pt x="1857013" y="297257"/>
                </a:lnTo>
                <a:close/>
                <a:moveTo>
                  <a:pt x="1702944" y="104678"/>
                </a:moveTo>
                <a:lnTo>
                  <a:pt x="1774952" y="104678"/>
                </a:lnTo>
                <a:lnTo>
                  <a:pt x="1774952" y="297257"/>
                </a:lnTo>
                <a:lnTo>
                  <a:pt x="1702944" y="297257"/>
                </a:lnTo>
                <a:close/>
                <a:moveTo>
                  <a:pt x="1548875" y="104678"/>
                </a:moveTo>
                <a:lnTo>
                  <a:pt x="1620883" y="104678"/>
                </a:lnTo>
                <a:lnTo>
                  <a:pt x="1620883" y="297257"/>
                </a:lnTo>
                <a:lnTo>
                  <a:pt x="1548875" y="297257"/>
                </a:lnTo>
                <a:close/>
                <a:moveTo>
                  <a:pt x="1394806" y="104678"/>
                </a:moveTo>
                <a:lnTo>
                  <a:pt x="1466814" y="104678"/>
                </a:lnTo>
                <a:lnTo>
                  <a:pt x="1466814" y="297257"/>
                </a:lnTo>
                <a:lnTo>
                  <a:pt x="1394806" y="297257"/>
                </a:lnTo>
                <a:close/>
                <a:moveTo>
                  <a:pt x="1240737" y="104678"/>
                </a:moveTo>
                <a:lnTo>
                  <a:pt x="1312745" y="104678"/>
                </a:lnTo>
                <a:lnTo>
                  <a:pt x="1312745" y="297257"/>
                </a:lnTo>
                <a:lnTo>
                  <a:pt x="1240737" y="297257"/>
                </a:lnTo>
                <a:close/>
                <a:moveTo>
                  <a:pt x="1086668" y="104678"/>
                </a:moveTo>
                <a:lnTo>
                  <a:pt x="1158676" y="104678"/>
                </a:lnTo>
                <a:lnTo>
                  <a:pt x="1158676" y="297257"/>
                </a:lnTo>
                <a:lnTo>
                  <a:pt x="1086668" y="297257"/>
                </a:lnTo>
                <a:close/>
                <a:moveTo>
                  <a:pt x="932599" y="104678"/>
                </a:moveTo>
                <a:lnTo>
                  <a:pt x="1004607" y="104678"/>
                </a:lnTo>
                <a:lnTo>
                  <a:pt x="1004607" y="297257"/>
                </a:lnTo>
                <a:lnTo>
                  <a:pt x="932599" y="297257"/>
                </a:lnTo>
                <a:close/>
                <a:moveTo>
                  <a:pt x="778530" y="104678"/>
                </a:moveTo>
                <a:lnTo>
                  <a:pt x="850538" y="104678"/>
                </a:lnTo>
                <a:lnTo>
                  <a:pt x="850538" y="297257"/>
                </a:lnTo>
                <a:lnTo>
                  <a:pt x="778530" y="297257"/>
                </a:lnTo>
                <a:close/>
                <a:moveTo>
                  <a:pt x="622824" y="104678"/>
                </a:moveTo>
                <a:lnTo>
                  <a:pt x="694832" y="104678"/>
                </a:lnTo>
                <a:lnTo>
                  <a:pt x="694832" y="297257"/>
                </a:lnTo>
                <a:lnTo>
                  <a:pt x="622824" y="297257"/>
                </a:lnTo>
                <a:close/>
                <a:moveTo>
                  <a:pt x="467118" y="104678"/>
                </a:moveTo>
                <a:lnTo>
                  <a:pt x="539126" y="104678"/>
                </a:lnTo>
                <a:lnTo>
                  <a:pt x="539126" y="297257"/>
                </a:lnTo>
                <a:lnTo>
                  <a:pt x="467118" y="297257"/>
                </a:lnTo>
                <a:close/>
                <a:moveTo>
                  <a:pt x="311412" y="104678"/>
                </a:moveTo>
                <a:lnTo>
                  <a:pt x="383420" y="104678"/>
                </a:lnTo>
                <a:lnTo>
                  <a:pt x="383420" y="297257"/>
                </a:lnTo>
                <a:lnTo>
                  <a:pt x="311412" y="297257"/>
                </a:lnTo>
                <a:close/>
                <a:moveTo>
                  <a:pt x="155706" y="104678"/>
                </a:moveTo>
                <a:lnTo>
                  <a:pt x="227714" y="104678"/>
                </a:lnTo>
                <a:lnTo>
                  <a:pt x="227714" y="297257"/>
                </a:lnTo>
                <a:lnTo>
                  <a:pt x="155706" y="297257"/>
                </a:lnTo>
                <a:close/>
                <a:moveTo>
                  <a:pt x="0" y="104678"/>
                </a:moveTo>
                <a:lnTo>
                  <a:pt x="72008" y="104678"/>
                </a:lnTo>
                <a:lnTo>
                  <a:pt x="72008" y="297257"/>
                </a:lnTo>
                <a:lnTo>
                  <a:pt x="0" y="297257"/>
                </a:lnTo>
                <a:close/>
                <a:moveTo>
                  <a:pt x="2955734" y="0"/>
                </a:moveTo>
                <a:lnTo>
                  <a:pt x="3156552" y="200819"/>
                </a:lnTo>
                <a:lnTo>
                  <a:pt x="2955734" y="401637"/>
                </a:lnTo>
                <a:lnTo>
                  <a:pt x="2955734" y="301228"/>
                </a:lnTo>
                <a:lnTo>
                  <a:pt x="2004424" y="301228"/>
                </a:lnTo>
                <a:lnTo>
                  <a:pt x="2004424" y="100409"/>
                </a:lnTo>
                <a:lnTo>
                  <a:pt x="2955734" y="10040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pic>
        <p:nvPicPr>
          <p:cNvPr id="37" name="图片 36"/>
          <p:cNvPicPr>
            <a:picLocks noChangeAspect="1"/>
          </p:cNvPicPr>
          <p:nvPr/>
        </p:nvPicPr>
        <p:blipFill rotWithShape="1">
          <a:blip r:embed="rId24" cstate="print">
            <a:extLst>
              <a:ext uri="{BEBA8EAE-BF5A-486C-A8C5-ECC9F3942E4B}">
                <a14:imgProps xmlns:a14="http://schemas.microsoft.com/office/drawing/2010/main">
                  <a14:imgLayer r:embed="rId25">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a:off x="8966755" y="1677936"/>
            <a:ext cx="2982192" cy="518006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4"/>
                                        </p:tgtEl>
                                        <p:attrNameLst>
                                          <p:attrName>style.visibility</p:attrName>
                                        </p:attrNameLst>
                                      </p:cBhvr>
                                      <p:to>
                                        <p:strVal val="visible"/>
                                      </p:to>
                                    </p:set>
                                    <p:anim by="(-#ppt_w*2)" calcmode="lin" valueType="num">
                                      <p:cBhvr rctx="PPT">
                                        <p:cTn id="20" dur="500" autoRev="1" fill="hold">
                                          <p:stCondLst>
                                            <p:cond delay="0"/>
                                          </p:stCondLst>
                                        </p:cTn>
                                        <p:tgtEl>
                                          <p:spTgt spid="34"/>
                                        </p:tgtEl>
                                        <p:attrNameLst>
                                          <p:attrName>ppt_w</p:attrName>
                                        </p:attrNameLst>
                                      </p:cBhvr>
                                    </p:anim>
                                    <p:anim by="(#ppt_w*0.50)" calcmode="lin" valueType="num">
                                      <p:cBhvr>
                                        <p:cTn id="21" dur="500" decel="50000" autoRev="1" fill="hold">
                                          <p:stCondLst>
                                            <p:cond delay="0"/>
                                          </p:stCondLst>
                                        </p:cTn>
                                        <p:tgtEl>
                                          <p:spTgt spid="34"/>
                                        </p:tgtEl>
                                        <p:attrNameLst>
                                          <p:attrName>ppt_x</p:attrName>
                                        </p:attrNameLst>
                                      </p:cBhvr>
                                    </p:anim>
                                    <p:anim from="(-#ppt_h/2)" to="(#ppt_y)" calcmode="lin" valueType="num">
                                      <p:cBhvr>
                                        <p:cTn id="22" dur="1000" fill="hold">
                                          <p:stCondLst>
                                            <p:cond delay="0"/>
                                          </p:stCondLst>
                                        </p:cTn>
                                        <p:tgtEl>
                                          <p:spTgt spid="34"/>
                                        </p:tgtEl>
                                        <p:attrNameLst>
                                          <p:attrName>ppt_y</p:attrName>
                                        </p:attrNameLst>
                                      </p:cBhvr>
                                    </p:anim>
                                    <p:animRot by="21600000">
                                      <p:cBhvr>
                                        <p:cTn id="23" dur="1000" fill="hold">
                                          <p:stCondLst>
                                            <p:cond delay="0"/>
                                          </p:stCondLst>
                                        </p:cTn>
                                        <p:tgtEl>
                                          <p:spTgt spid="34"/>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32"/>
                                        </p:tgtEl>
                                        <p:attrNameLst>
                                          <p:attrName>style.visibility</p:attrName>
                                        </p:attrNameLst>
                                      </p:cBhvr>
                                      <p:to>
                                        <p:strVal val="visible"/>
                                      </p:to>
                                    </p:set>
                                    <p:anim by="(-#ppt_w*2)" calcmode="lin" valueType="num">
                                      <p:cBhvr rctx="PPT">
                                        <p:cTn id="26" dur="500" autoRev="1" fill="hold">
                                          <p:stCondLst>
                                            <p:cond delay="0"/>
                                          </p:stCondLst>
                                        </p:cTn>
                                        <p:tgtEl>
                                          <p:spTgt spid="32"/>
                                        </p:tgtEl>
                                        <p:attrNameLst>
                                          <p:attrName>ppt_w</p:attrName>
                                        </p:attrNameLst>
                                      </p:cBhvr>
                                    </p:anim>
                                    <p:anim by="(#ppt_w*0.50)" calcmode="lin" valueType="num">
                                      <p:cBhvr>
                                        <p:cTn id="27" dur="500" decel="50000" autoRev="1" fill="hold">
                                          <p:stCondLst>
                                            <p:cond delay="0"/>
                                          </p:stCondLst>
                                        </p:cTn>
                                        <p:tgtEl>
                                          <p:spTgt spid="32"/>
                                        </p:tgtEl>
                                        <p:attrNameLst>
                                          <p:attrName>ppt_x</p:attrName>
                                        </p:attrNameLst>
                                      </p:cBhvr>
                                    </p:anim>
                                    <p:anim from="(-#ppt_h/2)" to="(#ppt_y)" calcmode="lin" valueType="num">
                                      <p:cBhvr>
                                        <p:cTn id="28" dur="1000" fill="hold">
                                          <p:stCondLst>
                                            <p:cond delay="0"/>
                                          </p:stCondLst>
                                        </p:cTn>
                                        <p:tgtEl>
                                          <p:spTgt spid="32"/>
                                        </p:tgtEl>
                                        <p:attrNameLst>
                                          <p:attrName>ppt_y</p:attrName>
                                        </p:attrNameLst>
                                      </p:cBhvr>
                                    </p:anim>
                                    <p:animRot by="21600000">
                                      <p:cBhvr>
                                        <p:cTn id="29" dur="1000" fill="hold">
                                          <p:stCondLst>
                                            <p:cond delay="0"/>
                                          </p:stCondLst>
                                        </p:cTn>
                                        <p:tgtEl>
                                          <p:spTgt spid="32"/>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33"/>
                                        </p:tgtEl>
                                        <p:attrNameLst>
                                          <p:attrName>style.visibility</p:attrName>
                                        </p:attrNameLst>
                                      </p:cBhvr>
                                      <p:to>
                                        <p:strVal val="visible"/>
                                      </p:to>
                                    </p:set>
                                    <p:anim by="(-#ppt_w*2)" calcmode="lin" valueType="num">
                                      <p:cBhvr rctx="PPT">
                                        <p:cTn id="32" dur="500" autoRev="1" fill="hold">
                                          <p:stCondLst>
                                            <p:cond delay="0"/>
                                          </p:stCondLst>
                                        </p:cTn>
                                        <p:tgtEl>
                                          <p:spTgt spid="33"/>
                                        </p:tgtEl>
                                        <p:attrNameLst>
                                          <p:attrName>ppt_w</p:attrName>
                                        </p:attrNameLst>
                                      </p:cBhvr>
                                    </p:anim>
                                    <p:anim by="(#ppt_w*0.50)" calcmode="lin" valueType="num">
                                      <p:cBhvr>
                                        <p:cTn id="33" dur="500" decel="50000" autoRev="1" fill="hold">
                                          <p:stCondLst>
                                            <p:cond delay="0"/>
                                          </p:stCondLst>
                                        </p:cTn>
                                        <p:tgtEl>
                                          <p:spTgt spid="33"/>
                                        </p:tgtEl>
                                        <p:attrNameLst>
                                          <p:attrName>ppt_x</p:attrName>
                                        </p:attrNameLst>
                                      </p:cBhvr>
                                    </p:anim>
                                    <p:anim from="(-#ppt_h/2)" to="(#ppt_y)" calcmode="lin" valueType="num">
                                      <p:cBhvr>
                                        <p:cTn id="34" dur="1000" fill="hold">
                                          <p:stCondLst>
                                            <p:cond delay="0"/>
                                          </p:stCondLst>
                                        </p:cTn>
                                        <p:tgtEl>
                                          <p:spTgt spid="33"/>
                                        </p:tgtEl>
                                        <p:attrNameLst>
                                          <p:attrName>ppt_y</p:attrName>
                                        </p:attrNameLst>
                                      </p:cBhvr>
                                    </p:anim>
                                    <p:animRot by="21600000">
                                      <p:cBhvr>
                                        <p:cTn id="35" dur="1000" fill="hold">
                                          <p:stCondLst>
                                            <p:cond delay="0"/>
                                          </p:stCondLst>
                                        </p:cTn>
                                        <p:tgtEl>
                                          <p:spTgt spid="33"/>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3"/>
                                        </p:tgtEl>
                                        <p:attrNameLst>
                                          <p:attrName>ppt_y</p:attrName>
                                        </p:attrNameLst>
                                      </p:cBhvr>
                                      <p:tavLst>
                                        <p:tav tm="0">
                                          <p:val>
                                            <p:strVal val="#ppt_y"/>
                                          </p:val>
                                        </p:tav>
                                        <p:tav tm="100000">
                                          <p:val>
                                            <p:strVal val="#ppt_y"/>
                                          </p:val>
                                        </p:tav>
                                      </p:tavLst>
                                    </p:anim>
                                    <p:anim calcmode="lin" valueType="num">
                                      <p:cBhvr>
                                        <p:cTn id="5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3"/>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anim calcmode="lin" valueType="num">
                                      <p:cBhvr>
                                        <p:cTn id="6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
                                        </p:tgtEl>
                                      </p:cBhvr>
                                    </p:animEffect>
                                  </p:childTnLst>
                                </p:cTn>
                              </p:par>
                              <p:par>
                                <p:cTn id="66" presetID="41" presetClass="entr" presetSubtype="0" fill="hold" nodeType="withEffect">
                                  <p:stCondLst>
                                    <p:cond delay="0"/>
                                  </p:stCondLst>
                                  <p:iterate type="lt">
                                    <p:tmPct val="10000"/>
                                  </p:iterate>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0"/>
                                        </p:tgtEl>
                                        <p:attrNameLst>
                                          <p:attrName>ppt_y</p:attrName>
                                        </p:attrNameLst>
                                      </p:cBhvr>
                                      <p:tavLst>
                                        <p:tav tm="0">
                                          <p:val>
                                            <p:strVal val="#ppt_y"/>
                                          </p:val>
                                        </p:tav>
                                        <p:tav tm="100000">
                                          <p:val>
                                            <p:strVal val="#ppt_y"/>
                                          </p:val>
                                        </p:tav>
                                      </p:tavLst>
                                    </p:anim>
                                    <p:anim calcmode="lin" valueType="num">
                                      <p:cBhvr>
                                        <p:cTn id="7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0"/>
                                        </p:tgtEl>
                                      </p:cBhvr>
                                    </p:animEffect>
                                  </p:childTnLst>
                                </p:cTn>
                              </p:par>
                              <p:par>
                                <p:cTn id="73" presetID="41" presetClass="entr" presetSubtype="0" fill="hold" nodeType="withEffect">
                                  <p:stCondLst>
                                    <p:cond delay="0"/>
                                  </p:stCondLst>
                                  <p:iterate type="lt">
                                    <p:tmPct val="10000"/>
                                  </p:iterate>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9"/>
                                        </p:tgtEl>
                                        <p:attrNameLst>
                                          <p:attrName>ppt_y</p:attrName>
                                        </p:attrNameLst>
                                      </p:cBhvr>
                                      <p:tavLst>
                                        <p:tav tm="0">
                                          <p:val>
                                            <p:strVal val="#ppt_y"/>
                                          </p:val>
                                        </p:tav>
                                        <p:tav tm="100000">
                                          <p:val>
                                            <p:strVal val="#ppt_y"/>
                                          </p:val>
                                        </p:tav>
                                      </p:tavLst>
                                    </p:anim>
                                    <p:anim calcmode="lin" valueType="num">
                                      <p:cBhvr>
                                        <p:cTn id="7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9"/>
                                        </p:tgtEl>
                                      </p:cBhvr>
                                    </p:animEffect>
                                  </p:childTnLst>
                                </p:cTn>
                              </p:par>
                              <p:par>
                                <p:cTn id="80" presetID="41" presetClass="entr" presetSubtype="0" fill="hold" nodeType="withEffect">
                                  <p:stCondLst>
                                    <p:cond delay="0"/>
                                  </p:stCondLst>
                                  <p:iterate type="lt">
                                    <p:tmPct val="10000"/>
                                  </p:iterate>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8"/>
                                        </p:tgtEl>
                                        <p:attrNameLst>
                                          <p:attrName>ppt_y</p:attrName>
                                        </p:attrNameLst>
                                      </p:cBhvr>
                                      <p:tavLst>
                                        <p:tav tm="0">
                                          <p:val>
                                            <p:strVal val="#ppt_y"/>
                                          </p:val>
                                        </p:tav>
                                        <p:tav tm="100000">
                                          <p:val>
                                            <p:strVal val="#ppt_y"/>
                                          </p:val>
                                        </p:tav>
                                      </p:tavLst>
                                    </p:anim>
                                    <p:anim calcmode="lin" valueType="num">
                                      <p:cBhvr>
                                        <p:cTn id="8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8"/>
                                        </p:tgtEl>
                                      </p:cBhvr>
                                    </p:animEffect>
                                  </p:childTnLst>
                                </p:cTn>
                              </p:par>
                              <p:par>
                                <p:cTn id="87" presetID="41" presetClass="entr" presetSubtype="0" fill="hold" nodeType="withEffect">
                                  <p:stCondLst>
                                    <p:cond delay="0"/>
                                  </p:stCondLst>
                                  <p:iterate type="lt">
                                    <p:tmPct val="10000"/>
                                  </p:iterate>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7"/>
                                        </p:tgtEl>
                                        <p:attrNameLst>
                                          <p:attrName>ppt_y</p:attrName>
                                        </p:attrNameLst>
                                      </p:cBhvr>
                                      <p:tavLst>
                                        <p:tav tm="0">
                                          <p:val>
                                            <p:strVal val="#ppt_y"/>
                                          </p:val>
                                        </p:tav>
                                        <p:tav tm="100000">
                                          <p:val>
                                            <p:strVal val="#ppt_y"/>
                                          </p:val>
                                        </p:tav>
                                      </p:tavLst>
                                    </p:anim>
                                    <p:anim calcmode="lin" valueType="num">
                                      <p:cBhvr>
                                        <p:cTn id="9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7"/>
                                        </p:tgtEl>
                                      </p:cBhvr>
                                    </p:animEffect>
                                  </p:childTnLst>
                                </p:cTn>
                              </p:par>
                              <p:par>
                                <p:cTn id="94" presetID="41" presetClass="entr" presetSubtype="0" fill="hold" grpId="0" nodeType="withEffect">
                                  <p:stCondLst>
                                    <p:cond delay="0"/>
                                  </p:stCondLst>
                                  <p:iterate type="lt">
                                    <p:tmPct val="10000"/>
                                  </p:iterate>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0"/>
                                        </p:tgtEl>
                                        <p:attrNameLst>
                                          <p:attrName>ppt_y</p:attrName>
                                        </p:attrNameLst>
                                      </p:cBhvr>
                                      <p:tavLst>
                                        <p:tav tm="0">
                                          <p:val>
                                            <p:strVal val="#ppt_y"/>
                                          </p:val>
                                        </p:tav>
                                        <p:tav tm="100000">
                                          <p:val>
                                            <p:strVal val="#ppt_y"/>
                                          </p:val>
                                        </p:tav>
                                      </p:tavLst>
                                    </p:anim>
                                    <p:anim calcmode="lin" valueType="num">
                                      <p:cBhvr>
                                        <p:cTn id="9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0"/>
                                        </p:tgtEl>
                                      </p:cBhvr>
                                    </p:animEffect>
                                  </p:childTnLst>
                                </p:cTn>
                              </p:par>
                              <p:par>
                                <p:cTn id="101" presetID="41" presetClass="entr" presetSubtype="0" fill="hold" grpId="0" nodeType="withEffect">
                                  <p:stCondLst>
                                    <p:cond delay="0"/>
                                  </p:stCondLst>
                                  <p:iterate type="lt">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22"/>
                                        </p:tgtEl>
                                        <p:attrNameLst>
                                          <p:attrName>ppt_y</p:attrName>
                                        </p:attrNameLst>
                                      </p:cBhvr>
                                      <p:tavLst>
                                        <p:tav tm="0">
                                          <p:val>
                                            <p:strVal val="#ppt_y"/>
                                          </p:val>
                                        </p:tav>
                                        <p:tav tm="100000">
                                          <p:val>
                                            <p:strVal val="#ppt_y"/>
                                          </p:val>
                                        </p:tav>
                                      </p:tavLst>
                                    </p:anim>
                                    <p:anim calcmode="lin" valueType="num">
                                      <p:cBhvr>
                                        <p:cTn id="10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22"/>
                                        </p:tgtEl>
                                      </p:cBhvr>
                                    </p:animEffect>
                                  </p:childTnLst>
                                </p:cTn>
                              </p:par>
                              <p:par>
                                <p:cTn id="108" presetID="41" presetClass="entr" presetSubtype="0" fill="hold" grpId="0" nodeType="withEffect">
                                  <p:stCondLst>
                                    <p:cond delay="0"/>
                                  </p:stCondLst>
                                  <p:iterate type="lt">
                                    <p:tmPct val="10000"/>
                                  </p:iterate>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4"/>
                                        </p:tgtEl>
                                        <p:attrNameLst>
                                          <p:attrName>ppt_y</p:attrName>
                                        </p:attrNameLst>
                                      </p:cBhvr>
                                      <p:tavLst>
                                        <p:tav tm="0">
                                          <p:val>
                                            <p:strVal val="#ppt_y"/>
                                          </p:val>
                                        </p:tav>
                                        <p:tav tm="100000">
                                          <p:val>
                                            <p:strVal val="#ppt_y"/>
                                          </p:val>
                                        </p:tav>
                                      </p:tavLst>
                                    </p:anim>
                                    <p:anim calcmode="lin" valueType="num">
                                      <p:cBhvr>
                                        <p:cTn id="11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4"/>
                                        </p:tgtEl>
                                      </p:cBhvr>
                                    </p:animEffect>
                                  </p:childTnLst>
                                </p:cTn>
                              </p:par>
                              <p:par>
                                <p:cTn id="115" presetID="41" presetClass="entr" presetSubtype="0" fill="hold" grpId="0" nodeType="withEffect">
                                  <p:stCondLst>
                                    <p:cond delay="0"/>
                                  </p:stCondLst>
                                  <p:iterate type="lt">
                                    <p:tmPct val="10000"/>
                                  </p:iterate>
                                  <p:childTnLst>
                                    <p:set>
                                      <p:cBhvr>
                                        <p:cTn id="116" dur="1" fill="hold">
                                          <p:stCondLst>
                                            <p:cond delay="0"/>
                                          </p:stCondLst>
                                        </p:cTn>
                                        <p:tgtEl>
                                          <p:spTgt spid="26"/>
                                        </p:tgtEl>
                                        <p:attrNameLst>
                                          <p:attrName>style.visibility</p:attrName>
                                        </p:attrNameLst>
                                      </p:cBhvr>
                                      <p:to>
                                        <p:strVal val="visible"/>
                                      </p:to>
                                    </p:set>
                                    <p:anim calcmode="lin" valueType="num">
                                      <p:cBhvr>
                                        <p:cTn id="11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26"/>
                                        </p:tgtEl>
                                        <p:attrNameLst>
                                          <p:attrName>ppt_y</p:attrName>
                                        </p:attrNameLst>
                                      </p:cBhvr>
                                      <p:tavLst>
                                        <p:tav tm="0">
                                          <p:val>
                                            <p:strVal val="#ppt_y"/>
                                          </p:val>
                                        </p:tav>
                                        <p:tav tm="100000">
                                          <p:val>
                                            <p:strVal val="#ppt_y"/>
                                          </p:val>
                                        </p:tav>
                                      </p:tavLst>
                                    </p:anim>
                                    <p:anim calcmode="lin" valueType="num">
                                      <p:cBhvr>
                                        <p:cTn id="11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31" grpId="0" animBg="1"/>
      <p:bldP spid="32" grpId="0"/>
      <p:bldP spid="34" grpId="0"/>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000000"/>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kumimoji="0" lang="zh-CN" altLang="en-US" sz="2800" b="0" i="0" u="none" strike="noStrike" kern="1200" cap="none" spc="600" normalizeH="0" baseline="0" noProof="0" dirty="0">
              <a:ln>
                <a:noFill/>
              </a:ln>
              <a:solidFill>
                <a:srgbClr val="000000"/>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组合 12"/>
          <p:cNvGrpSpPr/>
          <p:nvPr/>
        </p:nvGrpSpPr>
        <p:grpSpPr>
          <a:xfrm>
            <a:off x="1957387" y="1412240"/>
            <a:ext cx="7786054" cy="4051320"/>
            <a:chOff x="1937067" y="1717040"/>
            <a:chExt cx="7786054" cy="4051320"/>
          </a:xfrm>
        </p:grpSpPr>
        <p:sp>
          <p:nvSpPr>
            <p:cNvPr id="14" name="矩形 13"/>
            <p:cNvSpPr/>
            <p:nvPr/>
          </p:nvSpPr>
          <p:spPr>
            <a:xfrm>
              <a:off x="1937067" y="2352040"/>
              <a:ext cx="7786054" cy="3416320"/>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Auraka方黑檀" panose="02020700000000000000" pitchFamily="18" charset="-128"/>
                  <a:ea typeface="Auraka方黑檀" panose="02020700000000000000" pitchFamily="18" charset="-128"/>
                  <a:cs typeface="Times New Roman" panose="02020603050405020304" pitchFamily="18" charset="0"/>
                </a:rPr>
                <a:t> </a:t>
              </a:r>
              <a:r>
                <a:rPr kumimoji="0" lang="zh-CN" altLang="en-US"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kumimoji="0" lang="en-US" altLang="zh-CN"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kumimoji="0" lang="zh-CN" altLang="en-US"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kumimoji="0" lang="en-US" altLang="zh-CN"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kumimoji="0" lang="zh-CN" altLang="en-US"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kumimoji="0" lang="en-US" altLang="zh-CN"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kumimoji="0" lang="zh-CN" altLang="en-US"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a:t>
              </a:r>
              <a:r>
                <a:rPr kumimoji="0" lang="en-US" altLang="zh-CN"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kumimoji="0" lang="zh-CN" altLang="en-US"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kumimoji="0" lang="en-US" altLang="zh-CN"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endParaRPr kumimoji="0" lang="en-US" altLang="zh-CN"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5" name="文本框 14"/>
            <p:cNvSpPr txBox="1"/>
            <p:nvPr/>
          </p:nvSpPr>
          <p:spPr>
            <a:xfrm>
              <a:off x="4560094" y="1717040"/>
              <a:ext cx="254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50717F"/>
                  </a:solidFill>
                  <a:effectLst/>
                  <a:uLnTx/>
                  <a:uFillTx/>
                  <a:latin typeface="锐字工房云字库细圆GBK" panose="02010604000000000000" pitchFamily="2" charset="-122"/>
                  <a:ea typeface="锐字工房云字库细圆GBK" panose="02010604000000000000" pitchFamily="2" charset="-122"/>
                  <a:cs typeface="+mn-cs"/>
                </a:rPr>
                <a:t>点击输入标题</a:t>
              </a:r>
              <a:endParaRPr kumimoji="0" lang="zh-CN" altLang="en-US" sz="2400" b="1" i="0" u="none" strike="noStrike" kern="1200" cap="none" spc="0" normalizeH="0" baseline="0" noProof="0" dirty="0">
                <a:ln>
                  <a:noFill/>
                </a:ln>
                <a:solidFill>
                  <a:srgbClr val="50717F"/>
                </a:solidFill>
                <a:effectLst/>
                <a:uLnTx/>
                <a:uFillTx/>
                <a:latin typeface="锐字工房云字库细圆GBK" panose="02010604000000000000" pitchFamily="2" charset="-122"/>
                <a:ea typeface="锐字工房云字库细圆GBK" panose="02010604000000000000" pitchFamily="2" charset="-122"/>
                <a:cs typeface="+mn-c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 name="组合 1"/>
          <p:cNvGrpSpPr/>
          <p:nvPr/>
        </p:nvGrpSpPr>
        <p:grpSpPr>
          <a:xfrm>
            <a:off x="4174086" y="1904563"/>
            <a:ext cx="3808557" cy="3563122"/>
            <a:chOff x="4174086" y="1904563"/>
            <a:chExt cx="3808557" cy="3563122"/>
          </a:xfrm>
        </p:grpSpPr>
        <p:sp>
          <p:nvSpPr>
            <p:cNvPr id="14" name="îŝḷîḓé-Block Arc 31"/>
            <p:cNvSpPr/>
            <p:nvPr/>
          </p:nvSpPr>
          <p:spPr>
            <a:xfrm rot="13486391">
              <a:off x="4655209" y="1904563"/>
              <a:ext cx="2857899" cy="2857900"/>
            </a:xfrm>
            <a:prstGeom prst="blockArc">
              <a:avLst>
                <a:gd name="adj1" fmla="val 10741593"/>
                <a:gd name="adj2" fmla="val 16379423"/>
                <a:gd name="adj3" fmla="val 19224"/>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5" name="îŝḷîḓé-Block Arc 32"/>
            <p:cNvSpPr/>
            <p:nvPr/>
          </p:nvSpPr>
          <p:spPr>
            <a:xfrm rot="8090033">
              <a:off x="5124744" y="2240472"/>
              <a:ext cx="2857900" cy="2857899"/>
            </a:xfrm>
            <a:prstGeom prst="blockArc">
              <a:avLst>
                <a:gd name="adj1" fmla="val 10800000"/>
                <a:gd name="adj2" fmla="val 16194967"/>
                <a:gd name="adj3" fmla="val 19117"/>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6" name="îŝḷîḓé-Block Arc 33"/>
            <p:cNvSpPr/>
            <p:nvPr/>
          </p:nvSpPr>
          <p:spPr>
            <a:xfrm rot="18436299">
              <a:off x="4174086" y="2254752"/>
              <a:ext cx="2857900" cy="2857899"/>
            </a:xfrm>
            <a:prstGeom prst="blockArc">
              <a:avLst>
                <a:gd name="adj1" fmla="val 11157547"/>
                <a:gd name="adj2" fmla="val 16529505"/>
                <a:gd name="adj3" fmla="val 18985"/>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7" name="îŝḷîḓé-Block Arc 34"/>
            <p:cNvSpPr/>
            <p:nvPr/>
          </p:nvSpPr>
          <p:spPr>
            <a:xfrm rot="2373488">
              <a:off x="4675074" y="2609785"/>
              <a:ext cx="2857899" cy="2857900"/>
            </a:xfrm>
            <a:prstGeom prst="blockArc">
              <a:avLst>
                <a:gd name="adj1" fmla="val 10919620"/>
                <a:gd name="adj2" fmla="val 16550173"/>
                <a:gd name="adj3" fmla="val 19692"/>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18" name="îŝḷîḓé-Oval 35"/>
            <p:cNvSpPr/>
            <p:nvPr/>
          </p:nvSpPr>
          <p:spPr>
            <a:xfrm>
              <a:off x="5525470" y="3376025"/>
              <a:ext cx="1117377" cy="669454"/>
            </a:xfrm>
            <a:prstGeom prst="ellipse">
              <a:avLst/>
            </a:pr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40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40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nvGrpSpPr>
            <p:cNvPr id="19" name="Group 37"/>
            <p:cNvGrpSpPr/>
            <p:nvPr/>
          </p:nvGrpSpPr>
          <p:grpSpPr>
            <a:xfrm>
              <a:off x="5232827" y="2816631"/>
              <a:ext cx="1384384" cy="403395"/>
              <a:chOff x="3711545" y="2174928"/>
              <a:chExt cx="1288078" cy="375332"/>
            </a:xfrm>
          </p:grpSpPr>
          <p:sp>
            <p:nvSpPr>
              <p:cNvPr id="41" name="îŝḷîḓé-Freeform: Shape 38"/>
              <p:cNvSpPr/>
              <p:nvPr/>
            </p:nvSpPr>
            <p:spPr bwMode="auto">
              <a:xfrm>
                <a:off x="3711545" y="2290325"/>
                <a:ext cx="376166" cy="259935"/>
              </a:xfrm>
              <a:custGeom>
                <a:avLst/>
                <a:gdLst/>
                <a:ahLst/>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42" name="îŝḷîḓé-TextBox 39"/>
              <p:cNvSpPr txBox="1"/>
              <p:nvPr/>
            </p:nvSpPr>
            <p:spPr>
              <a:xfrm>
                <a:off x="4082064" y="2174928"/>
                <a:ext cx="917559" cy="225157"/>
              </a:xfrm>
              <a:prstGeom prst="rect">
                <a:avLst/>
              </a:prstGeom>
              <a:noFill/>
            </p:spPr>
            <p:txBody>
              <a:bodyPr wrap="none">
                <a:normAutofit fontScale="92500" lnSpcReduction="20000"/>
              </a:bodyPr>
              <a:lstStyle/>
              <a:p>
                <a:r>
                  <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0" name="Group 40"/>
            <p:cNvGrpSpPr/>
            <p:nvPr/>
          </p:nvGrpSpPr>
          <p:grpSpPr>
            <a:xfrm>
              <a:off x="5434972" y="4212782"/>
              <a:ext cx="1456588" cy="318288"/>
              <a:chOff x="3899628" y="3473959"/>
              <a:chExt cx="1355259" cy="296147"/>
            </a:xfrm>
          </p:grpSpPr>
          <p:sp>
            <p:nvSpPr>
              <p:cNvPr id="39" name="îŝḷîḓé-Freeform: Shape 41"/>
              <p:cNvSpPr/>
              <p:nvPr/>
            </p:nvSpPr>
            <p:spPr bwMode="auto">
              <a:xfrm>
                <a:off x="4871797" y="3473959"/>
                <a:ext cx="383090" cy="254716"/>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40" name="îŝḷîḓé-TextBox 42"/>
              <p:cNvSpPr txBox="1"/>
              <p:nvPr/>
            </p:nvSpPr>
            <p:spPr>
              <a:xfrm>
                <a:off x="3899628" y="3544948"/>
                <a:ext cx="917559" cy="225158"/>
              </a:xfrm>
              <a:prstGeom prst="rect">
                <a:avLst/>
              </a:prstGeom>
              <a:noFill/>
            </p:spPr>
            <p:txBody>
              <a:bodyPr wrap="none">
                <a:normAutofit fontScale="92500" lnSpcReduction="20000"/>
              </a:bodyPr>
              <a:lstStyle/>
              <a:p>
                <a:r>
                  <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1" name="Group 43"/>
            <p:cNvGrpSpPr/>
            <p:nvPr/>
          </p:nvGrpSpPr>
          <p:grpSpPr>
            <a:xfrm>
              <a:off x="7348397" y="2922343"/>
              <a:ext cx="424799" cy="1464579"/>
              <a:chOff x="5679950" y="2273289"/>
              <a:chExt cx="395248" cy="1362696"/>
            </a:xfrm>
          </p:grpSpPr>
          <p:sp>
            <p:nvSpPr>
              <p:cNvPr id="37" name="îŝḷîḓé-Freeform: Shape 44"/>
              <p:cNvSpPr/>
              <p:nvPr/>
            </p:nvSpPr>
            <p:spPr bwMode="auto">
              <a:xfrm>
                <a:off x="5679950" y="2273289"/>
                <a:ext cx="317735" cy="213985"/>
              </a:xfrm>
              <a:custGeom>
                <a:avLst/>
                <a:gdLst/>
                <a:ahLst/>
                <a:cxnLst>
                  <a:cxn ang="0">
                    <a:pos x="68" y="43"/>
                  </a:cxn>
                  <a:cxn ang="0">
                    <a:pos x="66" y="46"/>
                  </a:cxn>
                  <a:cxn ang="0">
                    <a:pos x="2" y="46"/>
                  </a:cxn>
                  <a:cxn ang="0">
                    <a:pos x="0" y="43"/>
                  </a:cxn>
                  <a:cxn ang="0">
                    <a:pos x="0" y="2"/>
                  </a:cxn>
                  <a:cxn ang="0">
                    <a:pos x="2" y="0"/>
                  </a:cxn>
                  <a:cxn ang="0">
                    <a:pos x="66" y="0"/>
                  </a:cxn>
                  <a:cxn ang="0">
                    <a:pos x="68" y="2"/>
                  </a:cxn>
                  <a:cxn ang="0">
                    <a:pos x="68" y="43"/>
                  </a:cxn>
                  <a:cxn ang="0">
                    <a:pos x="64" y="14"/>
                  </a:cxn>
                  <a:cxn ang="0">
                    <a:pos x="55" y="4"/>
                  </a:cxn>
                  <a:cxn ang="0">
                    <a:pos x="13" y="4"/>
                  </a:cxn>
                  <a:cxn ang="0">
                    <a:pos x="4" y="14"/>
                  </a:cxn>
                  <a:cxn ang="0">
                    <a:pos x="4" y="32"/>
                  </a:cxn>
                  <a:cxn ang="0">
                    <a:pos x="13" y="41"/>
                  </a:cxn>
                  <a:cxn ang="0">
                    <a:pos x="55" y="41"/>
                  </a:cxn>
                  <a:cxn ang="0">
                    <a:pos x="64" y="32"/>
                  </a:cxn>
                  <a:cxn ang="0">
                    <a:pos x="64" y="14"/>
                  </a:cxn>
                  <a:cxn ang="0">
                    <a:pos x="34" y="38"/>
                  </a:cxn>
                  <a:cxn ang="0">
                    <a:pos x="23" y="23"/>
                  </a:cxn>
                  <a:cxn ang="0">
                    <a:pos x="34" y="8"/>
                  </a:cxn>
                  <a:cxn ang="0">
                    <a:pos x="45" y="23"/>
                  </a:cxn>
                  <a:cxn ang="0">
                    <a:pos x="34" y="38"/>
                  </a:cxn>
                  <a:cxn ang="0">
                    <a:pos x="41" y="32"/>
                  </a:cxn>
                  <a:cxn ang="0">
                    <a:pos x="41" y="28"/>
                  </a:cxn>
                  <a:cxn ang="0">
                    <a:pos x="36" y="28"/>
                  </a:cxn>
                  <a:cxn ang="0">
                    <a:pos x="36" y="12"/>
                  </a:cxn>
                  <a:cxn ang="0">
                    <a:pos x="32" y="12"/>
                  </a:cxn>
                  <a:cxn ang="0">
                    <a:pos x="27" y="17"/>
                  </a:cxn>
                  <a:cxn ang="0">
                    <a:pos x="30" y="20"/>
                  </a:cxn>
                  <a:cxn ang="0">
                    <a:pos x="32" y="18"/>
                  </a:cxn>
                  <a:cxn ang="0">
                    <a:pos x="32" y="18"/>
                  </a:cxn>
                  <a:cxn ang="0">
                    <a:pos x="32" y="28"/>
                  </a:cxn>
                  <a:cxn ang="0">
                    <a:pos x="27" y="28"/>
                  </a:cxn>
                  <a:cxn ang="0">
                    <a:pos x="27" y="32"/>
                  </a:cxn>
                  <a:cxn ang="0">
                    <a:pos x="41" y="32"/>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chemeClr val="bg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8" name="îŝḷîḓé-TextBox 45"/>
              <p:cNvSpPr txBox="1"/>
              <p:nvPr/>
            </p:nvSpPr>
            <p:spPr>
              <a:xfrm rot="5400000">
                <a:off x="5503839" y="3064627"/>
                <a:ext cx="917559" cy="225158"/>
              </a:xfrm>
              <a:prstGeom prst="rect">
                <a:avLst/>
              </a:prstGeom>
              <a:noFill/>
            </p:spPr>
            <p:txBody>
              <a:bodyPr wrap="none">
                <a:normAutofit fontScale="92500" lnSpcReduction="20000"/>
              </a:bodyPr>
              <a:lstStyle/>
              <a:p>
                <a:r>
                  <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2" name="Group 46"/>
            <p:cNvGrpSpPr/>
            <p:nvPr/>
          </p:nvGrpSpPr>
          <p:grpSpPr>
            <a:xfrm>
              <a:off x="4411864" y="3101796"/>
              <a:ext cx="360899" cy="1324356"/>
              <a:chOff x="2947696" y="2440253"/>
              <a:chExt cx="335793" cy="1232226"/>
            </a:xfrm>
          </p:grpSpPr>
          <p:sp>
            <p:nvSpPr>
              <p:cNvPr id="35" name="îŝḷîḓé-Freeform: Shape 47"/>
              <p:cNvSpPr/>
              <p:nvPr/>
            </p:nvSpPr>
            <p:spPr bwMode="auto">
              <a:xfrm>
                <a:off x="2951315" y="3387759"/>
                <a:ext cx="332174" cy="284720"/>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6" name="îŝḷîḓé-TextBox 48"/>
              <p:cNvSpPr txBox="1"/>
              <p:nvPr/>
            </p:nvSpPr>
            <p:spPr>
              <a:xfrm rot="16200000">
                <a:off x="2601495" y="2786454"/>
                <a:ext cx="917559" cy="225158"/>
              </a:xfrm>
              <a:prstGeom prst="rect">
                <a:avLst/>
              </a:prstGeom>
              <a:noFill/>
            </p:spPr>
            <p:txBody>
              <a:bodyPr wrap="none">
                <a:normAutofit fontScale="92500" lnSpcReduction="20000"/>
              </a:bodyPr>
              <a:lstStyle/>
              <a:p>
                <a:r>
                  <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1350">
                  <a:solidFill>
                    <a:schemeClr val="bg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grpSp>
        <p:nvGrpSpPr>
          <p:cNvPr id="23" name="Group 61"/>
          <p:cNvGrpSpPr/>
          <p:nvPr/>
        </p:nvGrpSpPr>
        <p:grpSpPr>
          <a:xfrm>
            <a:off x="1610697" y="3351876"/>
            <a:ext cx="2563390" cy="730193"/>
            <a:chOff x="839416" y="3983884"/>
            <a:chExt cx="3478237" cy="905862"/>
          </a:xfrm>
        </p:grpSpPr>
        <p:sp>
          <p:nvSpPr>
            <p:cNvPr id="33" name="îŝḷîḓé-TextBox 63"/>
            <p:cNvSpPr txBox="1"/>
            <p:nvPr/>
          </p:nvSpPr>
          <p:spPr>
            <a:xfrm>
              <a:off x="839416" y="4335748"/>
              <a:ext cx="3478237" cy="553998"/>
            </a:xfrm>
            <a:prstGeom prst="rect">
              <a:avLst/>
            </a:prstGeom>
            <a:noFill/>
          </p:spPr>
          <p:txBody>
            <a:bodyPr wrap="square" rIns="540000" anchor="t" anchorCtr="0">
              <a:noAutofit/>
            </a:bodyPr>
            <a:lstStyle/>
            <a:p>
              <a:pPr algn="r">
                <a:lnSpc>
                  <a:spcPct val="120000"/>
                </a:lnSpc>
              </a:pPr>
              <a:r>
                <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 </a:t>
              </a:r>
              <a:endPar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4" name="îŝḷîḓé-Rectangle 64"/>
            <p:cNvSpPr/>
            <p:nvPr/>
          </p:nvSpPr>
          <p:spPr>
            <a:xfrm>
              <a:off x="2543046" y="3983884"/>
              <a:ext cx="1774607" cy="323165"/>
            </a:xfrm>
            <a:prstGeom prst="rect">
              <a:avLst/>
            </a:prstGeom>
          </p:spPr>
          <p:txBody>
            <a:bodyPr wrap="none" lIns="0" tIns="0" rIns="540000" bIns="0" anchor="b" anchorCtr="0">
              <a:normAutofit fontScale="92500" lnSpcReduction="20000"/>
            </a:bodyPr>
            <a:lstStyle/>
            <a:p>
              <a:pPr algn="r"/>
              <a:r>
                <a:rPr lang="zh-CN" altLang="en-US" sz="2000" b="1" dirty="0">
                  <a:solidFill>
                    <a:srgbClr val="50717F"/>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50717F"/>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4" name="Group 65"/>
          <p:cNvGrpSpPr/>
          <p:nvPr/>
        </p:nvGrpSpPr>
        <p:grpSpPr>
          <a:xfrm>
            <a:off x="7982645" y="3376025"/>
            <a:ext cx="2592591" cy="752554"/>
            <a:chOff x="7891156" y="4872771"/>
            <a:chExt cx="3463205" cy="933603"/>
          </a:xfrm>
        </p:grpSpPr>
        <p:sp>
          <p:nvSpPr>
            <p:cNvPr id="31" name="îŝḷîḓé-TextBox 66"/>
            <p:cNvSpPr txBox="1"/>
            <p:nvPr/>
          </p:nvSpPr>
          <p:spPr>
            <a:xfrm>
              <a:off x="7891156" y="5252376"/>
              <a:ext cx="3463205" cy="553998"/>
            </a:xfrm>
            <a:prstGeom prst="rect">
              <a:avLst/>
            </a:prstGeom>
            <a:noFill/>
          </p:spPr>
          <p:txBody>
            <a:bodyPr wrap="square" lIns="540000" rIns="216000" anchor="ctr" anchorCtr="0">
              <a:noAutofit/>
            </a:bodyPr>
            <a:lstStyle/>
            <a:p>
              <a:pPr>
                <a:lnSpc>
                  <a:spcPct val="120000"/>
                </a:lnSpc>
              </a:pPr>
              <a:r>
                <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a:t>
              </a:r>
              <a:endPar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2" name="îŝḷîḓé-Rectangle 67"/>
            <p:cNvSpPr/>
            <p:nvPr/>
          </p:nvSpPr>
          <p:spPr>
            <a:xfrm>
              <a:off x="7891156" y="4872771"/>
              <a:ext cx="1981888" cy="323165"/>
            </a:xfrm>
            <a:prstGeom prst="rect">
              <a:avLst/>
            </a:prstGeom>
          </p:spPr>
          <p:txBody>
            <a:bodyPr wrap="none" lIns="540000" tIns="0" rIns="216000" bIns="0" anchor="ctr" anchorCtr="0">
              <a:normAutofit fontScale="92500" lnSpcReduction="20000"/>
            </a:bodyPr>
            <a:lstStyle/>
            <a:p>
              <a:r>
                <a:rPr lang="zh-CN" altLang="en-US" sz="2000" b="1" dirty="0">
                  <a:solidFill>
                    <a:srgbClr val="50717F"/>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50717F"/>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5" name="Group 4"/>
          <p:cNvGrpSpPr/>
          <p:nvPr/>
        </p:nvGrpSpPr>
        <p:grpSpPr>
          <a:xfrm>
            <a:off x="5126862" y="1487690"/>
            <a:ext cx="1950745" cy="1141299"/>
            <a:chOff x="4914892" y="752211"/>
            <a:chExt cx="2420055" cy="1415872"/>
          </a:xfrm>
        </p:grpSpPr>
        <p:sp>
          <p:nvSpPr>
            <p:cNvPr id="29" name="îŝḷîḓé-TextBox 69"/>
            <p:cNvSpPr txBox="1"/>
            <p:nvPr/>
          </p:nvSpPr>
          <p:spPr>
            <a:xfrm>
              <a:off x="4914892" y="1258257"/>
              <a:ext cx="2420055" cy="909826"/>
            </a:xfrm>
            <a:prstGeom prst="rect">
              <a:avLst/>
            </a:prstGeom>
            <a:noFill/>
          </p:spPr>
          <p:txBody>
            <a:bodyPr wrap="square" lIns="0" tIns="0" rIns="0" bIns="0" anchor="t" anchorCtr="1">
              <a:normAutofit/>
            </a:bodyPr>
            <a:lstStyle/>
            <a:p>
              <a:pPr algn="ctr">
                <a:lnSpc>
                  <a:spcPct val="120000"/>
                </a:lnSpc>
              </a:pPr>
              <a:r>
                <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 </a:t>
              </a:r>
              <a:endPar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30" name="îŝḷîḓé-Rectangle 70"/>
            <p:cNvSpPr/>
            <p:nvPr/>
          </p:nvSpPr>
          <p:spPr>
            <a:xfrm>
              <a:off x="5588529" y="752211"/>
              <a:ext cx="1077218" cy="323165"/>
            </a:xfrm>
            <a:prstGeom prst="rect">
              <a:avLst/>
            </a:prstGeom>
          </p:spPr>
          <p:txBody>
            <a:bodyPr wrap="none" lIns="0" tIns="0" rIns="0" bIns="0" anchor="ctr" anchorCtr="1">
              <a:normAutofit fontScale="92500" lnSpcReduction="20000"/>
            </a:bodyPr>
            <a:lstStyle/>
            <a:p>
              <a:pPr algn="ctr"/>
              <a:r>
                <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grpSp>
        <p:nvGrpSpPr>
          <p:cNvPr id="26" name="Group 5"/>
          <p:cNvGrpSpPr/>
          <p:nvPr/>
        </p:nvGrpSpPr>
        <p:grpSpPr>
          <a:xfrm>
            <a:off x="5126861" y="4902119"/>
            <a:ext cx="1950745" cy="1133919"/>
            <a:chOff x="4929168" y="5192298"/>
            <a:chExt cx="2420055" cy="1406716"/>
          </a:xfrm>
        </p:grpSpPr>
        <p:sp>
          <p:nvSpPr>
            <p:cNvPr id="27" name="îŝḷîḓé-TextBox 72"/>
            <p:cNvSpPr txBox="1"/>
            <p:nvPr/>
          </p:nvSpPr>
          <p:spPr>
            <a:xfrm>
              <a:off x="4929168" y="5933420"/>
              <a:ext cx="2420055" cy="665594"/>
            </a:xfrm>
            <a:prstGeom prst="rect">
              <a:avLst/>
            </a:prstGeom>
            <a:noFill/>
          </p:spPr>
          <p:txBody>
            <a:bodyPr wrap="square" lIns="0" tIns="0" rIns="0" bIns="0" anchor="t" anchorCtr="1">
              <a:noAutofit/>
            </a:bodyPr>
            <a:lstStyle/>
            <a:p>
              <a:pPr algn="ctr">
                <a:lnSpc>
                  <a:spcPct val="120000"/>
                </a:lnSpc>
              </a:pPr>
              <a:r>
                <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此部分内容作为文字排版占位显示 </a:t>
              </a:r>
              <a:endParaRPr lang="zh-CN" altLang="en-US" sz="1400" dirty="0">
                <a:solidFill>
                  <a:schemeClr val="dk1">
                    <a:lumMod val="100000"/>
                  </a:schemeClr>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sp>
          <p:nvSpPr>
            <p:cNvPr id="28" name="îŝḷîḓé-Rectangle 73"/>
            <p:cNvSpPr/>
            <p:nvPr/>
          </p:nvSpPr>
          <p:spPr>
            <a:xfrm>
              <a:off x="5015243" y="5192298"/>
              <a:ext cx="2252345" cy="481241"/>
            </a:xfrm>
            <a:prstGeom prst="rect">
              <a:avLst/>
            </a:prstGeom>
          </p:spPr>
          <p:txBody>
            <a:bodyPr wrap="none" lIns="0" tIns="0" rIns="0" bIns="0" anchor="b" anchorCtr="1">
              <a:normAutofit/>
            </a:bodyPr>
            <a:lstStyle/>
            <a:p>
              <a:pPr algn="ctr"/>
              <a:r>
                <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rPr>
                <a:t>标题文本预设</a:t>
              </a:r>
              <a:endPar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Lucida Handwriting" panose="03010101010101010101" pitchFamily="66"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pic>
        <p:nvPicPr>
          <p:cNvPr id="18" name="图片 17"/>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4" action="ppaction://hlinksldjump"/>
            </p:cNvPr>
            <p:cNvSpPr/>
            <p:nvPr>
              <p:custDataLst>
                <p:tags r:id="rId5"/>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4" action="ppaction://hlinksldjump"/>
            </p:cNvPr>
            <p:cNvSpPr/>
            <p:nvPr>
              <p:custDataLst>
                <p:tags r:id="rId6"/>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000000"/>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工作实践</a:t>
            </a:r>
            <a:endParaRPr kumimoji="0" lang="zh-CN" altLang="en-US" sz="2800" b="0" i="0" u="none" strike="noStrike" kern="1200" cap="none" spc="600" normalizeH="0" baseline="0" noProof="0" dirty="0">
              <a:ln>
                <a:noFill/>
              </a:ln>
              <a:solidFill>
                <a:srgbClr val="000000"/>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组合 12"/>
          <p:cNvGrpSpPr/>
          <p:nvPr/>
        </p:nvGrpSpPr>
        <p:grpSpPr>
          <a:xfrm>
            <a:off x="4934857" y="2134050"/>
            <a:ext cx="4653280" cy="3508653"/>
            <a:chOff x="5674856" y="1797784"/>
            <a:chExt cx="4653280" cy="3508653"/>
          </a:xfrm>
        </p:grpSpPr>
        <p:sp>
          <p:nvSpPr>
            <p:cNvPr id="14" name="矩形 13"/>
            <p:cNvSpPr/>
            <p:nvPr/>
          </p:nvSpPr>
          <p:spPr>
            <a:xfrm>
              <a:off x="5674856" y="2444115"/>
              <a:ext cx="4653280" cy="2862322"/>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kumimoji="0" lang="en-US" altLang="zh-CN"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kumimoji="0" lang="zh-CN" altLang="en-US" sz="1800" b="0" i="0" u="none" strike="noStrike" kern="0" cap="none" spc="0" normalizeH="0" baseline="0" noProof="0" dirty="0">
                  <a:ln>
                    <a:noFill/>
                  </a:ln>
                  <a:solidFill>
                    <a:srgbClr val="000000">
                      <a:lumMod val="85000"/>
                      <a:lumOff val="15000"/>
                    </a:srgbClr>
                  </a:solidFill>
                  <a:effectLst/>
                  <a:uLnTx/>
                  <a:uFillTx/>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a:t>
              </a:r>
              <a:endParaRPr kumimoji="0" lang="zh-CN" altLang="zh-CN" sz="1800" b="0" i="0" u="none" strike="noStrike" kern="100" cap="none" spc="0" normalizeH="0" baseline="0" noProof="0" dirty="0">
                <a:ln>
                  <a:noFill/>
                </a:ln>
                <a:solidFill>
                  <a:srgbClr val="000000"/>
                </a:solidFill>
                <a:effectLst/>
                <a:uLnTx/>
                <a:uFillTx/>
                <a:latin typeface="锐字工房云字库细圆GBK" panose="02010604000000000000" pitchFamily="2" charset="-122"/>
                <a:ea typeface="锐字工房云字库细圆GBK" panose="02010604000000000000" pitchFamily="2" charset="-122"/>
                <a:cs typeface="Times New Roman" panose="02020603050405020304" pitchFamily="18" charset="0"/>
              </a:endParaRPr>
            </a:p>
          </p:txBody>
        </p:sp>
        <p:sp>
          <p:nvSpPr>
            <p:cNvPr id="15" name="矩形 14"/>
            <p:cNvSpPr/>
            <p:nvPr/>
          </p:nvSpPr>
          <p:spPr>
            <a:xfrm>
              <a:off x="5674856" y="1797784"/>
              <a:ext cx="14262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50717F"/>
                  </a:solidFill>
                  <a:effectLst/>
                  <a:uLnTx/>
                  <a:uFillTx/>
                  <a:latin typeface="锐字工房云字库细圆GBK" panose="02010604000000000000" pitchFamily="2" charset="-122"/>
                  <a:ea typeface="锐字工房云字库细圆GBK" panose="02010604000000000000" pitchFamily="2" charset="-122"/>
                  <a:cs typeface="Times New Roman" panose="02020603050405020304" pitchFamily="18" charset="0"/>
                </a:rPr>
                <a:t>标题</a:t>
              </a:r>
              <a:endParaRPr kumimoji="0" lang="zh-CN" altLang="zh-CN" sz="2000" b="1" i="0" u="none" strike="noStrike" kern="100" cap="none" spc="0" normalizeH="0" baseline="0" noProof="0" dirty="0">
                <a:ln>
                  <a:noFill/>
                </a:ln>
                <a:solidFill>
                  <a:srgbClr val="50717F"/>
                </a:solidFill>
                <a:effectLst/>
                <a:uLnTx/>
                <a:uFillTx/>
                <a:latin typeface="锐字工房云字库细圆GBK" panose="02010604000000000000" pitchFamily="2" charset="-122"/>
                <a:ea typeface="锐字工房云字库细圆GBK" panose="02010604000000000000"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661436" y="-2666880"/>
            <a:ext cx="6869127" cy="12192003"/>
          </a:xfrm>
          <a:prstGeom prst="rect">
            <a:avLst/>
          </a:prstGeom>
        </p:spPr>
      </p:pic>
      <p:grpSp>
        <p:nvGrpSpPr>
          <p:cNvPr id="36" name="组合 35"/>
          <p:cNvGrpSpPr/>
          <p:nvPr/>
        </p:nvGrpSpPr>
        <p:grpSpPr>
          <a:xfrm>
            <a:off x="335280" y="254000"/>
            <a:ext cx="11521440" cy="6360160"/>
            <a:chOff x="335280" y="254000"/>
            <a:chExt cx="11521440" cy="6360160"/>
          </a:xfrm>
        </p:grpSpPr>
        <p:sp>
          <p:nvSpPr>
            <p:cNvPr id="7" name="矩形 6"/>
            <p:cNvSpPr/>
            <p:nvPr/>
          </p:nvSpPr>
          <p:spPr>
            <a:xfrm>
              <a:off x="604520" y="497840"/>
              <a:ext cx="11002898" cy="5852160"/>
            </a:xfrm>
            <a:prstGeom prst="rect">
              <a:avLst/>
            </a:prstGeom>
            <a:solidFill>
              <a:schemeClr val="bg1">
                <a:alpha val="61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cs"/>
                <a:sym typeface="微软雅黑 Light" panose="020B0502040204020203" pitchFamily="34" charset="-122"/>
              </a:endParaRPr>
            </a:p>
          </p:txBody>
        </p:sp>
        <p:sp>
          <p:nvSpPr>
            <p:cNvPr id="8" name="矩形 7"/>
            <p:cNvSpPr/>
            <p:nvPr/>
          </p:nvSpPr>
          <p:spPr>
            <a:xfrm>
              <a:off x="335280" y="254000"/>
              <a:ext cx="11521440" cy="6360160"/>
            </a:xfrm>
            <a:prstGeom prst="rect">
              <a:avLst/>
            </a:prstGeom>
            <a:noFill/>
            <a:ln w="50800">
              <a:solidFill>
                <a:srgbClr val="869691"/>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cs"/>
                <a:sym typeface="微软雅黑 Light" panose="020B0502040204020203" pitchFamily="34" charset="-122"/>
              </a:endParaRPr>
            </a:p>
          </p:txBody>
        </p:sp>
      </p:grpSp>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grpSp>
        <p:nvGrpSpPr>
          <p:cNvPr id="23" name="组合 22"/>
          <p:cNvGrpSpPr/>
          <p:nvPr/>
        </p:nvGrpSpPr>
        <p:grpSpPr>
          <a:xfrm>
            <a:off x="3855604" y="1555949"/>
            <a:ext cx="5683973" cy="3743959"/>
            <a:chOff x="3400579" y="939799"/>
            <a:chExt cx="5683973" cy="3743959"/>
          </a:xfrm>
        </p:grpSpPr>
        <p:grpSp>
          <p:nvGrpSpPr>
            <p:cNvPr id="24" name="组合 23"/>
            <p:cNvGrpSpPr/>
            <p:nvPr/>
          </p:nvGrpSpPr>
          <p:grpSpPr>
            <a:xfrm>
              <a:off x="3400579" y="939799"/>
              <a:ext cx="5486677" cy="3743959"/>
              <a:chOff x="3522396" y="866218"/>
              <a:chExt cx="5486677" cy="3743959"/>
            </a:xfrm>
          </p:grpSpPr>
          <p:sp>
            <p:nvSpPr>
              <p:cNvPr id="31" name="矩形 30"/>
              <p:cNvSpPr/>
              <p:nvPr/>
            </p:nvSpPr>
            <p:spPr>
              <a:xfrm>
                <a:off x="3522396" y="866944"/>
                <a:ext cx="5445928" cy="3743233"/>
              </a:xfrm>
              <a:prstGeom prst="rect">
                <a:avLst/>
              </a:prstGeom>
              <a:solidFill>
                <a:schemeClr val="bg1"/>
              </a:solidFill>
              <a:ln w="50800">
                <a:solidFill>
                  <a:srgbClr val="869691"/>
                </a:solidFill>
              </a:ln>
              <a:effectLst>
                <a:outerShdw blurRad="50800" dist="381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cs"/>
                  <a:sym typeface="微软雅黑 Light" panose="020B0502040204020203" pitchFamily="34" charset="-122"/>
                </a:endParaRPr>
              </a:p>
            </p:txBody>
          </p:sp>
          <p:sp>
            <p:nvSpPr>
              <p:cNvPr id="32" name="矩形 31"/>
              <p:cNvSpPr/>
              <p:nvPr/>
            </p:nvSpPr>
            <p:spPr>
              <a:xfrm>
                <a:off x="8907434" y="866218"/>
                <a:ext cx="101639" cy="3743232"/>
              </a:xfrm>
              <a:prstGeom prst="rect">
                <a:avLst/>
              </a:prstGeom>
              <a:solidFill>
                <a:srgbClr val="869691"/>
              </a:solidFill>
              <a:ln w="41275">
                <a:solidFill>
                  <a:srgbClr val="869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cs"/>
                  <a:sym typeface="微软雅黑 Light" panose="020B0502040204020203" pitchFamily="34" charset="-122"/>
                </a:endParaRPr>
              </a:p>
            </p:txBody>
          </p:sp>
        </p:grpSp>
        <p:sp>
          <p:nvSpPr>
            <p:cNvPr id="25" name="TextBox 3"/>
            <p:cNvSpPr txBox="1"/>
            <p:nvPr/>
          </p:nvSpPr>
          <p:spPr>
            <a:xfrm>
              <a:off x="5601038" y="1401598"/>
              <a:ext cx="3483514"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800" spc="300" dirty="0">
                  <a:solidFill>
                    <a:srgbClr val="000000">
                      <a:lumMod val="50000"/>
                      <a:lumOff val="50000"/>
                    </a:srgbClr>
                  </a:solidFill>
                  <a:latin typeface="微软雅黑 Light" panose="020B0502040204020203" pitchFamily="34" charset="-122"/>
                  <a:ea typeface="锐字工房云字库细圆GBK" panose="02010604000000000000" pitchFamily="2" charset="-122"/>
                  <a:sym typeface="微软雅黑 Light" panose="020B0502040204020203" pitchFamily="34" charset="-122"/>
                </a:rPr>
                <a:t>感谢聆听</a:t>
              </a:r>
              <a:endParaRPr kumimoji="0" lang="zh-CN" altLang="en-US" sz="8800" b="0" i="0" u="none" strike="noStrike" kern="1200" cap="none" spc="300" normalizeH="0" baseline="0" noProof="0" dirty="0">
                <a:ln>
                  <a:noFill/>
                </a:ln>
                <a:solidFill>
                  <a:srgbClr val="000000">
                    <a:lumMod val="50000"/>
                    <a:lumOff val="50000"/>
                  </a:srgbClr>
                </a:solidFill>
                <a:effectLst/>
                <a:uLnTx/>
                <a:uFillTx/>
                <a:latin typeface="微软雅黑 Light" panose="020B0502040204020203" pitchFamily="34" charset="-122"/>
                <a:ea typeface="锐字工房云字库细圆GBK" panose="02010604000000000000" pitchFamily="2" charset="-122"/>
                <a:cs typeface="+mn-cs"/>
                <a:sym typeface="微软雅黑 Light" panose="020B0502040204020203" pitchFamily="34" charset="-122"/>
              </a:endParaRPr>
            </a:p>
          </p:txBody>
        </p:sp>
        <p:grpSp>
          <p:nvGrpSpPr>
            <p:cNvPr id="26" name="组合 25"/>
            <p:cNvGrpSpPr/>
            <p:nvPr/>
          </p:nvGrpSpPr>
          <p:grpSpPr>
            <a:xfrm flipH="1">
              <a:off x="4060625" y="1494675"/>
              <a:ext cx="1778465" cy="2937988"/>
              <a:chOff x="6519224" y="1275807"/>
              <a:chExt cx="1482049" cy="2448314"/>
            </a:xfrm>
          </p:grpSpPr>
          <p:grpSp>
            <p:nvGrpSpPr>
              <p:cNvPr id="27" name="组合 26"/>
              <p:cNvGrpSpPr/>
              <p:nvPr/>
            </p:nvGrpSpPr>
            <p:grpSpPr>
              <a:xfrm>
                <a:off x="6519224" y="1275807"/>
                <a:ext cx="396240" cy="2302323"/>
                <a:chOff x="6519224" y="1275807"/>
                <a:chExt cx="396240" cy="2302323"/>
              </a:xfrm>
            </p:grpSpPr>
            <p:sp>
              <p:nvSpPr>
                <p:cNvPr id="29" name="同侧圆角矩形 28"/>
                <p:cNvSpPr/>
                <p:nvPr/>
              </p:nvSpPr>
              <p:spPr>
                <a:xfrm>
                  <a:off x="6519224" y="1275807"/>
                  <a:ext cx="396240" cy="2302322"/>
                </a:xfrm>
                <a:prstGeom prst="round2SameRect">
                  <a:avLst/>
                </a:pr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cs"/>
                    <a:sym typeface="微软雅黑 Light" panose="020B0502040204020203" pitchFamily="34" charset="-122"/>
                  </a:endParaRPr>
                </a:p>
              </p:txBody>
            </p:sp>
            <p:sp>
              <p:nvSpPr>
                <p:cNvPr id="30" name="18"/>
                <p:cNvSpPr>
                  <a:spLocks noChangeArrowheads="1"/>
                </p:cNvSpPr>
                <p:nvPr>
                  <p:custDataLst>
                    <p:tags r:id="rId4"/>
                  </p:custDataLst>
                </p:nvPr>
              </p:nvSpPr>
              <p:spPr bwMode="auto">
                <a:xfrm>
                  <a:off x="6587140" y="1275807"/>
                  <a:ext cx="256480" cy="230232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30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宋体" panose="02010600030101010101" pitchFamily="2" charset="-122"/>
                      <a:sym typeface="微软雅黑 Light" panose="020B0502040204020203" pitchFamily="34" charset="-122"/>
                    </a:rPr>
                    <a:t>求职者：</a:t>
                  </a:r>
                  <a:r>
                    <a:rPr kumimoji="0" lang="en-US" altLang="zh-CN" sz="2000" b="0" i="0" u="none" strike="noStrike" kern="1200" cap="none" spc="30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宋体" panose="02010600030101010101" pitchFamily="2" charset="-122"/>
                      <a:sym typeface="微软雅黑 Light" panose="020B0502040204020203" pitchFamily="34" charset="-122"/>
                    </a:rPr>
                    <a:t>XXX</a:t>
                  </a:r>
                  <a:endParaRPr kumimoji="0" lang="en-US" altLang="zh-CN" sz="2000" b="0" i="0" u="none" strike="noStrike" kern="1200" cap="none" spc="30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宋体" panose="02010600030101010101" pitchFamily="2" charset="-122"/>
                    <a:sym typeface="微软雅黑 Light" panose="020B0502040204020203" pitchFamily="34" charset="-122"/>
                  </a:endParaRPr>
                </a:p>
              </p:txBody>
            </p:sp>
          </p:grpSp>
          <p:sp>
            <p:nvSpPr>
              <p:cNvPr id="28" name="18"/>
              <p:cNvSpPr>
                <a:spLocks noChangeArrowheads="1"/>
              </p:cNvSpPr>
              <p:nvPr>
                <p:custDataLst>
                  <p:tags r:id="rId5"/>
                </p:custDataLst>
              </p:nvPr>
            </p:nvSpPr>
            <p:spPr bwMode="auto">
              <a:xfrm>
                <a:off x="7193363" y="1275808"/>
                <a:ext cx="807910" cy="2448313"/>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微软雅黑 Light" panose="020B0502040204020203" pitchFamily="34" charset="-122"/>
                    <a:ea typeface="锐字工房云字库细圆GBK" panose="02010604000000000000" pitchFamily="2" charset="-122"/>
                    <a:cs typeface="MV Boli" panose="02000500030200090000" pitchFamily="2" charset="0"/>
                    <a:sym typeface="微软雅黑 Light" panose="020B0502040204020203" pitchFamily="34" charset="-122"/>
                  </a:rPr>
                  <a:t>ADD YOUR TITLE HERE.ADD YOUR TITLE HERE.ADD YOUR TITLE HERE.ADD YOUR TITLE HERE.</a:t>
                </a:r>
                <a:endParaRPr kumimoji="0" lang="en-US" altLang="zh-CN" sz="1400" b="0" i="0" u="none" strike="noStrike" kern="1200" cap="none" spc="0" normalizeH="0" baseline="0" noProof="0" dirty="0">
                  <a:ln>
                    <a:noFill/>
                  </a:ln>
                  <a:solidFill>
                    <a:srgbClr val="000000">
                      <a:lumMod val="65000"/>
                      <a:lumOff val="35000"/>
                    </a:srgbClr>
                  </a:solidFill>
                  <a:effectLst/>
                  <a:uLnTx/>
                  <a:uFillTx/>
                  <a:latin typeface="微软雅黑 Light" panose="020B0502040204020203" pitchFamily="34" charset="-122"/>
                  <a:ea typeface="锐字工房云字库细圆GBK" panose="02010604000000000000" pitchFamily="2" charset="-122"/>
                  <a:cs typeface="MV Boli" panose="02000500030200090000" pitchFamily="2" charset="0"/>
                  <a:sym typeface="微软雅黑 Light" panose="020B0502040204020203"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661436" y="-2666880"/>
            <a:ext cx="6869127" cy="12192003"/>
          </a:xfrm>
          <a:prstGeom prst="rect">
            <a:avLst/>
          </a:prstGeom>
        </p:spPr>
      </p:pic>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sp>
        <p:nvSpPr>
          <p:cNvPr id="2" name="MH_Title"/>
          <p:cNvSpPr/>
          <p:nvPr>
            <p:custDataLst>
              <p:tags r:id="rId4"/>
            </p:custDataLst>
          </p:nvPr>
        </p:nvSpPr>
        <p:spPr>
          <a:xfrm>
            <a:off x="4707738" y="2817160"/>
            <a:ext cx="7484262" cy="737389"/>
          </a:xfrm>
          <a:custGeom>
            <a:avLst/>
            <a:gdLst>
              <a:gd name="connsiteX0" fmla="*/ 0 w 5609212"/>
              <a:gd name="connsiteY0" fmla="*/ 0 h 504056"/>
              <a:gd name="connsiteX1" fmla="*/ 5609212 w 5609212"/>
              <a:gd name="connsiteY1" fmla="*/ 0 h 504056"/>
              <a:gd name="connsiteX2" fmla="*/ 5609212 w 5609212"/>
              <a:gd name="connsiteY2" fmla="*/ 504056 h 504056"/>
              <a:gd name="connsiteX3" fmla="*/ 0 w 5609212"/>
              <a:gd name="connsiteY3" fmla="*/ 504056 h 504056"/>
              <a:gd name="connsiteX4" fmla="*/ 0 w 5609212"/>
              <a:gd name="connsiteY4" fmla="*/ 0 h 504056"/>
              <a:gd name="connsiteX0-1" fmla="*/ 0 w 5609212"/>
              <a:gd name="connsiteY0-2" fmla="*/ 0 h 504056"/>
              <a:gd name="connsiteX1-3" fmla="*/ 5609212 w 5609212"/>
              <a:gd name="connsiteY1-4" fmla="*/ 0 h 504056"/>
              <a:gd name="connsiteX2-5" fmla="*/ 5609212 w 5609212"/>
              <a:gd name="connsiteY2-6" fmla="*/ 504056 h 504056"/>
              <a:gd name="connsiteX3-7" fmla="*/ 128954 w 5609212"/>
              <a:gd name="connsiteY3-8" fmla="*/ 504056 h 504056"/>
              <a:gd name="connsiteX4-9" fmla="*/ 0 w 560921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09212" h="504056">
                <a:moveTo>
                  <a:pt x="0" y="0"/>
                </a:moveTo>
                <a:lnTo>
                  <a:pt x="5609212" y="0"/>
                </a:lnTo>
                <a:lnTo>
                  <a:pt x="5609212" y="504056"/>
                </a:lnTo>
                <a:lnTo>
                  <a:pt x="128954" y="504056"/>
                </a:lnTo>
                <a:lnTo>
                  <a:pt x="0" y="0"/>
                </a:lnTo>
                <a:close/>
              </a:path>
            </a:pathLst>
          </a:cu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normAutofit/>
          </a:bodyPr>
          <a:lstStyle/>
          <a:p>
            <a:pPr algn="ctr"/>
            <a:r>
              <a:rPr lang="zh-CN" altLang="en-US" sz="4000" b="1"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4000" b="1"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PA_MH_Others_1"/>
          <p:cNvSpPr txBox="1"/>
          <p:nvPr>
            <p:custDataLst>
              <p:tags r:id="rId5"/>
            </p:custDataLst>
          </p:nvPr>
        </p:nvSpPr>
        <p:spPr>
          <a:xfrm>
            <a:off x="4635538" y="2064840"/>
            <a:ext cx="2324157" cy="773189"/>
          </a:xfrm>
          <a:prstGeom prst="rect">
            <a:avLst/>
          </a:prstGeom>
          <a:noFill/>
        </p:spPr>
        <p:txBody>
          <a:bodyPr wrap="square" rtlCol="0">
            <a:normAutofit/>
          </a:bodyPr>
          <a:lstStyle/>
          <a:p>
            <a:pPr algn="r"/>
            <a:r>
              <a:rPr lang="en-US" altLang="zh-CN" sz="32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lang="zh-CN" altLang="en-US" sz="32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PA_MH_Number"/>
          <p:cNvSpPr txBox="1"/>
          <p:nvPr>
            <p:custDataLst>
              <p:tags r:id="rId6"/>
            </p:custDataLst>
          </p:nvPr>
        </p:nvSpPr>
        <p:spPr>
          <a:xfrm>
            <a:off x="6959694" y="2005056"/>
            <a:ext cx="1574705" cy="773189"/>
          </a:xfrm>
          <a:prstGeom prst="rect">
            <a:avLst/>
          </a:prstGeom>
          <a:noFill/>
        </p:spPr>
        <p:txBody>
          <a:bodyPr wrap="square" rtlCol="0">
            <a:noAutofit/>
          </a:bodyPr>
          <a:lstStyle/>
          <a:p>
            <a:r>
              <a:rPr lang="en-US" altLang="zh-CN" sz="40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1</a:t>
            </a:r>
            <a:endParaRPr lang="zh-CN" altLang="en-US" sz="4000" b="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Title"/>
          <p:cNvSpPr txBox="1">
            <a:spLocks noChangeArrowheads="1"/>
          </p:cNvSpPr>
          <p:nvPr>
            <p:custDataLst>
              <p:tags r:id="rId7"/>
            </p:custDataLst>
          </p:nvPr>
        </p:nvSpPr>
        <p:spPr bwMode="auto">
          <a:xfrm>
            <a:off x="6232952" y="3992428"/>
            <a:ext cx="4433833"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50000"/>
              </a:lnSpc>
            </a:pPr>
            <a:r>
              <a:rPr lang="zh-CN" altLang="en-US" sz="16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lang="zh-CN" altLang="en-US" sz="16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pic>
        <p:nvPicPr>
          <p:cNvPr id="43" name="图片 4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4" action="ppaction://hlinksldjump"/>
            </p:cNvPr>
            <p:cNvSpPr/>
            <p:nvPr>
              <p:custDataLst>
                <p:tags r:id="rId5"/>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4" action="ppaction://hlinksldjump"/>
            </p:cNvPr>
            <p:cNvSpPr/>
            <p:nvPr>
              <p:custDataLst>
                <p:tags r:id="rId6"/>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040b71be-9764-4b95-a382-9f2606e4a9fb"/>
          <p:cNvGrpSpPr>
            <a:grpSpLocks noChangeAspect="1"/>
          </p:cNvGrpSpPr>
          <p:nvPr/>
        </p:nvGrpSpPr>
        <p:grpSpPr>
          <a:xfrm>
            <a:off x="2883116" y="1742821"/>
            <a:ext cx="6446087" cy="4114800"/>
            <a:chOff x="2368440" y="1130157"/>
            <a:chExt cx="8041912" cy="5133480"/>
          </a:xfrm>
        </p:grpSpPr>
        <p:sp>
          <p:nvSpPr>
            <p:cNvPr id="14" name="ïṧḷïḓê-任意多边形: 形状 54"/>
            <p:cNvSpPr/>
            <p:nvPr/>
          </p:nvSpPr>
          <p:spPr>
            <a:xfrm>
              <a:off x="2368440" y="1130157"/>
              <a:ext cx="1315092" cy="4986481"/>
            </a:xfrm>
            <a:custGeom>
              <a:avLst/>
              <a:gdLst>
                <a:gd name="connsiteX0" fmla="*/ 0 w 1315092"/>
                <a:gd name="connsiteY0" fmla="*/ 0 h 5054886"/>
                <a:gd name="connsiteX1" fmla="*/ 1315092 w 1315092"/>
                <a:gd name="connsiteY1" fmla="*/ 2342508 h 5054886"/>
                <a:gd name="connsiteX2" fmla="*/ 0 w 1315092"/>
                <a:gd name="connsiteY2" fmla="*/ 5054886 h 5054886"/>
              </a:gdLst>
              <a:ahLst/>
              <a:cxnLst>
                <a:cxn ang="0">
                  <a:pos x="connsiteX0" y="connsiteY0"/>
                </a:cxn>
                <a:cxn ang="0">
                  <a:pos x="connsiteX1" y="connsiteY1"/>
                </a:cxn>
                <a:cxn ang="0">
                  <a:pos x="connsiteX2" y="connsiteY2"/>
                </a:cxn>
              </a:cxnLst>
              <a:rect l="l" t="t" r="r" b="b"/>
              <a:pathLst>
                <a:path w="1315092" h="5054886">
                  <a:moveTo>
                    <a:pt x="0" y="0"/>
                  </a:moveTo>
                  <a:cubicBezTo>
                    <a:pt x="657546" y="750013"/>
                    <a:pt x="1315092" y="1500027"/>
                    <a:pt x="1315092" y="2342508"/>
                  </a:cubicBezTo>
                  <a:cubicBezTo>
                    <a:pt x="1315092" y="3184989"/>
                    <a:pt x="657546" y="4119937"/>
                    <a:pt x="0" y="5054886"/>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ïṧḷïḓê-Rectangle 7"/>
            <p:cNvSpPr/>
            <p:nvPr/>
          </p:nvSpPr>
          <p:spPr>
            <a:xfrm>
              <a:off x="6929741" y="4581128"/>
              <a:ext cx="936104" cy="1432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6" name="组合 15"/>
            <p:cNvGrpSpPr/>
            <p:nvPr/>
          </p:nvGrpSpPr>
          <p:grpSpPr>
            <a:xfrm>
              <a:off x="7289779" y="4904277"/>
              <a:ext cx="3120573" cy="1359360"/>
              <a:chOff x="8662572" y="1649046"/>
              <a:chExt cx="3175070" cy="1359360"/>
            </a:xfrm>
            <a:solidFill>
              <a:schemeClr val="bg1"/>
            </a:solidFill>
          </p:grpSpPr>
          <p:sp useBgFill="1">
            <p:nvSpPr>
              <p:cNvPr id="40" name="ïṧḷïḓê-TextBox 5"/>
              <p:cNvSpPr txBox="1"/>
              <p:nvPr/>
            </p:nvSpPr>
            <p:spPr>
              <a:xfrm>
                <a:off x="8662572" y="2034597"/>
                <a:ext cx="3175070" cy="973809"/>
              </a:xfrm>
              <a:prstGeom prst="rect">
                <a:avLst/>
              </a:prstGeom>
            </p:spPr>
            <p:txBody>
              <a:bodyPr wrap="square" lIns="90000" tIns="46800" rIns="90000" bIns="46800" anchor="t">
                <a:noAutofit/>
              </a:bodyPr>
              <a:lstStyle/>
              <a:p>
                <a:pPr defTabSz="913765">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ïṧḷïḓê-Rectangle 33"/>
              <p:cNvSpPr/>
              <p:nvPr/>
            </p:nvSpPr>
            <p:spPr>
              <a:xfrm>
                <a:off x="8662573" y="1649046"/>
                <a:ext cx="2578029" cy="431147"/>
              </a:xfrm>
              <a:prstGeom prst="rect">
                <a:avLst/>
              </a:prstGeom>
            </p:spPr>
            <p:txBody>
              <a:bodyPr wrap="none" lIns="90000" tIns="46800" rIns="90000" bIns="46800" anchor="b">
                <a:noAutofit/>
              </a:bodyPr>
              <a:lstStyle/>
              <a:p>
                <a:pPr lvl="0" defTabSz="913765">
                  <a:spcBef>
                    <a:spcPct val="0"/>
                  </a:spcBef>
                  <a:defRPr/>
                </a:pPr>
                <a:r>
                  <a:rPr lang="zh-CN" altLang="en-US" sz="2000" b="1">
                    <a:solidFill>
                      <a:srgbClr val="86969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dirty="0">
                  <a:solidFill>
                    <a:srgbClr val="86969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7" name="ïṧḷïḓê-Rectangle 9"/>
            <p:cNvSpPr/>
            <p:nvPr/>
          </p:nvSpPr>
          <p:spPr>
            <a:xfrm>
              <a:off x="6929741" y="2914834"/>
              <a:ext cx="936104" cy="1432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8" name="组合 17"/>
            <p:cNvGrpSpPr/>
            <p:nvPr/>
          </p:nvGrpSpPr>
          <p:grpSpPr>
            <a:xfrm>
              <a:off x="7289779" y="3237983"/>
              <a:ext cx="3120573" cy="1359360"/>
              <a:chOff x="8662572" y="1649046"/>
              <a:chExt cx="3175070" cy="1359360"/>
            </a:xfrm>
            <a:solidFill>
              <a:schemeClr val="bg1"/>
            </a:solidFill>
          </p:grpSpPr>
          <p:sp useBgFill="1">
            <p:nvSpPr>
              <p:cNvPr id="38" name="ïṧḷïḓê-TextBox 5"/>
              <p:cNvSpPr txBox="1"/>
              <p:nvPr/>
            </p:nvSpPr>
            <p:spPr>
              <a:xfrm>
                <a:off x="8662572" y="2034597"/>
                <a:ext cx="3175070" cy="973809"/>
              </a:xfrm>
              <a:prstGeom prst="rect">
                <a:avLst/>
              </a:prstGeom>
            </p:spPr>
            <p:txBody>
              <a:bodyPr wrap="square" lIns="90000" tIns="46800" rIns="90000" bIns="46800" anchor="t">
                <a:noAutofit/>
              </a:bodyPr>
              <a:lstStyle/>
              <a:p>
                <a:pPr defTabSz="913765">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9" name="ïṧḷïḓê-Rectangle 31"/>
              <p:cNvSpPr/>
              <p:nvPr/>
            </p:nvSpPr>
            <p:spPr>
              <a:xfrm>
                <a:off x="8662573" y="1649046"/>
                <a:ext cx="2578029" cy="431147"/>
              </a:xfrm>
              <a:prstGeom prst="rect">
                <a:avLst/>
              </a:prstGeom>
            </p:spPr>
            <p:txBody>
              <a:bodyPr wrap="none" lIns="90000" tIns="46800" rIns="90000" bIns="46800" anchor="b">
                <a:noAutofit/>
              </a:bodyPr>
              <a:lstStyle/>
              <a:p>
                <a:pPr lvl="0" defTabSz="913765">
                  <a:spcBef>
                    <a:spcPct val="0"/>
                  </a:spcBef>
                  <a:defRPr/>
                </a:pPr>
                <a:r>
                  <a:rPr lang="zh-CN" altLang="en-US" sz="2000" b="1"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dirty="0">
                  <a:solidFill>
                    <a:srgbClr val="50717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9" name="ïṧḷïḓê-Rectangle 11"/>
            <p:cNvSpPr/>
            <p:nvPr/>
          </p:nvSpPr>
          <p:spPr>
            <a:xfrm>
              <a:off x="6929741" y="1248540"/>
              <a:ext cx="936104" cy="1432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0" name="组合 19"/>
            <p:cNvGrpSpPr/>
            <p:nvPr/>
          </p:nvGrpSpPr>
          <p:grpSpPr>
            <a:xfrm>
              <a:off x="7289779" y="1571689"/>
              <a:ext cx="3120573" cy="1359356"/>
              <a:chOff x="8662572" y="1649046"/>
              <a:chExt cx="3175070" cy="1359356"/>
            </a:xfrm>
            <a:solidFill>
              <a:schemeClr val="bg1"/>
            </a:solidFill>
          </p:grpSpPr>
          <p:sp useBgFill="1">
            <p:nvSpPr>
              <p:cNvPr id="36" name="ïṧḷïḓê-TextBox 5"/>
              <p:cNvSpPr txBox="1"/>
              <p:nvPr/>
            </p:nvSpPr>
            <p:spPr>
              <a:xfrm>
                <a:off x="8662572" y="2034596"/>
                <a:ext cx="3175070" cy="973806"/>
              </a:xfrm>
              <a:prstGeom prst="rect">
                <a:avLst/>
              </a:prstGeom>
            </p:spPr>
            <p:txBody>
              <a:bodyPr wrap="square" lIns="90000" tIns="46800" rIns="90000" bIns="46800" anchor="t">
                <a:noAutofit/>
              </a:bodyPr>
              <a:lstStyle/>
              <a:p>
                <a:pPr defTabSz="913765">
                  <a:lnSpc>
                    <a:spcPct val="120000"/>
                  </a:lnSpc>
                  <a:spcBef>
                    <a:spcPct val="0"/>
                  </a:spcBef>
                  <a:defRPr/>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a:t>
                </a:r>
                <a:endPar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7" name="ïṧḷïḓê-Rectangle 29"/>
              <p:cNvSpPr/>
              <p:nvPr/>
            </p:nvSpPr>
            <p:spPr>
              <a:xfrm>
                <a:off x="8662573" y="1649046"/>
                <a:ext cx="2578029" cy="431147"/>
              </a:xfrm>
              <a:prstGeom prst="rect">
                <a:avLst/>
              </a:prstGeom>
            </p:spPr>
            <p:txBody>
              <a:bodyPr wrap="none" lIns="90000" tIns="46800" rIns="90000" bIns="46800" anchor="b">
                <a:noAutofit/>
              </a:bodyPr>
              <a:lstStyle/>
              <a:p>
                <a:pPr lvl="0" defTabSz="913765">
                  <a:spcBef>
                    <a:spcPct val="0"/>
                  </a:spcBef>
                  <a:defRPr/>
                </a:pPr>
                <a:r>
                  <a:rPr lang="zh-CN" altLang="en-US" sz="2000" b="1" dirty="0">
                    <a:solidFill>
                      <a:srgbClr val="86969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标题文本预设</a:t>
                </a:r>
                <a:endParaRPr lang="zh-CN" altLang="en-US" sz="2000" b="1" dirty="0">
                  <a:solidFill>
                    <a:srgbClr val="86969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1" name="组合 20"/>
            <p:cNvGrpSpPr/>
            <p:nvPr/>
          </p:nvGrpSpPr>
          <p:grpSpPr>
            <a:xfrm>
              <a:off x="6752318" y="3453417"/>
              <a:ext cx="354846" cy="354846"/>
              <a:chOff x="5675954" y="2249137"/>
              <a:chExt cx="648072" cy="648072"/>
            </a:xfrm>
          </p:grpSpPr>
          <p:sp>
            <p:nvSpPr>
              <p:cNvPr id="34" name="ïṧḷïḓê-Oval 26"/>
              <p:cNvSpPr/>
              <p:nvPr/>
            </p:nvSpPr>
            <p:spPr>
              <a:xfrm>
                <a:off x="5675954" y="2249137"/>
                <a:ext cx="648072" cy="648072"/>
              </a:xfrm>
              <a:prstGeom prst="ellipse">
                <a:avLst/>
              </a:prstGeom>
              <a:solidFill>
                <a:srgbClr val="50717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5" name="ïṧḷïḓê-Freeform 428"/>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2" name="组合 21"/>
            <p:cNvGrpSpPr/>
            <p:nvPr/>
          </p:nvGrpSpPr>
          <p:grpSpPr>
            <a:xfrm>
              <a:off x="6752318" y="1787123"/>
              <a:ext cx="354846" cy="354846"/>
              <a:chOff x="4792557" y="2249137"/>
              <a:chExt cx="648072" cy="648072"/>
            </a:xfrm>
          </p:grpSpPr>
          <p:sp>
            <p:nvSpPr>
              <p:cNvPr id="32" name="ïṧḷïḓê-Oval 24"/>
              <p:cNvSpPr/>
              <p:nvPr/>
            </p:nvSpPr>
            <p:spPr>
              <a:xfrm>
                <a:off x="4792557" y="2249137"/>
                <a:ext cx="648072" cy="648072"/>
              </a:xfrm>
              <a:prstGeom prst="ellipse">
                <a:avLst/>
              </a:prstGeom>
              <a:solidFill>
                <a:srgbClr val="86969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3" name="ïṧḷïḓê-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23" name="组合 22"/>
            <p:cNvGrpSpPr/>
            <p:nvPr/>
          </p:nvGrpSpPr>
          <p:grpSpPr>
            <a:xfrm>
              <a:off x="6752318" y="5095127"/>
              <a:ext cx="354846" cy="354846"/>
              <a:chOff x="3909160" y="2249137"/>
              <a:chExt cx="648072" cy="648072"/>
            </a:xfrm>
          </p:grpSpPr>
          <p:sp>
            <p:nvSpPr>
              <p:cNvPr id="30" name="ïṧḷïḓê-Oval 22"/>
              <p:cNvSpPr/>
              <p:nvPr/>
            </p:nvSpPr>
            <p:spPr>
              <a:xfrm>
                <a:off x="3909160" y="2249137"/>
                <a:ext cx="648072" cy="648072"/>
              </a:xfrm>
              <a:prstGeom prst="ellipse">
                <a:avLst/>
              </a:prstGeom>
              <a:solidFill>
                <a:srgbClr val="86969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1" name="ïṧḷïḓê-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24" name="ïṧḷïḓê-矩形: 圆角 33"/>
            <p:cNvSpPr/>
            <p:nvPr/>
          </p:nvSpPr>
          <p:spPr>
            <a:xfrm>
              <a:off x="3421361" y="3423975"/>
              <a:ext cx="1080120" cy="413730"/>
            </a:xfrm>
            <a:prstGeom prst="roundRect">
              <a:avLst>
                <a:gd name="adj" fmla="val 13693"/>
              </a:avLst>
            </a:prstGeom>
            <a:solidFill>
              <a:srgbClr val="50717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2500" lnSpcReduction="20000"/>
            </a:bodyPr>
            <a:lstStyle/>
            <a:p>
              <a:pPr algn="ctr"/>
              <a:r>
                <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cxnSp>
          <p:nvCxnSpPr>
            <p:cNvPr id="25" name="ïṧḷïḓê-Elbow Connector 17"/>
            <p:cNvCxnSpPr>
              <a:stCxn id="24" idx="3"/>
              <a:endCxn id="32" idx="2"/>
            </p:cNvCxnSpPr>
            <p:nvPr/>
          </p:nvCxnSpPr>
          <p:spPr>
            <a:xfrm flipV="1">
              <a:off x="4501481" y="1964546"/>
              <a:ext cx="2250837" cy="1666294"/>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ïṧḷïḓê-Elbow Connector 18"/>
            <p:cNvCxnSpPr>
              <a:stCxn id="24" idx="3"/>
              <a:endCxn id="30" idx="2"/>
            </p:cNvCxnSpPr>
            <p:nvPr/>
          </p:nvCxnSpPr>
          <p:spPr>
            <a:xfrm>
              <a:off x="4501481" y="3630840"/>
              <a:ext cx="2250837" cy="164171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ïṧḷïḓê-Straight Connector 19"/>
            <p:cNvCxnSpPr>
              <a:stCxn id="34" idx="2"/>
              <a:endCxn id="24" idx="3"/>
            </p:cNvCxnSpPr>
            <p:nvPr/>
          </p:nvCxnSpPr>
          <p:spPr>
            <a:xfrm flipH="1">
              <a:off x="4501481" y="3630840"/>
              <a:ext cx="22508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ïṧḷïḓê-矩形: 圆角 58"/>
            <p:cNvSpPr/>
            <p:nvPr/>
          </p:nvSpPr>
          <p:spPr>
            <a:xfrm>
              <a:off x="2643345" y="1689579"/>
              <a:ext cx="738084" cy="320376"/>
            </a:xfrm>
            <a:prstGeom prst="roundRect">
              <a:avLst>
                <a:gd name="adj" fmla="val 13693"/>
              </a:avLst>
            </a:prstGeom>
            <a:solidFill>
              <a:srgbClr val="86969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62500" lnSpcReduction="20000"/>
            </a:bodyPr>
            <a:lstStyle/>
            <a:p>
              <a:pPr algn="ctr"/>
              <a:r>
                <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9" name="ïṧḷïḓê-矩形: 圆角 59"/>
            <p:cNvSpPr/>
            <p:nvPr/>
          </p:nvSpPr>
          <p:spPr>
            <a:xfrm>
              <a:off x="2573301" y="5251725"/>
              <a:ext cx="738084" cy="320376"/>
            </a:xfrm>
            <a:prstGeom prst="roundRect">
              <a:avLst>
                <a:gd name="adj" fmla="val 13693"/>
              </a:avLst>
            </a:prstGeom>
            <a:solidFill>
              <a:srgbClr val="86969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62500" lnSpcReduction="20000"/>
            </a:bodyPr>
            <a:lstStyle/>
            <a:p>
              <a:pPr algn="ctr"/>
              <a:r>
                <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关键词</a:t>
              </a:r>
              <a:endParaRPr lang="zh-CN" altLang="en-US"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组合 12"/>
          <p:cNvGrpSpPr/>
          <p:nvPr/>
        </p:nvGrpSpPr>
        <p:grpSpPr>
          <a:xfrm>
            <a:off x="1575632" y="2106931"/>
            <a:ext cx="8573642" cy="1700211"/>
            <a:chOff x="1575632" y="2228851"/>
            <a:chExt cx="8573642" cy="1700211"/>
          </a:xfrm>
        </p:grpSpPr>
        <p:sp>
          <p:nvSpPr>
            <p:cNvPr id="14" name="MH_Other_1"/>
            <p:cNvSpPr/>
            <p:nvPr>
              <p:custDataLst>
                <p:tags r:id="rId5"/>
              </p:custDataLst>
            </p:nvPr>
          </p:nvSpPr>
          <p:spPr>
            <a:xfrm rot="21556260">
              <a:off x="1575632" y="3040465"/>
              <a:ext cx="1645224" cy="373915"/>
            </a:xfrm>
            <a:prstGeom prst="rect">
              <a:avLst/>
            </a:prstGeom>
            <a:solidFill>
              <a:srgbClr val="50717F"/>
            </a:solidFill>
            <a:ln w="25400" cap="flat" cmpd="sng" algn="ctr">
              <a:noFill/>
              <a:prstDash val="solid"/>
            </a:ln>
            <a:effectLst/>
          </p:spPr>
          <p:txBody>
            <a:bodyPr anchor="ctr"/>
            <a:lstStyle/>
            <a:p>
              <a:pPr algn="ctr">
                <a:defRPr/>
              </a:pPr>
              <a:endParaRPr lang="zh-CN" altLang="en-US" sz="1200" kern="0">
                <a:solidFill>
                  <a:sysClr val="window" lastClr="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5" name="MH_Other_2"/>
            <p:cNvSpPr/>
            <p:nvPr>
              <p:custDataLst>
                <p:tags r:id="rId6"/>
              </p:custDataLst>
            </p:nvPr>
          </p:nvSpPr>
          <p:spPr>
            <a:xfrm rot="1355877">
              <a:off x="3025102" y="2281639"/>
              <a:ext cx="1645224" cy="1647423"/>
            </a:xfrm>
            <a:prstGeom prst="ellipse">
              <a:avLst/>
            </a:prstGeom>
            <a:solidFill>
              <a:srgbClr val="869691"/>
            </a:solidFill>
            <a:ln w="6350" cap="flat" cmpd="sng" algn="ctr">
              <a:noFill/>
              <a:prstDash val="solid"/>
            </a:ln>
            <a:effectLst/>
          </p:spPr>
          <p:txBody>
            <a:bodyPr anchor="ctr"/>
            <a:lstStyle/>
            <a:p>
              <a:pPr algn="ctr">
                <a:defRPr/>
              </a:pPr>
              <a:endParaRPr lang="zh-CN" altLang="en-US" sz="1200" kern="0">
                <a:solidFill>
                  <a:sysClr val="window" lastClr="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6" name="MH_Other_3"/>
            <p:cNvSpPr/>
            <p:nvPr>
              <p:custDataLst>
                <p:tags r:id="rId7"/>
              </p:custDataLst>
            </p:nvPr>
          </p:nvSpPr>
          <p:spPr>
            <a:xfrm rot="21404579">
              <a:off x="3319836" y="2527981"/>
              <a:ext cx="1198726" cy="11965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A</a:t>
              </a:r>
              <a:endParaRPr lang="zh-CN" altLang="en-US" sz="3600" kern="0"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7" name="MH_Other_4"/>
            <p:cNvSpPr/>
            <p:nvPr>
              <p:custDataLst>
                <p:tags r:id="rId8"/>
              </p:custDataLst>
            </p:nvPr>
          </p:nvSpPr>
          <p:spPr>
            <a:xfrm rot="21556260">
              <a:off x="3992882" y="2967881"/>
              <a:ext cx="1647423" cy="376113"/>
            </a:xfrm>
            <a:prstGeom prst="rect">
              <a:avLst/>
            </a:prstGeom>
            <a:solidFill>
              <a:srgbClr val="50717F"/>
            </a:solidFill>
            <a:ln w="25400" cap="flat" cmpd="sng" algn="ctr">
              <a:noFill/>
              <a:prstDash val="solid"/>
            </a:ln>
            <a:effectLst/>
          </p:spPr>
          <p:txBody>
            <a:bodyPr anchor="ctr"/>
            <a:lstStyle/>
            <a:p>
              <a:pPr algn="ctr">
                <a:defRPr/>
              </a:pPr>
              <a:endParaRPr lang="zh-CN" altLang="en-US" sz="1200" kern="0">
                <a:solidFill>
                  <a:sysClr val="window" lastClr="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8" name="MH_Other_5"/>
            <p:cNvSpPr/>
            <p:nvPr>
              <p:custDataLst>
                <p:tags r:id="rId9"/>
              </p:custDataLst>
            </p:nvPr>
          </p:nvSpPr>
          <p:spPr>
            <a:xfrm rot="1355877">
              <a:off x="5072833" y="2228851"/>
              <a:ext cx="1645224" cy="1647423"/>
            </a:xfrm>
            <a:prstGeom prst="ellipse">
              <a:avLst/>
            </a:prstGeom>
            <a:solidFill>
              <a:srgbClr val="50717F"/>
            </a:solidFill>
            <a:ln w="6350" cap="flat" cmpd="sng" algn="ctr">
              <a:noFill/>
              <a:prstDash val="solid"/>
            </a:ln>
            <a:effectLst/>
          </p:spPr>
          <p:txBody>
            <a:bodyPr anchor="ctr"/>
            <a:lstStyle/>
            <a:p>
              <a:pPr algn="ctr">
                <a:defRPr/>
              </a:pPr>
              <a:endParaRPr lang="zh-CN" altLang="en-US" sz="1200" kern="0">
                <a:solidFill>
                  <a:sysClr val="window" lastClr="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9" name="MH_Other_6"/>
            <p:cNvSpPr/>
            <p:nvPr>
              <p:custDataLst>
                <p:tags r:id="rId10"/>
              </p:custDataLst>
            </p:nvPr>
          </p:nvSpPr>
          <p:spPr>
            <a:xfrm>
              <a:off x="5367566" y="2475195"/>
              <a:ext cx="1198727" cy="1198726"/>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B</a:t>
              </a:r>
              <a:endParaRPr lang="zh-CN" altLang="en-US" sz="3600" kern="0" dirty="0">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0" name="MH_Other_7"/>
            <p:cNvSpPr/>
            <p:nvPr>
              <p:custDataLst>
                <p:tags r:id="rId11"/>
              </p:custDataLst>
            </p:nvPr>
          </p:nvSpPr>
          <p:spPr>
            <a:xfrm rot="21556260">
              <a:off x="6040612" y="2917293"/>
              <a:ext cx="1647424" cy="373915"/>
            </a:xfrm>
            <a:prstGeom prst="rect">
              <a:avLst/>
            </a:prstGeom>
            <a:solidFill>
              <a:srgbClr val="50717F"/>
            </a:solidFill>
            <a:ln w="25400" cap="flat" cmpd="sng" algn="ctr">
              <a:noFill/>
              <a:prstDash val="solid"/>
            </a:ln>
            <a:effectLst/>
          </p:spPr>
          <p:txBody>
            <a:bodyPr anchor="ctr"/>
            <a:lstStyle/>
            <a:p>
              <a:pPr algn="ctr">
                <a:defRPr/>
              </a:pPr>
              <a:endParaRPr lang="zh-CN" altLang="en-US" sz="1200" kern="0">
                <a:solidFill>
                  <a:sysClr val="window" lastClr="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1" name="MH_Other_8"/>
            <p:cNvSpPr/>
            <p:nvPr>
              <p:custDataLst>
                <p:tags r:id="rId12"/>
              </p:custDataLst>
            </p:nvPr>
          </p:nvSpPr>
          <p:spPr>
            <a:xfrm rot="1355877">
              <a:off x="7239341" y="2281638"/>
              <a:ext cx="1647423" cy="1645224"/>
            </a:xfrm>
            <a:prstGeom prst="ellipse">
              <a:avLst/>
            </a:prstGeom>
            <a:solidFill>
              <a:srgbClr val="869691"/>
            </a:solidFill>
            <a:ln w="6350" cap="flat" cmpd="sng" algn="ctr">
              <a:noFill/>
              <a:prstDash val="solid"/>
            </a:ln>
            <a:effectLst/>
          </p:spPr>
          <p:txBody>
            <a:bodyPr anchor="ctr"/>
            <a:lstStyle/>
            <a:p>
              <a:pPr algn="ctr">
                <a:defRPr/>
              </a:pPr>
              <a:endParaRPr lang="zh-CN" altLang="en-US" sz="1200" kern="0">
                <a:solidFill>
                  <a:sysClr val="window" lastClr="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2" name="MH_Other_9"/>
            <p:cNvSpPr/>
            <p:nvPr>
              <p:custDataLst>
                <p:tags r:id="rId13"/>
              </p:custDataLst>
            </p:nvPr>
          </p:nvSpPr>
          <p:spPr>
            <a:xfrm>
              <a:off x="7536271" y="2525781"/>
              <a:ext cx="1196527" cy="1198727"/>
            </a:xfrm>
            <a:prstGeom prst="ellipse">
              <a:avLst/>
            </a:prstGeom>
            <a:solidFill>
              <a:srgbClr val="FFFFFF"/>
            </a:solidFill>
            <a:ln w="25400" cap="flat" cmpd="sng" algn="ctr">
              <a:noFill/>
              <a:prstDash val="solid"/>
            </a:ln>
            <a:effectLst/>
          </p:spPr>
          <p:txBody>
            <a:bodyPr lIns="0" tIns="0" rIns="108000" bIns="0" anchor="ctr"/>
            <a:lstStyle/>
            <a:p>
              <a:pPr>
                <a:defRPr/>
              </a:pPr>
              <a:r>
                <a:rPr lang="en-US" altLang="zh-CN" sz="3600" kern="0"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C</a:t>
              </a:r>
              <a:endParaRPr lang="zh-CN" altLang="en-US" sz="3600" kern="0"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3" name="MH_Other_10"/>
            <p:cNvSpPr/>
            <p:nvPr>
              <p:custDataLst>
                <p:tags r:id="rId14"/>
              </p:custDataLst>
            </p:nvPr>
          </p:nvSpPr>
          <p:spPr>
            <a:xfrm rot="21584426">
              <a:off x="8213716" y="2719337"/>
              <a:ext cx="1935558" cy="774223"/>
            </a:xfrm>
            <a:prstGeom prst="rightArrow">
              <a:avLst/>
            </a:prstGeom>
            <a:solidFill>
              <a:srgbClr val="50717F"/>
            </a:solidFill>
            <a:ln w="25400" cap="flat" cmpd="sng" algn="ctr">
              <a:noFill/>
              <a:prstDash val="solid"/>
            </a:ln>
            <a:effectLst/>
          </p:spPr>
          <p:txBody>
            <a:bodyPr anchor="ctr"/>
            <a:lstStyle/>
            <a:p>
              <a:pPr algn="ctr">
                <a:defRPr/>
              </a:pPr>
              <a:endParaRPr lang="zh-CN" altLang="en-US" sz="1200" kern="0">
                <a:solidFill>
                  <a:sysClr val="window" lastClr="FFFFF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3" name="组合 2"/>
          <p:cNvGrpSpPr/>
          <p:nvPr/>
        </p:nvGrpSpPr>
        <p:grpSpPr>
          <a:xfrm>
            <a:off x="2749524" y="4171429"/>
            <a:ext cx="6548033" cy="1723581"/>
            <a:chOff x="2749524" y="4171429"/>
            <a:chExt cx="6548033" cy="1723581"/>
          </a:xfrm>
        </p:grpSpPr>
        <p:sp>
          <p:nvSpPr>
            <p:cNvPr id="24" name="Rectangle 42"/>
            <p:cNvSpPr/>
            <p:nvPr/>
          </p:nvSpPr>
          <p:spPr>
            <a:xfrm>
              <a:off x="2749524"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endParaRPr 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5" name="文本框 24"/>
            <p:cNvSpPr txBox="1"/>
            <p:nvPr/>
          </p:nvSpPr>
          <p:spPr>
            <a:xfrm>
              <a:off x="3247845"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a:t>
              </a:r>
              <a:endParaRPr lang="zh-CN" altLang="en-US" sz="2000" dirty="0">
                <a:solidFill>
                  <a:schemeClr val="tx1">
                    <a:lumMod val="75000"/>
                    <a:lumOff val="2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6" name="Rectangle 42"/>
            <p:cNvSpPr/>
            <p:nvPr/>
          </p:nvSpPr>
          <p:spPr>
            <a:xfrm>
              <a:off x="4866505"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endParaRPr 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7" name="文本框 26"/>
            <p:cNvSpPr txBox="1"/>
            <p:nvPr/>
          </p:nvSpPr>
          <p:spPr>
            <a:xfrm>
              <a:off x="5364826"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a:t>
              </a:r>
              <a:endParaRPr lang="zh-CN" altLang="en-US" sz="2000" dirty="0">
                <a:solidFill>
                  <a:schemeClr val="tx1">
                    <a:lumMod val="75000"/>
                    <a:lumOff val="2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8" name="Rectangle 42"/>
            <p:cNvSpPr/>
            <p:nvPr/>
          </p:nvSpPr>
          <p:spPr>
            <a:xfrm>
              <a:off x="7126387" y="4821499"/>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lang="en-US" altLang="zh-CN"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endParaRPr lang="en-US" sz="1400"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9" name="文本框 28"/>
            <p:cNvSpPr txBox="1"/>
            <p:nvPr/>
          </p:nvSpPr>
          <p:spPr>
            <a:xfrm>
              <a:off x="7624708" y="4171429"/>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a:t>
              </a:r>
              <a:endParaRPr lang="zh-CN" altLang="en-US" sz="2000" dirty="0">
                <a:solidFill>
                  <a:schemeClr val="tx1">
                    <a:lumMod val="75000"/>
                    <a:lumOff val="2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4" name="组合 3"/>
          <p:cNvGrpSpPr/>
          <p:nvPr/>
        </p:nvGrpSpPr>
        <p:grpSpPr>
          <a:xfrm>
            <a:off x="1957387" y="1412240"/>
            <a:ext cx="7786054" cy="4051320"/>
            <a:chOff x="1937067" y="1717040"/>
            <a:chExt cx="7786054" cy="4051320"/>
          </a:xfrm>
        </p:grpSpPr>
        <p:sp>
          <p:nvSpPr>
            <p:cNvPr id="13" name="矩形 12"/>
            <p:cNvSpPr/>
            <p:nvPr/>
          </p:nvSpPr>
          <p:spPr>
            <a:xfrm>
              <a:off x="1937067" y="2352040"/>
              <a:ext cx="7786054" cy="3416320"/>
            </a:xfrm>
            <a:prstGeom prst="rect">
              <a:avLst/>
            </a:prstGeom>
          </p:spPr>
          <p:txBody>
            <a:bodyPr wrap="square">
              <a:spAutoFit/>
            </a:bodyPr>
            <a:lstStyle/>
            <a:p>
              <a:pPr algn="ctr">
                <a:lnSpc>
                  <a:spcPct val="200000"/>
                </a:lnSpc>
                <a:defRPr/>
              </a:pPr>
              <a:r>
                <a:rPr lang="en-US" altLang="zh-CN" kern="100" dirty="0">
                  <a:latin typeface="Auraka方黑檀" panose="02020700000000000000" pitchFamily="18" charset="-128"/>
                  <a:ea typeface="Auraka方黑檀" panose="02020700000000000000" pitchFamily="18" charset="-128"/>
                  <a:cs typeface="Times New Roman" panose="02020603050405020304" pitchFamily="18" charset="0"/>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endPar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 name="文本框 1"/>
            <p:cNvSpPr txBox="1"/>
            <p:nvPr/>
          </p:nvSpPr>
          <p:spPr>
            <a:xfrm>
              <a:off x="4560094" y="1717040"/>
              <a:ext cx="2540000" cy="461665"/>
            </a:xfrm>
            <a:prstGeom prst="rect">
              <a:avLst/>
            </a:prstGeom>
            <a:noFill/>
          </p:spPr>
          <p:txBody>
            <a:bodyPr wrap="square" rtlCol="0">
              <a:spAutoFit/>
            </a:bodyPr>
            <a:lstStyle/>
            <a:p>
              <a:pPr algn="ctr"/>
              <a:r>
                <a:rPr lang="zh-CN" altLang="en-US" sz="2400" b="1" dirty="0">
                  <a:solidFill>
                    <a:srgbClr val="50717F"/>
                  </a:solidFill>
                  <a:latin typeface="锐字工房云字库细圆GBK" panose="02010604000000000000" pitchFamily="2" charset="-122"/>
                  <a:ea typeface="锐字工房云字库细圆GBK" panose="02010604000000000000" pitchFamily="2" charset="-122"/>
                </a:rPr>
                <a:t>点击输入标题</a:t>
              </a:r>
              <a:endParaRPr lang="zh-CN" altLang="en-US" sz="2400" b="1" dirty="0">
                <a:solidFill>
                  <a:srgbClr val="50717F"/>
                </a:solidFill>
                <a:latin typeface="锐字工房云字库细圆GBK" panose="02010604000000000000" pitchFamily="2" charset="-122"/>
                <a:ea typeface="锐字工房云字库细圆GBK" panose="02010604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2" action="ppaction://hlinksldjump"/>
            </p:cNvPr>
            <p:cNvSpPr/>
            <p:nvPr>
              <p:custDataLst>
                <p:tags r:id="rId3"/>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2" action="ppaction://hlinksldjump"/>
            </p:cNvPr>
            <p:cNvSpPr/>
            <p:nvPr>
              <p:custDataLst>
                <p:tags r:id="rId4"/>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个人信息</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2" name="组合 1"/>
          <p:cNvGrpSpPr/>
          <p:nvPr/>
        </p:nvGrpSpPr>
        <p:grpSpPr>
          <a:xfrm>
            <a:off x="2361873" y="1853110"/>
            <a:ext cx="7119144" cy="1598589"/>
            <a:chOff x="2361873" y="1853110"/>
            <a:chExt cx="7119144" cy="1598589"/>
          </a:xfrm>
        </p:grpSpPr>
        <p:sp>
          <p:nvSpPr>
            <p:cNvPr id="14" name="íślíḋè-Block Arc 4"/>
            <p:cNvSpPr>
              <a:spLocks noChangeAspect="1"/>
            </p:cNvSpPr>
            <p:nvPr/>
          </p:nvSpPr>
          <p:spPr>
            <a:xfrm rot="10800000">
              <a:off x="2361873" y="1853110"/>
              <a:ext cx="1540930" cy="1598587"/>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5" name="íślíḋè-Block Arc 5"/>
            <p:cNvSpPr>
              <a:spLocks noChangeAspect="1"/>
            </p:cNvSpPr>
            <p:nvPr/>
          </p:nvSpPr>
          <p:spPr>
            <a:xfrm>
              <a:off x="3756427" y="1853110"/>
              <a:ext cx="1540930" cy="1598587"/>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6" name="íślíḋè-Block Arc 6"/>
            <p:cNvSpPr>
              <a:spLocks noChangeAspect="1"/>
            </p:cNvSpPr>
            <p:nvPr/>
          </p:nvSpPr>
          <p:spPr>
            <a:xfrm rot="10800000">
              <a:off x="5150980" y="1853111"/>
              <a:ext cx="1540930" cy="1598587"/>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7" name="íślíḋè-Block Arc 7"/>
            <p:cNvSpPr>
              <a:spLocks noChangeAspect="1"/>
            </p:cNvSpPr>
            <p:nvPr/>
          </p:nvSpPr>
          <p:spPr>
            <a:xfrm>
              <a:off x="6545534" y="1853112"/>
              <a:ext cx="1540930" cy="1598587"/>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8" name="íślíḋè-Block Arc 8"/>
            <p:cNvSpPr>
              <a:spLocks noChangeAspect="1"/>
            </p:cNvSpPr>
            <p:nvPr/>
          </p:nvSpPr>
          <p:spPr>
            <a:xfrm>
              <a:off x="2361873" y="1853110"/>
              <a:ext cx="1540930" cy="1598587"/>
            </a:xfrm>
            <a:prstGeom prst="blockArc">
              <a:avLst>
                <a:gd name="adj1" fmla="val 10800000"/>
                <a:gd name="adj2" fmla="val 0"/>
                <a:gd name="adj3" fmla="val 9694"/>
              </a:avLst>
            </a:prstGeom>
            <a:solidFill>
              <a:srgbClr val="507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19" name="íślíḋè-Block Arc 9"/>
            <p:cNvSpPr>
              <a:spLocks noChangeAspect="1"/>
            </p:cNvSpPr>
            <p:nvPr/>
          </p:nvSpPr>
          <p:spPr>
            <a:xfrm rot="10800000">
              <a:off x="7940087" y="1853112"/>
              <a:ext cx="1540930" cy="1598587"/>
            </a:xfrm>
            <a:prstGeom prst="blockArc">
              <a:avLst>
                <a:gd name="adj1" fmla="val 10800000"/>
                <a:gd name="adj2" fmla="val 0"/>
                <a:gd name="adj3" fmla="val 969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0" name="íślíḋè-Block Arc 10"/>
            <p:cNvSpPr>
              <a:spLocks noChangeAspect="1"/>
            </p:cNvSpPr>
            <p:nvPr/>
          </p:nvSpPr>
          <p:spPr>
            <a:xfrm rot="10800000">
              <a:off x="3756427" y="1853110"/>
              <a:ext cx="1540930" cy="1598587"/>
            </a:xfrm>
            <a:prstGeom prst="blockArc">
              <a:avLst>
                <a:gd name="adj1" fmla="val 10800000"/>
                <a:gd name="adj2" fmla="val 0"/>
                <a:gd name="adj3" fmla="val 9694"/>
              </a:avLst>
            </a:prstGeom>
            <a:solidFill>
              <a:srgbClr val="8696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1" name="íślíḋè-Block Arc 11"/>
            <p:cNvSpPr>
              <a:spLocks noChangeAspect="1"/>
            </p:cNvSpPr>
            <p:nvPr/>
          </p:nvSpPr>
          <p:spPr>
            <a:xfrm rot="10800000">
              <a:off x="6545534" y="1853112"/>
              <a:ext cx="1540930" cy="1598587"/>
            </a:xfrm>
            <a:prstGeom prst="blockArc">
              <a:avLst>
                <a:gd name="adj1" fmla="val 10800000"/>
                <a:gd name="adj2" fmla="val 0"/>
                <a:gd name="adj3" fmla="val 9694"/>
              </a:avLst>
            </a:prstGeom>
            <a:solidFill>
              <a:srgbClr val="8696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2" name="íślíḋè-Block Arc 12"/>
            <p:cNvSpPr>
              <a:spLocks noChangeAspect="1"/>
            </p:cNvSpPr>
            <p:nvPr/>
          </p:nvSpPr>
          <p:spPr>
            <a:xfrm>
              <a:off x="5150980" y="1853111"/>
              <a:ext cx="1540930" cy="1598587"/>
            </a:xfrm>
            <a:prstGeom prst="blockArc">
              <a:avLst>
                <a:gd name="adj1" fmla="val 10800000"/>
                <a:gd name="adj2" fmla="val 0"/>
                <a:gd name="adj3" fmla="val 9694"/>
              </a:avLst>
            </a:prstGeom>
            <a:solidFill>
              <a:srgbClr val="507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3" name="íślíḋè-Block Arc 13"/>
            <p:cNvSpPr>
              <a:spLocks noChangeAspect="1"/>
            </p:cNvSpPr>
            <p:nvPr/>
          </p:nvSpPr>
          <p:spPr>
            <a:xfrm>
              <a:off x="7940087" y="1853112"/>
              <a:ext cx="1540930" cy="1598587"/>
            </a:xfrm>
            <a:prstGeom prst="blockArc">
              <a:avLst>
                <a:gd name="adj1" fmla="val 10800000"/>
                <a:gd name="adj2" fmla="val 0"/>
                <a:gd name="adj3" fmla="val 9694"/>
              </a:avLst>
            </a:prstGeom>
            <a:solidFill>
              <a:srgbClr val="507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4" name="íślíḋè-Freeform: Shape 14"/>
            <p:cNvSpPr/>
            <p:nvPr/>
          </p:nvSpPr>
          <p:spPr bwMode="auto">
            <a:xfrm>
              <a:off x="2972206" y="2479483"/>
              <a:ext cx="308995" cy="309911"/>
            </a:xfrm>
            <a:custGeom>
              <a:avLst/>
              <a:gdLst>
                <a:gd name="T0" fmla="*/ 107 w 185"/>
                <a:gd name="T1" fmla="*/ 144 h 186"/>
                <a:gd name="T2" fmla="*/ 30 w 185"/>
                <a:gd name="T3" fmla="*/ 135 h 186"/>
                <a:gd name="T4" fmla="*/ 116 w 185"/>
                <a:gd name="T5" fmla="*/ 101 h 186"/>
                <a:gd name="T6" fmla="*/ 25 w 185"/>
                <a:gd name="T7" fmla="*/ 110 h 186"/>
                <a:gd name="T8" fmla="*/ 116 w 185"/>
                <a:gd name="T9" fmla="*/ 101 h 186"/>
                <a:gd name="T10" fmla="*/ 36 w 185"/>
                <a:gd name="T11" fmla="*/ 85 h 186"/>
                <a:gd name="T12" fmla="*/ 113 w 185"/>
                <a:gd name="T13" fmla="*/ 93 h 186"/>
                <a:gd name="T14" fmla="*/ 71 w 185"/>
                <a:gd name="T15" fmla="*/ 68 h 186"/>
                <a:gd name="T16" fmla="*/ 98 w 185"/>
                <a:gd name="T17" fmla="*/ 76 h 186"/>
                <a:gd name="T18" fmla="*/ 71 w 185"/>
                <a:gd name="T19" fmla="*/ 160 h 186"/>
                <a:gd name="T20" fmla="*/ 45 w 185"/>
                <a:gd name="T21" fmla="*/ 152 h 186"/>
                <a:gd name="T22" fmla="*/ 169 w 185"/>
                <a:gd name="T23" fmla="*/ 42 h 186"/>
                <a:gd name="T24" fmla="*/ 42 w 185"/>
                <a:gd name="T25" fmla="*/ 25 h 186"/>
                <a:gd name="T26" fmla="*/ 38 w 185"/>
                <a:gd name="T27" fmla="*/ 0 h 186"/>
                <a:gd name="T28" fmla="*/ 34 w 185"/>
                <a:gd name="T29" fmla="*/ 25 h 186"/>
                <a:gd name="T30" fmla="*/ 17 w 185"/>
                <a:gd name="T31" fmla="*/ 42 h 186"/>
                <a:gd name="T32" fmla="*/ 0 w 185"/>
                <a:gd name="T33" fmla="*/ 169 h 186"/>
                <a:gd name="T34" fmla="*/ 169 w 185"/>
                <a:gd name="T35" fmla="*/ 186 h 186"/>
                <a:gd name="T36" fmla="*/ 185 w 185"/>
                <a:gd name="T37" fmla="*/ 59 h 186"/>
                <a:gd name="T38" fmla="*/ 135 w 185"/>
                <a:gd name="T39" fmla="*/ 177 h 186"/>
                <a:gd name="T40" fmla="*/ 8 w 185"/>
                <a:gd name="T41" fmla="*/ 169 h 186"/>
                <a:gd name="T42" fmla="*/ 17 w 185"/>
                <a:gd name="T43" fmla="*/ 51 h 186"/>
                <a:gd name="T44" fmla="*/ 135 w 185"/>
                <a:gd name="T45" fmla="*/ 177 h 186"/>
                <a:gd name="T46" fmla="*/ 169 w 185"/>
                <a:gd name="T47" fmla="*/ 177 h 186"/>
                <a:gd name="T48" fmla="*/ 143 w 185"/>
                <a:gd name="T49" fmla="*/ 51 h 186"/>
                <a:gd name="T50" fmla="*/ 177 w 185"/>
                <a:gd name="T51" fmla="*/ 59 h 186"/>
                <a:gd name="T52" fmla="*/ 116 w 185"/>
                <a:gd name="T53" fmla="*/ 127 h 186"/>
                <a:gd name="T54" fmla="*/ 25 w 185"/>
                <a:gd name="T55" fmla="*/ 118 h 186"/>
                <a:gd name="T56" fmla="*/ 116 w 185"/>
                <a:gd name="T57" fmla="*/ 127 h 186"/>
                <a:gd name="T58" fmla="*/ 152 w 185"/>
                <a:gd name="T59" fmla="*/ 85 h 186"/>
                <a:gd name="T60" fmla="*/ 169 w 185"/>
                <a:gd name="T61" fmla="*/ 85 h 186"/>
                <a:gd name="T62" fmla="*/ 160 w 185"/>
                <a:gd name="T63" fmla="*/ 135 h 186"/>
                <a:gd name="T64" fmla="*/ 160 w 185"/>
                <a:gd name="T65" fmla="*/ 144 h 186"/>
                <a:gd name="T66" fmla="*/ 160 w 185"/>
                <a:gd name="T67" fmla="*/ 135 h 186"/>
                <a:gd name="T68" fmla="*/ 156 w 185"/>
                <a:gd name="T69" fmla="*/ 114 h 186"/>
                <a:gd name="T70" fmla="*/ 164 w 185"/>
                <a:gd name="T7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tx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5" name="íślíḋè-Freeform: Shape 15"/>
            <p:cNvSpPr/>
            <p:nvPr/>
          </p:nvSpPr>
          <p:spPr bwMode="auto">
            <a:xfrm>
              <a:off x="4371936" y="2479483"/>
              <a:ext cx="309911" cy="308996"/>
            </a:xfrm>
            <a:custGeom>
              <a:avLst/>
              <a:gdLst>
                <a:gd name="T0" fmla="*/ 122 w 186"/>
                <a:gd name="T1" fmla="*/ 160 h 185"/>
                <a:gd name="T2" fmla="*/ 122 w 186"/>
                <a:gd name="T3" fmla="*/ 152 h 185"/>
                <a:gd name="T4" fmla="*/ 59 w 186"/>
                <a:gd name="T5" fmla="*/ 156 h 185"/>
                <a:gd name="T6" fmla="*/ 63 w 186"/>
                <a:gd name="T7" fmla="*/ 143 h 185"/>
                <a:gd name="T8" fmla="*/ 110 w 186"/>
                <a:gd name="T9" fmla="*/ 139 h 185"/>
                <a:gd name="T10" fmla="*/ 63 w 186"/>
                <a:gd name="T11" fmla="*/ 135 h 185"/>
                <a:gd name="T12" fmla="*/ 63 w 186"/>
                <a:gd name="T13" fmla="*/ 143 h 185"/>
                <a:gd name="T14" fmla="*/ 152 w 186"/>
                <a:gd name="T15" fmla="*/ 50 h 185"/>
                <a:gd name="T16" fmla="*/ 143 w 186"/>
                <a:gd name="T17" fmla="*/ 0 h 185"/>
                <a:gd name="T18" fmla="*/ 34 w 186"/>
                <a:gd name="T19" fmla="*/ 8 h 185"/>
                <a:gd name="T20" fmla="*/ 25 w 186"/>
                <a:gd name="T21" fmla="*/ 50 h 185"/>
                <a:gd name="T22" fmla="*/ 0 w 186"/>
                <a:gd name="T23" fmla="*/ 143 h 185"/>
                <a:gd name="T24" fmla="*/ 34 w 186"/>
                <a:gd name="T25" fmla="*/ 169 h 185"/>
                <a:gd name="T26" fmla="*/ 42 w 186"/>
                <a:gd name="T27" fmla="*/ 185 h 185"/>
                <a:gd name="T28" fmla="*/ 152 w 186"/>
                <a:gd name="T29" fmla="*/ 177 h 185"/>
                <a:gd name="T30" fmla="*/ 160 w 186"/>
                <a:gd name="T31" fmla="*/ 169 h 185"/>
                <a:gd name="T32" fmla="*/ 186 w 186"/>
                <a:gd name="T33" fmla="*/ 76 h 185"/>
                <a:gd name="T34" fmla="*/ 42 w 186"/>
                <a:gd name="T35" fmla="*/ 8 h 185"/>
                <a:gd name="T36" fmla="*/ 143 w 186"/>
                <a:gd name="T37" fmla="*/ 50 h 185"/>
                <a:gd name="T38" fmla="*/ 42 w 186"/>
                <a:gd name="T39" fmla="*/ 8 h 185"/>
                <a:gd name="T40" fmla="*/ 42 w 186"/>
                <a:gd name="T41" fmla="*/ 177 h 185"/>
                <a:gd name="T42" fmla="*/ 143 w 186"/>
                <a:gd name="T43" fmla="*/ 126 h 185"/>
                <a:gd name="T44" fmla="*/ 177 w 186"/>
                <a:gd name="T45" fmla="*/ 143 h 185"/>
                <a:gd name="T46" fmla="*/ 152 w 186"/>
                <a:gd name="T47" fmla="*/ 160 h 185"/>
                <a:gd name="T48" fmla="*/ 143 w 186"/>
                <a:gd name="T49" fmla="*/ 118 h 185"/>
                <a:gd name="T50" fmla="*/ 34 w 186"/>
                <a:gd name="T51" fmla="*/ 126 h 185"/>
                <a:gd name="T52" fmla="*/ 25 w 186"/>
                <a:gd name="T53" fmla="*/ 160 h 185"/>
                <a:gd name="T54" fmla="*/ 8 w 186"/>
                <a:gd name="T55" fmla="*/ 76 h 185"/>
                <a:gd name="T56" fmla="*/ 160 w 186"/>
                <a:gd name="T57" fmla="*/ 59 h 185"/>
                <a:gd name="T58" fmla="*/ 177 w 186"/>
                <a:gd name="T59" fmla="*/ 143 h 185"/>
                <a:gd name="T60" fmla="*/ 143 w 186"/>
                <a:gd name="T61" fmla="*/ 84 h 185"/>
                <a:gd name="T62" fmla="*/ 160 w 186"/>
                <a:gd name="T63" fmla="*/ 84 h 185"/>
                <a:gd name="T64" fmla="*/ 127 w 186"/>
                <a:gd name="T65" fmla="*/ 76 h 185"/>
                <a:gd name="T66" fmla="*/ 127 w 186"/>
                <a:gd name="T67" fmla="*/ 93 h 185"/>
                <a:gd name="T68" fmla="*/ 127 w 186"/>
                <a:gd name="T69"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5">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tx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6" name="íślíḋè-Freeform: Shape 16"/>
            <p:cNvSpPr/>
            <p:nvPr/>
          </p:nvSpPr>
          <p:spPr bwMode="auto">
            <a:xfrm>
              <a:off x="5761345" y="2479483"/>
              <a:ext cx="308995" cy="308996"/>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tx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7" name="íślíḋè-Freeform: Shape 17"/>
            <p:cNvSpPr/>
            <p:nvPr/>
          </p:nvSpPr>
          <p:spPr bwMode="auto">
            <a:xfrm>
              <a:off x="7161043" y="2497447"/>
              <a:ext cx="309911" cy="309911"/>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28" name="íślíḋè-Freeform: Shape 18"/>
            <p:cNvSpPr/>
            <p:nvPr/>
          </p:nvSpPr>
          <p:spPr bwMode="auto">
            <a:xfrm>
              <a:off x="8569808" y="2497447"/>
              <a:ext cx="281488" cy="309912"/>
            </a:xfrm>
            <a:custGeom>
              <a:avLst/>
              <a:gdLst>
                <a:gd name="T0" fmla="*/ 46 w 169"/>
                <a:gd name="T1" fmla="*/ 76 h 186"/>
                <a:gd name="T2" fmla="*/ 50 w 169"/>
                <a:gd name="T3" fmla="*/ 72 h 186"/>
                <a:gd name="T4" fmla="*/ 50 w 169"/>
                <a:gd name="T5" fmla="*/ 55 h 186"/>
                <a:gd name="T6" fmla="*/ 46 w 169"/>
                <a:gd name="T7" fmla="*/ 51 h 186"/>
                <a:gd name="T8" fmla="*/ 42 w 169"/>
                <a:gd name="T9" fmla="*/ 55 h 186"/>
                <a:gd name="T10" fmla="*/ 42 w 169"/>
                <a:gd name="T11" fmla="*/ 72 h 186"/>
                <a:gd name="T12" fmla="*/ 46 w 169"/>
                <a:gd name="T13" fmla="*/ 76 h 186"/>
                <a:gd name="T14" fmla="*/ 122 w 169"/>
                <a:gd name="T15" fmla="*/ 76 h 186"/>
                <a:gd name="T16" fmla="*/ 126 w 169"/>
                <a:gd name="T17" fmla="*/ 72 h 186"/>
                <a:gd name="T18" fmla="*/ 126 w 169"/>
                <a:gd name="T19" fmla="*/ 55 h 186"/>
                <a:gd name="T20" fmla="*/ 122 w 169"/>
                <a:gd name="T21" fmla="*/ 51 h 186"/>
                <a:gd name="T22" fmla="*/ 118 w 169"/>
                <a:gd name="T23" fmla="*/ 55 h 186"/>
                <a:gd name="T24" fmla="*/ 118 w 169"/>
                <a:gd name="T25" fmla="*/ 72 h 186"/>
                <a:gd name="T26" fmla="*/ 122 w 169"/>
                <a:gd name="T27" fmla="*/ 76 h 186"/>
                <a:gd name="T28" fmla="*/ 160 w 169"/>
                <a:gd name="T29" fmla="*/ 26 h 186"/>
                <a:gd name="T30" fmla="*/ 98 w 169"/>
                <a:gd name="T31" fmla="*/ 26 h 186"/>
                <a:gd name="T32" fmla="*/ 111 w 169"/>
                <a:gd name="T33" fmla="*/ 6 h 186"/>
                <a:gd name="T34" fmla="*/ 105 w 169"/>
                <a:gd name="T35" fmla="*/ 0 h 186"/>
                <a:gd name="T36" fmla="*/ 88 w 169"/>
                <a:gd name="T37" fmla="*/ 26 h 186"/>
                <a:gd name="T38" fmla="*/ 8 w 169"/>
                <a:gd name="T39" fmla="*/ 26 h 186"/>
                <a:gd name="T40" fmla="*/ 0 w 169"/>
                <a:gd name="T41" fmla="*/ 34 h 186"/>
                <a:gd name="T42" fmla="*/ 0 w 169"/>
                <a:gd name="T43" fmla="*/ 152 h 186"/>
                <a:gd name="T44" fmla="*/ 8 w 169"/>
                <a:gd name="T45" fmla="*/ 161 h 186"/>
                <a:gd name="T46" fmla="*/ 95 w 169"/>
                <a:gd name="T47" fmla="*/ 161 h 186"/>
                <a:gd name="T48" fmla="*/ 105 w 169"/>
                <a:gd name="T49" fmla="*/ 186 h 186"/>
                <a:gd name="T50" fmla="*/ 112 w 169"/>
                <a:gd name="T51" fmla="*/ 182 h 186"/>
                <a:gd name="T52" fmla="*/ 104 w 169"/>
                <a:gd name="T53" fmla="*/ 161 h 186"/>
                <a:gd name="T54" fmla="*/ 160 w 169"/>
                <a:gd name="T55" fmla="*/ 161 h 186"/>
                <a:gd name="T56" fmla="*/ 169 w 169"/>
                <a:gd name="T57" fmla="*/ 152 h 186"/>
                <a:gd name="T58" fmla="*/ 169 w 169"/>
                <a:gd name="T59" fmla="*/ 34 h 186"/>
                <a:gd name="T60" fmla="*/ 160 w 169"/>
                <a:gd name="T61" fmla="*/ 26 h 186"/>
                <a:gd name="T62" fmla="*/ 84 w 169"/>
                <a:gd name="T63" fmla="*/ 135 h 186"/>
                <a:gd name="T64" fmla="*/ 92 w 169"/>
                <a:gd name="T65" fmla="*/ 135 h 186"/>
                <a:gd name="T66" fmla="*/ 93 w 169"/>
                <a:gd name="T67" fmla="*/ 152 h 186"/>
                <a:gd name="T68" fmla="*/ 8 w 169"/>
                <a:gd name="T69" fmla="*/ 152 h 186"/>
                <a:gd name="T70" fmla="*/ 8 w 169"/>
                <a:gd name="T71" fmla="*/ 34 h 186"/>
                <a:gd name="T72" fmla="*/ 83 w 169"/>
                <a:gd name="T73" fmla="*/ 34 h 186"/>
                <a:gd name="T74" fmla="*/ 64 w 169"/>
                <a:gd name="T75" fmla="*/ 101 h 186"/>
                <a:gd name="T76" fmla="*/ 63 w 169"/>
                <a:gd name="T77" fmla="*/ 106 h 186"/>
                <a:gd name="T78" fmla="*/ 94 w 169"/>
                <a:gd name="T79" fmla="*/ 106 h 186"/>
                <a:gd name="T80" fmla="*/ 92 w 169"/>
                <a:gd name="T81" fmla="*/ 127 h 186"/>
                <a:gd name="T82" fmla="*/ 84 w 169"/>
                <a:gd name="T83" fmla="*/ 127 h 186"/>
                <a:gd name="T84" fmla="*/ 27 w 169"/>
                <a:gd name="T85" fmla="*/ 115 h 186"/>
                <a:gd name="T86" fmla="*/ 23 w 169"/>
                <a:gd name="T87" fmla="*/ 122 h 186"/>
                <a:gd name="T88" fmla="*/ 84 w 169"/>
                <a:gd name="T89" fmla="*/ 135 h 186"/>
                <a:gd name="T90" fmla="*/ 160 w 169"/>
                <a:gd name="T91" fmla="*/ 152 h 186"/>
                <a:gd name="T92" fmla="*/ 102 w 169"/>
                <a:gd name="T93" fmla="*/ 152 h 186"/>
                <a:gd name="T94" fmla="*/ 100 w 169"/>
                <a:gd name="T95" fmla="*/ 134 h 186"/>
                <a:gd name="T96" fmla="*/ 145 w 169"/>
                <a:gd name="T97" fmla="*/ 122 h 186"/>
                <a:gd name="T98" fmla="*/ 141 w 169"/>
                <a:gd name="T99" fmla="*/ 115 h 186"/>
                <a:gd name="T100" fmla="*/ 100 w 169"/>
                <a:gd name="T101" fmla="*/ 126 h 186"/>
                <a:gd name="T102" fmla="*/ 103 w 169"/>
                <a:gd name="T103" fmla="*/ 103 h 186"/>
                <a:gd name="T104" fmla="*/ 104 w 169"/>
                <a:gd name="T105" fmla="*/ 98 h 186"/>
                <a:gd name="T106" fmla="*/ 73 w 169"/>
                <a:gd name="T107" fmla="*/ 98 h 186"/>
                <a:gd name="T108" fmla="*/ 93 w 169"/>
                <a:gd name="T109" fmla="*/ 34 h 186"/>
                <a:gd name="T110" fmla="*/ 160 w 169"/>
                <a:gd name="T111" fmla="*/ 34 h 186"/>
                <a:gd name="T112" fmla="*/ 160 w 169"/>
                <a:gd name="T11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86">
                  <a:moveTo>
                    <a:pt x="46" y="76"/>
                  </a:moveTo>
                  <a:cubicBezTo>
                    <a:pt x="49" y="76"/>
                    <a:pt x="50" y="75"/>
                    <a:pt x="50" y="72"/>
                  </a:cubicBezTo>
                  <a:cubicBezTo>
                    <a:pt x="50" y="55"/>
                    <a:pt x="50" y="55"/>
                    <a:pt x="50" y="55"/>
                  </a:cubicBezTo>
                  <a:cubicBezTo>
                    <a:pt x="50" y="53"/>
                    <a:pt x="49" y="51"/>
                    <a:pt x="46" y="51"/>
                  </a:cubicBezTo>
                  <a:cubicBezTo>
                    <a:pt x="44" y="51"/>
                    <a:pt x="42" y="53"/>
                    <a:pt x="42" y="55"/>
                  </a:cubicBezTo>
                  <a:cubicBezTo>
                    <a:pt x="42" y="72"/>
                    <a:pt x="42" y="72"/>
                    <a:pt x="42" y="72"/>
                  </a:cubicBezTo>
                  <a:cubicBezTo>
                    <a:pt x="42" y="75"/>
                    <a:pt x="44" y="76"/>
                    <a:pt x="46" y="76"/>
                  </a:cubicBezTo>
                  <a:close/>
                  <a:moveTo>
                    <a:pt x="122" y="76"/>
                  </a:moveTo>
                  <a:cubicBezTo>
                    <a:pt x="125" y="76"/>
                    <a:pt x="126" y="75"/>
                    <a:pt x="126" y="72"/>
                  </a:cubicBezTo>
                  <a:cubicBezTo>
                    <a:pt x="126" y="55"/>
                    <a:pt x="126" y="55"/>
                    <a:pt x="126" y="55"/>
                  </a:cubicBezTo>
                  <a:cubicBezTo>
                    <a:pt x="126" y="53"/>
                    <a:pt x="125" y="51"/>
                    <a:pt x="122" y="51"/>
                  </a:cubicBezTo>
                  <a:cubicBezTo>
                    <a:pt x="120" y="51"/>
                    <a:pt x="118" y="53"/>
                    <a:pt x="118" y="55"/>
                  </a:cubicBezTo>
                  <a:cubicBezTo>
                    <a:pt x="118" y="72"/>
                    <a:pt x="118" y="72"/>
                    <a:pt x="118" y="72"/>
                  </a:cubicBezTo>
                  <a:cubicBezTo>
                    <a:pt x="118" y="75"/>
                    <a:pt x="120" y="76"/>
                    <a:pt x="122" y="76"/>
                  </a:cubicBezTo>
                  <a:close/>
                  <a:moveTo>
                    <a:pt x="160" y="26"/>
                  </a:moveTo>
                  <a:cubicBezTo>
                    <a:pt x="98" y="26"/>
                    <a:pt x="98" y="26"/>
                    <a:pt x="98" y="26"/>
                  </a:cubicBezTo>
                  <a:cubicBezTo>
                    <a:pt x="105" y="13"/>
                    <a:pt x="111" y="6"/>
                    <a:pt x="111" y="6"/>
                  </a:cubicBezTo>
                  <a:cubicBezTo>
                    <a:pt x="105" y="0"/>
                    <a:pt x="105" y="0"/>
                    <a:pt x="105" y="0"/>
                  </a:cubicBezTo>
                  <a:cubicBezTo>
                    <a:pt x="104" y="1"/>
                    <a:pt x="96" y="10"/>
                    <a:pt x="88" y="26"/>
                  </a:cubicBezTo>
                  <a:cubicBezTo>
                    <a:pt x="8" y="26"/>
                    <a:pt x="8" y="26"/>
                    <a:pt x="8" y="26"/>
                  </a:cubicBezTo>
                  <a:cubicBezTo>
                    <a:pt x="4" y="26"/>
                    <a:pt x="0" y="30"/>
                    <a:pt x="0" y="34"/>
                  </a:cubicBezTo>
                  <a:cubicBezTo>
                    <a:pt x="0" y="152"/>
                    <a:pt x="0" y="152"/>
                    <a:pt x="0" y="152"/>
                  </a:cubicBezTo>
                  <a:cubicBezTo>
                    <a:pt x="0" y="157"/>
                    <a:pt x="4" y="161"/>
                    <a:pt x="8" y="161"/>
                  </a:cubicBezTo>
                  <a:cubicBezTo>
                    <a:pt x="95" y="161"/>
                    <a:pt x="95" y="161"/>
                    <a:pt x="95" y="161"/>
                  </a:cubicBezTo>
                  <a:cubicBezTo>
                    <a:pt x="97" y="169"/>
                    <a:pt x="100" y="178"/>
                    <a:pt x="105" y="186"/>
                  </a:cubicBezTo>
                  <a:cubicBezTo>
                    <a:pt x="112" y="182"/>
                    <a:pt x="112" y="182"/>
                    <a:pt x="112" y="182"/>
                  </a:cubicBezTo>
                  <a:cubicBezTo>
                    <a:pt x="108" y="175"/>
                    <a:pt x="105" y="168"/>
                    <a:pt x="104" y="161"/>
                  </a:cubicBezTo>
                  <a:cubicBezTo>
                    <a:pt x="160" y="161"/>
                    <a:pt x="160" y="161"/>
                    <a:pt x="160" y="161"/>
                  </a:cubicBezTo>
                  <a:cubicBezTo>
                    <a:pt x="165" y="161"/>
                    <a:pt x="169" y="157"/>
                    <a:pt x="169" y="152"/>
                  </a:cubicBezTo>
                  <a:cubicBezTo>
                    <a:pt x="169" y="34"/>
                    <a:pt x="169" y="34"/>
                    <a:pt x="169" y="34"/>
                  </a:cubicBezTo>
                  <a:cubicBezTo>
                    <a:pt x="169" y="30"/>
                    <a:pt x="165" y="26"/>
                    <a:pt x="160" y="26"/>
                  </a:cubicBezTo>
                  <a:close/>
                  <a:moveTo>
                    <a:pt x="84" y="135"/>
                  </a:moveTo>
                  <a:cubicBezTo>
                    <a:pt x="87" y="135"/>
                    <a:pt x="89" y="135"/>
                    <a:pt x="92" y="135"/>
                  </a:cubicBezTo>
                  <a:cubicBezTo>
                    <a:pt x="92" y="141"/>
                    <a:pt x="92" y="146"/>
                    <a:pt x="93" y="152"/>
                  </a:cubicBezTo>
                  <a:cubicBezTo>
                    <a:pt x="8" y="152"/>
                    <a:pt x="8" y="152"/>
                    <a:pt x="8" y="152"/>
                  </a:cubicBezTo>
                  <a:cubicBezTo>
                    <a:pt x="8" y="34"/>
                    <a:pt x="8" y="34"/>
                    <a:pt x="8" y="34"/>
                  </a:cubicBezTo>
                  <a:cubicBezTo>
                    <a:pt x="83" y="34"/>
                    <a:pt x="83" y="34"/>
                    <a:pt x="83" y="34"/>
                  </a:cubicBezTo>
                  <a:cubicBezTo>
                    <a:pt x="75" y="51"/>
                    <a:pt x="66" y="74"/>
                    <a:pt x="64" y="101"/>
                  </a:cubicBezTo>
                  <a:cubicBezTo>
                    <a:pt x="63" y="106"/>
                    <a:pt x="63" y="106"/>
                    <a:pt x="63" y="106"/>
                  </a:cubicBezTo>
                  <a:cubicBezTo>
                    <a:pt x="94" y="106"/>
                    <a:pt x="94" y="106"/>
                    <a:pt x="94" y="106"/>
                  </a:cubicBezTo>
                  <a:cubicBezTo>
                    <a:pt x="93" y="111"/>
                    <a:pt x="92" y="118"/>
                    <a:pt x="92" y="127"/>
                  </a:cubicBezTo>
                  <a:cubicBezTo>
                    <a:pt x="89" y="127"/>
                    <a:pt x="87" y="127"/>
                    <a:pt x="84" y="127"/>
                  </a:cubicBezTo>
                  <a:cubicBezTo>
                    <a:pt x="52" y="127"/>
                    <a:pt x="27" y="115"/>
                    <a:pt x="27" y="115"/>
                  </a:cubicBezTo>
                  <a:cubicBezTo>
                    <a:pt x="23" y="122"/>
                    <a:pt x="23" y="122"/>
                    <a:pt x="23" y="122"/>
                  </a:cubicBezTo>
                  <a:cubicBezTo>
                    <a:pt x="24" y="123"/>
                    <a:pt x="50" y="135"/>
                    <a:pt x="84" y="135"/>
                  </a:cubicBezTo>
                  <a:close/>
                  <a:moveTo>
                    <a:pt x="160" y="152"/>
                  </a:moveTo>
                  <a:cubicBezTo>
                    <a:pt x="102" y="152"/>
                    <a:pt x="102" y="152"/>
                    <a:pt x="102" y="152"/>
                  </a:cubicBezTo>
                  <a:cubicBezTo>
                    <a:pt x="101" y="146"/>
                    <a:pt x="100" y="140"/>
                    <a:pt x="100" y="134"/>
                  </a:cubicBezTo>
                  <a:cubicBezTo>
                    <a:pt x="126" y="131"/>
                    <a:pt x="144" y="123"/>
                    <a:pt x="145" y="122"/>
                  </a:cubicBezTo>
                  <a:cubicBezTo>
                    <a:pt x="141" y="115"/>
                    <a:pt x="141" y="115"/>
                    <a:pt x="141" y="115"/>
                  </a:cubicBezTo>
                  <a:cubicBezTo>
                    <a:pt x="141" y="115"/>
                    <a:pt x="124" y="123"/>
                    <a:pt x="100" y="126"/>
                  </a:cubicBezTo>
                  <a:cubicBezTo>
                    <a:pt x="101" y="112"/>
                    <a:pt x="103" y="103"/>
                    <a:pt x="103" y="103"/>
                  </a:cubicBezTo>
                  <a:cubicBezTo>
                    <a:pt x="104" y="98"/>
                    <a:pt x="104" y="98"/>
                    <a:pt x="104" y="98"/>
                  </a:cubicBezTo>
                  <a:cubicBezTo>
                    <a:pt x="73" y="98"/>
                    <a:pt x="73" y="98"/>
                    <a:pt x="73" y="98"/>
                  </a:cubicBezTo>
                  <a:cubicBezTo>
                    <a:pt x="76" y="72"/>
                    <a:pt x="85" y="50"/>
                    <a:pt x="93" y="34"/>
                  </a:cubicBezTo>
                  <a:cubicBezTo>
                    <a:pt x="160" y="34"/>
                    <a:pt x="160" y="34"/>
                    <a:pt x="160" y="34"/>
                  </a:cubicBezTo>
                  <a:lnTo>
                    <a:pt x="160" y="152"/>
                  </a:lnTo>
                  <a:close/>
                </a:path>
              </a:pathLst>
            </a:custGeom>
            <a:solidFill>
              <a:schemeClr val="tx1"/>
            </a:solidFill>
            <a:ln>
              <a:noFill/>
            </a:ln>
          </p:spPr>
          <p:txBody>
            <a:bodyPr anchor="ctr"/>
            <a:lstStyle/>
            <a:p>
              <a:pPr algn="ctr"/>
              <a:endParaRPr>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29" name="Group 33"/>
          <p:cNvGrpSpPr/>
          <p:nvPr/>
        </p:nvGrpSpPr>
        <p:grpSpPr>
          <a:xfrm>
            <a:off x="2346960" y="3925886"/>
            <a:ext cx="1401873" cy="1068842"/>
            <a:chOff x="719138" y="5017002"/>
            <a:chExt cx="2103935" cy="1604120"/>
          </a:xfrm>
        </p:grpSpPr>
        <p:sp>
          <p:nvSpPr>
            <p:cNvPr id="39" name="íślíḋè-TextBox 34"/>
            <p:cNvSpPr txBox="1"/>
            <p:nvPr/>
          </p:nvSpPr>
          <p:spPr>
            <a:xfrm>
              <a:off x="749351" y="5017002"/>
              <a:ext cx="2073722" cy="428220"/>
            </a:xfrm>
            <a:prstGeom prst="rect">
              <a:avLst/>
            </a:prstGeom>
            <a:noFill/>
          </p:spPr>
          <p:txBody>
            <a:bodyPr wrap="none" lIns="0" tIns="0" rIns="0" bIns="0">
              <a:noAutofit/>
            </a:bodyPr>
            <a:lstStyle/>
            <a:p>
              <a:pPr algn="ctr"/>
              <a:r>
                <a:rPr lang="zh-CN" altLang="en-US" sz="2000" b="1" dirty="0">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br>
                <a:rPr lang="zh-CN" altLang="en-US" sz="2000" b="1" dirty="0">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br>
              <a:endParaRPr lang="zh-CN" altLang="en-US" sz="2000" b="1" dirty="0">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40" name="íślíḋè-Rectangle 35"/>
            <p:cNvSpPr/>
            <p:nvPr/>
          </p:nvSpPr>
          <p:spPr>
            <a:xfrm>
              <a:off x="719138" y="5677342"/>
              <a:ext cx="2103935" cy="943780"/>
            </a:xfrm>
            <a:prstGeom prst="rect">
              <a:avLst/>
            </a:prstGeom>
          </p:spPr>
          <p:txBody>
            <a:bodyPr wrap="square" lIns="0" tIns="0" rIns="0" bIns="0" anchor="t" anchorCtr="1">
              <a:noAutofit/>
            </a:bodyPr>
            <a:lstStyle/>
            <a:p>
              <a:pPr algn="ctr">
                <a:lnSpc>
                  <a:spcPct val="120000"/>
                </a:lnSpc>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30" name="Group 36"/>
          <p:cNvGrpSpPr/>
          <p:nvPr/>
        </p:nvGrpSpPr>
        <p:grpSpPr>
          <a:xfrm>
            <a:off x="4270656" y="3925886"/>
            <a:ext cx="1401873" cy="1068842"/>
            <a:chOff x="719138" y="5017002"/>
            <a:chExt cx="2103935" cy="1604120"/>
          </a:xfrm>
        </p:grpSpPr>
        <p:sp>
          <p:nvSpPr>
            <p:cNvPr id="37" name="íślíḋè-TextBox 37"/>
            <p:cNvSpPr txBox="1"/>
            <p:nvPr/>
          </p:nvSpPr>
          <p:spPr>
            <a:xfrm>
              <a:off x="749351" y="5017002"/>
              <a:ext cx="2073722" cy="428220"/>
            </a:xfrm>
            <a:prstGeom prst="rect">
              <a:avLst/>
            </a:prstGeom>
            <a:noFill/>
          </p:spPr>
          <p:txBody>
            <a:bodyPr wrap="none" lIns="0" tIns="0" rIns="0" bIns="0">
              <a:noAutofit/>
            </a:bodyPr>
            <a:lstStyle/>
            <a:p>
              <a:pPr algn="ctr"/>
              <a:r>
                <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br>
                <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br>
              <a:endPar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38" name="íślíḋè-Rectangle 38"/>
            <p:cNvSpPr/>
            <p:nvPr/>
          </p:nvSpPr>
          <p:spPr>
            <a:xfrm>
              <a:off x="719138" y="5677342"/>
              <a:ext cx="2103935" cy="943780"/>
            </a:xfrm>
            <a:prstGeom prst="rect">
              <a:avLst/>
            </a:prstGeom>
          </p:spPr>
          <p:txBody>
            <a:bodyPr wrap="square" lIns="0" tIns="0" rIns="0" bIns="0" anchor="t" anchorCtr="1">
              <a:noAutofit/>
            </a:bodyPr>
            <a:lstStyle/>
            <a:p>
              <a:pPr algn="ctr">
                <a:lnSpc>
                  <a:spcPct val="120000"/>
                </a:lnSpc>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31" name="Group 48"/>
          <p:cNvGrpSpPr/>
          <p:nvPr/>
        </p:nvGrpSpPr>
        <p:grpSpPr>
          <a:xfrm>
            <a:off x="6194351" y="3925886"/>
            <a:ext cx="1401873" cy="1068842"/>
            <a:chOff x="719138" y="5017002"/>
            <a:chExt cx="2103935" cy="1604120"/>
          </a:xfrm>
        </p:grpSpPr>
        <p:sp>
          <p:nvSpPr>
            <p:cNvPr id="35" name="íślíḋè-TextBox 49"/>
            <p:cNvSpPr txBox="1"/>
            <p:nvPr/>
          </p:nvSpPr>
          <p:spPr>
            <a:xfrm>
              <a:off x="749351" y="5017002"/>
              <a:ext cx="2073722" cy="428220"/>
            </a:xfrm>
            <a:prstGeom prst="rect">
              <a:avLst/>
            </a:prstGeom>
            <a:noFill/>
          </p:spPr>
          <p:txBody>
            <a:bodyPr wrap="none" lIns="0" tIns="0" rIns="0" bIns="0">
              <a:noAutofit/>
            </a:bodyPr>
            <a:lstStyle/>
            <a:p>
              <a:pPr algn="ctr"/>
              <a:r>
                <a:rPr lang="zh-CN" altLang="en-US" sz="2000" b="1">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br>
                <a:rPr lang="zh-CN" altLang="en-US" sz="2000" b="1">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br>
              <a:endParaRPr lang="zh-CN" altLang="en-US" sz="2000" b="1">
                <a:solidFill>
                  <a:srgbClr val="50717F"/>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36" name="íślíḋè-Rectangle 50"/>
            <p:cNvSpPr/>
            <p:nvPr/>
          </p:nvSpPr>
          <p:spPr>
            <a:xfrm>
              <a:off x="719138" y="5677342"/>
              <a:ext cx="2103935" cy="943780"/>
            </a:xfrm>
            <a:prstGeom prst="rect">
              <a:avLst/>
            </a:prstGeom>
          </p:spPr>
          <p:txBody>
            <a:bodyPr wrap="square" lIns="0" tIns="0" rIns="0" bIns="0" anchor="t" anchorCtr="1">
              <a:noAutofit/>
            </a:bodyPr>
            <a:lstStyle/>
            <a:p>
              <a:pPr algn="ctr">
                <a:lnSpc>
                  <a:spcPct val="120000"/>
                </a:lnSpc>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grpSp>
        <p:nvGrpSpPr>
          <p:cNvPr id="32" name="Group 51"/>
          <p:cNvGrpSpPr/>
          <p:nvPr/>
        </p:nvGrpSpPr>
        <p:grpSpPr>
          <a:xfrm>
            <a:off x="8118047" y="3925886"/>
            <a:ext cx="1401873" cy="1068844"/>
            <a:chOff x="719138" y="5017002"/>
            <a:chExt cx="2103935" cy="1604123"/>
          </a:xfrm>
        </p:grpSpPr>
        <p:sp>
          <p:nvSpPr>
            <p:cNvPr id="33" name="íślíḋè-TextBox 52"/>
            <p:cNvSpPr txBox="1"/>
            <p:nvPr/>
          </p:nvSpPr>
          <p:spPr>
            <a:xfrm>
              <a:off x="749351" y="5017002"/>
              <a:ext cx="2073722" cy="428220"/>
            </a:xfrm>
            <a:prstGeom prst="rect">
              <a:avLst/>
            </a:prstGeom>
            <a:noFill/>
          </p:spPr>
          <p:txBody>
            <a:bodyPr wrap="none" lIns="0" tIns="0" rIns="0" bIns="0">
              <a:noAutofit/>
            </a:bodyPr>
            <a:lstStyle/>
            <a:p>
              <a:pPr algn="ctr"/>
              <a:r>
                <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标题文本预设</a:t>
              </a:r>
              <a:br>
                <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br>
              <a:endParaRPr lang="zh-CN" altLang="en-US" sz="2000" b="1" dirty="0">
                <a:solidFill>
                  <a:srgbClr val="869691"/>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sp>
          <p:nvSpPr>
            <p:cNvPr id="34" name="íślíḋè-Rectangle 53"/>
            <p:cNvSpPr/>
            <p:nvPr/>
          </p:nvSpPr>
          <p:spPr>
            <a:xfrm>
              <a:off x="719138" y="5677343"/>
              <a:ext cx="2103935" cy="943782"/>
            </a:xfrm>
            <a:prstGeom prst="rect">
              <a:avLst/>
            </a:prstGeom>
          </p:spPr>
          <p:txBody>
            <a:bodyPr wrap="square" lIns="0" tIns="0" rIns="0" bIns="0" anchor="t" anchorCtr="1">
              <a:noAutofit/>
            </a:bodyPr>
            <a:lstStyle/>
            <a:p>
              <a:pPr algn="ctr">
                <a:lnSpc>
                  <a:spcPct val="120000"/>
                </a:lnSpc>
              </a:pPr>
              <a:r>
                <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a:t>
              </a:r>
              <a:endParaRPr lang="zh-CN" altLang="en-US" sz="1400" dirty="0">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2661436" y="-2666880"/>
            <a:ext cx="6869127" cy="12192003"/>
          </a:xfrm>
          <a:prstGeom prst="rect">
            <a:avLst/>
          </a:prstGeom>
        </p:spPr>
      </p:pic>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sp>
        <p:nvSpPr>
          <p:cNvPr id="2" name="MH_Title"/>
          <p:cNvSpPr/>
          <p:nvPr>
            <p:custDataLst>
              <p:tags r:id="rId4"/>
            </p:custDataLst>
          </p:nvPr>
        </p:nvSpPr>
        <p:spPr>
          <a:xfrm>
            <a:off x="4707738" y="2817160"/>
            <a:ext cx="7484262" cy="737389"/>
          </a:xfrm>
          <a:custGeom>
            <a:avLst/>
            <a:gdLst>
              <a:gd name="connsiteX0" fmla="*/ 0 w 5609212"/>
              <a:gd name="connsiteY0" fmla="*/ 0 h 504056"/>
              <a:gd name="connsiteX1" fmla="*/ 5609212 w 5609212"/>
              <a:gd name="connsiteY1" fmla="*/ 0 h 504056"/>
              <a:gd name="connsiteX2" fmla="*/ 5609212 w 5609212"/>
              <a:gd name="connsiteY2" fmla="*/ 504056 h 504056"/>
              <a:gd name="connsiteX3" fmla="*/ 0 w 5609212"/>
              <a:gd name="connsiteY3" fmla="*/ 504056 h 504056"/>
              <a:gd name="connsiteX4" fmla="*/ 0 w 5609212"/>
              <a:gd name="connsiteY4" fmla="*/ 0 h 504056"/>
              <a:gd name="connsiteX0-1" fmla="*/ 0 w 5609212"/>
              <a:gd name="connsiteY0-2" fmla="*/ 0 h 504056"/>
              <a:gd name="connsiteX1-3" fmla="*/ 5609212 w 5609212"/>
              <a:gd name="connsiteY1-4" fmla="*/ 0 h 504056"/>
              <a:gd name="connsiteX2-5" fmla="*/ 5609212 w 5609212"/>
              <a:gd name="connsiteY2-6" fmla="*/ 504056 h 504056"/>
              <a:gd name="connsiteX3-7" fmla="*/ 128954 w 5609212"/>
              <a:gd name="connsiteY3-8" fmla="*/ 504056 h 504056"/>
              <a:gd name="connsiteX4-9" fmla="*/ 0 w 560921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09212" h="504056">
                <a:moveTo>
                  <a:pt x="0" y="0"/>
                </a:moveTo>
                <a:lnTo>
                  <a:pt x="5609212" y="0"/>
                </a:lnTo>
                <a:lnTo>
                  <a:pt x="5609212" y="504056"/>
                </a:lnTo>
                <a:lnTo>
                  <a:pt x="128954" y="504056"/>
                </a:lnTo>
                <a:lnTo>
                  <a:pt x="0" y="0"/>
                </a:lnTo>
                <a:close/>
              </a:path>
            </a:pathLst>
          </a:custGeom>
          <a:solidFill>
            <a:srgbClr val="5071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b="1" spc="600"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endParaRPr kumimoji="0" lang="zh-CN" altLang="en-US" sz="4000" b="1" i="0" u="none" strike="noStrike" kern="1200" cap="none" spc="60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PA_MH_Others_1"/>
          <p:cNvSpPr txBox="1"/>
          <p:nvPr>
            <p:custDataLst>
              <p:tags r:id="rId5"/>
            </p:custDataLst>
          </p:nvPr>
        </p:nvSpPr>
        <p:spPr>
          <a:xfrm>
            <a:off x="4635538" y="2064840"/>
            <a:ext cx="2324157" cy="773189"/>
          </a:xfrm>
          <a:prstGeom prst="rect">
            <a:avLst/>
          </a:prstGeom>
          <a:noFill/>
        </p:spPr>
        <p:txBody>
          <a:bodyPr wrap="square" rtlCol="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Chapter</a:t>
            </a:r>
            <a:endParaRPr kumimoji="0" lang="zh-CN" altLang="en-US" sz="32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PA_MH_Number"/>
          <p:cNvSpPr txBox="1"/>
          <p:nvPr>
            <p:custDataLst>
              <p:tags r:id="rId6"/>
            </p:custDataLst>
          </p:nvPr>
        </p:nvSpPr>
        <p:spPr>
          <a:xfrm>
            <a:off x="6959694" y="2005056"/>
            <a:ext cx="1574705" cy="77318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1"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2</a:t>
            </a:r>
            <a:endParaRPr kumimoji="0" lang="zh-CN" altLang="en-US" sz="4000" b="1"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Title"/>
          <p:cNvSpPr txBox="1">
            <a:spLocks noChangeArrowheads="1"/>
          </p:cNvSpPr>
          <p:nvPr>
            <p:custDataLst>
              <p:tags r:id="rId7"/>
            </p:custDataLst>
          </p:nvPr>
        </p:nvSpPr>
        <p:spPr bwMode="auto">
          <a:xfrm>
            <a:off x="6232952" y="3992428"/>
            <a:ext cx="4433833" cy="16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点击此处更换文本，点击此处更换文本 ，点击此处更换文本，点击此处更换文本点击此处更换文本点击此处更换文本点击此处更换文本</a:t>
            </a:r>
            <a:endParaRPr kumimoji="0" lang="zh-CN" altLang="en-US" sz="1600" b="0" i="0" u="none" strike="noStrike" kern="1200" cap="none" spc="0" normalizeH="0" baseline="0" noProof="0" dirty="0">
              <a:ln>
                <a:noFill/>
              </a:ln>
              <a:solidFill>
                <a:srgbClr val="FFFFFF"/>
              </a:solidFill>
              <a:effectLst/>
              <a:uLnTx/>
              <a:uFillTx/>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1435" y="-2662916"/>
            <a:ext cx="6869128" cy="12192001"/>
          </a:xfrm>
          <a:prstGeom prst="rect">
            <a:avLst/>
          </a:prstGeom>
        </p:spPr>
      </p:pic>
      <p:pic>
        <p:nvPicPr>
          <p:cNvPr id="18" name="图片 17"/>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4767" t="24467"/>
          <a:stretch>
            <a:fillRect/>
          </a:stretch>
        </p:blipFill>
        <p:spPr>
          <a:xfrm flipH="1">
            <a:off x="309648" y="1677936"/>
            <a:ext cx="2982192" cy="5180064"/>
          </a:xfrm>
          <a:prstGeom prst="rect">
            <a:avLst/>
          </a:prstGeom>
        </p:spPr>
      </p:pic>
      <p:grpSp>
        <p:nvGrpSpPr>
          <p:cNvPr id="8" name="组合 7"/>
          <p:cNvGrpSpPr/>
          <p:nvPr/>
        </p:nvGrpSpPr>
        <p:grpSpPr>
          <a:xfrm>
            <a:off x="308755" y="213360"/>
            <a:ext cx="574475" cy="496450"/>
            <a:chOff x="3631075" y="2611342"/>
            <a:chExt cx="668272" cy="577508"/>
          </a:xfrm>
        </p:grpSpPr>
        <p:sp>
          <p:nvSpPr>
            <p:cNvPr id="9" name="MH_Number_1">
              <a:hlinkClick r:id="rId4" action="ppaction://hlinksldjump"/>
            </p:cNvPr>
            <p:cNvSpPr/>
            <p:nvPr>
              <p:custDataLst>
                <p:tags r:id="rId5"/>
              </p:custDataLst>
            </p:nvPr>
          </p:nvSpPr>
          <p:spPr>
            <a:xfrm rot="19752126">
              <a:off x="3631075" y="2633676"/>
              <a:ext cx="651438" cy="555174"/>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Number_1">
              <a:hlinkClick r:id="rId4" action="ppaction://hlinksldjump"/>
            </p:cNvPr>
            <p:cNvSpPr/>
            <p:nvPr>
              <p:custDataLst>
                <p:tags r:id="rId6"/>
              </p:custDataLst>
            </p:nvPr>
          </p:nvSpPr>
          <p:spPr>
            <a:xfrm rot="19752126">
              <a:off x="3761903" y="2611342"/>
              <a:ext cx="537444" cy="458025"/>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8696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fontScale="92500" lnSpcReduction="20000"/>
            </a:bodyPr>
            <a:lstStyle/>
            <a:p>
              <a:pPr algn="ctr"/>
              <a:endParaRPr lang="zh-CN" altLang="en-US" dirty="0">
                <a:solidFill>
                  <a:srgbClr val="FF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1" name="文本框 10"/>
          <p:cNvSpPr txBox="1"/>
          <p:nvPr/>
        </p:nvSpPr>
        <p:spPr>
          <a:xfrm>
            <a:off x="1300480" y="209574"/>
            <a:ext cx="2621280" cy="523220"/>
          </a:xfrm>
          <a:prstGeom prst="rect">
            <a:avLst/>
          </a:prstGeom>
          <a:noFill/>
        </p:spPr>
        <p:txBody>
          <a:bodyPr wrap="square" rtlCol="0">
            <a:spAutoFit/>
          </a:bodyPr>
          <a:lstStyle/>
          <a:p>
            <a:r>
              <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教育经历</a:t>
            </a:r>
            <a:endParaRPr lang="zh-CN" altLang="en-US" sz="2800" spc="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3" name="组合 12"/>
          <p:cNvGrpSpPr/>
          <p:nvPr/>
        </p:nvGrpSpPr>
        <p:grpSpPr>
          <a:xfrm>
            <a:off x="4934857" y="2134050"/>
            <a:ext cx="4653280" cy="3508653"/>
            <a:chOff x="5674856" y="1797784"/>
            <a:chExt cx="4653280" cy="3508653"/>
          </a:xfrm>
        </p:grpSpPr>
        <p:sp>
          <p:nvSpPr>
            <p:cNvPr id="14" name="矩形 13"/>
            <p:cNvSpPr/>
            <p:nvPr/>
          </p:nvSpPr>
          <p:spPr>
            <a:xfrm>
              <a:off x="5674856" y="2444115"/>
              <a:ext cx="4653280" cy="2862322"/>
            </a:xfrm>
            <a:prstGeom prst="rect">
              <a:avLst/>
            </a:prstGeom>
          </p:spPr>
          <p:txBody>
            <a:bodyPr wrap="square">
              <a:spAutoFit/>
            </a:bodyPr>
            <a:lstStyle/>
            <a:p>
              <a:pPr>
                <a:lnSpc>
                  <a:spcPct val="200000"/>
                </a:lnSpc>
              </a:pP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点击此处更换文本，点击此处更换文本。点击此处更换文本，点击此处更换文本点击此处更换文本，点击此处更换文本</a:t>
              </a:r>
              <a:r>
                <a:rPr lang="en-US" altLang="zh-CN"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 </a:t>
              </a:r>
              <a:r>
                <a:rPr lang="zh-CN" altLang="en-US" kern="0" dirty="0">
                  <a:solidFill>
                    <a:schemeClr val="tx1">
                      <a:lumMod val="85000"/>
                      <a:lumOff val="15000"/>
                    </a:schemeClr>
                  </a:solidFill>
                  <a:latin typeface="锐字工房云字库细圆GBK" panose="02010604000000000000" pitchFamily="2" charset="-122"/>
                  <a:ea typeface="锐字工房云字库细圆GBK" panose="02010604000000000000" pitchFamily="2" charset="-122"/>
                  <a:cs typeface="+mn-ea"/>
                  <a:sym typeface="逐浪细阁体" panose="03000509000000000000" pitchFamily="65" charset="-122"/>
                </a:rPr>
                <a:t>。点击此处更换文本，点击此处更换文本点击此处更换文本，点击此处更换文本。</a:t>
              </a:r>
              <a:endParaRPr lang="zh-CN" altLang="zh-CN" kern="100" dirty="0">
                <a:latin typeface="锐字工房云字库细圆GBK" panose="02010604000000000000" pitchFamily="2" charset="-122"/>
                <a:ea typeface="锐字工房云字库细圆GBK" panose="02010604000000000000" pitchFamily="2" charset="-122"/>
                <a:cs typeface="Times New Roman" panose="02020603050405020304" pitchFamily="18" charset="0"/>
              </a:endParaRPr>
            </a:p>
          </p:txBody>
        </p:sp>
        <p:sp>
          <p:nvSpPr>
            <p:cNvPr id="15" name="矩形 14"/>
            <p:cNvSpPr/>
            <p:nvPr/>
          </p:nvSpPr>
          <p:spPr>
            <a:xfrm>
              <a:off x="5674856" y="1797784"/>
              <a:ext cx="1426264" cy="646331"/>
            </a:xfrm>
            <a:prstGeom prst="rect">
              <a:avLst/>
            </a:prstGeom>
          </p:spPr>
          <p:txBody>
            <a:bodyPr wrap="square">
              <a:spAutoFit/>
            </a:bodyPr>
            <a:lstStyle/>
            <a:p>
              <a:pPr lvl="0"/>
              <a:r>
                <a:rPr lang="zh-CN" altLang="en-US" sz="3600" b="1" kern="100" dirty="0">
                  <a:solidFill>
                    <a:srgbClr val="50717F"/>
                  </a:solidFill>
                  <a:latin typeface="锐字工房云字库细圆GBK" panose="02010604000000000000" pitchFamily="2" charset="-122"/>
                  <a:ea typeface="锐字工房云字库细圆GBK" panose="02010604000000000000" pitchFamily="2" charset="-122"/>
                  <a:cs typeface="Times New Roman" panose="02020603050405020304" pitchFamily="18" charset="0"/>
                </a:rPr>
                <a:t>标题</a:t>
              </a:r>
              <a:endParaRPr lang="zh-CN" altLang="zh-CN" sz="2000" b="1" kern="100" dirty="0">
                <a:solidFill>
                  <a:srgbClr val="50717F"/>
                </a:solidFill>
                <a:latin typeface="锐字工房云字库细圆GBK" panose="02010604000000000000" pitchFamily="2" charset="-122"/>
                <a:ea typeface="锐字工房云字库细圆GBK" panose="02010604000000000000"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MH" val="20170729143113"/>
  <p:tag name="MH_LIBRARY" val="CONTENTS"/>
  <p:tag name="MH_TYPE" val="ENTRY"/>
  <p:tag name="ID" val="545840"/>
  <p:tag name="MH_ORDER" val="4"/>
  <p:tag name="PA" val="v3.2.0"/>
</p:tagLst>
</file>

<file path=ppt/tags/tag11.xml><?xml version="1.0" encoding="utf-8"?>
<p:tagLst xmlns:p="http://schemas.openxmlformats.org/presentationml/2006/main">
  <p:tag name="MH" val="20170729143113"/>
  <p:tag name="MH_LIBRARY" val="CONTENTS"/>
  <p:tag name="MH_TYPE" val="OTHERS"/>
  <p:tag name="ID" val="545840"/>
  <p:tag name="PA" val="v3.2.0"/>
</p:tagLst>
</file>

<file path=ppt/tags/tag12.xml><?xml version="1.0" encoding="utf-8"?>
<p:tagLst xmlns:p="http://schemas.openxmlformats.org/presentationml/2006/main">
  <p:tag name="MH" val="20170729143113"/>
  <p:tag name="MH_LIBRARY" val="CONTENTS"/>
  <p:tag name="MH_TYPE" val="OTHERS"/>
  <p:tag name="ID" val="545840"/>
  <p:tag name="PA" val="v3.2.0"/>
</p:tagLst>
</file>

<file path=ppt/tags/tag13.xml><?xml version="1.0" encoding="utf-8"?>
<p:tagLst xmlns:p="http://schemas.openxmlformats.org/presentationml/2006/main">
  <p:tag name="MH" val="20170729143113"/>
  <p:tag name="MH_LIBRARY" val="CONTENTS"/>
  <p:tag name="MH_TYPE" val="OTHERS"/>
  <p:tag name="ID" val="545840"/>
  <p:tag name="PA" val="v3.2.0"/>
</p:tagLst>
</file>

<file path=ppt/tags/tag14.xml><?xml version="1.0" encoding="utf-8"?>
<p:tagLst xmlns:p="http://schemas.openxmlformats.org/presentationml/2006/main">
  <p:tag name="MH" val="20170729143113"/>
  <p:tag name="MH_LIBRARY" val="CONTENTS"/>
  <p:tag name="MH_TYPE" val="OTHERS"/>
  <p:tag name="ID" val="545840"/>
  <p:tag name="PA" val="v3.2.0"/>
</p:tagLst>
</file>

<file path=ppt/tags/tag15.xml><?xml version="1.0" encoding="utf-8"?>
<p:tagLst xmlns:p="http://schemas.openxmlformats.org/presentationml/2006/main">
  <p:tag name="MH" val="20170729143113"/>
  <p:tag name="MH_LIBRARY" val="CONTENTS"/>
  <p:tag name="MH_TYPE" val="OTHERS"/>
  <p:tag name="ID" val="545840"/>
</p:tagLst>
</file>

<file path=ppt/tags/tag16.xml><?xml version="1.0" encoding="utf-8"?>
<p:tagLst xmlns:p="http://schemas.openxmlformats.org/presentationml/2006/main">
  <p:tag name="MH" val="20170729143113"/>
  <p:tag name="MH_LIBRARY" val="CONTENTS"/>
  <p:tag name="MH_TYPE" val="OTHERS"/>
  <p:tag name="ID" val="545840"/>
  <p:tag name="PA" val="v3.2.0"/>
</p:tagLst>
</file>

<file path=ppt/tags/tag17.xml><?xml version="1.0" encoding="utf-8"?>
<p:tagLst xmlns:p="http://schemas.openxmlformats.org/presentationml/2006/main">
  <p:tag name="MH" val="20170729143113"/>
  <p:tag name="MH_LIBRARY" val="CONTENTS"/>
  <p:tag name="MH_TYPE" val="OTHERS"/>
  <p:tag name="ID" val="545840"/>
  <p:tag name="PA" val="v3.2.0"/>
</p:tagLst>
</file>

<file path=ppt/tags/tag18.xml><?xml version="1.0" encoding="utf-8"?>
<p:tagLst xmlns:p="http://schemas.openxmlformats.org/presentationml/2006/main">
  <p:tag name="MH" val="20170729143113"/>
  <p:tag name="MH_LIBRARY" val="CONTENTS"/>
  <p:tag name="MH_TYPE" val="OTHERS"/>
  <p:tag name="ID" val="545840"/>
  <p:tag name="PA" val="v3.2.0"/>
</p:tagLst>
</file>

<file path=ppt/tags/tag19.xml><?xml version="1.0" encoding="utf-8"?>
<p:tagLst xmlns:p="http://schemas.openxmlformats.org/presentationml/2006/main">
  <p:tag name="MH" val="20170729143113"/>
  <p:tag name="MH_LIBRARY" val="CONTENTS"/>
  <p:tag name="MH_TYPE" val="OTHERS"/>
  <p:tag name="ID" val="54584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MH" val="20170729143113"/>
  <p:tag name="MH_LIBRARY" val="CONTENTS"/>
  <p:tag name="MH_TYPE" val="OTHERS"/>
  <p:tag name="ID" val="545840"/>
</p:tagLst>
</file>

<file path=ppt/tags/tag21.xml><?xml version="1.0" encoding="utf-8"?>
<p:tagLst xmlns:p="http://schemas.openxmlformats.org/presentationml/2006/main">
  <p:tag name="MH" val="20170729143113"/>
  <p:tag name="MH_LIBRARY" val="CONTENTS"/>
  <p:tag name="MH_TYPE" val="TITLE"/>
  <p:tag name="ID" val="545840"/>
</p:tagLst>
</file>

<file path=ppt/tags/tag22.xml><?xml version="1.0" encoding="utf-8"?>
<p:tagLst xmlns:p="http://schemas.openxmlformats.org/presentationml/2006/main">
  <p:tag name="MH" val="20170729143113"/>
  <p:tag name="MH_LIBRARY" val="CONTENTS"/>
  <p:tag name="MH_TYPE" val="OTHERS"/>
  <p:tag name="ID" val="545840"/>
  <p:tag name="PA" val="v3.2.0"/>
</p:tagLst>
</file>

<file path=ppt/tags/tag23.xml><?xml version="1.0" encoding="utf-8"?>
<p:tagLst xmlns:p="http://schemas.openxmlformats.org/presentationml/2006/main">
  <p:tag name="MH" val="20170729143113"/>
  <p:tag name="MH_LIBRARY" val="CONTENTS"/>
  <p:tag name="MH_TYPE" val="NUMBER"/>
  <p:tag name="ID" val="545840"/>
  <p:tag name="MH_ORDER" val="NUMBER"/>
  <p:tag name="PA" val="v3.2.0"/>
</p:tagLst>
</file>

<file path=ppt/tags/tag24.xml><?xml version="1.0" encoding="utf-8"?>
<p:tagLst xmlns:p="http://schemas.openxmlformats.org/presentationml/2006/main">
  <p:tag name="MH" val="20170721170040"/>
  <p:tag name="MH_LIBRARY" val="CONTENTS"/>
  <p:tag name="MH_TYPE" val="TITLE"/>
  <p:tag name="ID" val="626775"/>
  <p:tag name="MH_ORDER" val="NUMBER"/>
</p:tagLst>
</file>

<file path=ppt/tags/tag25.xml><?xml version="1.0" encoding="utf-8"?>
<p:tagLst xmlns:p="http://schemas.openxmlformats.org/presentationml/2006/main">
  <p:tag name="MH" val="20170801161127"/>
  <p:tag name="MH_LIBRARY" val="CONTENTS"/>
  <p:tag name="MH_TYPE" val="NUMBER"/>
  <p:tag name="ID" val="626775"/>
  <p:tag name="MH_ORDER" val="1"/>
</p:tagLst>
</file>

<file path=ppt/tags/tag26.xml><?xml version="1.0" encoding="utf-8"?>
<p:tagLst xmlns:p="http://schemas.openxmlformats.org/presentationml/2006/main">
  <p:tag name="MH" val="20170801161127"/>
  <p:tag name="MH_LIBRARY" val="CONTENTS"/>
  <p:tag name="MH_TYPE" val="NUMBER"/>
  <p:tag name="ID" val="626775"/>
  <p:tag name="MH_ORDER" val="1"/>
</p:tagLst>
</file>

<file path=ppt/tags/tag27.xml><?xml version="1.0" encoding="utf-8"?>
<p:tagLst xmlns:p="http://schemas.openxmlformats.org/presentationml/2006/main">
  <p:tag name="MH" val="20170801161127"/>
  <p:tag name="MH_LIBRARY" val="CONTENTS"/>
  <p:tag name="MH_TYPE" val="NUMBER"/>
  <p:tag name="ID" val="626775"/>
  <p:tag name="MH_ORDER" val="1"/>
</p:tagLst>
</file>

<file path=ppt/tags/tag28.xml><?xml version="1.0" encoding="utf-8"?>
<p:tagLst xmlns:p="http://schemas.openxmlformats.org/presentationml/2006/main">
  <p:tag name="MH" val="20170801161127"/>
  <p:tag name="MH_LIBRARY" val="CONTENTS"/>
  <p:tag name="MH_TYPE" val="NUMBER"/>
  <p:tag name="ID" val="626775"/>
  <p:tag name="MH_ORDER" val="1"/>
</p:tagLst>
</file>

<file path=ppt/tags/tag29.xml><?xml version="1.0" encoding="utf-8"?>
<p:tagLst xmlns:p="http://schemas.openxmlformats.org/presentationml/2006/main">
  <p:tag name="MH" val="20160615114644"/>
  <p:tag name="MH_LIBRARY" val="GRAPHIC"/>
  <p:tag name="MH_TYPE" val="Other"/>
  <p:tag name="MH_ORDER" val="1"/>
</p:tagLst>
</file>

<file path=ppt/tags/tag3.xml><?xml version="1.0" encoding="utf-8"?>
<p:tagLst xmlns:p="http://schemas.openxmlformats.org/presentationml/2006/main">
  <p:tag name="MH" val="20170729143113"/>
  <p:tag name="MH_LIBRARY" val="CONTENTS"/>
  <p:tag name="MH_TYPE" val="NUMBER"/>
  <p:tag name="ID" val="545840"/>
  <p:tag name="MH_ORDER" val="1"/>
  <p:tag name="PA" val="v3.2.0"/>
</p:tagLst>
</file>

<file path=ppt/tags/tag30.xml><?xml version="1.0" encoding="utf-8"?>
<p:tagLst xmlns:p="http://schemas.openxmlformats.org/presentationml/2006/main">
  <p:tag name="MH" val="20160615114644"/>
  <p:tag name="MH_LIBRARY" val="GRAPHIC"/>
  <p:tag name="MH_TYPE" val="Other"/>
  <p:tag name="MH_ORDER" val="2"/>
</p:tagLst>
</file>

<file path=ppt/tags/tag31.xml><?xml version="1.0" encoding="utf-8"?>
<p:tagLst xmlns:p="http://schemas.openxmlformats.org/presentationml/2006/main">
  <p:tag name="MH" val="20160615114644"/>
  <p:tag name="MH_LIBRARY" val="GRAPHIC"/>
  <p:tag name="MH_TYPE" val="Other"/>
  <p:tag name="MH_ORDER" val="3"/>
</p:tagLst>
</file>

<file path=ppt/tags/tag32.xml><?xml version="1.0" encoding="utf-8"?>
<p:tagLst xmlns:p="http://schemas.openxmlformats.org/presentationml/2006/main">
  <p:tag name="MH" val="20160615114644"/>
  <p:tag name="MH_LIBRARY" val="GRAPHIC"/>
  <p:tag name="MH_TYPE" val="Other"/>
  <p:tag name="MH_ORDER" val="4"/>
</p:tagLst>
</file>

<file path=ppt/tags/tag33.xml><?xml version="1.0" encoding="utf-8"?>
<p:tagLst xmlns:p="http://schemas.openxmlformats.org/presentationml/2006/main">
  <p:tag name="MH" val="20160615114644"/>
  <p:tag name="MH_LIBRARY" val="GRAPHIC"/>
  <p:tag name="MH_TYPE" val="Other"/>
  <p:tag name="MH_ORDER" val="5"/>
</p:tagLst>
</file>

<file path=ppt/tags/tag34.xml><?xml version="1.0" encoding="utf-8"?>
<p:tagLst xmlns:p="http://schemas.openxmlformats.org/presentationml/2006/main">
  <p:tag name="MH" val="20160615114644"/>
  <p:tag name="MH_LIBRARY" val="GRAPHIC"/>
  <p:tag name="MH_TYPE" val="Other"/>
  <p:tag name="MH_ORDER" val="6"/>
</p:tagLst>
</file>

<file path=ppt/tags/tag35.xml><?xml version="1.0" encoding="utf-8"?>
<p:tagLst xmlns:p="http://schemas.openxmlformats.org/presentationml/2006/main">
  <p:tag name="MH" val="20160615114644"/>
  <p:tag name="MH_LIBRARY" val="GRAPHIC"/>
  <p:tag name="MH_TYPE" val="Other"/>
  <p:tag name="MH_ORDER" val="7"/>
</p:tagLst>
</file>

<file path=ppt/tags/tag36.xml><?xml version="1.0" encoding="utf-8"?>
<p:tagLst xmlns:p="http://schemas.openxmlformats.org/presentationml/2006/main">
  <p:tag name="MH" val="20160615114644"/>
  <p:tag name="MH_LIBRARY" val="GRAPHIC"/>
  <p:tag name="MH_TYPE" val="Other"/>
  <p:tag name="MH_ORDER" val="8"/>
</p:tagLst>
</file>

<file path=ppt/tags/tag37.xml><?xml version="1.0" encoding="utf-8"?>
<p:tagLst xmlns:p="http://schemas.openxmlformats.org/presentationml/2006/main">
  <p:tag name="MH" val="20160615114644"/>
  <p:tag name="MH_LIBRARY" val="GRAPHIC"/>
  <p:tag name="MH_TYPE" val="Other"/>
  <p:tag name="MH_ORDER" val="9"/>
</p:tagLst>
</file>

<file path=ppt/tags/tag38.xml><?xml version="1.0" encoding="utf-8"?>
<p:tagLst xmlns:p="http://schemas.openxmlformats.org/presentationml/2006/main">
  <p:tag name="MH" val="20160615114644"/>
  <p:tag name="MH_LIBRARY" val="GRAPHIC"/>
  <p:tag name="MH_TYPE" val="Other"/>
  <p:tag name="MH_ORDER" val="10"/>
</p:tagLst>
</file>

<file path=ppt/tags/tag39.xml><?xml version="1.0" encoding="utf-8"?>
<p:tagLst xmlns:p="http://schemas.openxmlformats.org/presentationml/2006/main">
  <p:tag name="MH" val="20170801161127"/>
  <p:tag name="MH_LIBRARY" val="CONTENTS"/>
  <p:tag name="MH_TYPE" val="NUMBER"/>
  <p:tag name="ID" val="626775"/>
  <p:tag name="MH_ORDER" val="1"/>
</p:tagLst>
</file>

<file path=ppt/tags/tag4.xml><?xml version="1.0" encoding="utf-8"?>
<p:tagLst xmlns:p="http://schemas.openxmlformats.org/presentationml/2006/main">
  <p:tag name="MH" val="20170729143113"/>
  <p:tag name="MH_LIBRARY" val="CONTENTS"/>
  <p:tag name="MH_TYPE" val="ENTRY"/>
  <p:tag name="ID" val="545840"/>
  <p:tag name="MH_ORDER" val="1"/>
  <p:tag name="PA" val="v3.2.0"/>
</p:tagLst>
</file>

<file path=ppt/tags/tag40.xml><?xml version="1.0" encoding="utf-8"?>
<p:tagLst xmlns:p="http://schemas.openxmlformats.org/presentationml/2006/main">
  <p:tag name="MH" val="20170801161127"/>
  <p:tag name="MH_LIBRARY" val="CONTENTS"/>
  <p:tag name="MH_TYPE" val="NUMBER"/>
  <p:tag name="ID" val="626775"/>
  <p:tag name="MH_ORDER" val="1"/>
</p:tagLst>
</file>

<file path=ppt/tags/tag41.xml><?xml version="1.0" encoding="utf-8"?>
<p:tagLst xmlns:p="http://schemas.openxmlformats.org/presentationml/2006/main">
  <p:tag name="MH" val="20170801161127"/>
  <p:tag name="MH_LIBRARY" val="CONTENTS"/>
  <p:tag name="MH_TYPE" val="NUMBER"/>
  <p:tag name="ID" val="626775"/>
  <p:tag name="MH_ORDER" val="1"/>
</p:tagLst>
</file>

<file path=ppt/tags/tag42.xml><?xml version="1.0" encoding="utf-8"?>
<p:tagLst xmlns:p="http://schemas.openxmlformats.org/presentationml/2006/main">
  <p:tag name="MH" val="20170801161127"/>
  <p:tag name="MH_LIBRARY" val="CONTENTS"/>
  <p:tag name="MH_TYPE" val="NUMBER"/>
  <p:tag name="ID" val="626775"/>
  <p:tag name="MH_ORDER" val="1"/>
</p:tagLst>
</file>

<file path=ppt/tags/tag43.xml><?xml version="1.0" encoding="utf-8"?>
<p:tagLst xmlns:p="http://schemas.openxmlformats.org/presentationml/2006/main">
  <p:tag name="MH" val="20170729143113"/>
  <p:tag name="MH_LIBRARY" val="CONTENTS"/>
  <p:tag name="MH_TYPE" val="TITLE"/>
  <p:tag name="ID" val="545840"/>
</p:tagLst>
</file>

<file path=ppt/tags/tag44.xml><?xml version="1.0" encoding="utf-8"?>
<p:tagLst xmlns:p="http://schemas.openxmlformats.org/presentationml/2006/main">
  <p:tag name="MH" val="20170729143113"/>
  <p:tag name="MH_LIBRARY" val="CONTENTS"/>
  <p:tag name="MH_TYPE" val="OTHERS"/>
  <p:tag name="ID" val="545840"/>
  <p:tag name="PA" val="v3.2.0"/>
</p:tagLst>
</file>

<file path=ppt/tags/tag45.xml><?xml version="1.0" encoding="utf-8"?>
<p:tagLst xmlns:p="http://schemas.openxmlformats.org/presentationml/2006/main">
  <p:tag name="MH" val="20170729143113"/>
  <p:tag name="MH_LIBRARY" val="CONTENTS"/>
  <p:tag name="MH_TYPE" val="NUMBER"/>
  <p:tag name="ID" val="545840"/>
  <p:tag name="MH_ORDER" val="NUMBER"/>
  <p:tag name="PA" val="v3.2.0"/>
</p:tagLst>
</file>

<file path=ppt/tags/tag46.xml><?xml version="1.0" encoding="utf-8"?>
<p:tagLst xmlns:p="http://schemas.openxmlformats.org/presentationml/2006/main">
  <p:tag name="MH" val="20170721170040"/>
  <p:tag name="MH_LIBRARY" val="CONTENTS"/>
  <p:tag name="MH_TYPE" val="TITLE"/>
  <p:tag name="ID" val="626775"/>
  <p:tag name="MH_ORDER" val="NUMBER"/>
</p:tagLst>
</file>

<file path=ppt/tags/tag47.xml><?xml version="1.0" encoding="utf-8"?>
<p:tagLst xmlns:p="http://schemas.openxmlformats.org/presentationml/2006/main">
  <p:tag name="MH" val="20170801161127"/>
  <p:tag name="MH_LIBRARY" val="CONTENTS"/>
  <p:tag name="MH_TYPE" val="NUMBER"/>
  <p:tag name="ID" val="626775"/>
  <p:tag name="MH_ORDER" val="1"/>
</p:tagLst>
</file>

<file path=ppt/tags/tag48.xml><?xml version="1.0" encoding="utf-8"?>
<p:tagLst xmlns:p="http://schemas.openxmlformats.org/presentationml/2006/main">
  <p:tag name="MH" val="20170801161127"/>
  <p:tag name="MH_LIBRARY" val="CONTENTS"/>
  <p:tag name="MH_TYPE" val="NUMBER"/>
  <p:tag name="ID" val="626775"/>
  <p:tag name="MH_ORDER" val="1"/>
</p:tagLst>
</file>

<file path=ppt/tags/tag49.xml><?xml version="1.0" encoding="utf-8"?>
<p:tagLst xmlns:p="http://schemas.openxmlformats.org/presentationml/2006/main">
  <p:tag name="MH" val="20170801161127"/>
  <p:tag name="MH_LIBRARY" val="CONTENTS"/>
  <p:tag name="MH_TYPE" val="NUMBER"/>
  <p:tag name="ID" val="626775"/>
  <p:tag name="MH_ORDER" val="1"/>
</p:tagLst>
</file>

<file path=ppt/tags/tag5.xml><?xml version="1.0" encoding="utf-8"?>
<p:tagLst xmlns:p="http://schemas.openxmlformats.org/presentationml/2006/main">
  <p:tag name="MH" val="20170729143113"/>
  <p:tag name="MH_LIBRARY" val="CONTENTS"/>
  <p:tag name="MH_TYPE" val="NUMBER"/>
  <p:tag name="ID" val="545840"/>
  <p:tag name="MH_ORDER" val="2"/>
  <p:tag name="PA" val="v3.2.0"/>
</p:tagLst>
</file>

<file path=ppt/tags/tag50.xml><?xml version="1.0" encoding="utf-8"?>
<p:tagLst xmlns:p="http://schemas.openxmlformats.org/presentationml/2006/main">
  <p:tag name="MH" val="20170801161127"/>
  <p:tag name="MH_LIBRARY" val="CONTENTS"/>
  <p:tag name="MH_TYPE" val="NUMBER"/>
  <p:tag name="ID" val="626775"/>
  <p:tag name="MH_ORDER" val="1"/>
</p:tagLst>
</file>

<file path=ppt/tags/tag51.xml><?xml version="1.0" encoding="utf-8"?>
<p:tagLst xmlns:p="http://schemas.openxmlformats.org/presentationml/2006/main">
  <p:tag name="MH" val="20170801161127"/>
  <p:tag name="MH_LIBRARY" val="CONTENTS"/>
  <p:tag name="MH_TYPE" val="NUMBER"/>
  <p:tag name="ID" val="626775"/>
  <p:tag name="MH_ORDER" val="1"/>
</p:tagLst>
</file>

<file path=ppt/tags/tag52.xml><?xml version="1.0" encoding="utf-8"?>
<p:tagLst xmlns:p="http://schemas.openxmlformats.org/presentationml/2006/main">
  <p:tag name="MH" val="20170801161127"/>
  <p:tag name="MH_LIBRARY" val="CONTENTS"/>
  <p:tag name="MH_TYPE" val="NUMBER"/>
  <p:tag name="ID" val="626775"/>
  <p:tag name="MH_ORDER" val="1"/>
</p:tagLst>
</file>

<file path=ppt/tags/tag53.xml><?xml version="1.0" encoding="utf-8"?>
<p:tagLst xmlns:p="http://schemas.openxmlformats.org/presentationml/2006/main">
  <p:tag name="MH" val="20170729143113"/>
  <p:tag name="MH_LIBRARY" val="CONTENTS"/>
  <p:tag name="MH_TYPE" val="TITLE"/>
  <p:tag name="ID" val="545840"/>
</p:tagLst>
</file>

<file path=ppt/tags/tag54.xml><?xml version="1.0" encoding="utf-8"?>
<p:tagLst xmlns:p="http://schemas.openxmlformats.org/presentationml/2006/main">
  <p:tag name="MH" val="20170729143113"/>
  <p:tag name="MH_LIBRARY" val="CONTENTS"/>
  <p:tag name="MH_TYPE" val="OTHERS"/>
  <p:tag name="ID" val="545840"/>
  <p:tag name="PA" val="v3.2.0"/>
</p:tagLst>
</file>

<file path=ppt/tags/tag55.xml><?xml version="1.0" encoding="utf-8"?>
<p:tagLst xmlns:p="http://schemas.openxmlformats.org/presentationml/2006/main">
  <p:tag name="MH" val="20170729143113"/>
  <p:tag name="MH_LIBRARY" val="CONTENTS"/>
  <p:tag name="MH_TYPE" val="NUMBER"/>
  <p:tag name="ID" val="545840"/>
  <p:tag name="MH_ORDER" val="NUMBER"/>
  <p:tag name="PA" val="v3.2.0"/>
</p:tagLst>
</file>

<file path=ppt/tags/tag56.xml><?xml version="1.0" encoding="utf-8"?>
<p:tagLst xmlns:p="http://schemas.openxmlformats.org/presentationml/2006/main">
  <p:tag name="MH" val="20170721170040"/>
  <p:tag name="MH_LIBRARY" val="CONTENTS"/>
  <p:tag name="MH_TYPE" val="TITLE"/>
  <p:tag name="ID" val="626775"/>
  <p:tag name="MH_ORDER" val="NUMBER"/>
</p:tagLst>
</file>

<file path=ppt/tags/tag57.xml><?xml version="1.0" encoding="utf-8"?>
<p:tagLst xmlns:p="http://schemas.openxmlformats.org/presentationml/2006/main">
  <p:tag name="MH" val="20170801161127"/>
  <p:tag name="MH_LIBRARY" val="CONTENTS"/>
  <p:tag name="MH_TYPE" val="NUMBER"/>
  <p:tag name="ID" val="626775"/>
  <p:tag name="MH_ORDER" val="1"/>
</p:tagLst>
</file>

<file path=ppt/tags/tag58.xml><?xml version="1.0" encoding="utf-8"?>
<p:tagLst xmlns:p="http://schemas.openxmlformats.org/presentationml/2006/main">
  <p:tag name="MH" val="20170801161127"/>
  <p:tag name="MH_LIBRARY" val="CONTENTS"/>
  <p:tag name="MH_TYPE" val="NUMBER"/>
  <p:tag name="ID" val="626775"/>
  <p:tag name="MH_ORDER" val="1"/>
</p:tagLst>
</file>

<file path=ppt/tags/tag59.xml><?xml version="1.0" encoding="utf-8"?>
<p:tagLst xmlns:p="http://schemas.openxmlformats.org/presentationml/2006/main">
  <p:tag name="MH" val="20160615111638"/>
  <p:tag name="MH_LIBRARY" val="GRAPHIC"/>
  <p:tag name="MH_TYPE" val="SubTitle"/>
  <p:tag name="MH_ORDER" val="1"/>
</p:tagLst>
</file>

<file path=ppt/tags/tag6.xml><?xml version="1.0" encoding="utf-8"?>
<p:tagLst xmlns:p="http://schemas.openxmlformats.org/presentationml/2006/main">
  <p:tag name="MH" val="20170729143113"/>
  <p:tag name="MH_LIBRARY" val="CONTENTS"/>
  <p:tag name="MH_TYPE" val="ENTRY"/>
  <p:tag name="ID" val="545840"/>
  <p:tag name="MH_ORDER" val="2"/>
  <p:tag name="PA" val="v3.2.0"/>
</p:tagLst>
</file>

<file path=ppt/tags/tag60.xml><?xml version="1.0" encoding="utf-8"?>
<p:tagLst xmlns:p="http://schemas.openxmlformats.org/presentationml/2006/main">
  <p:tag name="MH" val="20160615111638"/>
  <p:tag name="MH_LIBRARY" val="GRAPHIC"/>
  <p:tag name="MH_TYPE" val="Other"/>
  <p:tag name="MH_ORDER" val="1"/>
</p:tagLst>
</file>

<file path=ppt/tags/tag61.xml><?xml version="1.0" encoding="utf-8"?>
<p:tagLst xmlns:p="http://schemas.openxmlformats.org/presentationml/2006/main">
  <p:tag name="MH" val="20160615111638"/>
  <p:tag name="MH_LIBRARY" val="GRAPHIC"/>
  <p:tag name="MH_TYPE" val="SubTitle"/>
  <p:tag name="MH_ORDER" val="2"/>
</p:tagLst>
</file>

<file path=ppt/tags/tag62.xml><?xml version="1.0" encoding="utf-8"?>
<p:tagLst xmlns:p="http://schemas.openxmlformats.org/presentationml/2006/main">
  <p:tag name="MH" val="20160615111638"/>
  <p:tag name="MH_LIBRARY" val="GRAPHIC"/>
  <p:tag name="MH_TYPE" val="Other"/>
  <p:tag name="MH_ORDER" val="2"/>
</p:tagLst>
</file>

<file path=ppt/tags/tag63.xml><?xml version="1.0" encoding="utf-8"?>
<p:tagLst xmlns:p="http://schemas.openxmlformats.org/presentationml/2006/main">
  <p:tag name="MH" val="20160615111638"/>
  <p:tag name="MH_LIBRARY" val="GRAPHIC"/>
  <p:tag name="MH_TYPE" val="SubTitle"/>
  <p:tag name="MH_ORDER" val="3"/>
</p:tagLst>
</file>

<file path=ppt/tags/tag64.xml><?xml version="1.0" encoding="utf-8"?>
<p:tagLst xmlns:p="http://schemas.openxmlformats.org/presentationml/2006/main">
  <p:tag name="MH" val="20160615111638"/>
  <p:tag name="MH_LIBRARY" val="GRAPHIC"/>
  <p:tag name="MH_TYPE" val="Other"/>
  <p:tag name="MH_ORDER" val="3"/>
</p:tagLst>
</file>

<file path=ppt/tags/tag65.xml><?xml version="1.0" encoding="utf-8"?>
<p:tagLst xmlns:p="http://schemas.openxmlformats.org/presentationml/2006/main">
  <p:tag name="MH" val="20160615111638"/>
  <p:tag name="MH_LIBRARY" val="GRAPHIC"/>
  <p:tag name="MH_TYPE" val="SubTitle"/>
  <p:tag name="MH_ORDER" val="4"/>
</p:tagLst>
</file>

<file path=ppt/tags/tag66.xml><?xml version="1.0" encoding="utf-8"?>
<p:tagLst xmlns:p="http://schemas.openxmlformats.org/presentationml/2006/main">
  <p:tag name="MH" val="20160615111638"/>
  <p:tag name="MH_LIBRARY" val="GRAPHIC"/>
  <p:tag name="MH_TYPE" val="Other"/>
  <p:tag name="MH_ORDER" val="4"/>
</p:tagLst>
</file>

<file path=ppt/tags/tag67.xml><?xml version="1.0" encoding="utf-8"?>
<p:tagLst xmlns:p="http://schemas.openxmlformats.org/presentationml/2006/main">
  <p:tag name="MH" val="20170801161127"/>
  <p:tag name="MH_LIBRARY" val="CONTENTS"/>
  <p:tag name="MH_TYPE" val="NUMBER"/>
  <p:tag name="ID" val="626775"/>
  <p:tag name="MH_ORDER" val="1"/>
</p:tagLst>
</file>

<file path=ppt/tags/tag68.xml><?xml version="1.0" encoding="utf-8"?>
<p:tagLst xmlns:p="http://schemas.openxmlformats.org/presentationml/2006/main">
  <p:tag name="MH" val="20170801161127"/>
  <p:tag name="MH_LIBRARY" val="CONTENTS"/>
  <p:tag name="MH_TYPE" val="NUMBER"/>
  <p:tag name="ID" val="626775"/>
  <p:tag name="MH_ORDER" val="1"/>
</p:tagLst>
</file>

<file path=ppt/tags/tag69.xml><?xml version="1.0" encoding="utf-8"?>
<p:tagLst xmlns:p="http://schemas.openxmlformats.org/presentationml/2006/main">
  <p:tag name="MH" val="20170801161127"/>
  <p:tag name="MH_LIBRARY" val="CONTENTS"/>
  <p:tag name="MH_TYPE" val="NUMBER"/>
  <p:tag name="ID" val="626775"/>
  <p:tag name="MH_ORDER" val="1"/>
</p:tagLst>
</file>

<file path=ppt/tags/tag7.xml><?xml version="1.0" encoding="utf-8"?>
<p:tagLst xmlns:p="http://schemas.openxmlformats.org/presentationml/2006/main">
  <p:tag name="MH" val="20170729143113"/>
  <p:tag name="MH_LIBRARY" val="CONTENTS"/>
  <p:tag name="MH_TYPE" val="NUMBER"/>
  <p:tag name="ID" val="545840"/>
  <p:tag name="MH_ORDER" val="3"/>
  <p:tag name="PA" val="v3.2.0"/>
</p:tagLst>
</file>

<file path=ppt/tags/tag70.xml><?xml version="1.0" encoding="utf-8"?>
<p:tagLst xmlns:p="http://schemas.openxmlformats.org/presentationml/2006/main">
  <p:tag name="MH" val="20170801161127"/>
  <p:tag name="MH_LIBRARY" val="CONTENTS"/>
  <p:tag name="MH_TYPE" val="NUMBER"/>
  <p:tag name="ID" val="626775"/>
  <p:tag name="MH_ORDER" val="1"/>
</p:tagLst>
</file>

<file path=ppt/tags/tag71.xml><?xml version="1.0" encoding="utf-8"?>
<p:tagLst xmlns:p="http://schemas.openxmlformats.org/presentationml/2006/main">
  <p:tag name="MH" val="20170801161127"/>
  <p:tag name="MH_LIBRARY" val="CONTENTS"/>
  <p:tag name="MH_TYPE" val="NUMBER"/>
  <p:tag name="ID" val="626775"/>
  <p:tag name="MH_ORDER" val="1"/>
</p:tagLst>
</file>

<file path=ppt/tags/tag72.xml><?xml version="1.0" encoding="utf-8"?>
<p:tagLst xmlns:p="http://schemas.openxmlformats.org/presentationml/2006/main">
  <p:tag name="MH" val="20170801161127"/>
  <p:tag name="MH_LIBRARY" val="CONTENTS"/>
  <p:tag name="MH_TYPE" val="NUMBER"/>
  <p:tag name="ID" val="626775"/>
  <p:tag name="MH_ORDER" val="1"/>
</p:tagLst>
</file>

<file path=ppt/tags/tag73.xml><?xml version="1.0" encoding="utf-8"?>
<p:tagLst xmlns:p="http://schemas.openxmlformats.org/presentationml/2006/main">
  <p:tag name="MH" val="20170729143113"/>
  <p:tag name="MH_LIBRARY" val="CONTENTS"/>
  <p:tag name="MH_TYPE" val="TITLE"/>
  <p:tag name="ID" val="545840"/>
</p:tagLst>
</file>

<file path=ppt/tags/tag74.xml><?xml version="1.0" encoding="utf-8"?>
<p:tagLst xmlns:p="http://schemas.openxmlformats.org/presentationml/2006/main">
  <p:tag name="MH" val="20170729143113"/>
  <p:tag name="MH_LIBRARY" val="CONTENTS"/>
  <p:tag name="MH_TYPE" val="OTHERS"/>
  <p:tag name="ID" val="545840"/>
  <p:tag name="PA" val="v3.2.0"/>
</p:tagLst>
</file>

<file path=ppt/tags/tag75.xml><?xml version="1.0" encoding="utf-8"?>
<p:tagLst xmlns:p="http://schemas.openxmlformats.org/presentationml/2006/main">
  <p:tag name="MH" val="20170729143113"/>
  <p:tag name="MH_LIBRARY" val="CONTENTS"/>
  <p:tag name="MH_TYPE" val="NUMBER"/>
  <p:tag name="ID" val="545840"/>
  <p:tag name="MH_ORDER" val="NUMBER"/>
  <p:tag name="PA" val="v3.2.0"/>
</p:tagLst>
</file>

<file path=ppt/tags/tag76.xml><?xml version="1.0" encoding="utf-8"?>
<p:tagLst xmlns:p="http://schemas.openxmlformats.org/presentationml/2006/main">
  <p:tag name="MH" val="20170721170040"/>
  <p:tag name="MH_LIBRARY" val="CONTENTS"/>
  <p:tag name="MH_TYPE" val="TITLE"/>
  <p:tag name="ID" val="626775"/>
  <p:tag name="MH_ORDER" val="NUMBER"/>
</p:tagLst>
</file>

<file path=ppt/tags/tag77.xml><?xml version="1.0" encoding="utf-8"?>
<p:tagLst xmlns:p="http://schemas.openxmlformats.org/presentationml/2006/main">
  <p:tag name="MH" val="20170801161127"/>
  <p:tag name="MH_LIBRARY" val="CONTENTS"/>
  <p:tag name="MH_TYPE" val="NUMBER"/>
  <p:tag name="ID" val="626775"/>
  <p:tag name="MH_ORDER" val="1"/>
</p:tagLst>
</file>

<file path=ppt/tags/tag78.xml><?xml version="1.0" encoding="utf-8"?>
<p:tagLst xmlns:p="http://schemas.openxmlformats.org/presentationml/2006/main">
  <p:tag name="MH" val="20170801161127"/>
  <p:tag name="MH_LIBRARY" val="CONTENTS"/>
  <p:tag name="MH_TYPE" val="NUMBER"/>
  <p:tag name="ID" val="626775"/>
  <p:tag name="MH_ORDER" val="1"/>
</p:tagLst>
</file>

<file path=ppt/tags/tag79.xml><?xml version="1.0" encoding="utf-8"?>
<p:tagLst xmlns:p="http://schemas.openxmlformats.org/presentationml/2006/main">
  <p:tag name="MH" val="20170801161127"/>
  <p:tag name="MH_LIBRARY" val="CONTENTS"/>
  <p:tag name="MH_TYPE" val="NUMBER"/>
  <p:tag name="ID" val="626775"/>
  <p:tag name="MH_ORDER" val="1"/>
</p:tagLst>
</file>

<file path=ppt/tags/tag8.xml><?xml version="1.0" encoding="utf-8"?>
<p:tagLst xmlns:p="http://schemas.openxmlformats.org/presentationml/2006/main">
  <p:tag name="MH" val="20170729143113"/>
  <p:tag name="MH_LIBRARY" val="CONTENTS"/>
  <p:tag name="MH_TYPE" val="ENTRY"/>
  <p:tag name="ID" val="545840"/>
  <p:tag name="MH_ORDER" val="3"/>
  <p:tag name="PA" val="v3.2.0"/>
</p:tagLst>
</file>

<file path=ppt/tags/tag80.xml><?xml version="1.0" encoding="utf-8"?>
<p:tagLst xmlns:p="http://schemas.openxmlformats.org/presentationml/2006/main">
  <p:tag name="MH" val="20170801161127"/>
  <p:tag name="MH_LIBRARY" val="CONTENTS"/>
  <p:tag name="MH_TYPE" val="NUMBER"/>
  <p:tag name="ID" val="626775"/>
  <p:tag name="MH_ORDER" val="1"/>
</p:tagLst>
</file>

<file path=ppt/tags/tag81.xml><?xml version="1.0" encoding="utf-8"?>
<p:tagLst xmlns:p="http://schemas.openxmlformats.org/presentationml/2006/main">
  <p:tag name="MH" val="20170801161127"/>
  <p:tag name="MH_LIBRARY" val="CONTENTS"/>
  <p:tag name="MH_TYPE" val="NUMBER"/>
  <p:tag name="ID" val="626775"/>
  <p:tag name="MH_ORDER" val="1"/>
</p:tagLst>
</file>

<file path=ppt/tags/tag82.xml><?xml version="1.0" encoding="utf-8"?>
<p:tagLst xmlns:p="http://schemas.openxmlformats.org/presentationml/2006/main">
  <p:tag name="MH" val="20170801161127"/>
  <p:tag name="MH_LIBRARY" val="CONTENTS"/>
  <p:tag name="MH_TYPE" val="NUMBER"/>
  <p:tag name="ID" val="626775"/>
  <p:tag name="MH_ORDER" val="1"/>
</p:tagLst>
</file>

<file path=ppt/tags/tag83.xml><?xml version="1.0" encoding="utf-8"?>
<p:tagLst xmlns:p="http://schemas.openxmlformats.org/presentationml/2006/main">
  <p:tag name="MH" val="20170801161127"/>
  <p:tag name="MH_LIBRARY" val="CONTENTS"/>
  <p:tag name="MH_TYPE" val="NUMBER"/>
  <p:tag name="ID" val="626775"/>
  <p:tag name="MH_ORDER" val="1"/>
</p:tagLst>
</file>

<file path=ppt/tags/tag84.xml><?xml version="1.0" encoding="utf-8"?>
<p:tagLst xmlns:p="http://schemas.openxmlformats.org/presentationml/2006/main">
  <p:tag name="MH" val="20170801161127"/>
  <p:tag name="MH_LIBRARY" val="CONTENTS"/>
  <p:tag name="MH_TYPE" val="NUMBER"/>
  <p:tag name="ID" val="626775"/>
  <p:tag name="MH_ORDER" val="1"/>
</p:tagLst>
</file>

<file path=ppt/tags/tag85.xml><?xml version="1.0" encoding="utf-8"?>
<p:tagLst xmlns:p="http://schemas.openxmlformats.org/presentationml/2006/main">
  <p:tag name="MH" val="20170801161127"/>
  <p:tag name="MH_LIBRARY" val="CONTENTS"/>
  <p:tag name="MH_TYPE" val="NUMBER"/>
  <p:tag name="ID" val="626775"/>
  <p:tag name="MH_ORDER" val="1"/>
</p:tagLst>
</file>

<file path=ppt/tags/tag86.xml><?xml version="1.0" encoding="utf-8"?>
<p:tagLst xmlns:p="http://schemas.openxmlformats.org/presentationml/2006/main">
  <p:tag name="MH" val="20170801161127"/>
  <p:tag name="MH_LIBRARY" val="CONTENTS"/>
  <p:tag name="MH_TYPE" val="NUMBER"/>
  <p:tag name="ID" val="626775"/>
  <p:tag name="MH_ORDER" val="1"/>
</p:tagLst>
</file>

<file path=ppt/tags/tag87.xml><?xml version="1.0" encoding="utf-8"?>
<p:tagLst xmlns:p="http://schemas.openxmlformats.org/presentationml/2006/main">
  <p:tag name="PA" val="v3.0.0"/>
</p:tagLst>
</file>

<file path=ppt/tags/tag88.xml><?xml version="1.0" encoding="utf-8"?>
<p:tagLst xmlns:p="http://schemas.openxmlformats.org/presentationml/2006/main">
  <p:tag name="PA" val="v3.0.0"/>
</p:tagLst>
</file>

<file path=ppt/tags/tag9.xml><?xml version="1.0" encoding="utf-8"?>
<p:tagLst xmlns:p="http://schemas.openxmlformats.org/presentationml/2006/main">
  <p:tag name="MH" val="20170729143113"/>
  <p:tag name="MH_LIBRARY" val="CONTENTS"/>
  <p:tag name="MH_TYPE" val="NUMBER"/>
  <p:tag name="ID" val="545840"/>
  <p:tag name="MH_ORDER" val="4"/>
  <p:tag name="PA" val="v3.2.0"/>
</p:tagLst>
</file>

<file path=ppt/theme/theme1.xml><?xml version="1.0" encoding="utf-8"?>
<a:theme xmlns:a="http://schemas.openxmlformats.org/drawingml/2006/main" name="好客模板www.haoke.com">
  <a:themeElements>
    <a:clrScheme name="Office">
      <a:dk1>
        <a:srgbClr val="000000"/>
      </a:dk1>
      <a:lt1>
        <a:srgbClr val="FFFFFF"/>
      </a:lt1>
      <a:dk2>
        <a:srgbClr val="44546A"/>
      </a:dk2>
      <a:lt2>
        <a:srgbClr val="E7E6E6"/>
      </a:lt2>
      <a:accent1>
        <a:srgbClr val="2B72A5"/>
      </a:accent1>
      <a:accent2>
        <a:srgbClr val="5A9AC7"/>
      </a:accent2>
      <a:accent3>
        <a:srgbClr val="87B5D6"/>
      </a:accent3>
      <a:accent4>
        <a:srgbClr val="6F4D84"/>
      </a:accent4>
      <a:accent5>
        <a:srgbClr val="88659E"/>
      </a:accent5>
      <a:accent6>
        <a:srgbClr val="AD98BC"/>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2350</Words>
  <Application>WPS 演示</Application>
  <PresentationFormat>宽屏</PresentationFormat>
  <Paragraphs>352</Paragraphs>
  <Slides>23</Slides>
  <Notes>24</Notes>
  <HiddenSlides>0</HiddenSlides>
  <MMClips>2</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宋体</vt:lpstr>
      <vt:lpstr>Wingdings</vt:lpstr>
      <vt:lpstr>逐浪细阁体</vt:lpstr>
      <vt:lpstr>微软雅黑 Light</vt:lpstr>
      <vt:lpstr>锐字工房云字库细圆GBK</vt:lpstr>
      <vt:lpstr>MV Boli</vt:lpstr>
      <vt:lpstr>华文中宋</vt:lpstr>
      <vt:lpstr>华文细黑</vt:lpstr>
      <vt:lpstr>Arial Narrow</vt:lpstr>
      <vt:lpstr>Auraka方黑檀</vt:lpstr>
      <vt:lpstr>Times New Roman</vt:lpstr>
      <vt:lpstr>等线</vt:lpstr>
      <vt:lpstr>微软雅黑</vt:lpstr>
      <vt:lpstr>等线 Light</vt:lpstr>
      <vt:lpstr>Calibri</vt:lpstr>
      <vt:lpstr>黑体</vt:lpstr>
      <vt:lpstr>Arial Unicode MS</vt:lpstr>
      <vt:lpstr>Lucida Handwriting</vt:lpstr>
      <vt:lpstr>Mongolian Baiti</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小清新个人简历介绍ppt模板</dc:title>
  <dc:creator>刘思蜀</dc:creator>
  <cp:lastModifiedBy>一颗苹果</cp:lastModifiedBy>
  <cp:revision>34</cp:revision>
  <dcterms:created xsi:type="dcterms:W3CDTF">2018-02-27T00:50:00Z</dcterms:created>
  <dcterms:modified xsi:type="dcterms:W3CDTF">2021-09-08T09:10:44Z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F9E992C646BB4C84BB1C185247C19606</vt:lpwstr>
  </property>
</Properties>
</file>