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60" r:id="rId7"/>
    <p:sldId id="270" r:id="rId8"/>
    <p:sldId id="259" r:id="rId9"/>
    <p:sldId id="266" r:id="rId10"/>
    <p:sldId id="263" r:id="rId11"/>
    <p:sldId id="271" r:id="rId12"/>
    <p:sldId id="261" r:id="rId13"/>
    <p:sldId id="265" r:id="rId14"/>
    <p:sldId id="272" r:id="rId15"/>
    <p:sldId id="262" r:id="rId16"/>
    <p:sldId id="264" r:id="rId17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微软雅黑" panose="020B0503020204020204" pitchFamily="34" charset="-122"/>
      <p:regular r:id="rId25"/>
    </p:embeddedFont>
    <p:embeddedFont>
      <p:font typeface="等线" panose="02010600030101010101" charset="-122"/>
      <p:regular r:id="rId26"/>
    </p:embeddedFont>
    <p:embeddedFont>
      <p:font typeface="等线 Light" panose="02010600030101010101" charset="-122"/>
      <p:regular r:id="rId2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000"/>
    <a:srgbClr val="AF8E66"/>
    <a:srgbClr val="921D23"/>
    <a:srgbClr val="DBAE8C"/>
    <a:srgbClr val="941100"/>
    <a:srgbClr val="84170E"/>
    <a:srgbClr val="941001"/>
    <a:srgbClr val="E0E0E0"/>
    <a:srgbClr val="252525"/>
    <a:srgbClr val="63A9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618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51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4C1FE2-1ACA-4AD6-8122-579ACD2E0B1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7DB39-3AE4-4339-86F7-04ADF0F9718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37DB39-3AE4-4339-86F7-04ADF0F9718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AF8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E727-DF47-4E97-BE1F-2E7A6BB354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6D36-1D84-425E-B7F6-2F7595E3275F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284018" y="263235"/>
            <a:ext cx="11623964" cy="6352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E727-DF47-4E97-BE1F-2E7A6BB354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6D36-1D84-425E-B7F6-2F7595E327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E727-DF47-4E97-BE1F-2E7A6BB354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6D36-1D84-425E-B7F6-2F7595E327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E727-DF47-4E97-BE1F-2E7A6BB354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6D36-1D84-425E-B7F6-2F7595E327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E727-DF47-4E97-BE1F-2E7A6BB354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6D36-1D84-425E-B7F6-2F7595E327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E727-DF47-4E97-BE1F-2E7A6BB354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6D36-1D84-425E-B7F6-2F7595E327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E727-DF47-4E97-BE1F-2E7A6BB354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6D36-1D84-425E-B7F6-2F7595E327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E727-DF47-4E97-BE1F-2E7A6BB354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6D36-1D84-425E-B7F6-2F7595E327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E727-DF47-4E97-BE1F-2E7A6BB354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6D36-1D84-425E-B7F6-2F7595E327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E727-DF47-4E97-BE1F-2E7A6BB354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6D36-1D84-425E-B7F6-2F7595E327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E727-DF47-4E97-BE1F-2E7A6BB354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36D36-1D84-425E-B7F6-2F7595E327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9E727-DF47-4E97-BE1F-2E7A6BB354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36D36-1D84-425E-B7F6-2F7595E3275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jpe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hdphoto" Target="../media/image15.wdp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74320" y="257695"/>
            <a:ext cx="4630189" cy="6367549"/>
          </a:xfrm>
          <a:prstGeom prst="rect">
            <a:avLst/>
          </a:prstGeom>
          <a:solidFill>
            <a:srgbClr val="921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934" y="1176232"/>
            <a:ext cx="7096878" cy="4688416"/>
          </a:xfrm>
          <a:prstGeom prst="rect">
            <a:avLst/>
          </a:prstGeom>
        </p:spPr>
      </p:pic>
      <p:pic>
        <p:nvPicPr>
          <p:cNvPr id="1026" name="Picture 2" descr="http://img.hb.aicdn.com/686c6563de7017ce524b3e34686c91c4fc20a8c31b21c8-5Y0Zk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61" y="4110934"/>
            <a:ext cx="1656057" cy="1899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组合 20"/>
          <p:cNvGrpSpPr/>
          <p:nvPr/>
        </p:nvGrpSpPr>
        <p:grpSpPr>
          <a:xfrm>
            <a:off x="1850042" y="1342934"/>
            <a:ext cx="739372" cy="2515699"/>
            <a:chOff x="1805349" y="1349171"/>
            <a:chExt cx="1351425" cy="4598199"/>
          </a:xfrm>
        </p:grpSpPr>
        <p:sp>
          <p:nvSpPr>
            <p:cNvPr id="16" name="文本框 15"/>
            <p:cNvSpPr txBox="1"/>
            <p:nvPr/>
          </p:nvSpPr>
          <p:spPr>
            <a:xfrm>
              <a:off x="1805349" y="1349171"/>
              <a:ext cx="1350131" cy="192855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>
              <a:defPPr>
                <a:defRPr lang="zh-CN"/>
              </a:defPPr>
              <a:lvl1pPr>
                <a:defRPr sz="7200" spc="-300">
                  <a:solidFill>
                    <a:schemeClr val="bg1"/>
                  </a:solidFill>
                  <a:latin typeface="字酷堂清楷体" panose="02010601030101010101" pitchFamily="2" charset="-122"/>
                  <a:ea typeface="字酷堂清楷体" panose="02010601030101010101" pitchFamily="2" charset="-122"/>
                </a:defRPr>
              </a:lvl1pPr>
            </a:lstStyle>
            <a:p>
              <a:r>
                <a:rPr lang="zh-CN" altLang="en-US" sz="3600" dirty="0"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rPr>
                <a:t>旅行</a:t>
              </a:r>
              <a:endParaRPr lang="zh-CN" altLang="en-US" sz="3600" dirty="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806643" y="3639046"/>
              <a:ext cx="1350131" cy="230832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3600" spc="-3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rPr>
                <a:t>故宫</a:t>
              </a:r>
              <a:endParaRPr lang="zh-CN" altLang="en-US" sz="3600" spc="-3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2376373" y="3441469"/>
              <a:ext cx="134070" cy="1340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1803403" y="1172095"/>
            <a:ext cx="1411491" cy="458570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858433" y="1238595"/>
            <a:ext cx="1299636" cy="4447309"/>
          </a:xfrm>
          <a:prstGeom prst="rect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460075" y="2279420"/>
            <a:ext cx="744819" cy="3235646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风雨半春长，龙抬头日日丽光。邻塘睡莲预惊萍，涟漪。踏春不见卧盼蓠。</a:t>
            </a:r>
            <a:endParaRPr lang="zh-CN" altLang="en-US" sz="14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2505570" y="2175080"/>
            <a:ext cx="550986" cy="3334553"/>
            <a:chOff x="-492563" y="2717971"/>
            <a:chExt cx="550986" cy="1855177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-492563" y="2717971"/>
              <a:ext cx="0" cy="1855177"/>
            </a:xfrm>
            <a:prstGeom prst="line">
              <a:avLst/>
            </a:prstGeom>
            <a:ln>
              <a:solidFill>
                <a:schemeClr val="bg1">
                  <a:alpha val="4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-217070" y="2717971"/>
              <a:ext cx="0" cy="1855177"/>
            </a:xfrm>
            <a:prstGeom prst="line">
              <a:avLst/>
            </a:prstGeom>
            <a:ln>
              <a:solidFill>
                <a:schemeClr val="bg1">
                  <a:alpha val="4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58423" y="2717971"/>
              <a:ext cx="0" cy="1855177"/>
            </a:xfrm>
            <a:prstGeom prst="line">
              <a:avLst/>
            </a:prstGeom>
            <a:ln>
              <a:solidFill>
                <a:schemeClr val="bg1">
                  <a:alpha val="4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26"/>
          <a:stretch>
            <a:fillRect/>
          </a:stretch>
        </p:blipFill>
        <p:spPr>
          <a:xfrm>
            <a:off x="258759" y="260565"/>
            <a:ext cx="11643681" cy="635349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265292" y="269748"/>
            <a:ext cx="149352" cy="63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018183" y="269748"/>
            <a:ext cx="173735" cy="633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8760" y="4591118"/>
            <a:ext cx="4008442" cy="2014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189977" y="266838"/>
            <a:ext cx="3712463" cy="1975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307661" y="2441448"/>
            <a:ext cx="3710521" cy="1975104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9573239" y="355816"/>
            <a:ext cx="694216" cy="887422"/>
            <a:chOff x="6979868" y="2124535"/>
            <a:chExt cx="694216" cy="887422"/>
          </a:xfrm>
        </p:grpSpPr>
        <p:sp>
          <p:nvSpPr>
            <p:cNvPr id="9" name="矩形 8"/>
            <p:cNvSpPr/>
            <p:nvPr/>
          </p:nvSpPr>
          <p:spPr>
            <a:xfrm>
              <a:off x="6979868" y="2124535"/>
              <a:ext cx="615553" cy="887422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2800" spc="300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rPr>
                <a:t>旅行</a:t>
              </a:r>
              <a:endParaRPr lang="zh-CN" altLang="en-US" sz="2800" spc="30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 rot="5400000">
              <a:off x="7458608" y="2768622"/>
              <a:ext cx="18473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100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ngsana New" panose="02020603050405020304" pitchFamily="18" charset="-34"/>
                <a:sym typeface="Calibri" panose="020F0502020204030204" pitchFamily="34" charset="0"/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10400732" y="442546"/>
            <a:ext cx="1477328" cy="21189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春分雨脚落声微</a:t>
            </a:r>
            <a:endParaRPr lang="en-US" altLang="zh-CN" sz="1400" dirty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柳岸斜风带客归　　</a:t>
            </a:r>
            <a:endParaRPr lang="zh-CN" altLang="en-US" sz="1400" dirty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时令北方偏向晚</a:t>
            </a:r>
            <a:endParaRPr lang="en-US" altLang="zh-CN" sz="1400" dirty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可知早有绿腰肥</a:t>
            </a:r>
            <a:endParaRPr lang="zh-CN" altLang="en-US" sz="1400" dirty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978002" y="2619894"/>
            <a:ext cx="694216" cy="887422"/>
            <a:chOff x="6979868" y="2124535"/>
            <a:chExt cx="694216" cy="887422"/>
          </a:xfrm>
        </p:grpSpPr>
        <p:sp>
          <p:nvSpPr>
            <p:cNvPr id="13" name="矩形 12"/>
            <p:cNvSpPr/>
            <p:nvPr/>
          </p:nvSpPr>
          <p:spPr>
            <a:xfrm>
              <a:off x="6979868" y="2124535"/>
              <a:ext cx="615553" cy="887422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2800" spc="300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rPr>
                <a:t>旅行</a:t>
              </a:r>
              <a:endParaRPr lang="zh-CN" altLang="en-US" sz="2800" spc="30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 rot="5400000">
              <a:off x="7458608" y="2768622"/>
              <a:ext cx="18473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100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ngsana New" panose="02020603050405020304" pitchFamily="18" charset="-34"/>
                <a:sym typeface="Calibri" panose="020F0502020204030204" pitchFamily="34" charset="0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5805495" y="2706624"/>
            <a:ext cx="1477328" cy="21189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春分雨脚落声微</a:t>
            </a:r>
            <a:endParaRPr lang="en-US" altLang="zh-CN" sz="1400" dirty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柳岸斜风带客归　　</a:t>
            </a:r>
            <a:endParaRPr lang="zh-CN" altLang="en-US" sz="1400" dirty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时令北方偏向晚</a:t>
            </a:r>
            <a:endParaRPr lang="en-US" altLang="zh-CN" sz="1400" dirty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可知早有绿腰肥</a:t>
            </a:r>
            <a:endParaRPr lang="zh-CN" altLang="en-US" sz="1400" dirty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390084" y="4738840"/>
            <a:ext cx="2304821" cy="2205676"/>
            <a:chOff x="390084" y="4738840"/>
            <a:chExt cx="2304821" cy="2205676"/>
          </a:xfrm>
        </p:grpSpPr>
        <p:grpSp>
          <p:nvGrpSpPr>
            <p:cNvPr id="17" name="组合 16"/>
            <p:cNvGrpSpPr/>
            <p:nvPr/>
          </p:nvGrpSpPr>
          <p:grpSpPr>
            <a:xfrm>
              <a:off x="390084" y="4738840"/>
              <a:ext cx="694216" cy="887422"/>
              <a:chOff x="6979868" y="2124535"/>
              <a:chExt cx="694216" cy="887422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6979868" y="2124535"/>
                <a:ext cx="615553" cy="887422"/>
              </a:xfrm>
              <a:prstGeom prst="rect">
                <a:avLst/>
              </a:prstGeom>
            </p:spPr>
            <p:txBody>
              <a:bodyPr vert="eaVert" wrap="none">
                <a:spAutoFit/>
              </a:bodyPr>
              <a:lstStyle/>
              <a:p>
                <a:r>
                  <a:rPr lang="zh-CN" altLang="en-US" sz="2800" spc="300" dirty="0">
                    <a:solidFill>
                      <a:srgbClr val="000000"/>
                    </a:solidFill>
                    <a:latin typeface="Calibri" panose="020F0502020204030204" pitchFamily="34" charset="0"/>
                    <a:ea typeface="微软雅黑" panose="020B0503020204020204" pitchFamily="34" charset="-122"/>
                    <a:sym typeface="Calibri" panose="020F0502020204030204" pitchFamily="34" charset="0"/>
                  </a:rPr>
                  <a:t>旅行</a:t>
                </a:r>
                <a:endParaRPr lang="zh-CN" altLang="en-US" sz="2800" spc="300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endParaRPr>
              </a:p>
            </p:txBody>
          </p:sp>
          <p:sp>
            <p:nvSpPr>
              <p:cNvPr id="20" name="矩形 19"/>
              <p:cNvSpPr/>
              <p:nvPr/>
            </p:nvSpPr>
            <p:spPr>
              <a:xfrm rot="5400000">
                <a:off x="7458608" y="2768622"/>
                <a:ext cx="184731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sz="1000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Angsana New" panose="02020603050405020304" pitchFamily="18" charset="-34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1217577" y="4825570"/>
              <a:ext cx="1477328" cy="211894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rPr>
                <a:t>春分雨脚落声微</a:t>
              </a:r>
              <a:endParaRPr lang="en-US" altLang="zh-CN" sz="140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rPr>
                <a:t>柳岸斜风带客归　　</a:t>
              </a:r>
              <a:endParaRPr lang="zh-CN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rPr>
                <a:t>时令北方偏向晚</a:t>
              </a:r>
              <a:endParaRPr lang="en-US" altLang="zh-CN" sz="140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rgbClr val="000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rPr>
                <a:t>可知早有绿腰肥</a:t>
              </a:r>
              <a:endParaRPr lang="zh-CN" altLang="en-US" sz="140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59"/>
          <a:stretch>
            <a:fillRect/>
          </a:stretch>
        </p:blipFill>
        <p:spPr>
          <a:xfrm>
            <a:off x="976544" y="710213"/>
            <a:ext cx="3142695" cy="56772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3" r="2517" b="9419"/>
          <a:stretch>
            <a:fillRect/>
          </a:stretch>
        </p:blipFill>
        <p:spPr>
          <a:xfrm>
            <a:off x="4376690" y="710213"/>
            <a:ext cx="3142695" cy="56772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117706" y="4781403"/>
            <a:ext cx="1477328" cy="21189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春分雨脚落声微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柳岸斜风带客归　　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时令北方偏向晚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可知早有绿腰肥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0571063" y="4578322"/>
            <a:ext cx="759981" cy="1809161"/>
            <a:chOff x="5376608" y="4161870"/>
            <a:chExt cx="759981" cy="1809161"/>
          </a:xfrm>
        </p:grpSpPr>
        <p:sp>
          <p:nvSpPr>
            <p:cNvPr id="11" name="矩形 10"/>
            <p:cNvSpPr/>
            <p:nvPr/>
          </p:nvSpPr>
          <p:spPr>
            <a:xfrm>
              <a:off x="5435696" y="4207591"/>
              <a:ext cx="676656" cy="1728000"/>
            </a:xfrm>
            <a:prstGeom prst="rect">
              <a:avLst/>
            </a:prstGeom>
            <a:solidFill>
              <a:srgbClr val="941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376608" y="4161870"/>
              <a:ext cx="759981" cy="1809161"/>
            </a:xfrm>
            <a:prstGeom prst="rect">
              <a:avLst/>
            </a:prstGeom>
            <a:noFill/>
            <a:ln>
              <a:solidFill>
                <a:srgbClr val="941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0558817" y="4715704"/>
            <a:ext cx="694216" cy="887422"/>
            <a:chOff x="6979868" y="2124535"/>
            <a:chExt cx="694216" cy="887422"/>
          </a:xfrm>
        </p:grpSpPr>
        <p:sp>
          <p:nvSpPr>
            <p:cNvPr id="14" name="矩形 13"/>
            <p:cNvSpPr/>
            <p:nvPr/>
          </p:nvSpPr>
          <p:spPr>
            <a:xfrm>
              <a:off x="6979868" y="2124535"/>
              <a:ext cx="615553" cy="887422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2800" spc="3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rPr>
                <a:t>旅行</a:t>
              </a:r>
              <a:endParaRPr lang="zh-CN" altLang="en-US" sz="2800" spc="3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 rot="5400000">
              <a:off x="7458608" y="2768622"/>
              <a:ext cx="18473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1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ngsana New" panose="02020603050405020304" pitchFamily="18" charset="-34"/>
                <a:sym typeface="Calibri" panose="020F0502020204030204" pitchFamily="34" charset="0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8937424" y="872950"/>
            <a:ext cx="2425279" cy="186060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风雨半春长，龙抬头日日丽光。邻塘睡莲预惊萍，涟漪。踏春不见卧盼蓠。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春分艳阳天，齿儿戏发发更藏。宜兰伴窗翠正好，笑扬。牵纤菜花青径香。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9285914" y="872950"/>
            <a:ext cx="0" cy="1855177"/>
          </a:xfrm>
          <a:prstGeom prst="line">
            <a:avLst/>
          </a:prstGeom>
          <a:ln>
            <a:solidFill>
              <a:srgbClr val="921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9561407" y="872950"/>
            <a:ext cx="0" cy="1855177"/>
          </a:xfrm>
          <a:prstGeom prst="line">
            <a:avLst/>
          </a:prstGeom>
          <a:ln>
            <a:solidFill>
              <a:srgbClr val="921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9836900" y="872950"/>
            <a:ext cx="0" cy="1855177"/>
          </a:xfrm>
          <a:prstGeom prst="line">
            <a:avLst/>
          </a:prstGeom>
          <a:ln>
            <a:solidFill>
              <a:srgbClr val="921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10112393" y="872950"/>
            <a:ext cx="0" cy="1855177"/>
          </a:xfrm>
          <a:prstGeom prst="line">
            <a:avLst/>
          </a:prstGeom>
          <a:ln>
            <a:solidFill>
              <a:srgbClr val="921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0387886" y="872950"/>
            <a:ext cx="0" cy="1855177"/>
          </a:xfrm>
          <a:prstGeom prst="line">
            <a:avLst/>
          </a:prstGeom>
          <a:ln>
            <a:solidFill>
              <a:srgbClr val="921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10663379" y="872950"/>
            <a:ext cx="0" cy="1855177"/>
          </a:xfrm>
          <a:prstGeom prst="line">
            <a:avLst/>
          </a:prstGeom>
          <a:ln>
            <a:solidFill>
              <a:srgbClr val="921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10938872" y="872950"/>
            <a:ext cx="0" cy="1855177"/>
          </a:xfrm>
          <a:prstGeom prst="line">
            <a:avLst/>
          </a:prstGeom>
          <a:ln>
            <a:solidFill>
              <a:srgbClr val="921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11214365" y="872950"/>
            <a:ext cx="0" cy="1855177"/>
          </a:xfrm>
          <a:prstGeom prst="line">
            <a:avLst/>
          </a:prstGeom>
          <a:ln>
            <a:solidFill>
              <a:srgbClr val="921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3"/>
          <a:stretch>
            <a:fillRect/>
          </a:stretch>
        </p:blipFill>
        <p:spPr>
          <a:xfrm>
            <a:off x="1478463" y="266006"/>
            <a:ext cx="3851494" cy="6342613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8003889" y="1518102"/>
            <a:ext cx="2268767" cy="1569660"/>
            <a:chOff x="1635836" y="1355150"/>
            <a:chExt cx="1521069" cy="1052361"/>
          </a:xfrm>
        </p:grpSpPr>
        <p:grpSp>
          <p:nvGrpSpPr>
            <p:cNvPr id="14" name="组合 13"/>
            <p:cNvGrpSpPr/>
            <p:nvPr/>
          </p:nvGrpSpPr>
          <p:grpSpPr>
            <a:xfrm>
              <a:off x="1640578" y="1518968"/>
              <a:ext cx="844060" cy="844060"/>
              <a:chOff x="8845062" y="562708"/>
              <a:chExt cx="888023" cy="888023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8845062" y="562708"/>
                <a:ext cx="888023" cy="888023"/>
              </a:xfrm>
              <a:prstGeom prst="rect">
                <a:avLst/>
              </a:prstGeom>
              <a:noFill/>
              <a:ln>
                <a:solidFill>
                  <a:srgbClr val="921D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endParaRPr>
              </a:p>
            </p:txBody>
          </p:sp>
          <p:cxnSp>
            <p:nvCxnSpPr>
              <p:cNvPr id="22" name="直接连接符 21"/>
              <p:cNvCxnSpPr/>
              <p:nvPr/>
            </p:nvCxnSpPr>
            <p:spPr>
              <a:xfrm>
                <a:off x="8845062" y="562708"/>
                <a:ext cx="888023" cy="888023"/>
              </a:xfrm>
              <a:prstGeom prst="line">
                <a:avLst/>
              </a:prstGeom>
              <a:ln>
                <a:solidFill>
                  <a:srgbClr val="921D2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flipH="1">
                <a:off x="8845062" y="562708"/>
                <a:ext cx="888023" cy="888023"/>
              </a:xfrm>
              <a:prstGeom prst="line">
                <a:avLst/>
              </a:prstGeom>
              <a:ln>
                <a:solidFill>
                  <a:srgbClr val="921D2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>
                <a:stCxn id="21" idx="3"/>
                <a:endCxn id="21" idx="1"/>
              </p:cNvCxnSpPr>
              <p:nvPr/>
            </p:nvCxnSpPr>
            <p:spPr>
              <a:xfrm flipH="1">
                <a:off x="8845062" y="1006720"/>
                <a:ext cx="888023" cy="0"/>
              </a:xfrm>
              <a:prstGeom prst="line">
                <a:avLst/>
              </a:prstGeom>
              <a:ln>
                <a:solidFill>
                  <a:srgbClr val="921D2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>
                <a:stCxn id="21" idx="0"/>
                <a:endCxn id="21" idx="2"/>
              </p:cNvCxnSpPr>
              <p:nvPr/>
            </p:nvCxnSpPr>
            <p:spPr>
              <a:xfrm>
                <a:off x="9289074" y="562708"/>
                <a:ext cx="0" cy="888023"/>
              </a:xfrm>
              <a:prstGeom prst="line">
                <a:avLst/>
              </a:prstGeom>
              <a:ln>
                <a:solidFill>
                  <a:srgbClr val="921D2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文本框 25"/>
            <p:cNvSpPr txBox="1"/>
            <p:nvPr/>
          </p:nvSpPr>
          <p:spPr>
            <a:xfrm>
              <a:off x="1635836" y="1355150"/>
              <a:ext cx="1521069" cy="1052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rPr>
                <a:t>合</a:t>
              </a:r>
              <a:endParaRPr lang="zh-CN" altLang="en-US" sz="9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8425997" y="3612317"/>
            <a:ext cx="1846659" cy="21189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921D23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春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分雨脚落声微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柳岸斜风带客归　　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时令北方偏向晚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可知早有绿腰</a:t>
            </a:r>
            <a:r>
              <a:rPr lang="zh-CN" altLang="en-US" dirty="0">
                <a:solidFill>
                  <a:srgbClr val="921D23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肥</a:t>
            </a:r>
            <a:endParaRPr lang="zh-CN" altLang="en-US" dirty="0">
              <a:solidFill>
                <a:srgbClr val="921D23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957437" y="3297055"/>
            <a:ext cx="492443" cy="1374735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000" dirty="0">
                <a:solidFill>
                  <a:srgbClr val="9F7543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仲春初四日</a:t>
            </a:r>
            <a:endParaRPr lang="zh-CN" altLang="en-US" sz="2000" dirty="0">
              <a:solidFill>
                <a:srgbClr val="9F7543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10062117" y="5252922"/>
            <a:ext cx="210539" cy="210539"/>
          </a:xfrm>
          <a:prstGeom prst="ellipse">
            <a:avLst/>
          </a:prstGeom>
          <a:noFill/>
          <a:ln>
            <a:solidFill>
              <a:srgbClr val="921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22"/>
          <a:stretch>
            <a:fillRect/>
          </a:stretch>
        </p:blipFill>
        <p:spPr>
          <a:xfrm>
            <a:off x="922155" y="1088841"/>
            <a:ext cx="10347690" cy="4929447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290322" y="1476089"/>
            <a:ext cx="2578608" cy="415495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368369" y="1624983"/>
            <a:ext cx="694216" cy="887422"/>
            <a:chOff x="6979868" y="2124535"/>
            <a:chExt cx="694216" cy="887422"/>
          </a:xfrm>
        </p:grpSpPr>
        <p:sp>
          <p:nvSpPr>
            <p:cNvPr id="6" name="矩形 5"/>
            <p:cNvSpPr/>
            <p:nvPr/>
          </p:nvSpPr>
          <p:spPr>
            <a:xfrm>
              <a:off x="6979868" y="2124535"/>
              <a:ext cx="615553" cy="887422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2800" spc="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rPr>
                <a:t>旅行</a:t>
              </a:r>
              <a:endParaRPr lang="zh-CN" altLang="en-US" sz="2800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 rot="5400000">
              <a:off x="7458608" y="2768622"/>
              <a:ext cx="18473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ngsana New" panose="02020603050405020304" pitchFamily="18" charset="-34"/>
                <a:sym typeface="Calibri" panose="020F0502020204030204" pitchFamily="34" charset="0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1366987" y="3553565"/>
            <a:ext cx="2425279" cy="186060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风雨半春长，龙抬头日日丽光。邻塘睡莲预惊萍，涟漪。踏春不见卧盼蓠。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春分艳阳天，齿儿戏发发更藏。宜兰伴窗翠正好，笑扬。牵纤菜花青径香。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1715477" y="3553565"/>
            <a:ext cx="0" cy="1855177"/>
          </a:xfrm>
          <a:prstGeom prst="line">
            <a:avLst/>
          </a:prstGeom>
          <a:ln>
            <a:solidFill>
              <a:srgbClr val="921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1990970" y="3553565"/>
            <a:ext cx="0" cy="1855177"/>
          </a:xfrm>
          <a:prstGeom prst="line">
            <a:avLst/>
          </a:prstGeom>
          <a:ln>
            <a:solidFill>
              <a:srgbClr val="921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2266463" y="3553565"/>
            <a:ext cx="0" cy="1855177"/>
          </a:xfrm>
          <a:prstGeom prst="line">
            <a:avLst/>
          </a:prstGeom>
          <a:ln>
            <a:solidFill>
              <a:srgbClr val="921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2541956" y="3553565"/>
            <a:ext cx="0" cy="1855177"/>
          </a:xfrm>
          <a:prstGeom prst="line">
            <a:avLst/>
          </a:prstGeom>
          <a:ln>
            <a:solidFill>
              <a:srgbClr val="921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2817449" y="3553565"/>
            <a:ext cx="0" cy="1855177"/>
          </a:xfrm>
          <a:prstGeom prst="line">
            <a:avLst/>
          </a:prstGeom>
          <a:ln>
            <a:solidFill>
              <a:srgbClr val="921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092942" y="3553565"/>
            <a:ext cx="0" cy="1855177"/>
          </a:xfrm>
          <a:prstGeom prst="line">
            <a:avLst/>
          </a:prstGeom>
          <a:ln>
            <a:solidFill>
              <a:srgbClr val="921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3368435" y="3553565"/>
            <a:ext cx="0" cy="1855177"/>
          </a:xfrm>
          <a:prstGeom prst="line">
            <a:avLst/>
          </a:prstGeom>
          <a:ln>
            <a:solidFill>
              <a:srgbClr val="921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3643928" y="3553565"/>
            <a:ext cx="0" cy="1855177"/>
          </a:xfrm>
          <a:prstGeom prst="line">
            <a:avLst/>
          </a:prstGeom>
          <a:ln>
            <a:solidFill>
              <a:srgbClr val="921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47"/>
          <a:stretch>
            <a:fillRect/>
          </a:stretch>
        </p:blipFill>
        <p:spPr>
          <a:xfrm>
            <a:off x="1305332" y="478252"/>
            <a:ext cx="10388379" cy="5901496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553373" y="988431"/>
            <a:ext cx="694216" cy="887422"/>
            <a:chOff x="6979868" y="2124535"/>
            <a:chExt cx="694216" cy="887422"/>
          </a:xfrm>
        </p:grpSpPr>
        <p:sp>
          <p:nvSpPr>
            <p:cNvPr id="3" name="矩形 2"/>
            <p:cNvSpPr/>
            <p:nvPr/>
          </p:nvSpPr>
          <p:spPr>
            <a:xfrm>
              <a:off x="6979868" y="2124535"/>
              <a:ext cx="615553" cy="887422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2800" spc="3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rPr>
                <a:t>旅行</a:t>
              </a:r>
              <a:endParaRPr lang="zh-CN" altLang="en-US" sz="2800" spc="3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 rot="5400000">
              <a:off x="7458608" y="2768622"/>
              <a:ext cx="18473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1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ngsana New" panose="02020603050405020304" pitchFamily="18" charset="-34"/>
                <a:sym typeface="Calibri" panose="020F0502020204030204" pitchFamily="34" charset="0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2273518" y="1709638"/>
            <a:ext cx="1477328" cy="21189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春分雨脚落声微</a:t>
            </a:r>
            <a:endParaRPr lang="en-US" altLang="zh-CN" sz="14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柳岸斜风带客归　　</a:t>
            </a:r>
            <a:endParaRPr lang="zh-CN" altLang="en-US" sz="14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时令北方偏向晚</a:t>
            </a:r>
            <a:endParaRPr lang="en-US" altLang="zh-CN" sz="14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可知早有绿腰肥</a:t>
            </a:r>
            <a:endParaRPr lang="zh-CN" altLang="en-US" sz="14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69742" y="3429000"/>
            <a:ext cx="3942618" cy="2714611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雪入春分省见稀，半开桃李不胜威。应惭落地梅花识，却作漫天柳絮飞。</a:t>
            </a:r>
            <a:endParaRPr lang="zh-CN" altLang="en-US" sz="11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不分东君专节物，故将新巧发阴机。従今造物尤难料，更暖须留御腊衣。雪入春分省见稀，半开桃李不胜威。应惭落地梅花识，却作漫天柳絮飞。</a:t>
            </a:r>
            <a:endParaRPr lang="zh-CN" altLang="en-US" sz="11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不分东君专节物，故将新巧发阴机。従今造物尤难料，更暖须留御腊衣。雪入春分省见稀，半开桃李不胜威。应惭落地梅花识，却作漫天柳絮飞。</a:t>
            </a:r>
            <a:endParaRPr lang="zh-CN" altLang="en-US" sz="11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不分东君专节物，故将新巧发阴机。従今造物尤难料，更暖须留御腊衣。雪入春分省见稀，半开桃李不胜威。应惭落地梅花识，却作漫天柳絮飞。</a:t>
            </a:r>
            <a:endParaRPr lang="zh-CN" altLang="en-US" sz="11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11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1644544" y="3429000"/>
            <a:ext cx="0" cy="264754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897528" y="3429000"/>
            <a:ext cx="0" cy="264754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2150512" y="3429000"/>
            <a:ext cx="0" cy="264754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2403496" y="3429000"/>
            <a:ext cx="0" cy="264754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2656480" y="3429000"/>
            <a:ext cx="0" cy="264754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2909464" y="3429000"/>
            <a:ext cx="0" cy="264754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3162448" y="3429000"/>
            <a:ext cx="0" cy="264754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3415432" y="3429000"/>
            <a:ext cx="0" cy="264754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3668416" y="3429000"/>
            <a:ext cx="0" cy="264754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3921400" y="3429000"/>
            <a:ext cx="0" cy="264754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4174384" y="3429000"/>
            <a:ext cx="0" cy="264754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4427368" y="3429000"/>
            <a:ext cx="0" cy="264754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4680352" y="3429000"/>
            <a:ext cx="0" cy="264754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4933336" y="3429000"/>
            <a:ext cx="0" cy="2647541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583960" y="1513287"/>
            <a:ext cx="615553" cy="1174360"/>
            <a:chOff x="7118418" y="2124535"/>
            <a:chExt cx="615553" cy="1174360"/>
          </a:xfrm>
        </p:grpSpPr>
        <p:sp>
          <p:nvSpPr>
            <p:cNvPr id="27" name="矩形 26"/>
            <p:cNvSpPr/>
            <p:nvPr/>
          </p:nvSpPr>
          <p:spPr>
            <a:xfrm>
              <a:off x="7118418" y="2124535"/>
              <a:ext cx="615553" cy="1174360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2800" spc="300" dirty="0">
                  <a:solidFill>
                    <a:srgbClr val="941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rPr>
                <a:t>待续</a:t>
              </a:r>
              <a:r>
                <a:rPr lang="en-US" altLang="zh-CN" sz="2800" spc="300" dirty="0">
                  <a:solidFill>
                    <a:srgbClr val="941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rPr>
                <a:t>…</a:t>
              </a:r>
              <a:endParaRPr lang="zh-CN" altLang="en-US" sz="2800" spc="300" dirty="0">
                <a:solidFill>
                  <a:srgbClr val="941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 rot="5400000">
              <a:off x="7458608" y="2768622"/>
              <a:ext cx="18473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1000" dirty="0">
                <a:solidFill>
                  <a:srgbClr val="941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ngsana New" panose="02020603050405020304" pitchFamily="18" charset="-34"/>
                <a:sym typeface="Calibri" panose="020F0502020204030204" pitchFamily="34" charset="0"/>
              </a:endParaRPr>
            </a:p>
          </p:txBody>
        </p:sp>
      </p:grpSp>
      <p:sp>
        <p:nvSpPr>
          <p:cNvPr id="29" name="等腰三角形 28"/>
          <p:cNvSpPr/>
          <p:nvPr/>
        </p:nvSpPr>
        <p:spPr>
          <a:xfrm>
            <a:off x="775065" y="972552"/>
            <a:ext cx="246222" cy="129396"/>
          </a:xfrm>
          <a:prstGeom prst="triangle">
            <a:avLst/>
          </a:prstGeom>
          <a:solidFill>
            <a:srgbClr val="941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0" name="等腰三角形 29"/>
          <p:cNvSpPr/>
          <p:nvPr/>
        </p:nvSpPr>
        <p:spPr>
          <a:xfrm flipV="1">
            <a:off x="775065" y="2932543"/>
            <a:ext cx="246222" cy="129396"/>
          </a:xfrm>
          <a:prstGeom prst="triangle">
            <a:avLst/>
          </a:prstGeom>
          <a:solidFill>
            <a:srgbClr val="941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8"/>
          <a:stretch>
            <a:fillRect/>
          </a:stretch>
        </p:blipFill>
        <p:spPr>
          <a:xfrm>
            <a:off x="6910911" y="249381"/>
            <a:ext cx="3856577" cy="63675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2135104" y="1426662"/>
            <a:ext cx="2268767" cy="1569659"/>
            <a:chOff x="1635836" y="1355150"/>
            <a:chExt cx="1521069" cy="1052360"/>
          </a:xfrm>
        </p:grpSpPr>
        <p:grpSp>
          <p:nvGrpSpPr>
            <p:cNvPr id="14" name="组合 13"/>
            <p:cNvGrpSpPr/>
            <p:nvPr/>
          </p:nvGrpSpPr>
          <p:grpSpPr>
            <a:xfrm>
              <a:off x="1640578" y="1518968"/>
              <a:ext cx="844060" cy="844060"/>
              <a:chOff x="8845062" y="562708"/>
              <a:chExt cx="888023" cy="888023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8845062" y="562708"/>
                <a:ext cx="888023" cy="888023"/>
              </a:xfrm>
              <a:prstGeom prst="rect">
                <a:avLst/>
              </a:prstGeom>
              <a:noFill/>
              <a:ln>
                <a:solidFill>
                  <a:srgbClr val="921D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endParaRPr>
              </a:p>
            </p:txBody>
          </p:sp>
          <p:cxnSp>
            <p:nvCxnSpPr>
              <p:cNvPr id="22" name="直接连接符 21"/>
              <p:cNvCxnSpPr/>
              <p:nvPr/>
            </p:nvCxnSpPr>
            <p:spPr>
              <a:xfrm>
                <a:off x="8845062" y="562708"/>
                <a:ext cx="888023" cy="888023"/>
              </a:xfrm>
              <a:prstGeom prst="line">
                <a:avLst/>
              </a:prstGeom>
              <a:ln>
                <a:solidFill>
                  <a:srgbClr val="921D2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flipH="1">
                <a:off x="8845062" y="562708"/>
                <a:ext cx="888023" cy="888023"/>
              </a:xfrm>
              <a:prstGeom prst="line">
                <a:avLst/>
              </a:prstGeom>
              <a:ln>
                <a:solidFill>
                  <a:srgbClr val="921D2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>
                <a:stCxn id="21" idx="3"/>
                <a:endCxn id="21" idx="1"/>
              </p:cNvCxnSpPr>
              <p:nvPr/>
            </p:nvCxnSpPr>
            <p:spPr>
              <a:xfrm flipH="1">
                <a:off x="8845062" y="1006720"/>
                <a:ext cx="888023" cy="0"/>
              </a:xfrm>
              <a:prstGeom prst="line">
                <a:avLst/>
              </a:prstGeom>
              <a:ln>
                <a:solidFill>
                  <a:srgbClr val="921D2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>
                <a:stCxn id="21" idx="0"/>
                <a:endCxn id="21" idx="2"/>
              </p:cNvCxnSpPr>
              <p:nvPr/>
            </p:nvCxnSpPr>
            <p:spPr>
              <a:xfrm>
                <a:off x="9289074" y="562708"/>
                <a:ext cx="0" cy="888023"/>
              </a:xfrm>
              <a:prstGeom prst="line">
                <a:avLst/>
              </a:prstGeom>
              <a:ln>
                <a:solidFill>
                  <a:srgbClr val="921D2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文本框 25"/>
            <p:cNvSpPr txBox="1"/>
            <p:nvPr/>
          </p:nvSpPr>
          <p:spPr>
            <a:xfrm>
              <a:off x="1635836" y="1355150"/>
              <a:ext cx="1521069" cy="105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rPr>
                <a:t>起</a:t>
              </a:r>
              <a:endParaRPr lang="zh-CN" altLang="en-US" sz="9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2557212" y="3520877"/>
            <a:ext cx="1846659" cy="21189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921D23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春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分雨脚落声微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柳岸斜风带客归　　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时令北方偏向晚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可知早有绿腰</a:t>
            </a:r>
            <a:r>
              <a:rPr lang="zh-CN" altLang="en-US" dirty="0">
                <a:solidFill>
                  <a:srgbClr val="921D23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肥</a:t>
            </a:r>
            <a:endParaRPr lang="zh-CN" altLang="en-US" dirty="0">
              <a:solidFill>
                <a:srgbClr val="921D23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088652" y="3205615"/>
            <a:ext cx="492443" cy="1374735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000" dirty="0">
                <a:solidFill>
                  <a:srgbClr val="9F7543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仲春初四日</a:t>
            </a:r>
            <a:endParaRPr lang="zh-CN" altLang="en-US" sz="2000" dirty="0">
              <a:solidFill>
                <a:srgbClr val="9F7543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193332" y="5161482"/>
            <a:ext cx="210539" cy="210539"/>
          </a:xfrm>
          <a:prstGeom prst="ellipse">
            <a:avLst/>
          </a:prstGeom>
          <a:noFill/>
          <a:ln>
            <a:solidFill>
              <a:srgbClr val="921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9495928" y="5874086"/>
            <a:ext cx="1774264" cy="557182"/>
            <a:chOff x="1772343" y="4170955"/>
            <a:chExt cx="1774264" cy="557182"/>
          </a:xfrm>
          <a:solidFill>
            <a:srgbClr val="921D23"/>
          </a:solidFill>
        </p:grpSpPr>
        <p:sp>
          <p:nvSpPr>
            <p:cNvPr id="4" name="椭圆 3"/>
            <p:cNvSpPr/>
            <p:nvPr/>
          </p:nvSpPr>
          <p:spPr>
            <a:xfrm>
              <a:off x="1772343" y="4170955"/>
              <a:ext cx="557182" cy="5571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2115847" y="4170955"/>
              <a:ext cx="557182" cy="5571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2552636" y="4170955"/>
              <a:ext cx="557182" cy="5571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2989425" y="4170955"/>
              <a:ext cx="557182" cy="5571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</p:grpSp>
      <p:sp>
        <p:nvSpPr>
          <p:cNvPr id="18" name="矩形 17"/>
          <p:cNvSpPr/>
          <p:nvPr/>
        </p:nvSpPr>
        <p:spPr>
          <a:xfrm>
            <a:off x="8850150" y="5181264"/>
            <a:ext cx="3409323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rgbClr val="81786B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风雷送暖入中春，桃柳着装日日新。</a:t>
            </a:r>
            <a:endParaRPr lang="zh-CN" altLang="en-US" sz="1400" dirty="0">
              <a:solidFill>
                <a:srgbClr val="81786B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rgbClr val="81786B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赤道金阳直射面，白天黑夜两均分。</a:t>
            </a:r>
            <a:endParaRPr lang="zh-CN" altLang="en-US" sz="1400" dirty="0">
              <a:solidFill>
                <a:srgbClr val="81786B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325646" y="4719599"/>
            <a:ext cx="1611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rgbClr val="921D23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春分时刻</a:t>
            </a:r>
            <a:endParaRPr lang="zh-CN" altLang="en-US" sz="2400" dirty="0">
              <a:solidFill>
                <a:srgbClr val="921D23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20" name="等腰三角形 19"/>
          <p:cNvSpPr/>
          <p:nvPr/>
        </p:nvSpPr>
        <p:spPr>
          <a:xfrm flipV="1">
            <a:off x="10227380" y="4960890"/>
            <a:ext cx="149469" cy="67407"/>
          </a:xfrm>
          <a:prstGeom prst="triangle">
            <a:avLst/>
          </a:prstGeom>
          <a:solidFill>
            <a:srgbClr val="921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54678" y="278005"/>
            <a:ext cx="11682644" cy="3749876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58477" y="3363721"/>
            <a:ext cx="1204546" cy="3006970"/>
          </a:xfrm>
          <a:prstGeom prst="rect">
            <a:avLst/>
          </a:prstGeom>
          <a:solidFill>
            <a:srgbClr val="EAE4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49660" y="3254255"/>
            <a:ext cx="1815006" cy="3191608"/>
            <a:chOff x="10330962" y="3429000"/>
            <a:chExt cx="1815006" cy="3191608"/>
          </a:xfrm>
        </p:grpSpPr>
        <p:sp>
          <p:nvSpPr>
            <p:cNvPr id="12" name="矩形 11"/>
            <p:cNvSpPr/>
            <p:nvPr/>
          </p:nvSpPr>
          <p:spPr>
            <a:xfrm>
              <a:off x="10330962" y="3429000"/>
              <a:ext cx="1397976" cy="3191608"/>
            </a:xfrm>
            <a:prstGeom prst="rect">
              <a:avLst/>
            </a:prstGeom>
            <a:noFill/>
            <a:ln>
              <a:solidFill>
                <a:srgbClr val="9F75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10427677" y="3538466"/>
              <a:ext cx="1204546" cy="3006970"/>
            </a:xfrm>
            <a:prstGeom prst="rect">
              <a:avLst/>
            </a:prstGeom>
            <a:blipFill dpi="0" rotWithShape="1">
              <a:blip r:embed="rId2">
                <a:alphaModFix amt="42000"/>
              </a:blip>
              <a:srcRect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0330962" y="4268228"/>
              <a:ext cx="15210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rPr>
                <a:t>旅</a:t>
              </a:r>
              <a:endParaRPr lang="zh-CN" alt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624899" y="5159479"/>
              <a:ext cx="152106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rPr>
                <a:t>行</a:t>
              </a:r>
              <a:endParaRPr lang="zh-CN" alt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2279419" y="4251745"/>
            <a:ext cx="1846659" cy="21189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921D23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春</a:t>
            </a:r>
            <a:r>
              <a:rPr lang="zh-CN" altLang="en-US" dirty="0">
                <a:solidFill>
                  <a:srgbClr val="81786B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分雨脚落声微</a:t>
            </a:r>
            <a:endParaRPr lang="en-US" altLang="zh-CN" dirty="0">
              <a:solidFill>
                <a:srgbClr val="81786B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81786B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柳岸斜风带客归　　</a:t>
            </a:r>
            <a:endParaRPr lang="zh-CN" altLang="en-US" dirty="0">
              <a:solidFill>
                <a:srgbClr val="81786B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81786B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时令北方偏向晚</a:t>
            </a:r>
            <a:endParaRPr lang="en-US" altLang="zh-CN" dirty="0">
              <a:solidFill>
                <a:srgbClr val="81786B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81786B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可知早有绿腰</a:t>
            </a:r>
            <a:r>
              <a:rPr lang="zh-CN" altLang="en-US" dirty="0">
                <a:solidFill>
                  <a:srgbClr val="921D23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肥</a:t>
            </a:r>
            <a:endParaRPr lang="zh-CN" altLang="en-US" dirty="0">
              <a:solidFill>
                <a:srgbClr val="921D23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4000213" y="5969849"/>
            <a:ext cx="210539" cy="210539"/>
          </a:xfrm>
          <a:prstGeom prst="ellipse">
            <a:avLst/>
          </a:prstGeom>
          <a:noFill/>
          <a:ln>
            <a:solidFill>
              <a:srgbClr val="921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495928" y="5874086"/>
            <a:ext cx="2441394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800" spc="300" dirty="0">
                <a:solidFill>
                  <a:srgbClr val="DBAE8C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旅行画册</a:t>
            </a:r>
            <a:endParaRPr lang="zh-CN" altLang="en-US" sz="2800" spc="300" dirty="0">
              <a:solidFill>
                <a:srgbClr val="DBAE8C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10"/>
          <a:stretch>
            <a:fillRect/>
          </a:stretch>
        </p:blipFill>
        <p:spPr>
          <a:xfrm flipH="1">
            <a:off x="273843" y="254978"/>
            <a:ext cx="11646607" cy="6361953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896816" y="1310054"/>
            <a:ext cx="5199184" cy="4703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96816" y="1318846"/>
            <a:ext cx="5199184" cy="4695093"/>
            <a:chOff x="896816" y="1318846"/>
            <a:chExt cx="5199184" cy="4695093"/>
          </a:xfrm>
        </p:grpSpPr>
        <p:sp>
          <p:nvSpPr>
            <p:cNvPr id="4" name="矩形 3"/>
            <p:cNvSpPr/>
            <p:nvPr/>
          </p:nvSpPr>
          <p:spPr>
            <a:xfrm>
              <a:off x="896816" y="1318847"/>
              <a:ext cx="5199184" cy="4695092"/>
            </a:xfrm>
            <a:prstGeom prst="rect">
              <a:avLst/>
            </a:prstGeom>
            <a:noFill/>
            <a:ln w="19050">
              <a:solidFill>
                <a:srgbClr val="921D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125415" y="1318846"/>
              <a:ext cx="1987062" cy="4686299"/>
            </a:xfrm>
            <a:prstGeom prst="rect">
              <a:avLst/>
            </a:prstGeom>
            <a:noFill/>
            <a:ln>
              <a:solidFill>
                <a:srgbClr val="921D2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265818" y="4163157"/>
            <a:ext cx="1846659" cy="21189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81786B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春分雨脚落声微</a:t>
            </a:r>
            <a:endParaRPr lang="en-US" altLang="zh-CN" dirty="0">
              <a:solidFill>
                <a:srgbClr val="81786B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81786B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柳岸斜风带客归　　</a:t>
            </a:r>
            <a:endParaRPr lang="zh-CN" altLang="en-US" dirty="0">
              <a:solidFill>
                <a:srgbClr val="81786B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81786B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时令北方偏向晚</a:t>
            </a:r>
            <a:endParaRPr lang="en-US" altLang="zh-CN" dirty="0">
              <a:solidFill>
                <a:srgbClr val="81786B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81786B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可知早有绿腰肥</a:t>
            </a:r>
            <a:endParaRPr lang="zh-CN" altLang="en-US" dirty="0">
              <a:solidFill>
                <a:srgbClr val="81786B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572879" y="1506845"/>
            <a:ext cx="2425279" cy="186060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风雨半春长，龙抬头日日丽光。邻塘睡莲预惊萍，涟漪。踏春不见卧盼蓠。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春分艳阳天，齿儿戏发发更藏。宜兰伴窗翠正好，笑扬。牵纤菜花青径香。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252880" y="3683978"/>
            <a:ext cx="2727420" cy="2206869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3921369" y="1506845"/>
            <a:ext cx="0" cy="1855177"/>
          </a:xfrm>
          <a:prstGeom prst="line">
            <a:avLst/>
          </a:prstGeom>
          <a:ln>
            <a:solidFill>
              <a:srgbClr val="921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4196862" y="1506845"/>
            <a:ext cx="0" cy="1855177"/>
          </a:xfrm>
          <a:prstGeom prst="line">
            <a:avLst/>
          </a:prstGeom>
          <a:ln>
            <a:solidFill>
              <a:srgbClr val="921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472355" y="1506845"/>
            <a:ext cx="0" cy="1855177"/>
          </a:xfrm>
          <a:prstGeom prst="line">
            <a:avLst/>
          </a:prstGeom>
          <a:ln>
            <a:solidFill>
              <a:srgbClr val="921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4747848" y="1506845"/>
            <a:ext cx="0" cy="1855177"/>
          </a:xfrm>
          <a:prstGeom prst="line">
            <a:avLst/>
          </a:prstGeom>
          <a:ln>
            <a:solidFill>
              <a:srgbClr val="921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5023341" y="1506845"/>
            <a:ext cx="0" cy="1855177"/>
          </a:xfrm>
          <a:prstGeom prst="line">
            <a:avLst/>
          </a:prstGeom>
          <a:ln>
            <a:solidFill>
              <a:srgbClr val="921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5298834" y="1506845"/>
            <a:ext cx="0" cy="1855177"/>
          </a:xfrm>
          <a:prstGeom prst="line">
            <a:avLst/>
          </a:prstGeom>
          <a:ln>
            <a:solidFill>
              <a:srgbClr val="921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5574327" y="1506845"/>
            <a:ext cx="0" cy="1855177"/>
          </a:xfrm>
          <a:prstGeom prst="line">
            <a:avLst/>
          </a:prstGeom>
          <a:ln>
            <a:solidFill>
              <a:srgbClr val="921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5849820" y="1506845"/>
            <a:ext cx="0" cy="1855177"/>
          </a:xfrm>
          <a:prstGeom prst="line">
            <a:avLst/>
          </a:prstGeom>
          <a:ln>
            <a:solidFill>
              <a:srgbClr val="921D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94" t="44068" r="25588" b="27526"/>
          <a:stretch>
            <a:fillRect/>
          </a:stretch>
        </p:blipFill>
        <p:spPr>
          <a:xfrm flipH="1">
            <a:off x="7887172" y="3578792"/>
            <a:ext cx="2727419" cy="2206869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2300189" y="1927645"/>
            <a:ext cx="615553" cy="887422"/>
            <a:chOff x="7159983" y="2124535"/>
            <a:chExt cx="615553" cy="887422"/>
          </a:xfrm>
        </p:grpSpPr>
        <p:sp>
          <p:nvSpPr>
            <p:cNvPr id="25" name="矩形 24"/>
            <p:cNvSpPr/>
            <p:nvPr/>
          </p:nvSpPr>
          <p:spPr>
            <a:xfrm>
              <a:off x="7159983" y="2124535"/>
              <a:ext cx="615553" cy="887422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2800" spc="300" dirty="0">
                  <a:solidFill>
                    <a:srgbClr val="921D23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rPr>
                <a:t>旅行</a:t>
              </a:r>
              <a:endParaRPr lang="zh-CN" altLang="en-US" sz="2800" spc="300" dirty="0">
                <a:solidFill>
                  <a:srgbClr val="921D23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 rot="5400000">
              <a:off x="7458608" y="2768622"/>
              <a:ext cx="18473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1000" dirty="0">
                <a:solidFill>
                  <a:srgbClr val="921D23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ngsana New" panose="02020603050405020304" pitchFamily="18" charset="-34"/>
                <a:sym typeface="Calibri" panose="020F0502020204030204" pitchFamily="34" charset="0"/>
              </a:endParaRPr>
            </a:p>
          </p:txBody>
        </p:sp>
      </p:grpSp>
      <p:sp>
        <p:nvSpPr>
          <p:cNvPr id="27" name="等腰三角形 26"/>
          <p:cNvSpPr/>
          <p:nvPr/>
        </p:nvSpPr>
        <p:spPr>
          <a:xfrm>
            <a:off x="2489405" y="1650149"/>
            <a:ext cx="246222" cy="129396"/>
          </a:xfrm>
          <a:prstGeom prst="triangle">
            <a:avLst/>
          </a:prstGeom>
          <a:solidFill>
            <a:srgbClr val="921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921D23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8003889" y="1518102"/>
            <a:ext cx="2268767" cy="1569660"/>
            <a:chOff x="1635836" y="1355150"/>
            <a:chExt cx="1521069" cy="1052361"/>
          </a:xfrm>
        </p:grpSpPr>
        <p:grpSp>
          <p:nvGrpSpPr>
            <p:cNvPr id="14" name="组合 13"/>
            <p:cNvGrpSpPr/>
            <p:nvPr/>
          </p:nvGrpSpPr>
          <p:grpSpPr>
            <a:xfrm>
              <a:off x="1640578" y="1518968"/>
              <a:ext cx="844060" cy="844060"/>
              <a:chOff x="8845062" y="562708"/>
              <a:chExt cx="888023" cy="888023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8845062" y="562708"/>
                <a:ext cx="888023" cy="888023"/>
              </a:xfrm>
              <a:prstGeom prst="rect">
                <a:avLst/>
              </a:prstGeom>
              <a:noFill/>
              <a:ln>
                <a:solidFill>
                  <a:srgbClr val="921D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endParaRPr>
              </a:p>
            </p:txBody>
          </p:sp>
          <p:cxnSp>
            <p:nvCxnSpPr>
              <p:cNvPr id="22" name="直接连接符 21"/>
              <p:cNvCxnSpPr/>
              <p:nvPr/>
            </p:nvCxnSpPr>
            <p:spPr>
              <a:xfrm>
                <a:off x="8845062" y="562708"/>
                <a:ext cx="888023" cy="888023"/>
              </a:xfrm>
              <a:prstGeom prst="line">
                <a:avLst/>
              </a:prstGeom>
              <a:ln>
                <a:solidFill>
                  <a:srgbClr val="921D2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flipH="1">
                <a:off x="8845062" y="562708"/>
                <a:ext cx="888023" cy="888023"/>
              </a:xfrm>
              <a:prstGeom prst="line">
                <a:avLst/>
              </a:prstGeom>
              <a:ln>
                <a:solidFill>
                  <a:srgbClr val="921D2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>
                <a:stCxn id="21" idx="3"/>
                <a:endCxn id="21" idx="1"/>
              </p:cNvCxnSpPr>
              <p:nvPr/>
            </p:nvCxnSpPr>
            <p:spPr>
              <a:xfrm flipH="1">
                <a:off x="8845062" y="1006720"/>
                <a:ext cx="888023" cy="0"/>
              </a:xfrm>
              <a:prstGeom prst="line">
                <a:avLst/>
              </a:prstGeom>
              <a:ln>
                <a:solidFill>
                  <a:srgbClr val="921D2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>
                <a:stCxn id="21" idx="0"/>
                <a:endCxn id="21" idx="2"/>
              </p:cNvCxnSpPr>
              <p:nvPr/>
            </p:nvCxnSpPr>
            <p:spPr>
              <a:xfrm>
                <a:off x="9289074" y="562708"/>
                <a:ext cx="0" cy="888023"/>
              </a:xfrm>
              <a:prstGeom prst="line">
                <a:avLst/>
              </a:prstGeom>
              <a:ln>
                <a:solidFill>
                  <a:srgbClr val="921D2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文本框 25"/>
            <p:cNvSpPr txBox="1"/>
            <p:nvPr/>
          </p:nvSpPr>
          <p:spPr>
            <a:xfrm>
              <a:off x="1635836" y="1355150"/>
              <a:ext cx="1521069" cy="1052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rPr>
                <a:t>承</a:t>
              </a:r>
              <a:endParaRPr lang="zh-CN" altLang="en-US" sz="9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8425997" y="3612317"/>
            <a:ext cx="1846659" cy="21189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921D23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春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分雨脚落声微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柳岸斜风带客归　　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时令北方偏向晚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可知早有绿腰</a:t>
            </a:r>
            <a:r>
              <a:rPr lang="zh-CN" altLang="en-US" dirty="0">
                <a:solidFill>
                  <a:srgbClr val="921D23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肥</a:t>
            </a:r>
            <a:endParaRPr lang="zh-CN" altLang="en-US" dirty="0">
              <a:solidFill>
                <a:srgbClr val="921D23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957437" y="3297055"/>
            <a:ext cx="492443" cy="1374735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000" dirty="0">
                <a:solidFill>
                  <a:srgbClr val="9F7543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仲春初四日</a:t>
            </a:r>
            <a:endParaRPr lang="zh-CN" altLang="en-US" sz="2000" dirty="0">
              <a:solidFill>
                <a:srgbClr val="9F7543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10062117" y="5252922"/>
            <a:ext cx="210539" cy="210539"/>
          </a:xfrm>
          <a:prstGeom prst="ellipse">
            <a:avLst/>
          </a:prstGeom>
          <a:noFill/>
          <a:ln>
            <a:solidFill>
              <a:srgbClr val="921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1"/>
          <a:stretch>
            <a:fillRect/>
          </a:stretch>
        </p:blipFill>
        <p:spPr>
          <a:xfrm>
            <a:off x="1472331" y="249381"/>
            <a:ext cx="3857625" cy="63675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34984" y="918810"/>
            <a:ext cx="844061" cy="1841332"/>
            <a:chOff x="10401299" y="509954"/>
            <a:chExt cx="888024" cy="1937238"/>
          </a:xfrm>
        </p:grpSpPr>
        <p:grpSp>
          <p:nvGrpSpPr>
            <p:cNvPr id="3" name="组合 2"/>
            <p:cNvGrpSpPr/>
            <p:nvPr/>
          </p:nvGrpSpPr>
          <p:grpSpPr>
            <a:xfrm>
              <a:off x="10401300" y="509954"/>
              <a:ext cx="888023" cy="888023"/>
              <a:chOff x="8845062" y="562708"/>
              <a:chExt cx="888023" cy="888023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8845062" y="562708"/>
                <a:ext cx="888023" cy="888023"/>
              </a:xfrm>
              <a:prstGeom prst="rect">
                <a:avLst/>
              </a:prstGeom>
              <a:noFill/>
              <a:ln>
                <a:solidFill>
                  <a:srgbClr val="921D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endParaRPr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>
                <a:off x="8845062" y="562708"/>
                <a:ext cx="888023" cy="888023"/>
              </a:xfrm>
              <a:prstGeom prst="line">
                <a:avLst/>
              </a:prstGeom>
              <a:ln>
                <a:solidFill>
                  <a:srgbClr val="921D2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flipH="1">
                <a:off x="8845062" y="562708"/>
                <a:ext cx="888023" cy="888023"/>
              </a:xfrm>
              <a:prstGeom prst="line">
                <a:avLst/>
              </a:prstGeom>
              <a:ln>
                <a:solidFill>
                  <a:srgbClr val="921D2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>
                <a:stCxn id="10" idx="3"/>
                <a:endCxn id="10" idx="1"/>
              </p:cNvCxnSpPr>
              <p:nvPr/>
            </p:nvCxnSpPr>
            <p:spPr>
              <a:xfrm flipH="1">
                <a:off x="8845062" y="1006720"/>
                <a:ext cx="888023" cy="0"/>
              </a:xfrm>
              <a:prstGeom prst="line">
                <a:avLst/>
              </a:prstGeom>
              <a:ln>
                <a:solidFill>
                  <a:srgbClr val="921D2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>
                <a:stCxn id="10" idx="0"/>
                <a:endCxn id="10" idx="2"/>
              </p:cNvCxnSpPr>
              <p:nvPr/>
            </p:nvCxnSpPr>
            <p:spPr>
              <a:xfrm>
                <a:off x="9289074" y="562708"/>
                <a:ext cx="0" cy="888023"/>
              </a:xfrm>
              <a:prstGeom prst="line">
                <a:avLst/>
              </a:prstGeom>
              <a:ln>
                <a:solidFill>
                  <a:srgbClr val="921D2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组合 3"/>
            <p:cNvGrpSpPr/>
            <p:nvPr/>
          </p:nvGrpSpPr>
          <p:grpSpPr>
            <a:xfrm>
              <a:off x="10401299" y="1559169"/>
              <a:ext cx="888023" cy="888023"/>
              <a:chOff x="8845062" y="562708"/>
              <a:chExt cx="888023" cy="888023"/>
            </a:xfrm>
          </p:grpSpPr>
          <p:sp>
            <p:nvSpPr>
              <p:cNvPr id="5" name="矩形 4"/>
              <p:cNvSpPr/>
              <p:nvPr/>
            </p:nvSpPr>
            <p:spPr>
              <a:xfrm>
                <a:off x="8845062" y="562708"/>
                <a:ext cx="888023" cy="888023"/>
              </a:xfrm>
              <a:prstGeom prst="rect">
                <a:avLst/>
              </a:prstGeom>
              <a:noFill/>
              <a:ln>
                <a:solidFill>
                  <a:srgbClr val="921D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>
              <a:xfrm>
                <a:off x="8845062" y="562708"/>
                <a:ext cx="888023" cy="888023"/>
              </a:xfrm>
              <a:prstGeom prst="line">
                <a:avLst/>
              </a:prstGeom>
              <a:ln>
                <a:solidFill>
                  <a:srgbClr val="921D2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直接连接符 6"/>
              <p:cNvCxnSpPr/>
              <p:nvPr/>
            </p:nvCxnSpPr>
            <p:spPr>
              <a:xfrm flipH="1">
                <a:off x="8845062" y="562708"/>
                <a:ext cx="888023" cy="888023"/>
              </a:xfrm>
              <a:prstGeom prst="line">
                <a:avLst/>
              </a:prstGeom>
              <a:ln>
                <a:solidFill>
                  <a:srgbClr val="921D2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7"/>
              <p:cNvCxnSpPr>
                <a:stCxn id="5" idx="3"/>
                <a:endCxn id="5" idx="1"/>
              </p:cNvCxnSpPr>
              <p:nvPr/>
            </p:nvCxnSpPr>
            <p:spPr>
              <a:xfrm flipH="1">
                <a:off x="8845062" y="1006720"/>
                <a:ext cx="888023" cy="0"/>
              </a:xfrm>
              <a:prstGeom prst="line">
                <a:avLst/>
              </a:prstGeom>
              <a:ln>
                <a:solidFill>
                  <a:srgbClr val="921D2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>
                <a:stCxn id="5" idx="0"/>
                <a:endCxn id="5" idx="2"/>
              </p:cNvCxnSpPr>
              <p:nvPr/>
            </p:nvCxnSpPr>
            <p:spPr>
              <a:xfrm>
                <a:off x="9289074" y="562708"/>
                <a:ext cx="0" cy="888023"/>
              </a:xfrm>
              <a:prstGeom prst="line">
                <a:avLst/>
              </a:prstGeom>
              <a:ln>
                <a:solidFill>
                  <a:srgbClr val="921D2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" name="文本框 14"/>
          <p:cNvSpPr txBox="1"/>
          <p:nvPr/>
        </p:nvSpPr>
        <p:spPr>
          <a:xfrm>
            <a:off x="403100" y="668562"/>
            <a:ext cx="1521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旅</a:t>
            </a:r>
            <a:endParaRPr lang="zh-CN" altLang="en-US" sz="72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03100" y="1690756"/>
            <a:ext cx="15210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行</a:t>
            </a:r>
            <a:endParaRPr lang="zh-CN" altLang="en-US" sz="72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801074" y="927602"/>
            <a:ext cx="1846659" cy="21189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921D23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春</a:t>
            </a:r>
            <a:r>
              <a:rPr lang="zh-CN" altLang="en-US" dirty="0">
                <a:solidFill>
                  <a:srgbClr val="81786B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分雨脚落声微</a:t>
            </a:r>
            <a:endParaRPr lang="en-US" altLang="zh-CN" dirty="0">
              <a:solidFill>
                <a:srgbClr val="81786B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81786B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柳岸斜风带客归　　</a:t>
            </a:r>
            <a:endParaRPr lang="zh-CN" altLang="en-US" dirty="0">
              <a:solidFill>
                <a:srgbClr val="81786B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81786B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时令北方偏向晚</a:t>
            </a:r>
            <a:endParaRPr lang="en-US" altLang="zh-CN" dirty="0">
              <a:solidFill>
                <a:srgbClr val="81786B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81786B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可知早有绿腰</a:t>
            </a:r>
            <a:r>
              <a:rPr lang="zh-CN" altLang="en-US" dirty="0">
                <a:solidFill>
                  <a:srgbClr val="921D23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肥</a:t>
            </a:r>
            <a:endParaRPr lang="zh-CN" altLang="en-US" dirty="0">
              <a:solidFill>
                <a:srgbClr val="921D23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442686" y="892551"/>
            <a:ext cx="461665" cy="1246495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dirty="0">
                <a:solidFill>
                  <a:srgbClr val="9F7543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仲春初四日</a:t>
            </a:r>
            <a:endParaRPr lang="zh-CN" altLang="en-US" dirty="0">
              <a:solidFill>
                <a:srgbClr val="9F7543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269980" y="1546750"/>
            <a:ext cx="35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9F7543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风雷送暖入中春 桃柳着装日日新</a:t>
            </a:r>
            <a:endParaRPr lang="zh-CN" altLang="en-US" dirty="0">
              <a:solidFill>
                <a:srgbClr val="9F7543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9547010" y="918810"/>
            <a:ext cx="1774264" cy="557182"/>
            <a:chOff x="1772343" y="4170955"/>
            <a:chExt cx="1774264" cy="557182"/>
          </a:xfrm>
          <a:solidFill>
            <a:srgbClr val="921D23"/>
          </a:solidFill>
        </p:grpSpPr>
        <p:sp>
          <p:nvSpPr>
            <p:cNvPr id="21" name="椭圆 20"/>
            <p:cNvSpPr/>
            <p:nvPr/>
          </p:nvSpPr>
          <p:spPr>
            <a:xfrm>
              <a:off x="1772343" y="4170955"/>
              <a:ext cx="557182" cy="5571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2115847" y="4170955"/>
              <a:ext cx="557182" cy="5571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2552636" y="4170955"/>
              <a:ext cx="557182" cy="5571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2989425" y="4170955"/>
              <a:ext cx="557182" cy="55718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</p:grpSp>
      <p:sp>
        <p:nvSpPr>
          <p:cNvPr id="28" name="椭圆 27"/>
          <p:cNvSpPr/>
          <p:nvPr/>
        </p:nvSpPr>
        <p:spPr>
          <a:xfrm>
            <a:off x="3437194" y="2568207"/>
            <a:ext cx="210539" cy="210539"/>
          </a:xfrm>
          <a:prstGeom prst="ellipse">
            <a:avLst/>
          </a:prstGeom>
          <a:noFill/>
          <a:ln>
            <a:solidFill>
              <a:srgbClr val="921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282632" y="3144613"/>
            <a:ext cx="11629505" cy="3479721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9547010" y="918810"/>
            <a:ext cx="2441394" cy="523220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zh-CN" altLang="en-US" sz="2800" spc="300" dirty="0">
                <a:solidFill>
                  <a:srgbClr val="DBAE8C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旅行画册</a:t>
            </a:r>
            <a:endParaRPr lang="zh-CN" altLang="en-US" sz="2800" spc="300" dirty="0">
              <a:solidFill>
                <a:srgbClr val="DBAE8C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1"/>
          <a:stretch>
            <a:fillRect/>
          </a:stretch>
        </p:blipFill>
        <p:spPr>
          <a:xfrm>
            <a:off x="454699" y="613112"/>
            <a:ext cx="3442728" cy="5631776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4218442" y="724111"/>
            <a:ext cx="694216" cy="887422"/>
            <a:chOff x="6979868" y="2124535"/>
            <a:chExt cx="694216" cy="887422"/>
          </a:xfrm>
        </p:grpSpPr>
        <p:sp>
          <p:nvSpPr>
            <p:cNvPr id="5" name="矩形 4"/>
            <p:cNvSpPr/>
            <p:nvPr/>
          </p:nvSpPr>
          <p:spPr>
            <a:xfrm>
              <a:off x="6979868" y="2124535"/>
              <a:ext cx="615553" cy="887422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2800" spc="300" dirty="0">
                  <a:solidFill>
                    <a:srgbClr val="941000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rPr>
                <a:t>旅行</a:t>
              </a:r>
              <a:endParaRPr lang="zh-CN" altLang="en-US" sz="2800" spc="300" dirty="0">
                <a:solidFill>
                  <a:srgbClr val="941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 rot="5400000">
              <a:off x="7458608" y="2768622"/>
              <a:ext cx="18473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1000" dirty="0">
                <a:solidFill>
                  <a:srgbClr val="94100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ngsana New" panose="02020603050405020304" pitchFamily="18" charset="-34"/>
                <a:sym typeface="Calibri" panose="020F0502020204030204" pitchFamily="34" charset="0"/>
              </a:endParaRPr>
            </a:p>
          </p:txBody>
        </p:sp>
      </p:grpSp>
      <p:cxnSp>
        <p:nvCxnSpPr>
          <p:cNvPr id="7" name="直接连接符 6"/>
          <p:cNvCxnSpPr/>
          <p:nvPr/>
        </p:nvCxnSpPr>
        <p:spPr>
          <a:xfrm>
            <a:off x="4997621" y="773954"/>
            <a:ext cx="0" cy="143471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5109215" y="818478"/>
            <a:ext cx="1071062" cy="1348504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风雷送暖入中春，桃柳着装日日新。</a:t>
            </a:r>
            <a:endParaRPr lang="zh-CN" altLang="en-US" sz="1200" dirty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zh-CN" altLang="en-US" sz="1200" dirty="0">
                <a:solidFill>
                  <a:srgbClr val="000000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赤道金阳直射面，白天黑夜两均分。</a:t>
            </a:r>
            <a:endParaRPr lang="zh-CN" altLang="en-US" sz="1200" dirty="0">
              <a:solidFill>
                <a:srgbClr val="000000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1"/>
          <a:stretch>
            <a:fillRect/>
          </a:stretch>
        </p:blipFill>
        <p:spPr>
          <a:xfrm>
            <a:off x="4032011" y="3301451"/>
            <a:ext cx="1822713" cy="294183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3"/>
          <a:stretch>
            <a:fillRect/>
          </a:stretch>
        </p:blipFill>
        <p:spPr>
          <a:xfrm>
            <a:off x="5964558" y="3301451"/>
            <a:ext cx="1822711" cy="294183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91"/>
          <a:stretch>
            <a:fillRect/>
          </a:stretch>
        </p:blipFill>
        <p:spPr>
          <a:xfrm>
            <a:off x="9856510" y="3301451"/>
            <a:ext cx="1822711" cy="2941838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7897103" y="3922978"/>
            <a:ext cx="1865126" cy="2090398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风雨半春长，龙抬头日日丽光。邻塘睡莲预惊萍，涟漪。踏春不见卧盼蓠。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春分艳阳天，齿儿戏发发更藏。宜兰伴窗翠正好，笑扬。牵纤菜花青径香。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7897103" y="3301451"/>
            <a:ext cx="1739739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7982787" y="6244888"/>
            <a:ext cx="1739739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/>
          <p:cNvSpPr/>
          <p:nvPr/>
        </p:nvSpPr>
        <p:spPr>
          <a:xfrm>
            <a:off x="7266250" y="703395"/>
            <a:ext cx="4561249" cy="1976530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雪入春分省见稀，半开桃李不胜威。应惭落地梅花识，却作漫天柳絮飞。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不分东君专节物，故将新巧发阴机。従今造物尤难料，更暖须留御腊衣。雪入春分省见稀，半开桃李不胜威。应惭落地梅花识，却作漫天柳絮飞。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不分东君专节物，故将新巧发阴机。従今造物尤难料，更暖须留御腊衣。雪入春分省见稀，半开桃李不胜威。应惭落地梅花识，却作漫天柳絮飞。</a:t>
            </a: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zh-CN" altLang="en-US" sz="1200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11658671" y="766505"/>
            <a:ext cx="0" cy="195510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415417" y="766505"/>
            <a:ext cx="0" cy="195510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11172163" y="766505"/>
            <a:ext cx="0" cy="195510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10867362" y="766505"/>
            <a:ext cx="0" cy="195510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10588939" y="766505"/>
            <a:ext cx="0" cy="195510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10310516" y="766505"/>
            <a:ext cx="0" cy="195510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10032093" y="766505"/>
            <a:ext cx="0" cy="195510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9753670" y="766505"/>
            <a:ext cx="0" cy="195510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9475247" y="766505"/>
            <a:ext cx="0" cy="195510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9196824" y="766505"/>
            <a:ext cx="0" cy="195510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8918401" y="766505"/>
            <a:ext cx="0" cy="195510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8645839" y="766505"/>
            <a:ext cx="0" cy="195510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8373277" y="766505"/>
            <a:ext cx="0" cy="195510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8100715" y="766505"/>
            <a:ext cx="0" cy="195510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7828153" y="766505"/>
            <a:ext cx="0" cy="195510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7555591" y="766505"/>
            <a:ext cx="0" cy="195510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38" b="7023"/>
          <a:stretch>
            <a:fillRect/>
          </a:stretch>
        </p:blipFill>
        <p:spPr>
          <a:xfrm>
            <a:off x="282634" y="266007"/>
            <a:ext cx="11637818" cy="6342612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7315199" y="266007"/>
            <a:ext cx="3233651" cy="6342612"/>
          </a:xfrm>
          <a:prstGeom prst="rect">
            <a:avLst/>
          </a:prstGeom>
          <a:solidFill>
            <a:srgbClr val="AF8E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414953" y="266007"/>
            <a:ext cx="3036916" cy="6342612"/>
          </a:xfrm>
          <a:prstGeom prst="rect">
            <a:avLst/>
          </a:prstGeom>
          <a:solidFill>
            <a:srgbClr val="941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9312207" y="1315140"/>
            <a:ext cx="694216" cy="887422"/>
            <a:chOff x="6979868" y="2124535"/>
            <a:chExt cx="694216" cy="887422"/>
          </a:xfrm>
        </p:grpSpPr>
        <p:sp>
          <p:nvSpPr>
            <p:cNvPr id="6" name="矩形 5"/>
            <p:cNvSpPr/>
            <p:nvPr/>
          </p:nvSpPr>
          <p:spPr>
            <a:xfrm>
              <a:off x="6979868" y="2124535"/>
              <a:ext cx="615553" cy="887422"/>
            </a:xfrm>
            <a:prstGeom prst="rect">
              <a:avLst/>
            </a:prstGeom>
          </p:spPr>
          <p:txBody>
            <a:bodyPr vert="eaVert" wrap="none">
              <a:spAutoFit/>
            </a:bodyPr>
            <a:lstStyle/>
            <a:p>
              <a:r>
                <a:rPr lang="zh-CN" altLang="en-US" sz="2800" spc="300" dirty="0">
                  <a:solidFill>
                    <a:schemeClr val="bg1"/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rPr>
                <a:t>旅行</a:t>
              </a:r>
              <a:endParaRPr lang="zh-CN" altLang="en-US" sz="2800" spc="3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 rot="5400000">
              <a:off x="7458608" y="2768622"/>
              <a:ext cx="18473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zh-CN" altLang="en-US" sz="10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Angsana New" panose="02020603050405020304" pitchFamily="18" charset="-34"/>
                <a:sym typeface="Calibri" panose="020F0502020204030204" pitchFamily="34" charset="0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7700454" y="3785811"/>
            <a:ext cx="2425279" cy="1860609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风雨半春长，龙抬头日日丽光。邻塘睡莲预惊萍，涟漪。踏春不见卧盼蓠。</a:t>
            </a:r>
            <a:endParaRPr lang="zh-CN" altLang="en-US" sz="14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春分艳阳天，齿儿戏发发更藏。宜兰伴窗翠正好，笑扬。牵纤菜花青径香。</a:t>
            </a:r>
            <a:endParaRPr lang="zh-CN" altLang="en-US" sz="1400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8048944" y="3785811"/>
            <a:ext cx="0" cy="185517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8324437" y="3785811"/>
            <a:ext cx="0" cy="185517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8599930" y="3785811"/>
            <a:ext cx="0" cy="185517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8875423" y="3785811"/>
            <a:ext cx="0" cy="185517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9150916" y="3785811"/>
            <a:ext cx="0" cy="185517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9426409" y="3785811"/>
            <a:ext cx="0" cy="185517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9701902" y="3785811"/>
            <a:ext cx="0" cy="185517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9977395" y="3785811"/>
            <a:ext cx="0" cy="185517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1"/>
          <a:stretch>
            <a:fillRect/>
          </a:stretch>
        </p:blipFill>
        <p:spPr>
          <a:xfrm>
            <a:off x="6910911" y="257695"/>
            <a:ext cx="3857625" cy="6350924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2135104" y="1426662"/>
            <a:ext cx="2268767" cy="1569660"/>
            <a:chOff x="1635836" y="1355150"/>
            <a:chExt cx="1521069" cy="1052361"/>
          </a:xfrm>
        </p:grpSpPr>
        <p:grpSp>
          <p:nvGrpSpPr>
            <p:cNvPr id="14" name="组合 13"/>
            <p:cNvGrpSpPr/>
            <p:nvPr/>
          </p:nvGrpSpPr>
          <p:grpSpPr>
            <a:xfrm>
              <a:off x="1640578" y="1518968"/>
              <a:ext cx="844060" cy="844060"/>
              <a:chOff x="8845062" y="562708"/>
              <a:chExt cx="888023" cy="888023"/>
            </a:xfrm>
          </p:grpSpPr>
          <p:sp>
            <p:nvSpPr>
              <p:cNvPr id="21" name="矩形 20"/>
              <p:cNvSpPr/>
              <p:nvPr/>
            </p:nvSpPr>
            <p:spPr>
              <a:xfrm>
                <a:off x="8845062" y="562708"/>
                <a:ext cx="888023" cy="888023"/>
              </a:xfrm>
              <a:prstGeom prst="rect">
                <a:avLst/>
              </a:prstGeom>
              <a:noFill/>
              <a:ln>
                <a:solidFill>
                  <a:srgbClr val="921D2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endParaRPr>
              </a:p>
            </p:txBody>
          </p:sp>
          <p:cxnSp>
            <p:nvCxnSpPr>
              <p:cNvPr id="22" name="直接连接符 21"/>
              <p:cNvCxnSpPr/>
              <p:nvPr/>
            </p:nvCxnSpPr>
            <p:spPr>
              <a:xfrm>
                <a:off x="8845062" y="562708"/>
                <a:ext cx="888023" cy="888023"/>
              </a:xfrm>
              <a:prstGeom prst="line">
                <a:avLst/>
              </a:prstGeom>
              <a:ln>
                <a:solidFill>
                  <a:srgbClr val="921D2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flipH="1">
                <a:off x="8845062" y="562708"/>
                <a:ext cx="888023" cy="888023"/>
              </a:xfrm>
              <a:prstGeom prst="line">
                <a:avLst/>
              </a:prstGeom>
              <a:ln>
                <a:solidFill>
                  <a:srgbClr val="921D2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>
                <a:stCxn id="21" idx="3"/>
                <a:endCxn id="21" idx="1"/>
              </p:cNvCxnSpPr>
              <p:nvPr/>
            </p:nvCxnSpPr>
            <p:spPr>
              <a:xfrm flipH="1">
                <a:off x="8845062" y="1006720"/>
                <a:ext cx="888023" cy="0"/>
              </a:xfrm>
              <a:prstGeom prst="line">
                <a:avLst/>
              </a:prstGeom>
              <a:ln>
                <a:solidFill>
                  <a:srgbClr val="921D2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>
                <a:stCxn id="21" idx="0"/>
                <a:endCxn id="21" idx="2"/>
              </p:cNvCxnSpPr>
              <p:nvPr/>
            </p:nvCxnSpPr>
            <p:spPr>
              <a:xfrm>
                <a:off x="9289074" y="562708"/>
                <a:ext cx="0" cy="888023"/>
              </a:xfrm>
              <a:prstGeom prst="line">
                <a:avLst/>
              </a:prstGeom>
              <a:ln>
                <a:solidFill>
                  <a:srgbClr val="921D23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文本框 25"/>
            <p:cNvSpPr txBox="1"/>
            <p:nvPr/>
          </p:nvSpPr>
          <p:spPr>
            <a:xfrm>
              <a:off x="1635836" y="1355150"/>
              <a:ext cx="1521069" cy="1052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9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  <a:sym typeface="Calibri" panose="020F0502020204030204" pitchFamily="34" charset="0"/>
                </a:rPr>
                <a:t>转</a:t>
              </a:r>
              <a:endParaRPr lang="zh-CN" altLang="en-US" sz="96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2557212" y="3520877"/>
            <a:ext cx="1846659" cy="211894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921D23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春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分雨脚落声微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柳岸斜风带客归　　</a:t>
            </a:r>
            <a:endParaRPr lang="zh-CN" altLang="en-US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时令北方偏向晚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可知早有绿腰</a:t>
            </a:r>
            <a:r>
              <a:rPr lang="zh-CN" altLang="en-US" dirty="0">
                <a:solidFill>
                  <a:srgbClr val="921D23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肥</a:t>
            </a:r>
            <a:endParaRPr lang="zh-CN" altLang="en-US" dirty="0">
              <a:solidFill>
                <a:srgbClr val="921D23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2088652" y="3205615"/>
            <a:ext cx="492443" cy="1374735"/>
          </a:xfrm>
          <a:prstGeom prst="rect">
            <a:avLst/>
          </a:prstGeom>
        </p:spPr>
        <p:txBody>
          <a:bodyPr vert="eaVert" wrap="none">
            <a:spAutoFit/>
          </a:bodyPr>
          <a:lstStyle/>
          <a:p>
            <a:r>
              <a:rPr lang="zh-CN" altLang="en-US" sz="2000" dirty="0">
                <a:solidFill>
                  <a:srgbClr val="9F7543"/>
                </a:solidFill>
                <a:latin typeface="Calibri" panose="020F0502020204030204" pitchFamily="34" charset="0"/>
                <a:ea typeface="微软雅黑" panose="020B0503020204020204" pitchFamily="34" charset="-122"/>
                <a:sym typeface="Calibri" panose="020F0502020204030204" pitchFamily="34" charset="0"/>
              </a:rPr>
              <a:t>仲春初四日</a:t>
            </a:r>
            <a:endParaRPr lang="zh-CN" altLang="en-US" sz="2000" dirty="0">
              <a:solidFill>
                <a:srgbClr val="9F7543"/>
              </a:solidFill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193332" y="5161482"/>
            <a:ext cx="210539" cy="210539"/>
          </a:xfrm>
          <a:prstGeom prst="ellipse">
            <a:avLst/>
          </a:prstGeom>
          <a:noFill/>
          <a:ln>
            <a:solidFill>
              <a:srgbClr val="921D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1256</Words>
  <Application>WPS 演示</Application>
  <PresentationFormat>宽屏</PresentationFormat>
  <Paragraphs>152</Paragraphs>
  <Slides>14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Arial</vt:lpstr>
      <vt:lpstr>宋体</vt:lpstr>
      <vt:lpstr>Wingdings</vt:lpstr>
      <vt:lpstr>Calibri</vt:lpstr>
      <vt:lpstr>微软雅黑</vt:lpstr>
      <vt:lpstr>字酷堂清楷体</vt:lpstr>
      <vt:lpstr>楷体_GB2312</vt:lpstr>
      <vt:lpstr>Angsana New</vt:lpstr>
      <vt:lpstr>等线</vt:lpstr>
      <vt:lpstr>等线 Light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一颗苹果</cp:lastModifiedBy>
  <cp:revision>1</cp:revision>
  <dcterms:created xsi:type="dcterms:W3CDTF">2021-09-13T09:41:15Z</dcterms:created>
  <dcterms:modified xsi:type="dcterms:W3CDTF">2021-09-13T09:41:17Z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C97E52D4722041EFA6CB83C27F24487B</vt:lpwstr>
  </property>
  <property fmtid="{D5CDD505-2E9C-101B-9397-08002B2CF9AE}" pid="3" name="KSOProductBuildVer">
    <vt:lpwstr>2052-11.1.0.10463</vt:lpwstr>
  </property>
</Properties>
</file>