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57" r:id="rId4"/>
    <p:sldId id="258" r:id="rId5"/>
    <p:sldId id="280" r:id="rId6"/>
    <p:sldId id="285" r:id="rId7"/>
    <p:sldId id="262" r:id="rId8"/>
    <p:sldId id="273" r:id="rId9"/>
    <p:sldId id="259" r:id="rId10"/>
    <p:sldId id="277" r:id="rId11"/>
    <p:sldId id="264" r:id="rId12"/>
    <p:sldId id="266" r:id="rId13"/>
    <p:sldId id="260" r:id="rId14"/>
    <p:sldId id="265" r:id="rId15"/>
    <p:sldId id="283" r:id="rId16"/>
    <p:sldId id="275" r:id="rId17"/>
    <p:sldId id="261" r:id="rId18"/>
    <p:sldId id="269" r:id="rId19"/>
    <p:sldId id="267" r:id="rId20"/>
    <p:sldId id="268" r:id="rId21"/>
    <p:sldId id="292" r:id="rId22"/>
    <p:sldId id="284" r:id="rId23"/>
    <p:sldId id="276" r:id="rId24"/>
    <p:sldId id="274" r:id="rId25"/>
    <p:sldId id="293" r:id="rId26"/>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182F"/>
    <a:srgbClr val="363636"/>
    <a:srgbClr val="262626"/>
    <a:srgbClr val="282828"/>
    <a:srgbClr val="BFBFBF"/>
    <a:srgbClr val="F04E61"/>
    <a:srgbClr val="BE3144"/>
    <a:srgbClr val="822230"/>
    <a:srgbClr val="CF4559"/>
    <a:srgbClr val="FF8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7" autoAdjust="0"/>
    <p:restoredTop sz="94660"/>
  </p:normalViewPr>
  <p:slideViewPr>
    <p:cSldViewPr>
      <p:cViewPr varScale="1">
        <p:scale>
          <a:sx n="143" d="100"/>
          <a:sy n="143" d="100"/>
        </p:scale>
        <p:origin x="546" y="126"/>
      </p:cViewPr>
      <p:guideLst>
        <p:guide orient="horz" pos="1620"/>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atin typeface="微软雅黑" panose="020B0503020204020204" pitchFamily="34" charset="-122"/>
                <a:ea typeface="微软雅黑" panose="020B0503020204020204" pitchFamily="34" charset="-122"/>
              </a:defRPr>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7605EA81-7E45-4E59-8EB3-804C12F64A28}" type="datetime1">
              <a:rPr lang="zh-CN" altLang="en-US"/>
            </a:fld>
            <a:endParaRPr lang="zh-CN" altLang="en-US" sz="1200">
              <a:latin typeface="微软雅黑" panose="020B0503020204020204" pitchFamily="34" charset="-122"/>
              <a:ea typeface="微软雅黑" panose="020B0503020204020204" pitchFamily="34" charset="-122"/>
            </a:endParaRPr>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zh-CN"/>
              <a:t>单击此处编辑母版文本样式</a:t>
            </a:r>
            <a:endParaRPr lang="zh-CN" altLang="zh-CN"/>
          </a:p>
          <a:p>
            <a:pPr>
              <a:buFontTx/>
              <a:buNone/>
            </a:pPr>
            <a:r>
              <a:rPr lang="zh-CN" altLang="zh-CN"/>
              <a:t>第二级</a:t>
            </a:r>
            <a:endParaRPr lang="zh-CN" altLang="zh-CN"/>
          </a:p>
          <a:p>
            <a:pPr>
              <a:buFontTx/>
              <a:buNone/>
            </a:pPr>
            <a:r>
              <a:rPr lang="zh-CN" altLang="zh-CN"/>
              <a:t>第三级</a:t>
            </a:r>
            <a:endParaRPr lang="zh-CN" altLang="zh-CN"/>
          </a:p>
          <a:p>
            <a:pPr>
              <a:buFontTx/>
              <a:buNone/>
            </a:pPr>
            <a:r>
              <a:rPr lang="zh-CN" altLang="zh-CN"/>
              <a:t>第四级</a:t>
            </a:r>
            <a:endParaRPr lang="zh-CN" altLang="zh-CN"/>
          </a:p>
          <a:p>
            <a:pPr>
              <a:buFontTx/>
              <a:buNone/>
            </a:pPr>
            <a:r>
              <a:rPr lang="zh-CN" altLang="zh-CN"/>
              <a:t>第五级</a:t>
            </a:r>
            <a:endParaRPr lang="zh-CN" altLang="zh-CN"/>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atin typeface="微软雅黑" panose="020B0503020204020204" pitchFamily="34" charset="-122"/>
                <a:ea typeface="微软雅黑" panose="020B0503020204020204" pitchFamily="34" charset="-122"/>
              </a:defRPr>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171DF6E1-BD16-4DC7-BE37-D273160F89B0}" type="slidenum">
              <a:rPr lang="zh-CN" altLang="en-US"/>
            </a:fld>
            <a:endParaRPr lang="zh-CN" altLang="en-US" sz="12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7F73FEF-7850-4B80-A3FE-C799D4C7C533}"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BE31850D-E103-4526-83FA-1B35A9A32453}"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457200" y="206375"/>
            <a:ext cx="6019800" cy="4387850"/>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CDA1455-0483-4064-8B86-308B745F1E08}"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A165A8A-D9DC-4395-ABB4-26DF8CA706B9}"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BB2BF98-17E5-4485-8C89-77B46E23F012}"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457200" y="1200150"/>
            <a:ext cx="4038600" cy="339407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48200" y="1200150"/>
            <a:ext cx="4038600" cy="339407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A8E9A38-A7D9-466E-9FD2-E90263A2EB55}"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090774D6-36CF-4E50-B696-560554DEC5C8}"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5192D4DC-CA8B-4665-916F-518A3CCD21C3}"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522B80D4-0DA5-41A8-9321-AFB7554E233F}"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2D4A803F-AB8F-4540-B4C0-466CBF83E8FC}"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589A4D9-C043-4EA3-A259-447F76377C5B}"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pitchFamily="34" charset="0"/>
              </a:rPr>
              <a:t>单击此处编辑母版标题样式</a:t>
            </a:r>
            <a:endParaRPr lang="zh-CN" altLang="zh-CN" smtClean="0">
              <a:sym typeface="Calibri" panose="020F0502020204030204" pitchFamily="34" charset="0"/>
            </a:endParaRP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pitchFamily="34" charset="0"/>
              </a:rPr>
              <a:t>单击此处编辑母版文本样式</a:t>
            </a:r>
            <a:endParaRPr lang="zh-CN" altLang="zh-CN" smtClean="0">
              <a:sym typeface="Calibri" panose="020F0502020204030204" pitchFamily="34" charset="0"/>
            </a:endParaRPr>
          </a:p>
          <a:p>
            <a:pPr lvl="1"/>
            <a:r>
              <a:rPr lang="zh-CN" altLang="zh-CN" smtClean="0">
                <a:sym typeface="Calibri" panose="020F0502020204030204" pitchFamily="34" charset="0"/>
              </a:rPr>
              <a:t>第二级</a:t>
            </a:r>
            <a:endParaRPr lang="zh-CN" altLang="zh-CN" smtClean="0">
              <a:sym typeface="Calibri" panose="020F0502020204030204" pitchFamily="34" charset="0"/>
            </a:endParaRPr>
          </a:p>
          <a:p>
            <a:pPr lvl="2"/>
            <a:r>
              <a:rPr lang="zh-CN" altLang="zh-CN" smtClean="0">
                <a:sym typeface="Calibri" panose="020F0502020204030204" pitchFamily="34" charset="0"/>
              </a:rPr>
              <a:t>第三级</a:t>
            </a:r>
            <a:endParaRPr lang="zh-CN" altLang="zh-CN" smtClean="0">
              <a:sym typeface="Calibri" panose="020F0502020204030204" pitchFamily="34" charset="0"/>
            </a:endParaRPr>
          </a:p>
          <a:p>
            <a:pPr lvl="3"/>
            <a:r>
              <a:rPr lang="zh-CN" altLang="zh-CN" smtClean="0">
                <a:sym typeface="Calibri" panose="020F0502020204030204" pitchFamily="34" charset="0"/>
              </a:rPr>
              <a:t>第四级</a:t>
            </a:r>
            <a:endParaRPr lang="zh-CN" altLang="zh-CN" smtClean="0">
              <a:sym typeface="Calibri" panose="020F0502020204030204" pitchFamily="34" charset="0"/>
            </a:endParaRPr>
          </a:p>
          <a:p>
            <a:pPr lvl="4"/>
            <a:r>
              <a:rPr lang="zh-CN" altLang="zh-CN" smtClean="0">
                <a:sym typeface="Calibri" panose="020F0502020204030204" pitchFamily="34" charset="0"/>
              </a:rPr>
              <a:t>第五级</a:t>
            </a:r>
            <a:endParaRPr lang="zh-CN" altLang="zh-CN"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latin typeface="+mn-lt"/>
                <a:ea typeface="+mn-ea"/>
                <a:sym typeface="微软雅黑" panose="020B0503020204020204" pitchFamily="34" charset="-122"/>
              </a:defRPr>
            </a:lvl1pPr>
          </a:lstStyle>
          <a:p>
            <a:fld id="{18A533C2-C937-4D3C-A4D2-067043D2FB75}" type="datetime1">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latin typeface="+mn-lt"/>
                <a:ea typeface="+mn-ea"/>
                <a:sym typeface="微软雅黑" panose="020B0503020204020204" pitchFamily="34" charset="-122"/>
              </a:defRPr>
            </a:lvl1pPr>
          </a:lstStyle>
          <a:p>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latin typeface="+mn-lt"/>
                <a:ea typeface="+mn-ea"/>
                <a:sym typeface="微软雅黑" panose="020B0503020204020204" pitchFamily="34" charset="-122"/>
              </a:defRPr>
            </a:lvl1pPr>
          </a:lstStyle>
          <a:p>
            <a:fld id="{CB0758CA-E4E3-4124-A292-9ED54E0E879B}" type="slidenum">
              <a:rPr lang="zh-CN" altLang="en-US"/>
            </a:fld>
            <a:endParaRPr lang="zh-CN" altLang="en-US" sz="180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fontAlgn="base">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9144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9144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9144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6372" y="0"/>
            <a:ext cx="9150372" cy="5163930"/>
          </a:xfrm>
          <a:prstGeom prst="rect">
            <a:avLst/>
          </a:prstGeom>
          <a:gradFill flip="none" rotWithShape="1">
            <a:gsLst>
              <a:gs pos="0">
                <a:schemeClr val="tx1">
                  <a:lumMod val="50000"/>
                  <a:lumOff val="50000"/>
                </a:schemeClr>
              </a:gs>
              <a:gs pos="53000">
                <a:srgbClr val="363636"/>
              </a:gs>
              <a:gs pos="80000">
                <a:srgbClr val="282828"/>
              </a:gs>
            </a:gsLst>
            <a:path path="circle">
              <a:fillToRect l="50000" t="-80000" r="50000" b="18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084" name="矩形 9"/>
          <p:cNvSpPr>
            <a:spLocks noChangeArrowheads="1"/>
          </p:cNvSpPr>
          <p:nvPr/>
        </p:nvSpPr>
        <p:spPr bwMode="auto">
          <a:xfrm>
            <a:off x="2957824" y="2886180"/>
            <a:ext cx="3221981" cy="2616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1100" dirty="0" smtClean="0">
                <a:solidFill>
                  <a:schemeClr val="bg1"/>
                </a:solidFill>
                <a:ea typeface="微软雅黑" panose="020B0503020204020204" pitchFamily="34" charset="-122"/>
                <a:sym typeface="Arial" panose="020B0604020202020204" pitchFamily="34" charset="0"/>
              </a:rPr>
              <a:t>BUSINESS  PLAN  POWERPOINT  TEMPLATE </a:t>
            </a:r>
            <a:endParaRPr lang="zh-CN" altLang="en-US" sz="1100" dirty="0">
              <a:solidFill>
                <a:schemeClr val="bg1"/>
              </a:solidFill>
              <a:ea typeface="微软雅黑" panose="020B0503020204020204" pitchFamily="34" charset="-122"/>
              <a:sym typeface="Arial" panose="020B0604020202020204" pitchFamily="34" charset="0"/>
            </a:endParaRPr>
          </a:p>
        </p:txBody>
      </p:sp>
      <p:sp>
        <p:nvSpPr>
          <p:cNvPr id="3085" name="logo"/>
          <p:cNvSpPr>
            <a:spLocks noChangeArrowheads="1"/>
          </p:cNvSpPr>
          <p:nvPr/>
        </p:nvSpPr>
        <p:spPr bwMode="auto">
          <a:xfrm>
            <a:off x="4143057" y="523875"/>
            <a:ext cx="851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dirty="0">
                <a:solidFill>
                  <a:srgbClr val="FFFFFF"/>
                </a:solidFill>
                <a:ea typeface="微软雅黑" panose="020B0503020204020204" pitchFamily="34" charset="-122"/>
                <a:sym typeface="Arial" panose="020B0604020202020204" pitchFamily="34" charset="0"/>
              </a:rPr>
              <a:t>LOGO</a:t>
            </a:r>
            <a:endParaRPr lang="zh-CN" altLang="en-US" dirty="0">
              <a:solidFill>
                <a:srgbClr val="FFFFFF"/>
              </a:solidFill>
              <a:ea typeface="微软雅黑" panose="020B0503020204020204" pitchFamily="34" charset="-122"/>
              <a:sym typeface="Arial" panose="020B0604020202020204" pitchFamily="34" charset="0"/>
            </a:endParaRPr>
          </a:p>
        </p:txBody>
      </p:sp>
      <p:sp>
        <p:nvSpPr>
          <p:cNvPr id="3086" name="落款标题"/>
          <p:cNvSpPr>
            <a:spLocks noChangeArrowheads="1"/>
          </p:cNvSpPr>
          <p:nvPr/>
        </p:nvSpPr>
        <p:spPr bwMode="auto">
          <a:xfrm>
            <a:off x="-3186" y="3359781"/>
            <a:ext cx="91440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smtClean="0">
                <a:solidFill>
                  <a:srgbClr val="777777"/>
                </a:solidFill>
                <a:ea typeface="微软雅黑" panose="020B0503020204020204" pitchFamily="34" charset="-122"/>
                <a:sym typeface="Arial" panose="020B0604020202020204" pitchFamily="34" charset="0"/>
              </a:rPr>
              <a:t>汇报人：</a:t>
            </a:r>
            <a:r>
              <a:rPr lang="en-US" sz="1400" dirty="0" smtClean="0">
                <a:solidFill>
                  <a:srgbClr val="777777"/>
                </a:solidFill>
                <a:ea typeface="微软雅黑" panose="020B0503020204020204" pitchFamily="34" charset="-122"/>
                <a:sym typeface="Arial" panose="020B0604020202020204" pitchFamily="34" charset="0"/>
              </a:rPr>
              <a:t>XXX</a:t>
            </a:r>
            <a:endParaRPr lang="en-US" sz="1400" dirty="0">
              <a:solidFill>
                <a:srgbClr val="777777"/>
              </a:solidFill>
              <a:ea typeface="微软雅黑" panose="020B0503020204020204" pitchFamily="34" charset="-122"/>
              <a:sym typeface="Arial" panose="020B0604020202020204" pitchFamily="34" charset="0"/>
            </a:endParaRPr>
          </a:p>
        </p:txBody>
      </p:sp>
      <p:sp>
        <p:nvSpPr>
          <p:cNvPr id="3081" name="矩形 259"/>
          <p:cNvSpPr>
            <a:spLocks noChangeArrowheads="1"/>
          </p:cNvSpPr>
          <p:nvPr/>
        </p:nvSpPr>
        <p:spPr bwMode="auto">
          <a:xfrm>
            <a:off x="-3186" y="205351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4000" dirty="0">
                <a:solidFill>
                  <a:schemeClr val="bg1"/>
                </a:solidFill>
                <a:effectLst>
                  <a:outerShdw blurRad="50800" dist="63500" dir="2700000" algn="tl" rotWithShape="0">
                    <a:prstClr val="black">
                      <a:alpha val="40000"/>
                    </a:prstClr>
                  </a:outerShdw>
                </a:effectLst>
                <a:ea typeface="微软雅黑" panose="020B0503020204020204" pitchFamily="34" charset="-122"/>
                <a:sym typeface="Arial" panose="020B0604020202020204" pitchFamily="34" charset="0"/>
              </a:rPr>
              <a:t>商业计划</a:t>
            </a:r>
            <a:r>
              <a:rPr lang="zh-CN" altLang="en-US" sz="4000" dirty="0" smtClean="0">
                <a:solidFill>
                  <a:schemeClr val="bg1"/>
                </a:solidFill>
                <a:effectLst>
                  <a:outerShdw blurRad="50800" dist="63500" dir="2700000" algn="tl" rotWithShape="0">
                    <a:prstClr val="black">
                      <a:alpha val="40000"/>
                    </a:prstClr>
                  </a:outerShdw>
                </a:effectLst>
                <a:ea typeface="微软雅黑" panose="020B0503020204020204" pitchFamily="34" charset="-122"/>
                <a:sym typeface="Arial" panose="020B0604020202020204" pitchFamily="34" charset="0"/>
              </a:rPr>
              <a:t>书</a:t>
            </a:r>
            <a:r>
              <a:rPr lang="en-US" altLang="zh-CN" sz="4000" dirty="0" smtClean="0">
                <a:solidFill>
                  <a:schemeClr val="bg1"/>
                </a:solidFill>
                <a:effectLst>
                  <a:outerShdw blurRad="50800" dist="63500" dir="2700000" algn="tl" rotWithShape="0">
                    <a:prstClr val="black">
                      <a:alpha val="40000"/>
                    </a:prstClr>
                  </a:outerShdw>
                </a:effectLst>
                <a:ea typeface="微软雅黑" panose="020B0503020204020204" pitchFamily="34" charset="-122"/>
                <a:sym typeface="Arial" panose="020B0604020202020204" pitchFamily="34" charset="0"/>
              </a:rPr>
              <a:t>PPT</a:t>
            </a:r>
            <a:r>
              <a:rPr lang="zh-CN" altLang="en-US" sz="4000" dirty="0">
                <a:solidFill>
                  <a:schemeClr val="bg1"/>
                </a:solidFill>
                <a:effectLst>
                  <a:outerShdw blurRad="50800" dist="63500" dir="2700000" algn="tl" rotWithShape="0">
                    <a:prstClr val="black">
                      <a:alpha val="40000"/>
                    </a:prstClr>
                  </a:outerShdw>
                </a:effectLst>
                <a:ea typeface="微软雅黑" panose="020B0503020204020204" pitchFamily="34" charset="-122"/>
                <a:sym typeface="Arial" panose="020B0604020202020204" pitchFamily="34" charset="0"/>
              </a:rPr>
              <a:t>模板</a:t>
            </a:r>
            <a:endParaRPr lang="zh-CN" altLang="en-US" sz="4000" dirty="0">
              <a:solidFill>
                <a:schemeClr val="bg1"/>
              </a:solidFill>
              <a:effectLst>
                <a:outerShdw blurRad="50800" dist="63500" dir="2700000" algn="tl" rotWithShape="0">
                  <a:prstClr val="black">
                    <a:alpha val="40000"/>
                  </a:prstClr>
                </a:outerShdw>
              </a:effectLst>
              <a:ea typeface="微软雅黑" panose="020B0503020204020204" pitchFamily="34" charset="-122"/>
              <a:sym typeface="Arial" panose="020B0604020202020204" pitchFamily="34" charset="0"/>
            </a:endParaRPr>
          </a:p>
        </p:txBody>
      </p:sp>
      <p:grpSp>
        <p:nvGrpSpPr>
          <p:cNvPr id="7" name="组合 6"/>
          <p:cNvGrpSpPr/>
          <p:nvPr/>
        </p:nvGrpSpPr>
        <p:grpSpPr>
          <a:xfrm>
            <a:off x="1115760" y="17786"/>
            <a:ext cx="817075" cy="3359781"/>
            <a:chOff x="7223674" y="0"/>
            <a:chExt cx="817075" cy="3359781"/>
          </a:xfrm>
          <a:effectLst>
            <a:outerShdw blurRad="50800" dist="38100" dir="2700000" algn="tl" rotWithShape="0">
              <a:prstClr val="black">
                <a:alpha val="40000"/>
              </a:prstClr>
            </a:outerShdw>
          </a:effectLst>
        </p:grpSpPr>
        <p:sp>
          <p:nvSpPr>
            <p:cNvPr id="5" name="矩形 4"/>
            <p:cNvSpPr/>
            <p:nvPr/>
          </p:nvSpPr>
          <p:spPr bwMode="auto">
            <a:xfrm>
              <a:off x="7380195" y="0"/>
              <a:ext cx="504035" cy="2761405"/>
            </a:xfrm>
            <a:prstGeom prst="rect">
              <a:avLst/>
            </a:prstGeom>
            <a:solidFill>
              <a:srgbClr val="EB182F"/>
            </a:solidFill>
            <a:ln w="9525" cap="flat" cmpd="sng" algn="ctr">
              <a:noFill/>
              <a:prstDash val="solid"/>
              <a:round/>
              <a:headEnd type="none" w="med" len="med"/>
              <a:tailEnd type="none" w="med" len="med"/>
            </a:ln>
            <a:effectLst/>
            <a:scene3d>
              <a:camera prst="orthographicFront"/>
              <a:lightRig rig="threePt" dir="t"/>
            </a:scene3d>
            <a:sp3d>
              <a:bevelT w="127000" h="25400" prst="softRound"/>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6" name="椭圆 5"/>
            <p:cNvSpPr/>
            <p:nvPr/>
          </p:nvSpPr>
          <p:spPr bwMode="auto">
            <a:xfrm>
              <a:off x="7223674" y="2542706"/>
              <a:ext cx="817075" cy="817075"/>
            </a:xfrm>
            <a:prstGeom prst="ellipse">
              <a:avLst/>
            </a:prstGeom>
            <a:solidFill>
              <a:schemeClr val="bg1"/>
            </a:solidFill>
            <a:ln w="57150" cap="flat" cmpd="sng" algn="ctr">
              <a:solidFill>
                <a:srgbClr val="EB182F"/>
              </a:solidFill>
              <a:prstDash val="solid"/>
              <a:round/>
              <a:headEnd type="none" w="med" len="med"/>
              <a:tailEnd type="none" w="med" len="med"/>
            </a:ln>
            <a:effectLst/>
            <a:scene3d>
              <a:camera prst="orthographicFront"/>
              <a:lightRig rig="threePt" dir="t"/>
            </a:scene3d>
            <a:sp3d>
              <a:bevelT w="127000" h="25400" prst="softRound"/>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grpSp>
        <p:nvGrpSpPr>
          <p:cNvPr id="80" name="组合 79"/>
          <p:cNvGrpSpPr/>
          <p:nvPr/>
        </p:nvGrpSpPr>
        <p:grpSpPr>
          <a:xfrm>
            <a:off x="1311042" y="2720291"/>
            <a:ext cx="426510" cy="548947"/>
            <a:chOff x="6534810" y="1248123"/>
            <a:chExt cx="426510" cy="548947"/>
          </a:xfrm>
          <a:solidFill>
            <a:srgbClr val="EB182F"/>
          </a:solidFill>
          <a:effectLst>
            <a:outerShdw blurRad="50800" dist="38100" algn="l" rotWithShape="0">
              <a:prstClr val="black">
                <a:alpha val="40000"/>
              </a:prstClr>
            </a:outerShdw>
          </a:effectLst>
        </p:grpSpPr>
        <p:sp>
          <p:nvSpPr>
            <p:cNvPr id="81" name="Freeform 250"/>
            <p:cNvSpPr>
              <a:spLocks noEditPoints="1"/>
            </p:cNvSpPr>
            <p:nvPr/>
          </p:nvSpPr>
          <p:spPr bwMode="auto">
            <a:xfrm>
              <a:off x="6534810" y="1248123"/>
              <a:ext cx="426510" cy="548947"/>
            </a:xfrm>
            <a:custGeom>
              <a:avLst/>
              <a:gdLst>
                <a:gd name="T0" fmla="*/ 166 w 202"/>
                <a:gd name="T1" fmla="*/ 0 h 260"/>
                <a:gd name="T2" fmla="*/ 36 w 202"/>
                <a:gd name="T3" fmla="*/ 0 h 260"/>
                <a:gd name="T4" fmla="*/ 0 w 202"/>
                <a:gd name="T5" fmla="*/ 36 h 260"/>
                <a:gd name="T6" fmla="*/ 0 w 202"/>
                <a:gd name="T7" fmla="*/ 224 h 260"/>
                <a:gd name="T8" fmla="*/ 36 w 202"/>
                <a:gd name="T9" fmla="*/ 260 h 260"/>
                <a:gd name="T10" fmla="*/ 166 w 202"/>
                <a:gd name="T11" fmla="*/ 260 h 260"/>
                <a:gd name="T12" fmla="*/ 202 w 202"/>
                <a:gd name="T13" fmla="*/ 224 h 260"/>
                <a:gd name="T14" fmla="*/ 202 w 202"/>
                <a:gd name="T15" fmla="*/ 36 h 260"/>
                <a:gd name="T16" fmla="*/ 166 w 202"/>
                <a:gd name="T17" fmla="*/ 0 h 260"/>
                <a:gd name="T18" fmla="*/ 181 w 202"/>
                <a:gd name="T19" fmla="*/ 224 h 260"/>
                <a:gd name="T20" fmla="*/ 166 w 202"/>
                <a:gd name="T21" fmla="*/ 239 h 260"/>
                <a:gd name="T22" fmla="*/ 36 w 202"/>
                <a:gd name="T23" fmla="*/ 239 h 260"/>
                <a:gd name="T24" fmla="*/ 21 w 202"/>
                <a:gd name="T25" fmla="*/ 224 h 260"/>
                <a:gd name="T26" fmla="*/ 21 w 202"/>
                <a:gd name="T27" fmla="*/ 36 h 260"/>
                <a:gd name="T28" fmla="*/ 36 w 202"/>
                <a:gd name="T29" fmla="*/ 22 h 260"/>
                <a:gd name="T30" fmla="*/ 166 w 202"/>
                <a:gd name="T31" fmla="*/ 22 h 260"/>
                <a:gd name="T32" fmla="*/ 181 w 202"/>
                <a:gd name="T33" fmla="*/ 36 h 260"/>
                <a:gd name="T34" fmla="*/ 181 w 202"/>
                <a:gd name="T3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260">
                  <a:moveTo>
                    <a:pt x="166" y="0"/>
                  </a:moveTo>
                  <a:cubicBezTo>
                    <a:pt x="36" y="0"/>
                    <a:pt x="36" y="0"/>
                    <a:pt x="36" y="0"/>
                  </a:cubicBezTo>
                  <a:cubicBezTo>
                    <a:pt x="16" y="0"/>
                    <a:pt x="0" y="16"/>
                    <a:pt x="0" y="36"/>
                  </a:cubicBezTo>
                  <a:cubicBezTo>
                    <a:pt x="0" y="224"/>
                    <a:pt x="0" y="224"/>
                    <a:pt x="0" y="224"/>
                  </a:cubicBezTo>
                  <a:cubicBezTo>
                    <a:pt x="0" y="244"/>
                    <a:pt x="16" y="260"/>
                    <a:pt x="36" y="260"/>
                  </a:cubicBezTo>
                  <a:cubicBezTo>
                    <a:pt x="166" y="260"/>
                    <a:pt x="166" y="260"/>
                    <a:pt x="166" y="260"/>
                  </a:cubicBezTo>
                  <a:cubicBezTo>
                    <a:pt x="186" y="260"/>
                    <a:pt x="202" y="244"/>
                    <a:pt x="202" y="224"/>
                  </a:cubicBezTo>
                  <a:cubicBezTo>
                    <a:pt x="202" y="36"/>
                    <a:pt x="202" y="36"/>
                    <a:pt x="202" y="36"/>
                  </a:cubicBezTo>
                  <a:cubicBezTo>
                    <a:pt x="202" y="16"/>
                    <a:pt x="186" y="0"/>
                    <a:pt x="166" y="0"/>
                  </a:cubicBezTo>
                  <a:close/>
                  <a:moveTo>
                    <a:pt x="181" y="224"/>
                  </a:moveTo>
                  <a:cubicBezTo>
                    <a:pt x="181" y="232"/>
                    <a:pt x="174" y="239"/>
                    <a:pt x="166" y="239"/>
                  </a:cubicBezTo>
                  <a:cubicBezTo>
                    <a:pt x="36" y="239"/>
                    <a:pt x="36" y="239"/>
                    <a:pt x="36" y="239"/>
                  </a:cubicBezTo>
                  <a:cubicBezTo>
                    <a:pt x="28" y="239"/>
                    <a:pt x="21" y="232"/>
                    <a:pt x="21" y="224"/>
                  </a:cubicBezTo>
                  <a:cubicBezTo>
                    <a:pt x="21" y="36"/>
                    <a:pt x="21" y="36"/>
                    <a:pt x="21" y="36"/>
                  </a:cubicBezTo>
                  <a:cubicBezTo>
                    <a:pt x="21" y="28"/>
                    <a:pt x="28" y="22"/>
                    <a:pt x="36" y="22"/>
                  </a:cubicBezTo>
                  <a:cubicBezTo>
                    <a:pt x="166" y="22"/>
                    <a:pt x="166" y="22"/>
                    <a:pt x="166" y="22"/>
                  </a:cubicBezTo>
                  <a:cubicBezTo>
                    <a:pt x="174" y="22"/>
                    <a:pt x="181" y="28"/>
                    <a:pt x="181" y="36"/>
                  </a:cubicBezTo>
                  <a:lnTo>
                    <a:pt x="181" y="224"/>
                  </a:lnTo>
                  <a:close/>
                </a:path>
              </a:pathLst>
            </a:cu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2" name="Rectangle 251"/>
            <p:cNvSpPr>
              <a:spLocks noChangeArrowheads="1"/>
            </p:cNvSpPr>
            <p:nvPr/>
          </p:nvSpPr>
          <p:spPr bwMode="auto">
            <a:xfrm>
              <a:off x="6624956" y="1385360"/>
              <a:ext cx="244874" cy="30946"/>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3" name="Rectangle 252"/>
            <p:cNvSpPr>
              <a:spLocks noChangeArrowheads="1"/>
            </p:cNvSpPr>
            <p:nvPr/>
          </p:nvSpPr>
          <p:spPr bwMode="auto">
            <a:xfrm>
              <a:off x="6624956" y="1460706"/>
              <a:ext cx="244874" cy="32291"/>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4" name="Rectangle 253"/>
            <p:cNvSpPr>
              <a:spLocks noChangeArrowheads="1"/>
            </p:cNvSpPr>
            <p:nvPr/>
          </p:nvSpPr>
          <p:spPr bwMode="auto">
            <a:xfrm>
              <a:off x="6624956" y="1537397"/>
              <a:ext cx="244874" cy="32291"/>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5" name="Rectangle 254"/>
            <p:cNvSpPr>
              <a:spLocks noChangeArrowheads="1"/>
            </p:cNvSpPr>
            <p:nvPr/>
          </p:nvSpPr>
          <p:spPr bwMode="auto">
            <a:xfrm>
              <a:off x="6624956" y="1615434"/>
              <a:ext cx="244874" cy="29600"/>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spTree>
  </p:cSld>
  <p:clrMapOvr>
    <a:masterClrMapping/>
  </p:clrMapOvr>
  <p:transition spd="slow" advClick="0" advTm="1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9"/>
          <p:cNvSpPr>
            <a:spLocks noChangeArrowheads="1"/>
          </p:cNvSpPr>
          <p:nvPr/>
        </p:nvSpPr>
        <p:spPr bwMode="auto">
          <a:xfrm>
            <a:off x="0" y="3724275"/>
            <a:ext cx="9144000" cy="141922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2293" name="Group 5"/>
          <p:cNvGrpSpPr/>
          <p:nvPr/>
        </p:nvGrpSpPr>
        <p:grpSpPr bwMode="auto">
          <a:xfrm>
            <a:off x="3060700" y="4011613"/>
            <a:ext cx="314325" cy="288925"/>
            <a:chOff x="0" y="0"/>
            <a:chExt cx="315129" cy="288032"/>
          </a:xfrm>
        </p:grpSpPr>
        <p:sp>
          <p:nvSpPr>
            <p:cNvPr id="12294" name="燕尾形 30"/>
            <p:cNvSpPr>
              <a:spLocks noChangeArrowheads="1"/>
            </p:cNvSpPr>
            <p:nvPr/>
          </p:nvSpPr>
          <p:spPr bwMode="auto">
            <a:xfrm>
              <a:off x="0"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sp>
          <p:nvSpPr>
            <p:cNvPr id="12295" name="燕尾形 31"/>
            <p:cNvSpPr>
              <a:spLocks noChangeArrowheads="1"/>
            </p:cNvSpPr>
            <p:nvPr/>
          </p:nvSpPr>
          <p:spPr bwMode="auto">
            <a:xfrm>
              <a:off x="135281"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grpSp>
      <p:grpSp>
        <p:nvGrpSpPr>
          <p:cNvPr id="12296" name="Group 8"/>
          <p:cNvGrpSpPr/>
          <p:nvPr/>
        </p:nvGrpSpPr>
        <p:grpSpPr bwMode="auto">
          <a:xfrm>
            <a:off x="5776913" y="4011613"/>
            <a:ext cx="315912" cy="288925"/>
            <a:chOff x="0" y="0"/>
            <a:chExt cx="315129" cy="288032"/>
          </a:xfrm>
        </p:grpSpPr>
        <p:sp>
          <p:nvSpPr>
            <p:cNvPr id="12297" name="燕尾形 37"/>
            <p:cNvSpPr>
              <a:spLocks noChangeArrowheads="1"/>
            </p:cNvSpPr>
            <p:nvPr/>
          </p:nvSpPr>
          <p:spPr bwMode="auto">
            <a:xfrm>
              <a:off x="0"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sp>
          <p:nvSpPr>
            <p:cNvPr id="12298" name="燕尾形 38"/>
            <p:cNvSpPr>
              <a:spLocks noChangeArrowheads="1"/>
            </p:cNvSpPr>
            <p:nvPr/>
          </p:nvSpPr>
          <p:spPr bwMode="auto">
            <a:xfrm>
              <a:off x="135281" y="0"/>
              <a:ext cx="179848" cy="288032"/>
            </a:xfrm>
            <a:prstGeom prst="chevron">
              <a:avLst>
                <a:gd name="adj" fmla="val 57662"/>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grpSp>
      <p:grpSp>
        <p:nvGrpSpPr>
          <p:cNvPr id="12299" name="Group 11"/>
          <p:cNvGrpSpPr/>
          <p:nvPr/>
        </p:nvGrpSpPr>
        <p:grpSpPr bwMode="auto">
          <a:xfrm>
            <a:off x="900113" y="1131888"/>
            <a:ext cx="1868487" cy="3186598"/>
            <a:chOff x="0" y="0"/>
            <a:chExt cx="1868690" cy="3186298"/>
          </a:xfrm>
          <a:solidFill>
            <a:srgbClr val="EB182F"/>
          </a:solidFill>
        </p:grpSpPr>
        <p:grpSp>
          <p:nvGrpSpPr>
            <p:cNvPr id="12300" name="Group 12"/>
            <p:cNvGrpSpPr/>
            <p:nvPr/>
          </p:nvGrpSpPr>
          <p:grpSpPr bwMode="auto">
            <a:xfrm>
              <a:off x="0" y="0"/>
              <a:ext cx="1868690" cy="3186298"/>
              <a:chOff x="0" y="0"/>
              <a:chExt cx="1868690" cy="3186298"/>
            </a:xfrm>
            <a:grpFill/>
          </p:grpSpPr>
          <p:sp>
            <p:nvSpPr>
              <p:cNvPr id="12301" name="矩形 4"/>
              <p:cNvSpPr>
                <a:spLocks noChangeArrowheads="1"/>
              </p:cNvSpPr>
              <p:nvPr/>
            </p:nvSpPr>
            <p:spPr bwMode="auto">
              <a:xfrm>
                <a:off x="0" y="17946"/>
                <a:ext cx="1868690" cy="3168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02" name="五边形 5"/>
              <p:cNvSpPr>
                <a:spLocks noChangeArrowheads="1"/>
              </p:cNvSpPr>
              <p:nvPr/>
            </p:nvSpPr>
            <p:spPr bwMode="auto">
              <a:xfrm rot="5400000">
                <a:off x="675494" y="-425500"/>
                <a:ext cx="504056" cy="1441919"/>
              </a:xfrm>
              <a:prstGeom prst="homePlate">
                <a:avLst>
                  <a:gd name="adj" fmla="val 35824"/>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03" name="矩形 7"/>
              <p:cNvSpPr>
                <a:spLocks noChangeArrowheads="1"/>
              </p:cNvSpPr>
              <p:nvPr/>
            </p:nvSpPr>
            <p:spPr bwMode="auto">
              <a:xfrm rot="5400000">
                <a:off x="898345" y="-898344"/>
                <a:ext cx="72000" cy="18686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04" name="五边形 8"/>
              <p:cNvSpPr>
                <a:spLocks noChangeArrowheads="1"/>
              </p:cNvSpPr>
              <p:nvPr/>
            </p:nvSpPr>
            <p:spPr bwMode="auto">
              <a:xfrm rot="5400000">
                <a:off x="675494" y="-468932"/>
                <a:ext cx="504056" cy="1441919"/>
              </a:xfrm>
              <a:prstGeom prst="homePlate">
                <a:avLst>
                  <a:gd name="adj" fmla="val 35824"/>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05" name="矩形 10"/>
              <p:cNvSpPr>
                <a:spLocks noChangeArrowheads="1"/>
              </p:cNvSpPr>
              <p:nvPr/>
            </p:nvSpPr>
            <p:spPr bwMode="auto">
              <a:xfrm>
                <a:off x="476069" y="33907"/>
                <a:ext cx="902909" cy="3077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dirty="0" smtClean="0">
                    <a:solidFill>
                      <a:srgbClr val="FFFFFF"/>
                    </a:solidFill>
                    <a:ea typeface="微软雅黑" panose="020B0503020204020204" pitchFamily="34" charset="-122"/>
                    <a:sym typeface="Arial" panose="020B0604020202020204" pitchFamily="34" charset="0"/>
                  </a:rPr>
                  <a:t>添加标题</a:t>
                </a:r>
                <a:endParaRPr lang="en-US" altLang="zh-CN" sz="1400" dirty="0">
                  <a:solidFill>
                    <a:srgbClr val="FFFFFF"/>
                  </a:solidFill>
                  <a:ea typeface="微软雅黑" panose="020B0503020204020204" pitchFamily="34" charset="-122"/>
                  <a:sym typeface="Arial" panose="020B0604020202020204" pitchFamily="34" charset="0"/>
                </a:endParaRPr>
              </a:p>
            </p:txBody>
          </p:sp>
          <p:sp>
            <p:nvSpPr>
              <p:cNvPr id="12306" name="矩形 11"/>
              <p:cNvSpPr>
                <a:spLocks noChangeArrowheads="1"/>
              </p:cNvSpPr>
              <p:nvPr/>
            </p:nvSpPr>
            <p:spPr bwMode="auto">
              <a:xfrm>
                <a:off x="88878" y="648072"/>
                <a:ext cx="1690933" cy="1313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chemeClr val="bg1"/>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solidFill>
                  <a:ea typeface="微软雅黑" panose="020B0503020204020204" pitchFamily="34" charset="-122"/>
                  <a:sym typeface="Arial" panose="020B0604020202020204" pitchFamily="34" charset="0"/>
                </a:endParaRPr>
              </a:p>
              <a:p>
                <a:pPr algn="ctr">
                  <a:lnSpc>
                    <a:spcPts val="1600"/>
                  </a:lnSpc>
                </a:pPr>
                <a:endParaRPr lang="zh-CN" altLang="en-US" sz="1100" dirty="0">
                  <a:solidFill>
                    <a:srgbClr val="FFFFFF"/>
                  </a:solidFill>
                  <a:ea typeface="微软雅黑" panose="020B0503020204020204" pitchFamily="34" charset="-122"/>
                  <a:sym typeface="Arial" panose="020B0604020202020204" pitchFamily="34" charset="0"/>
                </a:endParaRPr>
              </a:p>
            </p:txBody>
          </p:sp>
        </p:grpSp>
        <p:pic>
          <p:nvPicPr>
            <p:cNvPr id="12307" name="图片 39"/>
            <p:cNvPicPr>
              <a:picLocks noChangeAspect="1" noChangeArrowheads="1"/>
            </p:cNvPicPr>
            <p:nvPr/>
          </p:nvPicPr>
          <p:blipFill>
            <a:blip r:embed="rId1">
              <a:lum bright="70000" contrast="-70000"/>
              <a:extLst>
                <a:ext uri="{28A0092B-C50C-407E-A947-70E740481C1C}">
                  <a14:useLocalDpi xmlns:a14="http://schemas.microsoft.com/office/drawing/2010/main" val="0"/>
                </a:ext>
              </a:extLst>
            </a:blip>
            <a:srcRect/>
            <a:stretch>
              <a:fillRect/>
            </a:stretch>
          </p:blipFill>
          <p:spPr bwMode="auto">
            <a:xfrm>
              <a:off x="527924" y="2284648"/>
              <a:ext cx="812842" cy="8128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2308" name="Group 20"/>
          <p:cNvGrpSpPr/>
          <p:nvPr/>
        </p:nvGrpSpPr>
        <p:grpSpPr bwMode="auto">
          <a:xfrm>
            <a:off x="3638550" y="1131888"/>
            <a:ext cx="1868488" cy="3168650"/>
            <a:chOff x="0" y="0"/>
            <a:chExt cx="1868690" cy="3168352"/>
          </a:xfrm>
          <a:solidFill>
            <a:srgbClr val="EB182F"/>
          </a:solidFill>
        </p:grpSpPr>
        <p:grpSp>
          <p:nvGrpSpPr>
            <p:cNvPr id="12309" name="Group 21"/>
            <p:cNvGrpSpPr/>
            <p:nvPr/>
          </p:nvGrpSpPr>
          <p:grpSpPr bwMode="auto">
            <a:xfrm>
              <a:off x="0" y="0"/>
              <a:ext cx="1868690" cy="3168352"/>
              <a:chOff x="0" y="0"/>
              <a:chExt cx="1868690" cy="3168352"/>
            </a:xfrm>
            <a:grpFill/>
          </p:grpSpPr>
          <p:sp>
            <p:nvSpPr>
              <p:cNvPr id="12310" name="矩形 14"/>
              <p:cNvSpPr>
                <a:spLocks noChangeArrowheads="1"/>
              </p:cNvSpPr>
              <p:nvPr/>
            </p:nvSpPr>
            <p:spPr bwMode="auto">
              <a:xfrm>
                <a:off x="0" y="0"/>
                <a:ext cx="1868690" cy="3168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11" name="五边形 15"/>
              <p:cNvSpPr>
                <a:spLocks noChangeArrowheads="1"/>
              </p:cNvSpPr>
              <p:nvPr/>
            </p:nvSpPr>
            <p:spPr bwMode="auto">
              <a:xfrm rot="5400000">
                <a:off x="675494" y="-425500"/>
                <a:ext cx="504056" cy="1441919"/>
              </a:xfrm>
              <a:prstGeom prst="homePlate">
                <a:avLst>
                  <a:gd name="adj" fmla="val 35824"/>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12" name="矩形 16"/>
              <p:cNvSpPr>
                <a:spLocks noChangeArrowheads="1"/>
              </p:cNvSpPr>
              <p:nvPr/>
            </p:nvSpPr>
            <p:spPr bwMode="auto">
              <a:xfrm rot="5400000">
                <a:off x="898345" y="-898344"/>
                <a:ext cx="72000" cy="18686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13" name="五边形 17"/>
              <p:cNvSpPr>
                <a:spLocks noChangeArrowheads="1"/>
              </p:cNvSpPr>
              <p:nvPr/>
            </p:nvSpPr>
            <p:spPr bwMode="auto">
              <a:xfrm rot="5400000">
                <a:off x="675494" y="-468932"/>
                <a:ext cx="504056" cy="1441919"/>
              </a:xfrm>
              <a:prstGeom prst="homePlate">
                <a:avLst>
                  <a:gd name="adj" fmla="val 35824"/>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14" name="矩形 18"/>
              <p:cNvSpPr>
                <a:spLocks noChangeArrowheads="1"/>
              </p:cNvSpPr>
              <p:nvPr/>
            </p:nvSpPr>
            <p:spPr bwMode="auto">
              <a:xfrm>
                <a:off x="476068" y="33907"/>
                <a:ext cx="902909" cy="3077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dirty="0" smtClean="0">
                    <a:solidFill>
                      <a:srgbClr val="FFFFFF"/>
                    </a:solidFill>
                    <a:ea typeface="微软雅黑" panose="020B0503020204020204" pitchFamily="34" charset="-122"/>
                    <a:sym typeface="Arial" panose="020B0604020202020204" pitchFamily="34" charset="0"/>
                  </a:rPr>
                  <a:t>添加标题</a:t>
                </a:r>
                <a:endParaRPr lang="en-US" altLang="zh-CN" sz="1400" dirty="0">
                  <a:solidFill>
                    <a:srgbClr val="FFFFFF"/>
                  </a:solidFill>
                  <a:ea typeface="微软雅黑" panose="020B0503020204020204" pitchFamily="34" charset="-122"/>
                  <a:sym typeface="Arial" panose="020B0604020202020204" pitchFamily="34" charset="0"/>
                </a:endParaRPr>
              </a:p>
            </p:txBody>
          </p:sp>
          <p:sp>
            <p:nvSpPr>
              <p:cNvPr id="12315" name="矩形 19"/>
              <p:cNvSpPr>
                <a:spLocks noChangeArrowheads="1"/>
              </p:cNvSpPr>
              <p:nvPr/>
            </p:nvSpPr>
            <p:spPr bwMode="auto">
              <a:xfrm>
                <a:off x="88878" y="648072"/>
                <a:ext cx="1690933" cy="13130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chemeClr val="bg1"/>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solidFill>
                  <a:ea typeface="微软雅黑" panose="020B0503020204020204" pitchFamily="34" charset="-122"/>
                  <a:sym typeface="Arial" panose="020B0604020202020204" pitchFamily="34" charset="0"/>
                </a:endParaRPr>
              </a:p>
              <a:p>
                <a:pPr algn="ctr">
                  <a:lnSpc>
                    <a:spcPts val="1600"/>
                  </a:lnSpc>
                </a:pPr>
                <a:endParaRPr lang="zh-CN" altLang="en-US" sz="1100" dirty="0">
                  <a:solidFill>
                    <a:srgbClr val="FFFFFF"/>
                  </a:solidFill>
                  <a:ea typeface="微软雅黑" panose="020B0503020204020204" pitchFamily="34" charset="-122"/>
                  <a:sym typeface="Arial" panose="020B0604020202020204" pitchFamily="34" charset="0"/>
                </a:endParaRPr>
              </a:p>
            </p:txBody>
          </p:sp>
        </p:grpSp>
        <p:pic>
          <p:nvPicPr>
            <p:cNvPr id="12316" name="图片 4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6344" y="2360935"/>
              <a:ext cx="756000" cy="756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2317" name="Group 29"/>
          <p:cNvGrpSpPr/>
          <p:nvPr/>
        </p:nvGrpSpPr>
        <p:grpSpPr bwMode="auto">
          <a:xfrm>
            <a:off x="6375400" y="1131888"/>
            <a:ext cx="1870075" cy="3168650"/>
            <a:chOff x="0" y="0"/>
            <a:chExt cx="1868690" cy="3168352"/>
          </a:xfrm>
          <a:solidFill>
            <a:srgbClr val="EB182F"/>
          </a:solidFill>
        </p:grpSpPr>
        <p:grpSp>
          <p:nvGrpSpPr>
            <p:cNvPr id="12318" name="Group 30"/>
            <p:cNvGrpSpPr/>
            <p:nvPr/>
          </p:nvGrpSpPr>
          <p:grpSpPr bwMode="auto">
            <a:xfrm>
              <a:off x="0" y="0"/>
              <a:ext cx="1868690" cy="3168352"/>
              <a:chOff x="0" y="0"/>
              <a:chExt cx="1868690" cy="3168352"/>
            </a:xfrm>
            <a:grpFill/>
          </p:grpSpPr>
          <p:sp>
            <p:nvSpPr>
              <p:cNvPr id="12319" name="矩形 21"/>
              <p:cNvSpPr>
                <a:spLocks noChangeArrowheads="1"/>
              </p:cNvSpPr>
              <p:nvPr/>
            </p:nvSpPr>
            <p:spPr bwMode="auto">
              <a:xfrm>
                <a:off x="0" y="0"/>
                <a:ext cx="1868690" cy="3168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20" name="五边形 22"/>
              <p:cNvSpPr>
                <a:spLocks noChangeArrowheads="1"/>
              </p:cNvSpPr>
              <p:nvPr/>
            </p:nvSpPr>
            <p:spPr bwMode="auto">
              <a:xfrm rot="5400000">
                <a:off x="675494" y="-425500"/>
                <a:ext cx="504056" cy="1441919"/>
              </a:xfrm>
              <a:prstGeom prst="homePlate">
                <a:avLst>
                  <a:gd name="adj" fmla="val 35824"/>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21" name="矩形 23"/>
              <p:cNvSpPr>
                <a:spLocks noChangeArrowheads="1"/>
              </p:cNvSpPr>
              <p:nvPr/>
            </p:nvSpPr>
            <p:spPr bwMode="auto">
              <a:xfrm rot="5400000">
                <a:off x="898345" y="-898344"/>
                <a:ext cx="72000" cy="18686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22" name="五边形 24"/>
              <p:cNvSpPr>
                <a:spLocks noChangeArrowheads="1"/>
              </p:cNvSpPr>
              <p:nvPr/>
            </p:nvSpPr>
            <p:spPr bwMode="auto">
              <a:xfrm rot="5400000">
                <a:off x="675494" y="-468932"/>
                <a:ext cx="504056" cy="1441919"/>
              </a:xfrm>
              <a:prstGeom prst="homePlate">
                <a:avLst>
                  <a:gd name="adj" fmla="val 35824"/>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2323" name="矩形 25"/>
              <p:cNvSpPr>
                <a:spLocks noChangeArrowheads="1"/>
              </p:cNvSpPr>
              <p:nvPr/>
            </p:nvSpPr>
            <p:spPr bwMode="auto">
              <a:xfrm>
                <a:off x="476452" y="33907"/>
                <a:ext cx="902142" cy="3077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00" dirty="0" smtClean="0">
                    <a:solidFill>
                      <a:srgbClr val="FFFFFF"/>
                    </a:solidFill>
                    <a:ea typeface="微软雅黑" panose="020B0503020204020204" pitchFamily="34" charset="-122"/>
                    <a:sym typeface="Arial" panose="020B0604020202020204" pitchFamily="34" charset="0"/>
                  </a:rPr>
                  <a:t>添加标题</a:t>
                </a:r>
                <a:endParaRPr lang="en-US" altLang="zh-CN" sz="1400" dirty="0">
                  <a:solidFill>
                    <a:srgbClr val="FFFFFF"/>
                  </a:solidFill>
                  <a:ea typeface="微软雅黑" panose="020B0503020204020204" pitchFamily="34" charset="-122"/>
                  <a:sym typeface="Arial" panose="020B0604020202020204" pitchFamily="34" charset="0"/>
                </a:endParaRPr>
              </a:p>
            </p:txBody>
          </p:sp>
          <p:sp>
            <p:nvSpPr>
              <p:cNvPr id="12324" name="矩形 26"/>
              <p:cNvSpPr>
                <a:spLocks noChangeArrowheads="1"/>
              </p:cNvSpPr>
              <p:nvPr/>
            </p:nvSpPr>
            <p:spPr bwMode="auto">
              <a:xfrm>
                <a:off x="88878" y="648072"/>
                <a:ext cx="1690933" cy="13130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dirty="0">
                    <a:solidFill>
                      <a:schemeClr val="bg1"/>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solidFill>
                  <a:ea typeface="微软雅黑" panose="020B0503020204020204" pitchFamily="34" charset="-122"/>
                  <a:sym typeface="Arial" panose="020B0604020202020204" pitchFamily="34" charset="0"/>
                </a:endParaRPr>
              </a:p>
              <a:p>
                <a:pPr algn="ctr">
                  <a:lnSpc>
                    <a:spcPts val="1600"/>
                  </a:lnSpc>
                </a:pPr>
                <a:endParaRPr lang="zh-CN" altLang="en-US" sz="1100" dirty="0">
                  <a:solidFill>
                    <a:srgbClr val="FFFFFF"/>
                  </a:solidFill>
                  <a:ea typeface="微软雅黑" panose="020B0503020204020204" pitchFamily="34" charset="-122"/>
                  <a:sym typeface="Arial" panose="020B0604020202020204" pitchFamily="34" charset="0"/>
                </a:endParaRPr>
              </a:p>
            </p:txBody>
          </p:sp>
        </p:grpSp>
        <p:pic>
          <p:nvPicPr>
            <p:cNvPr id="12325" name="图片 4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38345" y="2304256"/>
              <a:ext cx="792000" cy="79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8" name="组合 37"/>
          <p:cNvGrpSpPr/>
          <p:nvPr/>
        </p:nvGrpSpPr>
        <p:grpSpPr>
          <a:xfrm>
            <a:off x="-1" y="107035"/>
            <a:ext cx="2304256" cy="609133"/>
            <a:chOff x="-19488" y="145902"/>
            <a:chExt cx="2304256" cy="609133"/>
          </a:xfrm>
        </p:grpSpPr>
        <p:sp>
          <p:nvSpPr>
            <p:cNvPr id="39" name="矩形 38"/>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40" name="Rectangle 2"/>
            <p:cNvSpPr txBox="1"/>
            <p:nvPr/>
          </p:nvSpPr>
          <p:spPr bwMode="auto">
            <a:xfrm>
              <a:off x="628394" y="163265"/>
              <a:ext cx="151216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需求分析</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42" name="文本框 41"/>
            <p:cNvSpPr txBox="1"/>
            <p:nvPr/>
          </p:nvSpPr>
          <p:spPr>
            <a:xfrm>
              <a:off x="52235" y="170260"/>
              <a:ext cx="504056"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2</a:t>
              </a:r>
              <a:endParaRPr lang="zh-CN" altLang="en-US" sz="3200" dirty="0">
                <a:solidFill>
                  <a:schemeClr val="bg1"/>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Click="0" advTm="1000">
        <p14:reveal/>
      </p:transition>
    </mc:Choice>
    <mc:Fallback>
      <p:transition spd="slow" advClick="0"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36321" y="2787765"/>
            <a:ext cx="9180321" cy="23557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13314" name="矩形 54" hidden="1"/>
          <p:cNvSpPr>
            <a:spLocks noChangeArrowheads="1"/>
          </p:cNvSpPr>
          <p:nvPr/>
        </p:nvSpPr>
        <p:spPr bwMode="auto">
          <a:xfrm>
            <a:off x="0" y="1455738"/>
            <a:ext cx="9144000" cy="190817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5" name="组合 14"/>
          <p:cNvGrpSpPr/>
          <p:nvPr/>
        </p:nvGrpSpPr>
        <p:grpSpPr>
          <a:xfrm>
            <a:off x="-1" y="107035"/>
            <a:ext cx="2304256" cy="609133"/>
            <a:chOff x="-19488" y="145902"/>
            <a:chExt cx="2304256" cy="609133"/>
          </a:xfrm>
        </p:grpSpPr>
        <p:sp>
          <p:nvSpPr>
            <p:cNvPr id="16" name="矩形 15"/>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17" name="Rectangle 2"/>
            <p:cNvSpPr txBox="1"/>
            <p:nvPr/>
          </p:nvSpPr>
          <p:spPr bwMode="auto">
            <a:xfrm>
              <a:off x="628394" y="163265"/>
              <a:ext cx="151216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行业前景</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19" name="文本框 18"/>
            <p:cNvSpPr txBox="1"/>
            <p:nvPr/>
          </p:nvSpPr>
          <p:spPr>
            <a:xfrm>
              <a:off x="52235" y="170260"/>
              <a:ext cx="4319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3</a:t>
              </a:r>
              <a:endParaRPr lang="zh-CN" altLang="en-US" sz="3200" dirty="0">
                <a:solidFill>
                  <a:schemeClr val="bg1"/>
                </a:solidFill>
                <a:ea typeface="微软雅黑" panose="020B0503020204020204" pitchFamily="34" charset="-122"/>
                <a:sym typeface="Arial" panose="020B0604020202020204" pitchFamily="34" charset="0"/>
              </a:endParaRPr>
            </a:p>
          </p:txBody>
        </p:sp>
      </p:gr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2179" b="16762"/>
          <a:stretch>
            <a:fillRect/>
          </a:stretch>
        </p:blipFill>
        <p:spPr>
          <a:xfrm>
            <a:off x="-2" y="977086"/>
            <a:ext cx="9144001" cy="1800125"/>
          </a:xfrm>
          <a:prstGeom prst="rect">
            <a:avLst/>
          </a:prstGeom>
        </p:spPr>
      </p:pic>
      <p:sp>
        <p:nvSpPr>
          <p:cNvPr id="13318" name="流程图: 手动输入 7"/>
          <p:cNvSpPr>
            <a:spLocks noChangeArrowheads="1"/>
          </p:cNvSpPr>
          <p:nvPr/>
        </p:nvSpPr>
        <p:spPr bwMode="auto">
          <a:xfrm rot="16200000" flipH="1" flipV="1">
            <a:off x="2777072" y="-1768146"/>
            <a:ext cx="1791409" cy="7345555"/>
          </a:xfrm>
          <a:prstGeom prst="flowChartManualInput">
            <a:avLst/>
          </a:prstGeom>
          <a:solidFill>
            <a:srgbClr val="822230">
              <a:alpha val="40000"/>
            </a:srgbClr>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23" name="组合 22"/>
          <p:cNvGrpSpPr/>
          <p:nvPr/>
        </p:nvGrpSpPr>
        <p:grpSpPr>
          <a:xfrm>
            <a:off x="557938" y="3075785"/>
            <a:ext cx="3841963" cy="1728485"/>
            <a:chOff x="1810112" y="1345123"/>
            <a:chExt cx="3841963" cy="1728485"/>
          </a:xfrm>
        </p:grpSpPr>
        <p:sp>
          <p:nvSpPr>
            <p:cNvPr id="24" name="矩形 52"/>
            <p:cNvSpPr>
              <a:spLocks noChangeArrowheads="1"/>
            </p:cNvSpPr>
            <p:nvPr/>
          </p:nvSpPr>
          <p:spPr bwMode="auto">
            <a:xfrm>
              <a:off x="1810112" y="1345123"/>
              <a:ext cx="1904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smtClean="0">
                  <a:solidFill>
                    <a:schemeClr val="tx1">
                      <a:lumMod val="85000"/>
                      <a:lumOff val="15000"/>
                    </a:schemeClr>
                  </a:solidFill>
                  <a:ea typeface="微软雅黑" panose="020B0503020204020204" pitchFamily="34" charset="-122"/>
                  <a:sym typeface="Arial" panose="020B0604020202020204" pitchFamily="34" charset="0"/>
                </a:rPr>
                <a:t>在此添加标题</a:t>
              </a:r>
              <a:endParaRPr lang="zh-CN" altLang="en-US" sz="1600" b="1" dirty="0">
                <a:solidFill>
                  <a:schemeClr val="tx1">
                    <a:lumMod val="85000"/>
                    <a:lumOff val="15000"/>
                  </a:schemeClr>
                </a:solidFill>
                <a:ea typeface="微软雅黑" panose="020B0503020204020204" pitchFamily="34" charset="-122"/>
                <a:sym typeface="Arial" panose="020B0604020202020204" pitchFamily="34" charset="0"/>
              </a:endParaRPr>
            </a:p>
          </p:txBody>
        </p:sp>
        <p:sp>
          <p:nvSpPr>
            <p:cNvPr id="25" name="矩形 53"/>
            <p:cNvSpPr>
              <a:spLocks noChangeArrowheads="1"/>
            </p:cNvSpPr>
            <p:nvPr/>
          </p:nvSpPr>
          <p:spPr bwMode="auto">
            <a:xfrm>
              <a:off x="1847517" y="1734780"/>
              <a:ext cx="380455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smtClean="0">
                <a:solidFill>
                  <a:schemeClr val="tx1">
                    <a:lumMod val="85000"/>
                    <a:lumOff val="15000"/>
                  </a:schemeClr>
                </a:solidFill>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r>
                <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endParaRPr>
            </a:p>
            <a:p>
              <a:pPr algn="r">
                <a:lnSpc>
                  <a:spcPts val="1800"/>
                </a:lnSpc>
              </a:pPr>
              <a:r>
                <a:rPr lang="en-US" altLang="zh-CN" sz="1100" dirty="0" smtClean="0">
                  <a:solidFill>
                    <a:srgbClr val="909090"/>
                  </a:solidFill>
                  <a:ea typeface="微软雅黑" panose="020B0503020204020204" pitchFamily="34" charset="-122"/>
                  <a:sym typeface="Arial" panose="020B0604020202020204" pitchFamily="34" charset="0"/>
                </a:rPr>
                <a:t>. </a:t>
              </a:r>
              <a:endParaRPr lang="en-US" altLang="zh-CN" sz="1100" dirty="0">
                <a:solidFill>
                  <a:srgbClr val="909090"/>
                </a:solidFill>
                <a:ea typeface="微软雅黑" panose="020B0503020204020204" pitchFamily="34" charset="-122"/>
                <a:sym typeface="Arial" panose="020B0604020202020204" pitchFamily="34" charset="0"/>
              </a:endParaRPr>
            </a:p>
          </p:txBody>
        </p:sp>
      </p:grpSp>
    </p:spTree>
  </p:cSld>
  <p:clrMapOvr>
    <a:masterClrMapping/>
  </p:clrMapOvr>
  <p:transition spd="slow" advClick="0" advTm="1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灯片编号占位符 5"/>
          <p:cNvSpPr>
            <a:spLocks noGrp="1"/>
          </p:cNvSpPr>
          <p:nvPr>
            <p:ph type="sldNum" sz="quarter" idx="12"/>
          </p:nvPr>
        </p:nvSpPr>
        <p:spPr/>
        <p:txBody>
          <a:bodyPr/>
          <a:lstStyle/>
          <a:p>
            <a:fld id="{3C48A97A-528E-4A70-B2C1-05A5AB2BCCC3}" type="slidenum">
              <a:rPr lang="zh-CN" altLang="en-US">
                <a:latin typeface="Arial" panose="020B0604020202020204" pitchFamily="34" charset="0"/>
                <a:ea typeface="微软雅黑" panose="020B0503020204020204" pitchFamily="34" charset="-122"/>
                <a:sym typeface="Arial" panose="020B0604020202020204" pitchFamily="34" charset="0"/>
              </a:rPr>
            </a:fld>
            <a:endParaRPr lang="zh-CN" altLang="en-US" sz="18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06" name="矩形 121"/>
          <p:cNvSpPr>
            <a:spLocks noChangeArrowheads="1"/>
          </p:cNvSpPr>
          <p:nvPr/>
        </p:nvSpPr>
        <p:spPr bwMode="auto">
          <a:xfrm>
            <a:off x="0" y="-21055"/>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21510" name="Group 6"/>
          <p:cNvGrpSpPr/>
          <p:nvPr/>
        </p:nvGrpSpPr>
        <p:grpSpPr bwMode="auto">
          <a:xfrm>
            <a:off x="584200" y="515938"/>
            <a:ext cx="2474913" cy="4068762"/>
            <a:chOff x="0" y="0"/>
            <a:chExt cx="2476153" cy="4069266"/>
          </a:xfrm>
        </p:grpSpPr>
        <p:sp>
          <p:nvSpPr>
            <p:cNvPr id="21511"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2"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3"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4"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5"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6"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7"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8"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9"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0"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1"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2"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3"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4"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5"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6"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7"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8"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9"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0"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1"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2"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3"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4"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5"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6"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7"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8"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9"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0"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1"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2"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3"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4"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5"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6"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7"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8"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9"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0"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1"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2"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3"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4"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5"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6"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7"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8"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9"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0"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1"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2"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3"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4"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5"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6"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7"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8"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9"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0"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21571" name="Group 67"/>
          <p:cNvGrpSpPr/>
          <p:nvPr/>
        </p:nvGrpSpPr>
        <p:grpSpPr bwMode="auto">
          <a:xfrm>
            <a:off x="584200" y="515938"/>
            <a:ext cx="2474913" cy="4068762"/>
            <a:chOff x="0" y="0"/>
            <a:chExt cx="2476153" cy="4069266"/>
          </a:xfrm>
          <a:solidFill>
            <a:srgbClr val="EB182F"/>
          </a:solidFill>
        </p:grpSpPr>
        <p:sp>
          <p:nvSpPr>
            <p:cNvPr id="21572" name="矩形 3"/>
            <p:cNvSpPr>
              <a:spLocks noChangeArrowheads="1"/>
            </p:cNvSpPr>
            <p:nvPr/>
          </p:nvSpPr>
          <p:spPr bwMode="auto">
            <a:xfrm>
              <a:off x="0"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3" name="矩形 4"/>
            <p:cNvSpPr>
              <a:spLocks noChangeArrowheads="1"/>
            </p:cNvSpPr>
            <p:nvPr/>
          </p:nvSpPr>
          <p:spPr bwMode="auto">
            <a:xfrm>
              <a:off x="437624"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4" name="矩形 5"/>
            <p:cNvSpPr>
              <a:spLocks noChangeArrowheads="1"/>
            </p:cNvSpPr>
            <p:nvPr/>
          </p:nvSpPr>
          <p:spPr bwMode="auto">
            <a:xfrm>
              <a:off x="875248"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5" name="矩形 6"/>
            <p:cNvSpPr>
              <a:spLocks noChangeArrowheads="1"/>
            </p:cNvSpPr>
            <p:nvPr/>
          </p:nvSpPr>
          <p:spPr bwMode="auto">
            <a:xfrm>
              <a:off x="1312872"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6" name="矩形 7"/>
            <p:cNvSpPr>
              <a:spLocks noChangeArrowheads="1"/>
            </p:cNvSpPr>
            <p:nvPr/>
          </p:nvSpPr>
          <p:spPr bwMode="auto">
            <a:xfrm>
              <a:off x="1750496"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7" name="矩形 8"/>
            <p:cNvSpPr>
              <a:spLocks noChangeArrowheads="1"/>
            </p:cNvSpPr>
            <p:nvPr/>
          </p:nvSpPr>
          <p:spPr bwMode="auto">
            <a:xfrm>
              <a:off x="2188121"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8" name="矩形 59"/>
            <p:cNvSpPr>
              <a:spLocks noChangeArrowheads="1"/>
            </p:cNvSpPr>
            <p:nvPr/>
          </p:nvSpPr>
          <p:spPr bwMode="auto">
            <a:xfrm>
              <a:off x="0"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9" name="矩形 60"/>
            <p:cNvSpPr>
              <a:spLocks noChangeArrowheads="1"/>
            </p:cNvSpPr>
            <p:nvPr/>
          </p:nvSpPr>
          <p:spPr bwMode="auto">
            <a:xfrm>
              <a:off x="437624"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0" name="矩形 61"/>
            <p:cNvSpPr>
              <a:spLocks noChangeArrowheads="1"/>
            </p:cNvSpPr>
            <p:nvPr/>
          </p:nvSpPr>
          <p:spPr bwMode="auto">
            <a:xfrm>
              <a:off x="875248"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1" name="矩形 62"/>
            <p:cNvSpPr>
              <a:spLocks noChangeArrowheads="1"/>
            </p:cNvSpPr>
            <p:nvPr/>
          </p:nvSpPr>
          <p:spPr bwMode="auto">
            <a:xfrm>
              <a:off x="1312872"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2" name="矩形 63"/>
            <p:cNvSpPr>
              <a:spLocks noChangeArrowheads="1"/>
            </p:cNvSpPr>
            <p:nvPr/>
          </p:nvSpPr>
          <p:spPr bwMode="auto">
            <a:xfrm>
              <a:off x="1750496"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3" name="矩形 64"/>
            <p:cNvSpPr>
              <a:spLocks noChangeArrowheads="1"/>
            </p:cNvSpPr>
            <p:nvPr/>
          </p:nvSpPr>
          <p:spPr bwMode="auto">
            <a:xfrm>
              <a:off x="2188121"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4" name="矩形 70"/>
            <p:cNvSpPr>
              <a:spLocks noChangeArrowheads="1"/>
            </p:cNvSpPr>
            <p:nvPr/>
          </p:nvSpPr>
          <p:spPr bwMode="auto">
            <a:xfrm>
              <a:off x="1750496"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5" name="矩形 71"/>
            <p:cNvSpPr>
              <a:spLocks noChangeArrowheads="1"/>
            </p:cNvSpPr>
            <p:nvPr/>
          </p:nvSpPr>
          <p:spPr bwMode="auto">
            <a:xfrm>
              <a:off x="2188121"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6" name="矩形 77"/>
            <p:cNvSpPr>
              <a:spLocks noChangeArrowheads="1"/>
            </p:cNvSpPr>
            <p:nvPr/>
          </p:nvSpPr>
          <p:spPr bwMode="auto">
            <a:xfrm>
              <a:off x="1750496"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7" name="矩形 78"/>
            <p:cNvSpPr>
              <a:spLocks noChangeArrowheads="1"/>
            </p:cNvSpPr>
            <p:nvPr/>
          </p:nvSpPr>
          <p:spPr bwMode="auto">
            <a:xfrm>
              <a:off x="2188121"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8" name="矩形 80"/>
            <p:cNvSpPr>
              <a:spLocks noChangeArrowheads="1"/>
            </p:cNvSpPr>
            <p:nvPr/>
          </p:nvSpPr>
          <p:spPr bwMode="auto">
            <a:xfrm>
              <a:off x="0"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9" name="矩形 81"/>
            <p:cNvSpPr>
              <a:spLocks noChangeArrowheads="1"/>
            </p:cNvSpPr>
            <p:nvPr/>
          </p:nvSpPr>
          <p:spPr bwMode="auto">
            <a:xfrm>
              <a:off x="437624"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0" name="矩形 82"/>
            <p:cNvSpPr>
              <a:spLocks noChangeArrowheads="1"/>
            </p:cNvSpPr>
            <p:nvPr/>
          </p:nvSpPr>
          <p:spPr bwMode="auto">
            <a:xfrm>
              <a:off x="875248"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1" name="矩形 83"/>
            <p:cNvSpPr>
              <a:spLocks noChangeArrowheads="1"/>
            </p:cNvSpPr>
            <p:nvPr/>
          </p:nvSpPr>
          <p:spPr bwMode="auto">
            <a:xfrm>
              <a:off x="1312872"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2" name="矩形 84"/>
            <p:cNvSpPr>
              <a:spLocks noChangeArrowheads="1"/>
            </p:cNvSpPr>
            <p:nvPr/>
          </p:nvSpPr>
          <p:spPr bwMode="auto">
            <a:xfrm>
              <a:off x="1750496"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3" name="矩形 85"/>
            <p:cNvSpPr>
              <a:spLocks noChangeArrowheads="1"/>
            </p:cNvSpPr>
            <p:nvPr/>
          </p:nvSpPr>
          <p:spPr bwMode="auto">
            <a:xfrm>
              <a:off x="2188121"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4" name="矩形 87"/>
            <p:cNvSpPr>
              <a:spLocks noChangeArrowheads="1"/>
            </p:cNvSpPr>
            <p:nvPr/>
          </p:nvSpPr>
          <p:spPr bwMode="auto">
            <a:xfrm>
              <a:off x="0"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5" name="矩形 88"/>
            <p:cNvSpPr>
              <a:spLocks noChangeArrowheads="1"/>
            </p:cNvSpPr>
            <p:nvPr/>
          </p:nvSpPr>
          <p:spPr bwMode="auto">
            <a:xfrm>
              <a:off x="437624"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6" name="矩形 89"/>
            <p:cNvSpPr>
              <a:spLocks noChangeArrowheads="1"/>
            </p:cNvSpPr>
            <p:nvPr/>
          </p:nvSpPr>
          <p:spPr bwMode="auto">
            <a:xfrm>
              <a:off x="875248"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7" name="矩形 90"/>
            <p:cNvSpPr>
              <a:spLocks noChangeArrowheads="1"/>
            </p:cNvSpPr>
            <p:nvPr/>
          </p:nvSpPr>
          <p:spPr bwMode="auto">
            <a:xfrm>
              <a:off x="1312872"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8" name="矩形 91"/>
            <p:cNvSpPr>
              <a:spLocks noChangeArrowheads="1"/>
            </p:cNvSpPr>
            <p:nvPr/>
          </p:nvSpPr>
          <p:spPr bwMode="auto">
            <a:xfrm>
              <a:off x="1750496"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9" name="矩形 92"/>
            <p:cNvSpPr>
              <a:spLocks noChangeArrowheads="1"/>
            </p:cNvSpPr>
            <p:nvPr/>
          </p:nvSpPr>
          <p:spPr bwMode="auto">
            <a:xfrm>
              <a:off x="2188121"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0" name="矩形 98"/>
            <p:cNvSpPr>
              <a:spLocks noChangeArrowheads="1"/>
            </p:cNvSpPr>
            <p:nvPr/>
          </p:nvSpPr>
          <p:spPr bwMode="auto">
            <a:xfrm>
              <a:off x="1750496"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1" name="矩形 99"/>
            <p:cNvSpPr>
              <a:spLocks noChangeArrowheads="1"/>
            </p:cNvSpPr>
            <p:nvPr/>
          </p:nvSpPr>
          <p:spPr bwMode="auto">
            <a:xfrm>
              <a:off x="2188121"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2" name="矩形 105"/>
            <p:cNvSpPr>
              <a:spLocks noChangeArrowheads="1"/>
            </p:cNvSpPr>
            <p:nvPr/>
          </p:nvSpPr>
          <p:spPr bwMode="auto">
            <a:xfrm>
              <a:off x="1750496"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3" name="矩形 106"/>
            <p:cNvSpPr>
              <a:spLocks noChangeArrowheads="1"/>
            </p:cNvSpPr>
            <p:nvPr/>
          </p:nvSpPr>
          <p:spPr bwMode="auto">
            <a:xfrm>
              <a:off x="2188121"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4" name="矩形 108"/>
            <p:cNvSpPr>
              <a:spLocks noChangeArrowheads="1"/>
            </p:cNvSpPr>
            <p:nvPr/>
          </p:nvSpPr>
          <p:spPr bwMode="auto">
            <a:xfrm>
              <a:off x="0"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5" name="矩形 109"/>
            <p:cNvSpPr>
              <a:spLocks noChangeArrowheads="1"/>
            </p:cNvSpPr>
            <p:nvPr/>
          </p:nvSpPr>
          <p:spPr bwMode="auto">
            <a:xfrm>
              <a:off x="437624"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6" name="矩形 110"/>
            <p:cNvSpPr>
              <a:spLocks noChangeArrowheads="1"/>
            </p:cNvSpPr>
            <p:nvPr/>
          </p:nvSpPr>
          <p:spPr bwMode="auto">
            <a:xfrm>
              <a:off x="875248"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7" name="矩形 111"/>
            <p:cNvSpPr>
              <a:spLocks noChangeArrowheads="1"/>
            </p:cNvSpPr>
            <p:nvPr/>
          </p:nvSpPr>
          <p:spPr bwMode="auto">
            <a:xfrm>
              <a:off x="1312872"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8" name="矩形 112"/>
            <p:cNvSpPr>
              <a:spLocks noChangeArrowheads="1"/>
            </p:cNvSpPr>
            <p:nvPr/>
          </p:nvSpPr>
          <p:spPr bwMode="auto">
            <a:xfrm>
              <a:off x="1750496"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9" name="矩形 113"/>
            <p:cNvSpPr>
              <a:spLocks noChangeArrowheads="1"/>
            </p:cNvSpPr>
            <p:nvPr/>
          </p:nvSpPr>
          <p:spPr bwMode="auto">
            <a:xfrm>
              <a:off x="2188121"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0" name="矩形 115"/>
            <p:cNvSpPr>
              <a:spLocks noChangeArrowheads="1"/>
            </p:cNvSpPr>
            <p:nvPr/>
          </p:nvSpPr>
          <p:spPr bwMode="auto">
            <a:xfrm>
              <a:off x="0"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1" name="矩形 116"/>
            <p:cNvSpPr>
              <a:spLocks noChangeArrowheads="1"/>
            </p:cNvSpPr>
            <p:nvPr/>
          </p:nvSpPr>
          <p:spPr bwMode="auto">
            <a:xfrm>
              <a:off x="437624"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2" name="矩形 117"/>
            <p:cNvSpPr>
              <a:spLocks noChangeArrowheads="1"/>
            </p:cNvSpPr>
            <p:nvPr/>
          </p:nvSpPr>
          <p:spPr bwMode="auto">
            <a:xfrm>
              <a:off x="875248"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3" name="矩形 118"/>
            <p:cNvSpPr>
              <a:spLocks noChangeArrowheads="1"/>
            </p:cNvSpPr>
            <p:nvPr/>
          </p:nvSpPr>
          <p:spPr bwMode="auto">
            <a:xfrm>
              <a:off x="1312872"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4" name="矩形 119"/>
            <p:cNvSpPr>
              <a:spLocks noChangeArrowheads="1"/>
            </p:cNvSpPr>
            <p:nvPr/>
          </p:nvSpPr>
          <p:spPr bwMode="auto">
            <a:xfrm>
              <a:off x="1750496"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5" name="矩形 120"/>
            <p:cNvSpPr>
              <a:spLocks noChangeArrowheads="1"/>
            </p:cNvSpPr>
            <p:nvPr/>
          </p:nvSpPr>
          <p:spPr bwMode="auto">
            <a:xfrm>
              <a:off x="2188121"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115" name="组合 114"/>
          <p:cNvGrpSpPr/>
          <p:nvPr/>
        </p:nvGrpSpPr>
        <p:grpSpPr>
          <a:xfrm>
            <a:off x="4967309" y="1712368"/>
            <a:ext cx="1728192" cy="1495180"/>
            <a:chOff x="4981756" y="1433820"/>
            <a:chExt cx="1728192" cy="1495180"/>
          </a:xfrm>
        </p:grpSpPr>
        <p:sp>
          <p:nvSpPr>
            <p:cNvPr id="116" name="矩形 122"/>
            <p:cNvSpPr>
              <a:spLocks noChangeArrowheads="1"/>
            </p:cNvSpPr>
            <p:nvPr/>
          </p:nvSpPr>
          <p:spPr bwMode="auto">
            <a:xfrm>
              <a:off x="4981756" y="1433820"/>
              <a:ext cx="149161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solidFill>
                    <a:srgbClr val="FFFFFF"/>
                  </a:solidFill>
                  <a:ea typeface="微软雅黑" panose="020B0503020204020204" pitchFamily="34" charset="-122"/>
                  <a:sym typeface="Arial" panose="020B0604020202020204" pitchFamily="34" charset="0"/>
                </a:rPr>
                <a:t>产品运营</a:t>
              </a:r>
              <a:endParaRPr lang="zh-CN" altLang="en-US" sz="2400" dirty="0">
                <a:solidFill>
                  <a:srgbClr val="FFFFFF"/>
                </a:solidFill>
                <a:ea typeface="微软雅黑" panose="020B0503020204020204" pitchFamily="34" charset="-122"/>
                <a:sym typeface="Arial" panose="020B0604020202020204" pitchFamily="34" charset="0"/>
              </a:endParaRPr>
            </a:p>
          </p:txBody>
        </p:sp>
        <p:sp>
          <p:nvSpPr>
            <p:cNvPr id="117" name="文本框 116"/>
            <p:cNvSpPr txBox="1"/>
            <p:nvPr/>
          </p:nvSpPr>
          <p:spPr>
            <a:xfrm>
              <a:off x="4981756" y="2098003"/>
              <a:ext cx="1728192" cy="830997"/>
            </a:xfrm>
            <a:prstGeom prst="rect">
              <a:avLst/>
            </a:prstGeom>
            <a:noFill/>
          </p:spPr>
          <p:txBody>
            <a:bodyPr wrap="square" rtlCol="0">
              <a:spAutoFit/>
            </a:bodyPr>
            <a:lstStyle/>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项目产品介绍</a:t>
              </a:r>
              <a:endParaRPr lang="en-US" altLang="zh-CN" sz="16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推广方案</a:t>
              </a:r>
              <a:endParaRPr lang="en-US" altLang="zh-CN" sz="16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盈利模式</a:t>
              </a:r>
              <a:endParaRPr lang="en-US" altLang="zh-CN" sz="1600" b="1" dirty="0">
                <a:solidFill>
                  <a:schemeClr val="bg1">
                    <a:lumMod val="50000"/>
                  </a:schemeClr>
                </a:solidFill>
                <a:ea typeface="微软雅黑" panose="020B0503020204020204" pitchFamily="34" charset="-122"/>
                <a:sym typeface="Arial" panose="020B0604020202020204" pitchFamily="34" charset="0"/>
              </a:endParaRPr>
            </a:p>
          </p:txBody>
        </p:sp>
      </p:grpSp>
      <p:grpSp>
        <p:nvGrpSpPr>
          <p:cNvPr id="118" name="组合 117"/>
          <p:cNvGrpSpPr/>
          <p:nvPr/>
        </p:nvGrpSpPr>
        <p:grpSpPr>
          <a:xfrm>
            <a:off x="3639790" y="2113431"/>
            <a:ext cx="932210" cy="693055"/>
            <a:chOff x="3712113" y="5838806"/>
            <a:chExt cx="527534" cy="392197"/>
          </a:xfrm>
          <a:solidFill>
            <a:srgbClr val="BFBFBF"/>
          </a:solidFill>
        </p:grpSpPr>
        <p:sp>
          <p:nvSpPr>
            <p:cNvPr id="119" name="Freeform 217"/>
            <p:cNvSpPr/>
            <p:nvPr/>
          </p:nvSpPr>
          <p:spPr bwMode="auto">
            <a:xfrm>
              <a:off x="3712113" y="6195098"/>
              <a:ext cx="527534" cy="35905"/>
            </a:xfrm>
            <a:custGeom>
              <a:avLst/>
              <a:gdLst>
                <a:gd name="T0" fmla="*/ 192 w 192"/>
                <a:gd name="T1" fmla="*/ 0 h 13"/>
                <a:gd name="T2" fmla="*/ 126 w 192"/>
                <a:gd name="T3" fmla="*/ 0 h 13"/>
                <a:gd name="T4" fmla="*/ 123 w 192"/>
                <a:gd name="T5" fmla="*/ 2 h 13"/>
                <a:gd name="T6" fmla="*/ 69 w 192"/>
                <a:gd name="T7" fmla="*/ 2 h 13"/>
                <a:gd name="T8" fmla="*/ 67 w 192"/>
                <a:gd name="T9" fmla="*/ 0 h 13"/>
                <a:gd name="T10" fmla="*/ 0 w 192"/>
                <a:gd name="T11" fmla="*/ 0 h 13"/>
                <a:gd name="T12" fmla="*/ 0 w 192"/>
                <a:gd name="T13" fmla="*/ 1 h 13"/>
                <a:gd name="T14" fmla="*/ 0 w 192"/>
                <a:gd name="T15" fmla="*/ 4 h 13"/>
                <a:gd name="T16" fmla="*/ 9 w 192"/>
                <a:gd name="T17" fmla="*/ 13 h 13"/>
                <a:gd name="T18" fmla="*/ 183 w 192"/>
                <a:gd name="T19" fmla="*/ 13 h 13"/>
                <a:gd name="T20" fmla="*/ 192 w 192"/>
                <a:gd name="T21" fmla="*/ 4 h 13"/>
                <a:gd name="T22" fmla="*/ 192 w 192"/>
                <a:gd name="T23" fmla="*/ 1 h 13"/>
                <a:gd name="T24" fmla="*/ 192 w 19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3">
                  <a:moveTo>
                    <a:pt x="192" y="0"/>
                  </a:moveTo>
                  <a:cubicBezTo>
                    <a:pt x="126" y="0"/>
                    <a:pt x="126" y="0"/>
                    <a:pt x="126" y="0"/>
                  </a:cubicBezTo>
                  <a:cubicBezTo>
                    <a:pt x="126" y="1"/>
                    <a:pt x="124" y="2"/>
                    <a:pt x="123" y="2"/>
                  </a:cubicBezTo>
                  <a:cubicBezTo>
                    <a:pt x="69" y="2"/>
                    <a:pt x="69" y="2"/>
                    <a:pt x="69" y="2"/>
                  </a:cubicBezTo>
                  <a:cubicBezTo>
                    <a:pt x="68" y="2"/>
                    <a:pt x="67" y="1"/>
                    <a:pt x="67" y="0"/>
                  </a:cubicBezTo>
                  <a:cubicBezTo>
                    <a:pt x="0" y="0"/>
                    <a:pt x="0" y="0"/>
                    <a:pt x="0" y="0"/>
                  </a:cubicBezTo>
                  <a:cubicBezTo>
                    <a:pt x="0" y="0"/>
                    <a:pt x="0" y="1"/>
                    <a:pt x="0" y="1"/>
                  </a:cubicBezTo>
                  <a:cubicBezTo>
                    <a:pt x="0" y="4"/>
                    <a:pt x="0" y="4"/>
                    <a:pt x="0" y="4"/>
                  </a:cubicBezTo>
                  <a:cubicBezTo>
                    <a:pt x="0" y="9"/>
                    <a:pt x="4" y="13"/>
                    <a:pt x="9" y="13"/>
                  </a:cubicBezTo>
                  <a:cubicBezTo>
                    <a:pt x="183" y="13"/>
                    <a:pt x="183" y="13"/>
                    <a:pt x="183" y="13"/>
                  </a:cubicBezTo>
                  <a:cubicBezTo>
                    <a:pt x="188" y="13"/>
                    <a:pt x="192" y="9"/>
                    <a:pt x="192" y="4"/>
                  </a:cubicBezTo>
                  <a:cubicBezTo>
                    <a:pt x="192" y="1"/>
                    <a:pt x="192" y="1"/>
                    <a:pt x="192" y="1"/>
                  </a:cubicBezTo>
                  <a:cubicBezTo>
                    <a:pt x="192" y="1"/>
                    <a:pt x="192" y="0"/>
                    <a:pt x="192" y="0"/>
                  </a:cubicBezTo>
                  <a:close/>
                </a:path>
              </a:pathLst>
            </a:cu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20" name="Freeform 218"/>
            <p:cNvSpPr/>
            <p:nvPr/>
          </p:nvSpPr>
          <p:spPr bwMode="auto">
            <a:xfrm>
              <a:off x="3959308" y="5905093"/>
              <a:ext cx="52477" cy="23477"/>
            </a:xfrm>
            <a:custGeom>
              <a:avLst/>
              <a:gdLst>
                <a:gd name="T0" fmla="*/ 0 w 19"/>
                <a:gd name="T1" fmla="*/ 0 h 9"/>
                <a:gd name="T2" fmla="*/ 0 w 19"/>
                <a:gd name="T3" fmla="*/ 0 h 9"/>
                <a:gd name="T4" fmla="*/ 9 w 19"/>
                <a:gd name="T5" fmla="*/ 9 h 9"/>
                <a:gd name="T6" fmla="*/ 9 w 19"/>
                <a:gd name="T7" fmla="*/ 9 h 9"/>
                <a:gd name="T8" fmla="*/ 19 w 19"/>
                <a:gd name="T9" fmla="*/ 0 h 9"/>
                <a:gd name="T10" fmla="*/ 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0" y="0"/>
                  </a:moveTo>
                  <a:cubicBezTo>
                    <a:pt x="0" y="0"/>
                    <a:pt x="0" y="0"/>
                    <a:pt x="0" y="0"/>
                  </a:cubicBezTo>
                  <a:cubicBezTo>
                    <a:pt x="9" y="9"/>
                    <a:pt x="9" y="9"/>
                    <a:pt x="9" y="9"/>
                  </a:cubicBezTo>
                  <a:cubicBezTo>
                    <a:pt x="9" y="9"/>
                    <a:pt x="9" y="9"/>
                    <a:pt x="9" y="9"/>
                  </a:cubicBezTo>
                  <a:cubicBezTo>
                    <a:pt x="19" y="0"/>
                    <a:pt x="19" y="0"/>
                    <a:pt x="19" y="0"/>
                  </a:cubicBezTo>
                  <a:lnTo>
                    <a:pt x="0" y="0"/>
                  </a:lnTo>
                  <a:close/>
                </a:path>
              </a:pathLst>
            </a:cu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21" name="Freeform 219"/>
            <p:cNvSpPr/>
            <p:nvPr/>
          </p:nvSpPr>
          <p:spPr bwMode="auto">
            <a:xfrm>
              <a:off x="3753543" y="5905093"/>
              <a:ext cx="444675" cy="278958"/>
            </a:xfrm>
            <a:custGeom>
              <a:avLst/>
              <a:gdLst>
                <a:gd name="T0" fmla="*/ 158 w 162"/>
                <a:gd name="T1" fmla="*/ 0 h 102"/>
                <a:gd name="T2" fmla="*/ 130 w 162"/>
                <a:gd name="T3" fmla="*/ 0 h 102"/>
                <a:gd name="T4" fmla="*/ 124 w 162"/>
                <a:gd name="T5" fmla="*/ 9 h 102"/>
                <a:gd name="T6" fmla="*/ 152 w 162"/>
                <a:gd name="T7" fmla="*/ 9 h 102"/>
                <a:gd name="T8" fmla="*/ 152 w 162"/>
                <a:gd name="T9" fmla="*/ 92 h 102"/>
                <a:gd name="T10" fmla="*/ 10 w 162"/>
                <a:gd name="T11" fmla="*/ 92 h 102"/>
                <a:gd name="T12" fmla="*/ 10 w 162"/>
                <a:gd name="T13" fmla="*/ 9 h 102"/>
                <a:gd name="T14" fmla="*/ 25 w 162"/>
                <a:gd name="T15" fmla="*/ 9 h 102"/>
                <a:gd name="T16" fmla="*/ 21 w 162"/>
                <a:gd name="T17" fmla="*/ 0 h 102"/>
                <a:gd name="T18" fmla="*/ 4 w 162"/>
                <a:gd name="T19" fmla="*/ 0 h 102"/>
                <a:gd name="T20" fmla="*/ 0 w 162"/>
                <a:gd name="T21" fmla="*/ 4 h 102"/>
                <a:gd name="T22" fmla="*/ 0 w 162"/>
                <a:gd name="T23" fmla="*/ 98 h 102"/>
                <a:gd name="T24" fmla="*/ 4 w 162"/>
                <a:gd name="T25" fmla="*/ 102 h 102"/>
                <a:gd name="T26" fmla="*/ 158 w 162"/>
                <a:gd name="T27" fmla="*/ 102 h 102"/>
                <a:gd name="T28" fmla="*/ 162 w 162"/>
                <a:gd name="T29" fmla="*/ 98 h 102"/>
                <a:gd name="T30" fmla="*/ 162 w 162"/>
                <a:gd name="T31" fmla="*/ 4 h 102"/>
                <a:gd name="T32" fmla="*/ 158 w 162"/>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02">
                  <a:moveTo>
                    <a:pt x="158" y="0"/>
                  </a:moveTo>
                  <a:cubicBezTo>
                    <a:pt x="130" y="0"/>
                    <a:pt x="130" y="0"/>
                    <a:pt x="130" y="0"/>
                  </a:cubicBezTo>
                  <a:cubicBezTo>
                    <a:pt x="124" y="9"/>
                    <a:pt x="124" y="9"/>
                    <a:pt x="124" y="9"/>
                  </a:cubicBezTo>
                  <a:cubicBezTo>
                    <a:pt x="152" y="9"/>
                    <a:pt x="152" y="9"/>
                    <a:pt x="152" y="9"/>
                  </a:cubicBezTo>
                  <a:cubicBezTo>
                    <a:pt x="152" y="92"/>
                    <a:pt x="152" y="92"/>
                    <a:pt x="152" y="92"/>
                  </a:cubicBezTo>
                  <a:cubicBezTo>
                    <a:pt x="10" y="92"/>
                    <a:pt x="10" y="92"/>
                    <a:pt x="10" y="92"/>
                  </a:cubicBezTo>
                  <a:cubicBezTo>
                    <a:pt x="10" y="9"/>
                    <a:pt x="10" y="9"/>
                    <a:pt x="10" y="9"/>
                  </a:cubicBezTo>
                  <a:cubicBezTo>
                    <a:pt x="25" y="9"/>
                    <a:pt x="25" y="9"/>
                    <a:pt x="25" y="9"/>
                  </a:cubicBezTo>
                  <a:cubicBezTo>
                    <a:pt x="23" y="6"/>
                    <a:pt x="22" y="3"/>
                    <a:pt x="21" y="0"/>
                  </a:cubicBezTo>
                  <a:cubicBezTo>
                    <a:pt x="4" y="0"/>
                    <a:pt x="4" y="0"/>
                    <a:pt x="4" y="0"/>
                  </a:cubicBezTo>
                  <a:cubicBezTo>
                    <a:pt x="2" y="0"/>
                    <a:pt x="0" y="2"/>
                    <a:pt x="0" y="4"/>
                  </a:cubicBezTo>
                  <a:cubicBezTo>
                    <a:pt x="0" y="98"/>
                    <a:pt x="0" y="98"/>
                    <a:pt x="0" y="98"/>
                  </a:cubicBezTo>
                  <a:cubicBezTo>
                    <a:pt x="0" y="100"/>
                    <a:pt x="2" y="102"/>
                    <a:pt x="4" y="102"/>
                  </a:cubicBezTo>
                  <a:cubicBezTo>
                    <a:pt x="158" y="102"/>
                    <a:pt x="158" y="102"/>
                    <a:pt x="158" y="102"/>
                  </a:cubicBezTo>
                  <a:cubicBezTo>
                    <a:pt x="160" y="102"/>
                    <a:pt x="162" y="100"/>
                    <a:pt x="162" y="98"/>
                  </a:cubicBezTo>
                  <a:cubicBezTo>
                    <a:pt x="162" y="4"/>
                    <a:pt x="162" y="4"/>
                    <a:pt x="162" y="4"/>
                  </a:cubicBezTo>
                  <a:cubicBezTo>
                    <a:pt x="162" y="2"/>
                    <a:pt x="160" y="0"/>
                    <a:pt x="158" y="0"/>
                  </a:cubicBezTo>
                  <a:close/>
                </a:path>
              </a:pathLst>
            </a:cu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122" name="Freeform 220"/>
            <p:cNvSpPr/>
            <p:nvPr/>
          </p:nvSpPr>
          <p:spPr bwMode="auto">
            <a:xfrm>
              <a:off x="3830877" y="5838806"/>
              <a:ext cx="292767" cy="287243"/>
            </a:xfrm>
            <a:custGeom>
              <a:avLst/>
              <a:gdLst>
                <a:gd name="T0" fmla="*/ 100 w 107"/>
                <a:gd name="T1" fmla="*/ 72 h 105"/>
                <a:gd name="T2" fmla="*/ 79 w 107"/>
                <a:gd name="T3" fmla="*/ 68 h 105"/>
                <a:gd name="T4" fmla="*/ 62 w 107"/>
                <a:gd name="T5" fmla="*/ 51 h 105"/>
                <a:gd name="T6" fmla="*/ 84 w 107"/>
                <a:gd name="T7" fmla="*/ 30 h 105"/>
                <a:gd name="T8" fmla="*/ 89 w 107"/>
                <a:gd name="T9" fmla="*/ 29 h 105"/>
                <a:gd name="T10" fmla="*/ 100 w 107"/>
                <a:gd name="T11" fmla="*/ 13 h 105"/>
                <a:gd name="T12" fmla="*/ 94 w 107"/>
                <a:gd name="T13" fmla="*/ 7 h 105"/>
                <a:gd name="T14" fmla="*/ 78 w 107"/>
                <a:gd name="T15" fmla="*/ 18 h 105"/>
                <a:gd name="T16" fmla="*/ 77 w 107"/>
                <a:gd name="T17" fmla="*/ 24 h 105"/>
                <a:gd name="T18" fmla="*/ 56 w 107"/>
                <a:gd name="T19" fmla="*/ 45 h 105"/>
                <a:gd name="T20" fmla="*/ 38 w 107"/>
                <a:gd name="T21" fmla="*/ 26 h 105"/>
                <a:gd name="T22" fmla="*/ 34 w 107"/>
                <a:gd name="T23" fmla="*/ 6 h 105"/>
                <a:gd name="T24" fmla="*/ 21 w 107"/>
                <a:gd name="T25" fmla="*/ 0 h 105"/>
                <a:gd name="T26" fmla="*/ 29 w 107"/>
                <a:gd name="T27" fmla="*/ 8 h 105"/>
                <a:gd name="T28" fmla="*/ 26 w 107"/>
                <a:gd name="T29" fmla="*/ 21 h 105"/>
                <a:gd name="T30" fmla="*/ 13 w 107"/>
                <a:gd name="T31" fmla="*/ 25 h 105"/>
                <a:gd name="T32" fmla="*/ 2 w 107"/>
                <a:gd name="T33" fmla="*/ 14 h 105"/>
                <a:gd name="T34" fmla="*/ 7 w 107"/>
                <a:gd name="T35" fmla="*/ 33 h 105"/>
                <a:gd name="T36" fmla="*/ 27 w 107"/>
                <a:gd name="T37" fmla="*/ 37 h 105"/>
                <a:gd name="T38" fmla="*/ 43 w 107"/>
                <a:gd name="T39" fmla="*/ 53 h 105"/>
                <a:gd name="T40" fmla="*/ 9 w 107"/>
                <a:gd name="T41" fmla="*/ 88 h 105"/>
                <a:gd name="T42" fmla="*/ 9 w 107"/>
                <a:gd name="T43" fmla="*/ 98 h 105"/>
                <a:gd name="T44" fmla="*/ 9 w 107"/>
                <a:gd name="T45" fmla="*/ 98 h 105"/>
                <a:gd name="T46" fmla="*/ 19 w 107"/>
                <a:gd name="T47" fmla="*/ 98 h 105"/>
                <a:gd name="T48" fmla="*/ 54 w 107"/>
                <a:gd name="T49" fmla="*/ 64 h 105"/>
                <a:gd name="T50" fmla="*/ 69 w 107"/>
                <a:gd name="T51" fmla="*/ 79 h 105"/>
                <a:gd name="T52" fmla="*/ 73 w 107"/>
                <a:gd name="T53" fmla="*/ 99 h 105"/>
                <a:gd name="T54" fmla="*/ 89 w 107"/>
                <a:gd name="T55" fmla="*/ 105 h 105"/>
                <a:gd name="T56" fmla="*/ 79 w 107"/>
                <a:gd name="T57" fmla="*/ 94 h 105"/>
                <a:gd name="T58" fmla="*/ 81 w 107"/>
                <a:gd name="T59" fmla="*/ 84 h 105"/>
                <a:gd name="T60" fmla="*/ 92 w 107"/>
                <a:gd name="T61" fmla="*/ 81 h 105"/>
                <a:gd name="T62" fmla="*/ 104 w 107"/>
                <a:gd name="T63" fmla="*/ 93 h 105"/>
                <a:gd name="T64" fmla="*/ 100 w 107"/>
                <a:gd name="T65" fmla="*/ 7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5">
                  <a:moveTo>
                    <a:pt x="100" y="72"/>
                  </a:moveTo>
                  <a:cubicBezTo>
                    <a:pt x="94" y="67"/>
                    <a:pt x="86" y="65"/>
                    <a:pt x="79" y="68"/>
                  </a:cubicBezTo>
                  <a:cubicBezTo>
                    <a:pt x="62" y="51"/>
                    <a:pt x="62" y="51"/>
                    <a:pt x="62" y="51"/>
                  </a:cubicBezTo>
                  <a:cubicBezTo>
                    <a:pt x="84" y="30"/>
                    <a:pt x="84" y="30"/>
                    <a:pt x="84" y="30"/>
                  </a:cubicBezTo>
                  <a:cubicBezTo>
                    <a:pt x="89" y="29"/>
                    <a:pt x="89" y="29"/>
                    <a:pt x="89" y="29"/>
                  </a:cubicBezTo>
                  <a:cubicBezTo>
                    <a:pt x="100" y="13"/>
                    <a:pt x="100" y="13"/>
                    <a:pt x="100" y="13"/>
                  </a:cubicBezTo>
                  <a:cubicBezTo>
                    <a:pt x="94" y="7"/>
                    <a:pt x="94" y="7"/>
                    <a:pt x="94" y="7"/>
                  </a:cubicBezTo>
                  <a:cubicBezTo>
                    <a:pt x="78" y="18"/>
                    <a:pt x="78" y="18"/>
                    <a:pt x="78" y="18"/>
                  </a:cubicBezTo>
                  <a:cubicBezTo>
                    <a:pt x="77" y="24"/>
                    <a:pt x="77" y="24"/>
                    <a:pt x="77" y="24"/>
                  </a:cubicBezTo>
                  <a:cubicBezTo>
                    <a:pt x="56" y="45"/>
                    <a:pt x="56" y="45"/>
                    <a:pt x="56" y="45"/>
                  </a:cubicBezTo>
                  <a:cubicBezTo>
                    <a:pt x="38" y="26"/>
                    <a:pt x="38" y="26"/>
                    <a:pt x="38" y="26"/>
                  </a:cubicBezTo>
                  <a:cubicBezTo>
                    <a:pt x="41" y="20"/>
                    <a:pt x="39" y="11"/>
                    <a:pt x="34" y="6"/>
                  </a:cubicBezTo>
                  <a:cubicBezTo>
                    <a:pt x="30" y="2"/>
                    <a:pt x="26" y="1"/>
                    <a:pt x="21" y="0"/>
                  </a:cubicBezTo>
                  <a:cubicBezTo>
                    <a:pt x="29" y="8"/>
                    <a:pt x="29" y="8"/>
                    <a:pt x="29" y="8"/>
                  </a:cubicBezTo>
                  <a:cubicBezTo>
                    <a:pt x="26" y="21"/>
                    <a:pt x="26" y="21"/>
                    <a:pt x="26" y="21"/>
                  </a:cubicBezTo>
                  <a:cubicBezTo>
                    <a:pt x="13" y="25"/>
                    <a:pt x="13" y="25"/>
                    <a:pt x="13" y="25"/>
                  </a:cubicBezTo>
                  <a:cubicBezTo>
                    <a:pt x="2" y="14"/>
                    <a:pt x="2" y="14"/>
                    <a:pt x="2" y="14"/>
                  </a:cubicBezTo>
                  <a:cubicBezTo>
                    <a:pt x="0" y="20"/>
                    <a:pt x="1" y="28"/>
                    <a:pt x="7" y="33"/>
                  </a:cubicBezTo>
                  <a:cubicBezTo>
                    <a:pt x="12" y="38"/>
                    <a:pt x="20" y="40"/>
                    <a:pt x="27" y="37"/>
                  </a:cubicBezTo>
                  <a:cubicBezTo>
                    <a:pt x="43" y="53"/>
                    <a:pt x="43" y="53"/>
                    <a:pt x="43" y="53"/>
                  </a:cubicBezTo>
                  <a:cubicBezTo>
                    <a:pt x="9" y="88"/>
                    <a:pt x="9" y="88"/>
                    <a:pt x="9" y="88"/>
                  </a:cubicBezTo>
                  <a:cubicBezTo>
                    <a:pt x="6" y="91"/>
                    <a:pt x="6" y="95"/>
                    <a:pt x="9" y="98"/>
                  </a:cubicBezTo>
                  <a:cubicBezTo>
                    <a:pt x="9" y="98"/>
                    <a:pt x="9" y="98"/>
                    <a:pt x="9" y="98"/>
                  </a:cubicBezTo>
                  <a:cubicBezTo>
                    <a:pt x="12" y="101"/>
                    <a:pt x="17" y="101"/>
                    <a:pt x="19" y="98"/>
                  </a:cubicBezTo>
                  <a:cubicBezTo>
                    <a:pt x="54" y="64"/>
                    <a:pt x="54" y="64"/>
                    <a:pt x="54" y="64"/>
                  </a:cubicBezTo>
                  <a:cubicBezTo>
                    <a:pt x="69" y="79"/>
                    <a:pt x="69" y="79"/>
                    <a:pt x="69" y="79"/>
                  </a:cubicBezTo>
                  <a:cubicBezTo>
                    <a:pt x="66" y="86"/>
                    <a:pt x="67" y="94"/>
                    <a:pt x="73" y="99"/>
                  </a:cubicBezTo>
                  <a:cubicBezTo>
                    <a:pt x="77" y="104"/>
                    <a:pt x="83" y="105"/>
                    <a:pt x="89" y="105"/>
                  </a:cubicBezTo>
                  <a:cubicBezTo>
                    <a:pt x="79" y="94"/>
                    <a:pt x="79" y="94"/>
                    <a:pt x="79" y="94"/>
                  </a:cubicBezTo>
                  <a:cubicBezTo>
                    <a:pt x="81" y="84"/>
                    <a:pt x="81" y="84"/>
                    <a:pt x="81" y="84"/>
                  </a:cubicBezTo>
                  <a:cubicBezTo>
                    <a:pt x="92" y="81"/>
                    <a:pt x="92" y="81"/>
                    <a:pt x="92" y="81"/>
                  </a:cubicBezTo>
                  <a:cubicBezTo>
                    <a:pt x="104" y="93"/>
                    <a:pt x="104" y="93"/>
                    <a:pt x="104" y="93"/>
                  </a:cubicBezTo>
                  <a:cubicBezTo>
                    <a:pt x="107" y="86"/>
                    <a:pt x="105" y="78"/>
                    <a:pt x="100" y="72"/>
                  </a:cubicBezTo>
                  <a:close/>
                </a:path>
              </a:pathLst>
            </a:cu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split orient="vert" dir="in"/>
      </p:transition>
    </mc:Choice>
    <mc:Fallback>
      <p:transition spd="slow" advClick="0" advTm="1000">
        <p:split orient="vert"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Group 4"/>
          <p:cNvGrpSpPr/>
          <p:nvPr/>
        </p:nvGrpSpPr>
        <p:grpSpPr bwMode="auto">
          <a:xfrm>
            <a:off x="666750" y="1089025"/>
            <a:ext cx="1441450" cy="3859213"/>
            <a:chOff x="0" y="0"/>
            <a:chExt cx="1440001" cy="3858614"/>
          </a:xfrm>
        </p:grpSpPr>
        <p:sp>
          <p:nvSpPr>
            <p:cNvPr id="15365" name="矩形 102"/>
            <p:cNvSpPr>
              <a:spLocks noChangeArrowheads="1"/>
            </p:cNvSpPr>
            <p:nvPr/>
          </p:nvSpPr>
          <p:spPr bwMode="auto">
            <a:xfrm>
              <a:off x="1"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66" name="矩形 98"/>
            <p:cNvSpPr>
              <a:spLocks noChangeArrowheads="1"/>
            </p:cNvSpPr>
            <p:nvPr/>
          </p:nvSpPr>
          <p:spPr bwMode="auto">
            <a:xfrm>
              <a:off x="1"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5367" name="Group 7"/>
            <p:cNvGrpSpPr/>
            <p:nvPr/>
          </p:nvGrpSpPr>
          <p:grpSpPr bwMode="auto">
            <a:xfrm>
              <a:off x="539981" y="0"/>
              <a:ext cx="360040" cy="360040"/>
              <a:chOff x="0" y="0"/>
              <a:chExt cx="360040" cy="360040"/>
            </a:xfrm>
          </p:grpSpPr>
          <p:sp>
            <p:nvSpPr>
              <p:cNvPr id="15368" name="椭圆 3"/>
              <p:cNvSpPr>
                <a:spLocks noChangeArrowheads="1"/>
              </p:cNvSpPr>
              <p:nvPr/>
            </p:nvSpPr>
            <p:spPr bwMode="auto">
              <a:xfrm>
                <a:off x="0" y="0"/>
                <a:ext cx="360040" cy="360040"/>
              </a:xfrm>
              <a:prstGeom prst="ellipse">
                <a:avLst/>
              </a:prstGeom>
              <a:solidFill>
                <a:srgbClr val="EB182F"/>
              </a:solidFill>
              <a:ln w="28575" cap="flat" cmpd="sng">
                <a:solidFill>
                  <a:srgbClr val="282828"/>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69" name="TextBox 29"/>
              <p:cNvSpPr>
                <a:spLocks noChangeArrowheads="1"/>
              </p:cNvSpPr>
              <p:nvPr/>
            </p:nvSpPr>
            <p:spPr bwMode="auto">
              <a:xfrm>
                <a:off x="27574" y="10743"/>
                <a:ext cx="304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dirty="0">
                    <a:solidFill>
                      <a:srgbClr val="FFFFFF"/>
                    </a:solidFill>
                    <a:ea typeface="微软雅黑" panose="020B0503020204020204" pitchFamily="34" charset="-122"/>
                    <a:sym typeface="Arial" panose="020B0604020202020204" pitchFamily="34" charset="0"/>
                  </a:rPr>
                  <a:t>1</a:t>
                </a:r>
                <a:endParaRPr lang="zh-CN" altLang="en-US" sz="1600" dirty="0">
                  <a:solidFill>
                    <a:srgbClr val="FFFFFF"/>
                  </a:solidFill>
                  <a:ea typeface="微软雅黑" panose="020B0503020204020204" pitchFamily="34" charset="-122"/>
                  <a:sym typeface="Arial" panose="020B0604020202020204" pitchFamily="34" charset="0"/>
                </a:endParaRPr>
              </a:p>
            </p:txBody>
          </p:sp>
        </p:grpSp>
        <p:sp>
          <p:nvSpPr>
            <p:cNvPr id="15370" name="矩形 144"/>
            <p:cNvSpPr>
              <a:spLocks noChangeArrowheads="1"/>
            </p:cNvSpPr>
            <p:nvPr/>
          </p:nvSpPr>
          <p:spPr bwMode="auto">
            <a:xfrm>
              <a:off x="0" y="498440"/>
              <a:ext cx="1440000" cy="156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tx1">
                      <a:lumMod val="85000"/>
                      <a:lumOff val="1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tx1">
                    <a:lumMod val="85000"/>
                    <a:lumOff val="15000"/>
                  </a:schemeClr>
                </a:solidFill>
                <a:ea typeface="微软雅黑" panose="020B0503020204020204" pitchFamily="34" charset="-122"/>
                <a:sym typeface="Arial" panose="020B0604020202020204" pitchFamily="34" charset="0"/>
              </a:endParaRPr>
            </a:p>
            <a:p>
              <a:pPr algn="ctr">
                <a:lnSpc>
                  <a:spcPts val="1600"/>
                </a:lnSpc>
              </a:pPr>
              <a:endParaRPr lang="zh-CN" altLang="en-US" sz="1100" dirty="0">
                <a:solidFill>
                  <a:srgbClr val="565656"/>
                </a:solidFill>
                <a:ea typeface="微软雅黑" panose="020B0503020204020204" pitchFamily="34" charset="-122"/>
                <a:sym typeface="Arial" panose="020B0604020202020204" pitchFamily="34" charset="0"/>
              </a:endParaRPr>
            </a:p>
          </p:txBody>
        </p:sp>
      </p:grpSp>
      <p:grpSp>
        <p:nvGrpSpPr>
          <p:cNvPr id="15371" name="Group 11"/>
          <p:cNvGrpSpPr/>
          <p:nvPr/>
        </p:nvGrpSpPr>
        <p:grpSpPr bwMode="auto">
          <a:xfrm>
            <a:off x="2259013" y="1089025"/>
            <a:ext cx="1439862" cy="3859213"/>
            <a:chOff x="0" y="0"/>
            <a:chExt cx="1440000" cy="3858614"/>
          </a:xfrm>
        </p:grpSpPr>
        <p:sp>
          <p:nvSpPr>
            <p:cNvPr id="15372" name="矩形 105"/>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73" name="矩形 106"/>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5374" name="Group 14"/>
            <p:cNvGrpSpPr/>
            <p:nvPr/>
          </p:nvGrpSpPr>
          <p:grpSpPr bwMode="auto">
            <a:xfrm>
              <a:off x="539980" y="0"/>
              <a:ext cx="360040" cy="360040"/>
              <a:chOff x="0" y="0"/>
              <a:chExt cx="360040" cy="360040"/>
            </a:xfrm>
          </p:grpSpPr>
          <p:sp>
            <p:nvSpPr>
              <p:cNvPr id="15375" name="椭圆 108"/>
              <p:cNvSpPr>
                <a:spLocks noChangeArrowheads="1"/>
              </p:cNvSpPr>
              <p:nvPr/>
            </p:nvSpPr>
            <p:spPr bwMode="auto">
              <a:xfrm>
                <a:off x="0" y="0"/>
                <a:ext cx="360040" cy="360040"/>
              </a:xfrm>
              <a:prstGeom prst="ellipse">
                <a:avLst/>
              </a:prstGeom>
              <a:solidFill>
                <a:srgbClr val="EB182F"/>
              </a:solidFill>
              <a:ln w="28575" cap="flat" cmpd="sng">
                <a:solidFill>
                  <a:srgbClr val="282828"/>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76" name="TextBox 109"/>
              <p:cNvSpPr>
                <a:spLocks noChangeArrowheads="1"/>
              </p:cNvSpPr>
              <p:nvPr/>
            </p:nvSpPr>
            <p:spPr bwMode="auto">
              <a:xfrm>
                <a:off x="27574"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FFFFFF"/>
                    </a:solidFill>
                    <a:ea typeface="微软雅黑" panose="020B0503020204020204" pitchFamily="34" charset="-122"/>
                    <a:sym typeface="Arial" panose="020B0604020202020204" pitchFamily="34" charset="0"/>
                  </a:rPr>
                  <a:t>2</a:t>
                </a:r>
                <a:endParaRPr lang="zh-CN" altLang="en-US" sz="1600">
                  <a:solidFill>
                    <a:srgbClr val="FFFFFF"/>
                  </a:solidFill>
                  <a:ea typeface="微软雅黑" panose="020B0503020204020204" pitchFamily="34" charset="-122"/>
                  <a:sym typeface="Arial" panose="020B0604020202020204" pitchFamily="34" charset="0"/>
                </a:endParaRPr>
              </a:p>
            </p:txBody>
          </p:sp>
        </p:grpSp>
        <p:sp>
          <p:nvSpPr>
            <p:cNvPr id="15377" name="矩形 145"/>
            <p:cNvSpPr>
              <a:spLocks noChangeArrowheads="1"/>
            </p:cNvSpPr>
            <p:nvPr/>
          </p:nvSpPr>
          <p:spPr bwMode="auto">
            <a:xfrm>
              <a:off x="0" y="498440"/>
              <a:ext cx="1440000" cy="136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tx1">
                      <a:lumMod val="85000"/>
                      <a:lumOff val="1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15378" name="Group 18"/>
          <p:cNvGrpSpPr/>
          <p:nvPr/>
        </p:nvGrpSpPr>
        <p:grpSpPr bwMode="auto">
          <a:xfrm>
            <a:off x="3851275" y="1089025"/>
            <a:ext cx="1441450" cy="3859213"/>
            <a:chOff x="0" y="0"/>
            <a:chExt cx="1440001" cy="3858614"/>
          </a:xfrm>
        </p:grpSpPr>
        <p:sp>
          <p:nvSpPr>
            <p:cNvPr id="15379" name="矩形 111"/>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80" name="矩形 112"/>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5381" name="Group 21"/>
            <p:cNvGrpSpPr/>
            <p:nvPr/>
          </p:nvGrpSpPr>
          <p:grpSpPr bwMode="auto">
            <a:xfrm>
              <a:off x="539980" y="0"/>
              <a:ext cx="360040" cy="360040"/>
              <a:chOff x="0" y="0"/>
              <a:chExt cx="360040" cy="360040"/>
            </a:xfrm>
          </p:grpSpPr>
          <p:sp>
            <p:nvSpPr>
              <p:cNvPr id="15382" name="椭圆 114"/>
              <p:cNvSpPr>
                <a:spLocks noChangeArrowheads="1"/>
              </p:cNvSpPr>
              <p:nvPr/>
            </p:nvSpPr>
            <p:spPr bwMode="auto">
              <a:xfrm>
                <a:off x="0" y="0"/>
                <a:ext cx="360040" cy="360040"/>
              </a:xfrm>
              <a:prstGeom prst="ellipse">
                <a:avLst/>
              </a:prstGeom>
              <a:solidFill>
                <a:srgbClr val="EB182F"/>
              </a:solidFill>
              <a:ln w="28575" cap="flat" cmpd="sng">
                <a:solidFill>
                  <a:srgbClr val="282828"/>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83" name="TextBox 115"/>
              <p:cNvSpPr>
                <a:spLocks noChangeArrowheads="1"/>
              </p:cNvSpPr>
              <p:nvPr/>
            </p:nvSpPr>
            <p:spPr bwMode="auto">
              <a:xfrm>
                <a:off x="27574"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FFFFFF"/>
                    </a:solidFill>
                    <a:ea typeface="微软雅黑" panose="020B0503020204020204" pitchFamily="34" charset="-122"/>
                    <a:sym typeface="Arial" panose="020B0604020202020204" pitchFamily="34" charset="0"/>
                  </a:rPr>
                  <a:t>3</a:t>
                </a:r>
                <a:endParaRPr lang="zh-CN" altLang="en-US" sz="1600">
                  <a:solidFill>
                    <a:srgbClr val="FFFFFF"/>
                  </a:solidFill>
                  <a:ea typeface="微软雅黑" panose="020B0503020204020204" pitchFamily="34" charset="-122"/>
                  <a:sym typeface="Arial" panose="020B0604020202020204" pitchFamily="34" charset="0"/>
                </a:endParaRPr>
              </a:p>
            </p:txBody>
          </p:sp>
        </p:grpSp>
        <p:sp>
          <p:nvSpPr>
            <p:cNvPr id="15384" name="矩形 146"/>
            <p:cNvSpPr>
              <a:spLocks noChangeArrowheads="1"/>
            </p:cNvSpPr>
            <p:nvPr/>
          </p:nvSpPr>
          <p:spPr bwMode="auto">
            <a:xfrm>
              <a:off x="1" y="498440"/>
              <a:ext cx="1440000" cy="136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tx1">
                      <a:lumMod val="85000"/>
                      <a:lumOff val="1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15385" name="Group 25"/>
          <p:cNvGrpSpPr/>
          <p:nvPr/>
        </p:nvGrpSpPr>
        <p:grpSpPr bwMode="auto">
          <a:xfrm>
            <a:off x="5445125" y="1089025"/>
            <a:ext cx="1439863" cy="3859213"/>
            <a:chOff x="0" y="0"/>
            <a:chExt cx="1440002" cy="3858614"/>
          </a:xfrm>
        </p:grpSpPr>
        <p:sp>
          <p:nvSpPr>
            <p:cNvPr id="15386" name="矩形 117"/>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87" name="矩形 118"/>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5388" name="Group 28"/>
            <p:cNvGrpSpPr/>
            <p:nvPr/>
          </p:nvGrpSpPr>
          <p:grpSpPr bwMode="auto">
            <a:xfrm>
              <a:off x="539980" y="0"/>
              <a:ext cx="360040" cy="360040"/>
              <a:chOff x="0" y="0"/>
              <a:chExt cx="360040" cy="360040"/>
            </a:xfrm>
          </p:grpSpPr>
          <p:sp>
            <p:nvSpPr>
              <p:cNvPr id="15389" name="椭圆 120"/>
              <p:cNvSpPr>
                <a:spLocks noChangeArrowheads="1"/>
              </p:cNvSpPr>
              <p:nvPr/>
            </p:nvSpPr>
            <p:spPr bwMode="auto">
              <a:xfrm>
                <a:off x="0" y="0"/>
                <a:ext cx="360040" cy="360040"/>
              </a:xfrm>
              <a:prstGeom prst="ellipse">
                <a:avLst/>
              </a:prstGeom>
              <a:solidFill>
                <a:srgbClr val="EB182F"/>
              </a:solidFill>
              <a:ln w="28575" cap="flat" cmpd="sng">
                <a:solidFill>
                  <a:srgbClr val="282828"/>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90" name="TextBox 121"/>
              <p:cNvSpPr>
                <a:spLocks noChangeArrowheads="1"/>
              </p:cNvSpPr>
              <p:nvPr/>
            </p:nvSpPr>
            <p:spPr bwMode="auto">
              <a:xfrm>
                <a:off x="27573"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FFFFFF"/>
                    </a:solidFill>
                    <a:ea typeface="微软雅黑" panose="020B0503020204020204" pitchFamily="34" charset="-122"/>
                    <a:sym typeface="Arial" panose="020B0604020202020204" pitchFamily="34" charset="0"/>
                  </a:rPr>
                  <a:t>4</a:t>
                </a:r>
                <a:endParaRPr lang="zh-CN" altLang="en-US" sz="1600">
                  <a:solidFill>
                    <a:srgbClr val="FFFFFF"/>
                  </a:solidFill>
                  <a:ea typeface="微软雅黑" panose="020B0503020204020204" pitchFamily="34" charset="-122"/>
                  <a:sym typeface="Arial" panose="020B0604020202020204" pitchFamily="34" charset="0"/>
                </a:endParaRPr>
              </a:p>
            </p:txBody>
          </p:sp>
        </p:grpSp>
        <p:sp>
          <p:nvSpPr>
            <p:cNvPr id="15391" name="矩形 147"/>
            <p:cNvSpPr>
              <a:spLocks noChangeArrowheads="1"/>
            </p:cNvSpPr>
            <p:nvPr/>
          </p:nvSpPr>
          <p:spPr bwMode="auto">
            <a:xfrm>
              <a:off x="2" y="498440"/>
              <a:ext cx="1440000" cy="156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tx1">
                      <a:lumMod val="85000"/>
                      <a:lumOff val="1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tx1">
                    <a:lumMod val="85000"/>
                    <a:lumOff val="15000"/>
                  </a:schemeClr>
                </a:solidFill>
                <a:ea typeface="微软雅黑" panose="020B0503020204020204" pitchFamily="34" charset="-122"/>
                <a:sym typeface="Arial" panose="020B0604020202020204" pitchFamily="34" charset="0"/>
              </a:endParaRPr>
            </a:p>
            <a:p>
              <a:pPr algn="ctr">
                <a:lnSpc>
                  <a:spcPts val="1600"/>
                </a:lnSpc>
              </a:pPr>
              <a:endParaRPr lang="zh-CN" altLang="en-US" sz="1100" dirty="0">
                <a:solidFill>
                  <a:srgbClr val="565656"/>
                </a:solidFill>
                <a:ea typeface="微软雅黑" panose="020B0503020204020204" pitchFamily="34" charset="-122"/>
                <a:sym typeface="Arial" panose="020B0604020202020204" pitchFamily="34" charset="0"/>
              </a:endParaRPr>
            </a:p>
          </p:txBody>
        </p:sp>
      </p:grpSp>
      <p:grpSp>
        <p:nvGrpSpPr>
          <p:cNvPr id="15392" name="Group 32"/>
          <p:cNvGrpSpPr/>
          <p:nvPr/>
        </p:nvGrpSpPr>
        <p:grpSpPr bwMode="auto">
          <a:xfrm>
            <a:off x="7037388" y="1089025"/>
            <a:ext cx="1439862" cy="3859213"/>
            <a:chOff x="0" y="0"/>
            <a:chExt cx="1440003" cy="3858614"/>
          </a:xfrm>
        </p:grpSpPr>
        <p:sp>
          <p:nvSpPr>
            <p:cNvPr id="15393" name="矩形 123"/>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94" name="矩形 124"/>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5395" name="Group 35"/>
            <p:cNvGrpSpPr/>
            <p:nvPr/>
          </p:nvGrpSpPr>
          <p:grpSpPr bwMode="auto">
            <a:xfrm>
              <a:off x="539980" y="0"/>
              <a:ext cx="360040" cy="360040"/>
              <a:chOff x="0" y="0"/>
              <a:chExt cx="360040" cy="360040"/>
            </a:xfrm>
          </p:grpSpPr>
          <p:sp>
            <p:nvSpPr>
              <p:cNvPr id="15396" name="椭圆 126"/>
              <p:cNvSpPr>
                <a:spLocks noChangeArrowheads="1"/>
              </p:cNvSpPr>
              <p:nvPr/>
            </p:nvSpPr>
            <p:spPr bwMode="auto">
              <a:xfrm>
                <a:off x="0" y="0"/>
                <a:ext cx="360040" cy="360040"/>
              </a:xfrm>
              <a:prstGeom prst="ellipse">
                <a:avLst/>
              </a:prstGeom>
              <a:solidFill>
                <a:srgbClr val="EB182F"/>
              </a:solidFill>
              <a:ln w="28575" cap="flat" cmpd="sng">
                <a:solidFill>
                  <a:srgbClr val="282828"/>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397" name="TextBox 127"/>
              <p:cNvSpPr>
                <a:spLocks noChangeArrowheads="1"/>
              </p:cNvSpPr>
              <p:nvPr/>
            </p:nvSpPr>
            <p:spPr bwMode="auto">
              <a:xfrm>
                <a:off x="27574" y="10743"/>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FFFFFF"/>
                    </a:solidFill>
                    <a:ea typeface="微软雅黑" panose="020B0503020204020204" pitchFamily="34" charset="-122"/>
                    <a:sym typeface="Arial" panose="020B0604020202020204" pitchFamily="34" charset="0"/>
                  </a:rPr>
                  <a:t>5</a:t>
                </a:r>
                <a:endParaRPr lang="zh-CN" altLang="en-US" sz="1600">
                  <a:solidFill>
                    <a:srgbClr val="FFFFFF"/>
                  </a:solidFill>
                  <a:ea typeface="微软雅黑" panose="020B0503020204020204" pitchFamily="34" charset="-122"/>
                  <a:sym typeface="Arial" panose="020B0604020202020204" pitchFamily="34" charset="0"/>
                </a:endParaRPr>
              </a:p>
            </p:txBody>
          </p:sp>
        </p:grpSp>
        <p:sp>
          <p:nvSpPr>
            <p:cNvPr id="15398" name="矩形 148"/>
            <p:cNvSpPr>
              <a:spLocks noChangeArrowheads="1"/>
            </p:cNvSpPr>
            <p:nvPr/>
          </p:nvSpPr>
          <p:spPr bwMode="auto">
            <a:xfrm>
              <a:off x="3" y="498440"/>
              <a:ext cx="1440000" cy="156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tx1">
                      <a:lumMod val="85000"/>
                      <a:lumOff val="1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tx1">
                    <a:lumMod val="85000"/>
                    <a:lumOff val="15000"/>
                  </a:schemeClr>
                </a:solidFill>
                <a:ea typeface="微软雅黑" panose="020B0503020204020204" pitchFamily="34" charset="-122"/>
                <a:sym typeface="Arial" panose="020B0604020202020204" pitchFamily="34" charset="0"/>
              </a:endParaRPr>
            </a:p>
            <a:p>
              <a:pPr algn="ctr">
                <a:lnSpc>
                  <a:spcPts val="1600"/>
                </a:lnSpc>
              </a:pPr>
              <a:endParaRPr lang="zh-CN" altLang="en-US" sz="1100" dirty="0">
                <a:solidFill>
                  <a:srgbClr val="565656"/>
                </a:solidFill>
                <a:ea typeface="微软雅黑" panose="020B0503020204020204" pitchFamily="34" charset="-122"/>
                <a:sym typeface="Arial" panose="020B0604020202020204" pitchFamily="34" charset="0"/>
              </a:endParaRPr>
            </a:p>
          </p:txBody>
        </p:sp>
      </p:grpSp>
      <p:sp>
        <p:nvSpPr>
          <p:cNvPr id="15399" name="椭圆 128"/>
          <p:cNvSpPr>
            <a:spLocks noChangeArrowheads="1"/>
          </p:cNvSpPr>
          <p:nvPr/>
        </p:nvSpPr>
        <p:spPr bwMode="auto">
          <a:xfrm>
            <a:off x="-3175" y="3724275"/>
            <a:ext cx="9155113" cy="1419225"/>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400" name="椭圆 128"/>
          <p:cNvSpPr>
            <a:spLocks noChangeArrowheads="1"/>
          </p:cNvSpPr>
          <p:nvPr/>
        </p:nvSpPr>
        <p:spPr bwMode="auto">
          <a:xfrm>
            <a:off x="-3175" y="3940175"/>
            <a:ext cx="9155113" cy="1203325"/>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EB182F"/>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5401" name="椭圆 128"/>
          <p:cNvSpPr>
            <a:spLocks noChangeArrowheads="1"/>
          </p:cNvSpPr>
          <p:nvPr/>
        </p:nvSpPr>
        <p:spPr bwMode="auto">
          <a:xfrm>
            <a:off x="-3175" y="4065588"/>
            <a:ext cx="9155113" cy="1077912"/>
          </a:xfrm>
          <a:custGeom>
            <a:avLst/>
            <a:gdLst>
              <a:gd name="T0" fmla="*/ 0 w 9159644"/>
              <a:gd name="T1" fmla="*/ 0 h 945535"/>
              <a:gd name="T2" fmla="*/ 9159644 w 9159644"/>
              <a:gd name="T3" fmla="*/ 945535 h 945535"/>
            </a:gdLst>
            <a:ahLst/>
            <a:cxnLst/>
            <a:rect l="T0" t="T1" r="T2" b="T3"/>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5402" name="Group 42"/>
          <p:cNvGrpSpPr/>
          <p:nvPr/>
        </p:nvGrpSpPr>
        <p:grpSpPr bwMode="auto">
          <a:xfrm>
            <a:off x="2159000" y="4313238"/>
            <a:ext cx="4826000" cy="533400"/>
            <a:chOff x="0" y="0"/>
            <a:chExt cx="4826746" cy="533368"/>
          </a:xfrm>
        </p:grpSpPr>
        <p:sp>
          <p:nvSpPr>
            <p:cNvPr id="15403" name="矩形 154"/>
            <p:cNvSpPr>
              <a:spLocks noChangeArrowheads="1"/>
            </p:cNvSpPr>
            <p:nvPr/>
          </p:nvSpPr>
          <p:spPr bwMode="auto">
            <a:xfrm>
              <a:off x="580278" y="0"/>
              <a:ext cx="36661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smtClean="0">
                  <a:solidFill>
                    <a:srgbClr val="FFFFFF"/>
                  </a:solidFill>
                  <a:ea typeface="微软雅黑" panose="020B0503020204020204" pitchFamily="34" charset="-122"/>
                  <a:sym typeface="Arial" panose="020B0604020202020204" pitchFamily="34" charset="0"/>
                </a:rPr>
                <a:t>添加标题</a:t>
              </a:r>
              <a:endParaRPr lang="zh-CN" altLang="en-US" sz="1400" dirty="0">
                <a:solidFill>
                  <a:srgbClr val="FFFFFF"/>
                </a:solidFill>
                <a:ea typeface="微软雅黑" panose="020B0503020204020204" pitchFamily="34" charset="-122"/>
                <a:sym typeface="Arial" panose="020B0604020202020204" pitchFamily="34" charset="0"/>
              </a:endParaRPr>
            </a:p>
          </p:txBody>
        </p:sp>
        <p:sp>
          <p:nvSpPr>
            <p:cNvPr id="15404" name="矩形 155"/>
            <p:cNvSpPr>
              <a:spLocks noChangeArrowheads="1"/>
            </p:cNvSpPr>
            <p:nvPr/>
          </p:nvSpPr>
          <p:spPr bwMode="auto">
            <a:xfrm>
              <a:off x="0" y="256369"/>
              <a:ext cx="4826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smtClean="0">
                  <a:solidFill>
                    <a:srgbClr val="5E5E5E"/>
                  </a:solidFill>
                  <a:ea typeface="微软雅黑" panose="020B0503020204020204" pitchFamily="34" charset="-122"/>
                  <a:sym typeface="Arial" panose="020B0604020202020204" pitchFamily="34" charset="0"/>
                </a:rPr>
                <a:t>在此处输入内容</a:t>
              </a:r>
              <a:endParaRPr lang="zh-CN" altLang="en-US" sz="1200" dirty="0">
                <a:solidFill>
                  <a:srgbClr val="5E5E5E"/>
                </a:solidFill>
                <a:ea typeface="微软雅黑" panose="020B0503020204020204" pitchFamily="34" charset="-122"/>
                <a:sym typeface="Arial" panose="020B0604020202020204" pitchFamily="34" charset="0"/>
              </a:endParaRPr>
            </a:p>
          </p:txBody>
        </p:sp>
      </p:grpSp>
      <p:grpSp>
        <p:nvGrpSpPr>
          <p:cNvPr id="45" name="组合 44"/>
          <p:cNvGrpSpPr/>
          <p:nvPr/>
        </p:nvGrpSpPr>
        <p:grpSpPr>
          <a:xfrm>
            <a:off x="-1" y="107035"/>
            <a:ext cx="2375978" cy="602138"/>
            <a:chOff x="-19488" y="145902"/>
            <a:chExt cx="2375978" cy="602138"/>
          </a:xfrm>
        </p:grpSpPr>
        <p:sp>
          <p:nvSpPr>
            <p:cNvPr id="46" name="矩形 45"/>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47"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项目产品介绍</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49" name="文本框 48"/>
            <p:cNvSpPr txBox="1"/>
            <p:nvPr/>
          </p:nvSpPr>
          <p:spPr>
            <a:xfrm>
              <a:off x="103905" y="163265"/>
              <a:ext cx="38028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1</a:t>
              </a:r>
              <a:endParaRPr lang="zh-CN" altLang="en-US" sz="3200" dirty="0">
                <a:solidFill>
                  <a:schemeClr val="bg1"/>
                </a:solidFill>
                <a:ea typeface="微软雅黑" panose="020B0503020204020204" pitchFamily="34" charset="-122"/>
                <a:sym typeface="Arial" panose="020B0604020202020204" pitchFamily="34" charset="0"/>
              </a:endParaRPr>
            </a:p>
          </p:txBody>
        </p:sp>
      </p:grpSp>
    </p:spTree>
  </p:cSld>
  <p:clrMapOvr>
    <a:masterClrMapping/>
  </p:clrMapOvr>
  <p:transition spd="slow" advClick="0" advTm="1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5"/>
          <p:cNvSpPr>
            <a:spLocks noChangeArrowheads="1"/>
          </p:cNvSpPr>
          <p:nvPr/>
        </p:nvSpPr>
        <p:spPr bwMode="auto">
          <a:xfrm>
            <a:off x="-22362" y="0"/>
            <a:ext cx="9144000" cy="5143500"/>
          </a:xfrm>
          <a:prstGeom prst="rect">
            <a:avLst/>
          </a:prstGeom>
          <a:solidFill>
            <a:srgbClr val="282828"/>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6389" name="任意多边形 23"/>
          <p:cNvSpPr>
            <a:spLocks noChangeArrowheads="1"/>
          </p:cNvSpPr>
          <p:nvPr/>
        </p:nvSpPr>
        <p:spPr bwMode="auto">
          <a:xfrm>
            <a:off x="4427538" y="3641725"/>
            <a:ext cx="288925" cy="554038"/>
          </a:xfrm>
          <a:custGeom>
            <a:avLst/>
            <a:gdLst>
              <a:gd name="T0" fmla="*/ 95784 w 288032"/>
              <a:gd name="T1" fmla="*/ 0 h 553620"/>
              <a:gd name="T2" fmla="*/ 192248 w 288032"/>
              <a:gd name="T3" fmla="*/ 0 h 553620"/>
              <a:gd name="T4" fmla="*/ 288032 w 288032"/>
              <a:gd name="T5" fmla="*/ 553620 h 553620"/>
              <a:gd name="T6" fmla="*/ 0 w 288032"/>
              <a:gd name="T7" fmla="*/ 553620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close/>
              </a:path>
            </a:pathLst>
          </a:custGeom>
          <a:solidFill>
            <a:schemeClr val="bg1"/>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6395" name="Group 11"/>
          <p:cNvGrpSpPr/>
          <p:nvPr/>
        </p:nvGrpSpPr>
        <p:grpSpPr bwMode="auto">
          <a:xfrm>
            <a:off x="503675" y="987271"/>
            <a:ext cx="2593975" cy="834877"/>
            <a:chOff x="0" y="0"/>
            <a:chExt cx="2594714" cy="835149"/>
          </a:xfrm>
        </p:grpSpPr>
        <p:sp>
          <p:nvSpPr>
            <p:cNvPr id="16396" name="矩形 46"/>
            <p:cNvSpPr>
              <a:spLocks noChangeArrowheads="1"/>
            </p:cNvSpPr>
            <p:nvPr/>
          </p:nvSpPr>
          <p:spPr bwMode="auto">
            <a:xfrm>
              <a:off x="0" y="0"/>
              <a:ext cx="1116438"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rgbClr val="FFFFFF"/>
                  </a:solidFill>
                  <a:ea typeface="微软雅黑" panose="020B0503020204020204" pitchFamily="34" charset="-122"/>
                  <a:sym typeface="Arial" panose="020B0604020202020204" pitchFamily="34" charset="0"/>
                </a:rPr>
                <a:t>添加标题</a:t>
              </a:r>
              <a:endParaRPr lang="zh-CN" altLang="en-US" sz="1600" b="1" dirty="0">
                <a:solidFill>
                  <a:srgbClr val="FFFFFF"/>
                </a:solidFill>
                <a:ea typeface="微软雅黑" panose="020B0503020204020204" pitchFamily="34" charset="-122"/>
                <a:sym typeface="Arial" panose="020B0604020202020204" pitchFamily="34" charset="0"/>
              </a:endParaRPr>
            </a:p>
          </p:txBody>
        </p:sp>
        <p:sp>
          <p:nvSpPr>
            <p:cNvPr id="16397" name="矩形 47"/>
            <p:cNvSpPr>
              <a:spLocks noChangeArrowheads="1"/>
            </p:cNvSpPr>
            <p:nvPr/>
          </p:nvSpPr>
          <p:spPr bwMode="auto">
            <a:xfrm>
              <a:off x="0" y="264679"/>
              <a:ext cx="2594714" cy="57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lumMod val="75000"/>
                  </a:schemeClr>
                </a:solidFill>
                <a:ea typeface="微软雅黑" panose="020B0503020204020204" pitchFamily="34" charset="-122"/>
                <a:sym typeface="Arial" panose="020B0604020202020204" pitchFamily="34" charset="0"/>
              </a:endParaRPr>
            </a:p>
          </p:txBody>
        </p:sp>
      </p:grpSp>
      <p:sp>
        <p:nvSpPr>
          <p:cNvPr id="16403" name="矩形 52"/>
          <p:cNvSpPr>
            <a:spLocks noChangeArrowheads="1"/>
          </p:cNvSpPr>
          <p:nvPr/>
        </p:nvSpPr>
        <p:spPr bwMode="auto">
          <a:xfrm>
            <a:off x="-36320" y="4195763"/>
            <a:ext cx="9180320" cy="947737"/>
          </a:xfrm>
          <a:prstGeom prst="rect">
            <a:avLst/>
          </a:prstGeom>
          <a:solidFill>
            <a:schemeClr val="bg1"/>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23" name="组合 22"/>
          <p:cNvGrpSpPr/>
          <p:nvPr/>
        </p:nvGrpSpPr>
        <p:grpSpPr>
          <a:xfrm>
            <a:off x="-36320" y="107035"/>
            <a:ext cx="2412297" cy="609133"/>
            <a:chOff x="-55807" y="145902"/>
            <a:chExt cx="2412297" cy="609133"/>
          </a:xfrm>
        </p:grpSpPr>
        <p:sp>
          <p:nvSpPr>
            <p:cNvPr id="24" name="矩形 23"/>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5"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推广方案</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bwMode="auto">
            <a:xfrm>
              <a:off x="-55807"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7" name="文本框 26"/>
            <p:cNvSpPr txBox="1"/>
            <p:nvPr/>
          </p:nvSpPr>
          <p:spPr>
            <a:xfrm>
              <a:off x="52235" y="170260"/>
              <a:ext cx="4319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2</a:t>
              </a:r>
              <a:endParaRPr lang="zh-CN" altLang="en-US" sz="3200" dirty="0">
                <a:solidFill>
                  <a:schemeClr val="bg1"/>
                </a:solidFill>
                <a:ea typeface="微软雅黑" panose="020B0503020204020204" pitchFamily="34" charset="-122"/>
                <a:sym typeface="Arial" panose="020B0604020202020204" pitchFamily="34" charset="0"/>
              </a:endParaRPr>
            </a:p>
          </p:txBody>
        </p:sp>
      </p:grpSp>
      <p:grpSp>
        <p:nvGrpSpPr>
          <p:cNvPr id="32" name="Group 42"/>
          <p:cNvGrpSpPr/>
          <p:nvPr/>
        </p:nvGrpSpPr>
        <p:grpSpPr bwMode="auto">
          <a:xfrm>
            <a:off x="2159000" y="4313238"/>
            <a:ext cx="4826000" cy="706681"/>
            <a:chOff x="0" y="0"/>
            <a:chExt cx="4826746" cy="706639"/>
          </a:xfrm>
        </p:grpSpPr>
        <p:sp>
          <p:nvSpPr>
            <p:cNvPr id="33" name="矩形 154"/>
            <p:cNvSpPr>
              <a:spLocks noChangeArrowheads="1"/>
            </p:cNvSpPr>
            <p:nvPr/>
          </p:nvSpPr>
          <p:spPr bwMode="auto">
            <a:xfrm>
              <a:off x="580278" y="0"/>
              <a:ext cx="3666189"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dirty="0" smtClean="0">
                  <a:solidFill>
                    <a:srgbClr val="EB182F"/>
                  </a:solidFill>
                  <a:ea typeface="微软雅黑" panose="020B0503020204020204" pitchFamily="34" charset="-122"/>
                  <a:sym typeface="Arial" panose="020B0604020202020204" pitchFamily="34" charset="0"/>
                </a:rPr>
                <a:t>添加标题</a:t>
              </a:r>
              <a:endParaRPr lang="zh-CN" altLang="en-US" dirty="0">
                <a:solidFill>
                  <a:srgbClr val="EB182F"/>
                </a:solidFill>
                <a:ea typeface="微软雅黑" panose="020B0503020204020204" pitchFamily="34" charset="-122"/>
                <a:sym typeface="Arial" panose="020B0604020202020204" pitchFamily="34" charset="0"/>
              </a:endParaRPr>
            </a:p>
          </p:txBody>
        </p:sp>
        <p:sp>
          <p:nvSpPr>
            <p:cNvPr id="34" name="矩形 155"/>
            <p:cNvSpPr>
              <a:spLocks noChangeArrowheads="1"/>
            </p:cNvSpPr>
            <p:nvPr/>
          </p:nvSpPr>
          <p:spPr bwMode="auto">
            <a:xfrm>
              <a:off x="0" y="429640"/>
              <a:ext cx="48267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smtClean="0">
                  <a:solidFill>
                    <a:srgbClr val="5E5E5E"/>
                  </a:solidFill>
                  <a:ea typeface="微软雅黑" panose="020B0503020204020204" pitchFamily="34" charset="-122"/>
                  <a:sym typeface="Arial" panose="020B0604020202020204" pitchFamily="34" charset="0"/>
                </a:rPr>
                <a:t>在此处输入内容</a:t>
              </a:r>
              <a:endParaRPr lang="zh-CN" altLang="en-US" sz="1200" dirty="0">
                <a:solidFill>
                  <a:srgbClr val="5E5E5E"/>
                </a:solidFill>
                <a:ea typeface="微软雅黑" panose="020B0503020204020204" pitchFamily="34" charset="-122"/>
                <a:sym typeface="Arial" panose="020B0604020202020204" pitchFamily="34" charset="0"/>
              </a:endParaRPr>
            </a:p>
          </p:txBody>
        </p:sp>
      </p:grpSp>
      <p:grpSp>
        <p:nvGrpSpPr>
          <p:cNvPr id="35" name="组合 34"/>
          <p:cNvGrpSpPr/>
          <p:nvPr/>
        </p:nvGrpSpPr>
        <p:grpSpPr>
          <a:xfrm>
            <a:off x="3717928" y="1348083"/>
            <a:ext cx="1708142" cy="2004038"/>
            <a:chOff x="5660166" y="314129"/>
            <a:chExt cx="1058092" cy="1241382"/>
          </a:xfrm>
        </p:grpSpPr>
        <p:sp>
          <p:nvSpPr>
            <p:cNvPr id="36" name="Freeform 120"/>
            <p:cNvSpPr/>
            <p:nvPr/>
          </p:nvSpPr>
          <p:spPr bwMode="auto">
            <a:xfrm>
              <a:off x="6045078" y="1363888"/>
              <a:ext cx="288268" cy="191623"/>
            </a:xfrm>
            <a:custGeom>
              <a:avLst/>
              <a:gdLst>
                <a:gd name="T0" fmla="*/ 0 w 172"/>
                <a:gd name="T1" fmla="*/ 0 h 115"/>
                <a:gd name="T2" fmla="*/ 0 w 172"/>
                <a:gd name="T3" fmla="*/ 53 h 115"/>
                <a:gd name="T4" fmla="*/ 29 w 172"/>
                <a:gd name="T5" fmla="*/ 82 h 115"/>
                <a:gd name="T6" fmla="*/ 38 w 172"/>
                <a:gd name="T7" fmla="*/ 82 h 115"/>
                <a:gd name="T8" fmla="*/ 86 w 172"/>
                <a:gd name="T9" fmla="*/ 115 h 115"/>
                <a:gd name="T10" fmla="*/ 134 w 172"/>
                <a:gd name="T11" fmla="*/ 82 h 115"/>
                <a:gd name="T12" fmla="*/ 143 w 172"/>
                <a:gd name="T13" fmla="*/ 82 h 115"/>
                <a:gd name="T14" fmla="*/ 172 w 172"/>
                <a:gd name="T15" fmla="*/ 53 h 115"/>
                <a:gd name="T16" fmla="*/ 172 w 172"/>
                <a:gd name="T17" fmla="*/ 0 h 115"/>
                <a:gd name="T18" fmla="*/ 0 w 172"/>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15">
                  <a:moveTo>
                    <a:pt x="0" y="0"/>
                  </a:moveTo>
                  <a:cubicBezTo>
                    <a:pt x="0" y="53"/>
                    <a:pt x="0" y="53"/>
                    <a:pt x="0" y="53"/>
                  </a:cubicBezTo>
                  <a:cubicBezTo>
                    <a:pt x="0" y="69"/>
                    <a:pt x="13" y="82"/>
                    <a:pt x="29" y="82"/>
                  </a:cubicBezTo>
                  <a:cubicBezTo>
                    <a:pt x="38" y="82"/>
                    <a:pt x="38" y="82"/>
                    <a:pt x="38" y="82"/>
                  </a:cubicBezTo>
                  <a:cubicBezTo>
                    <a:pt x="46" y="101"/>
                    <a:pt x="64" y="115"/>
                    <a:pt x="86" y="115"/>
                  </a:cubicBezTo>
                  <a:cubicBezTo>
                    <a:pt x="108" y="115"/>
                    <a:pt x="126" y="101"/>
                    <a:pt x="134" y="82"/>
                  </a:cubicBezTo>
                  <a:cubicBezTo>
                    <a:pt x="143" y="82"/>
                    <a:pt x="143" y="82"/>
                    <a:pt x="143" y="82"/>
                  </a:cubicBezTo>
                  <a:cubicBezTo>
                    <a:pt x="159" y="82"/>
                    <a:pt x="172" y="69"/>
                    <a:pt x="172" y="53"/>
                  </a:cubicBezTo>
                  <a:cubicBezTo>
                    <a:pt x="172" y="0"/>
                    <a:pt x="172" y="0"/>
                    <a:pt x="172"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sp>
          <p:nvSpPr>
            <p:cNvPr id="37" name="Freeform 121"/>
            <p:cNvSpPr>
              <a:spLocks noEditPoints="1"/>
            </p:cNvSpPr>
            <p:nvPr/>
          </p:nvSpPr>
          <p:spPr bwMode="auto">
            <a:xfrm>
              <a:off x="5868452" y="587399"/>
              <a:ext cx="641520" cy="729832"/>
            </a:xfrm>
            <a:custGeom>
              <a:avLst/>
              <a:gdLst>
                <a:gd name="T0" fmla="*/ 181 w 384"/>
                <a:gd name="T1" fmla="*/ 287 h 437"/>
                <a:gd name="T2" fmla="*/ 181 w 384"/>
                <a:gd name="T3" fmla="*/ 437 h 437"/>
                <a:gd name="T4" fmla="*/ 192 w 384"/>
                <a:gd name="T5" fmla="*/ 437 h 437"/>
                <a:gd name="T6" fmla="*/ 203 w 384"/>
                <a:gd name="T7" fmla="*/ 437 h 437"/>
                <a:gd name="T8" fmla="*/ 203 w 384"/>
                <a:gd name="T9" fmla="*/ 287 h 437"/>
                <a:gd name="T10" fmla="*/ 181 w 384"/>
                <a:gd name="T11" fmla="*/ 287 h 437"/>
                <a:gd name="T12" fmla="*/ 192 w 384"/>
                <a:gd name="T13" fmla="*/ 0 h 437"/>
                <a:gd name="T14" fmla="*/ 0 w 384"/>
                <a:gd name="T15" fmla="*/ 192 h 437"/>
                <a:gd name="T16" fmla="*/ 59 w 384"/>
                <a:gd name="T17" fmla="*/ 330 h 437"/>
                <a:gd name="T18" fmla="*/ 106 w 384"/>
                <a:gd name="T19" fmla="*/ 409 h 437"/>
                <a:gd name="T20" fmla="*/ 106 w 384"/>
                <a:gd name="T21" fmla="*/ 437 h 437"/>
                <a:gd name="T22" fmla="*/ 157 w 384"/>
                <a:gd name="T23" fmla="*/ 437 h 437"/>
                <a:gd name="T24" fmla="*/ 157 w 384"/>
                <a:gd name="T25" fmla="*/ 287 h 437"/>
                <a:gd name="T26" fmla="*/ 132 w 384"/>
                <a:gd name="T27" fmla="*/ 287 h 437"/>
                <a:gd name="T28" fmla="*/ 84 w 384"/>
                <a:gd name="T29" fmla="*/ 239 h 437"/>
                <a:gd name="T30" fmla="*/ 132 w 384"/>
                <a:gd name="T31" fmla="*/ 190 h 437"/>
                <a:gd name="T32" fmla="*/ 181 w 384"/>
                <a:gd name="T33" fmla="*/ 239 h 437"/>
                <a:gd name="T34" fmla="*/ 181 w 384"/>
                <a:gd name="T35" fmla="*/ 263 h 437"/>
                <a:gd name="T36" fmla="*/ 203 w 384"/>
                <a:gd name="T37" fmla="*/ 263 h 437"/>
                <a:gd name="T38" fmla="*/ 203 w 384"/>
                <a:gd name="T39" fmla="*/ 239 h 437"/>
                <a:gd name="T40" fmla="*/ 252 w 384"/>
                <a:gd name="T41" fmla="*/ 190 h 437"/>
                <a:gd name="T42" fmla="*/ 300 w 384"/>
                <a:gd name="T43" fmla="*/ 239 h 437"/>
                <a:gd name="T44" fmla="*/ 252 w 384"/>
                <a:gd name="T45" fmla="*/ 287 h 437"/>
                <a:gd name="T46" fmla="*/ 227 w 384"/>
                <a:gd name="T47" fmla="*/ 287 h 437"/>
                <a:gd name="T48" fmla="*/ 227 w 384"/>
                <a:gd name="T49" fmla="*/ 437 h 437"/>
                <a:gd name="T50" fmla="*/ 278 w 384"/>
                <a:gd name="T51" fmla="*/ 437 h 437"/>
                <a:gd name="T52" fmla="*/ 278 w 384"/>
                <a:gd name="T53" fmla="*/ 409 h 437"/>
                <a:gd name="T54" fmla="*/ 325 w 384"/>
                <a:gd name="T55" fmla="*/ 330 h 437"/>
                <a:gd name="T56" fmla="*/ 384 w 384"/>
                <a:gd name="T57" fmla="*/ 192 h 437"/>
                <a:gd name="T58" fmla="*/ 192 w 384"/>
                <a:gd name="T59" fmla="*/ 0 h 437"/>
                <a:gd name="T60" fmla="*/ 108 w 384"/>
                <a:gd name="T61" fmla="*/ 239 h 437"/>
                <a:gd name="T62" fmla="*/ 132 w 384"/>
                <a:gd name="T63" fmla="*/ 263 h 437"/>
                <a:gd name="T64" fmla="*/ 157 w 384"/>
                <a:gd name="T65" fmla="*/ 263 h 437"/>
                <a:gd name="T66" fmla="*/ 157 w 384"/>
                <a:gd name="T67" fmla="*/ 239 h 437"/>
                <a:gd name="T68" fmla="*/ 132 w 384"/>
                <a:gd name="T69" fmla="*/ 214 h 437"/>
                <a:gd name="T70" fmla="*/ 108 w 384"/>
                <a:gd name="T71" fmla="*/ 239 h 437"/>
                <a:gd name="T72" fmla="*/ 276 w 384"/>
                <a:gd name="T73" fmla="*/ 239 h 437"/>
                <a:gd name="T74" fmla="*/ 252 w 384"/>
                <a:gd name="T75" fmla="*/ 214 h 437"/>
                <a:gd name="T76" fmla="*/ 227 w 384"/>
                <a:gd name="T77" fmla="*/ 239 h 437"/>
                <a:gd name="T78" fmla="*/ 227 w 384"/>
                <a:gd name="T79" fmla="*/ 263 h 437"/>
                <a:gd name="T80" fmla="*/ 252 w 384"/>
                <a:gd name="T81" fmla="*/ 263 h 437"/>
                <a:gd name="T82" fmla="*/ 276 w 384"/>
                <a:gd name="T83" fmla="*/ 23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4" h="437">
                  <a:moveTo>
                    <a:pt x="181" y="287"/>
                  </a:moveTo>
                  <a:cubicBezTo>
                    <a:pt x="181" y="437"/>
                    <a:pt x="181" y="437"/>
                    <a:pt x="181" y="437"/>
                  </a:cubicBezTo>
                  <a:cubicBezTo>
                    <a:pt x="192" y="437"/>
                    <a:pt x="192" y="437"/>
                    <a:pt x="192" y="437"/>
                  </a:cubicBezTo>
                  <a:cubicBezTo>
                    <a:pt x="203" y="437"/>
                    <a:pt x="203" y="437"/>
                    <a:pt x="203" y="437"/>
                  </a:cubicBezTo>
                  <a:cubicBezTo>
                    <a:pt x="203" y="287"/>
                    <a:pt x="203" y="287"/>
                    <a:pt x="203" y="287"/>
                  </a:cubicBezTo>
                  <a:cubicBezTo>
                    <a:pt x="181" y="287"/>
                    <a:pt x="181" y="287"/>
                    <a:pt x="181" y="287"/>
                  </a:cubicBezTo>
                  <a:close/>
                  <a:moveTo>
                    <a:pt x="192" y="0"/>
                  </a:moveTo>
                  <a:cubicBezTo>
                    <a:pt x="86" y="0"/>
                    <a:pt x="0" y="86"/>
                    <a:pt x="0" y="192"/>
                  </a:cubicBezTo>
                  <a:cubicBezTo>
                    <a:pt x="0" y="246"/>
                    <a:pt x="26" y="293"/>
                    <a:pt x="59" y="330"/>
                  </a:cubicBezTo>
                  <a:cubicBezTo>
                    <a:pt x="80" y="353"/>
                    <a:pt x="106" y="376"/>
                    <a:pt x="106" y="409"/>
                  </a:cubicBezTo>
                  <a:cubicBezTo>
                    <a:pt x="106" y="416"/>
                    <a:pt x="106" y="437"/>
                    <a:pt x="106" y="437"/>
                  </a:cubicBezTo>
                  <a:cubicBezTo>
                    <a:pt x="157" y="437"/>
                    <a:pt x="157" y="437"/>
                    <a:pt x="157" y="437"/>
                  </a:cubicBezTo>
                  <a:cubicBezTo>
                    <a:pt x="157" y="287"/>
                    <a:pt x="157" y="287"/>
                    <a:pt x="157" y="287"/>
                  </a:cubicBezTo>
                  <a:cubicBezTo>
                    <a:pt x="132" y="287"/>
                    <a:pt x="132" y="287"/>
                    <a:pt x="132" y="287"/>
                  </a:cubicBezTo>
                  <a:cubicBezTo>
                    <a:pt x="106" y="287"/>
                    <a:pt x="84" y="265"/>
                    <a:pt x="84" y="239"/>
                  </a:cubicBezTo>
                  <a:cubicBezTo>
                    <a:pt x="84" y="212"/>
                    <a:pt x="106" y="190"/>
                    <a:pt x="132" y="190"/>
                  </a:cubicBezTo>
                  <a:cubicBezTo>
                    <a:pt x="159" y="190"/>
                    <a:pt x="181" y="212"/>
                    <a:pt x="181" y="239"/>
                  </a:cubicBezTo>
                  <a:cubicBezTo>
                    <a:pt x="181" y="263"/>
                    <a:pt x="181" y="263"/>
                    <a:pt x="181" y="263"/>
                  </a:cubicBezTo>
                  <a:cubicBezTo>
                    <a:pt x="203" y="263"/>
                    <a:pt x="203" y="263"/>
                    <a:pt x="203" y="263"/>
                  </a:cubicBezTo>
                  <a:cubicBezTo>
                    <a:pt x="203" y="239"/>
                    <a:pt x="203" y="239"/>
                    <a:pt x="203" y="239"/>
                  </a:cubicBezTo>
                  <a:cubicBezTo>
                    <a:pt x="203" y="212"/>
                    <a:pt x="225" y="190"/>
                    <a:pt x="252" y="190"/>
                  </a:cubicBezTo>
                  <a:cubicBezTo>
                    <a:pt x="278" y="190"/>
                    <a:pt x="300" y="212"/>
                    <a:pt x="300" y="239"/>
                  </a:cubicBezTo>
                  <a:cubicBezTo>
                    <a:pt x="300" y="265"/>
                    <a:pt x="278" y="287"/>
                    <a:pt x="252" y="287"/>
                  </a:cubicBezTo>
                  <a:cubicBezTo>
                    <a:pt x="227" y="287"/>
                    <a:pt x="227" y="287"/>
                    <a:pt x="227" y="287"/>
                  </a:cubicBezTo>
                  <a:cubicBezTo>
                    <a:pt x="227" y="437"/>
                    <a:pt x="227" y="437"/>
                    <a:pt x="227" y="437"/>
                  </a:cubicBezTo>
                  <a:cubicBezTo>
                    <a:pt x="278" y="437"/>
                    <a:pt x="278" y="437"/>
                    <a:pt x="278" y="437"/>
                  </a:cubicBezTo>
                  <a:cubicBezTo>
                    <a:pt x="278" y="437"/>
                    <a:pt x="278" y="416"/>
                    <a:pt x="278" y="409"/>
                  </a:cubicBezTo>
                  <a:cubicBezTo>
                    <a:pt x="278" y="376"/>
                    <a:pt x="304" y="353"/>
                    <a:pt x="325" y="330"/>
                  </a:cubicBezTo>
                  <a:cubicBezTo>
                    <a:pt x="358" y="293"/>
                    <a:pt x="384" y="246"/>
                    <a:pt x="384" y="192"/>
                  </a:cubicBezTo>
                  <a:cubicBezTo>
                    <a:pt x="384" y="86"/>
                    <a:pt x="298" y="0"/>
                    <a:pt x="192" y="0"/>
                  </a:cubicBezTo>
                  <a:close/>
                  <a:moveTo>
                    <a:pt x="108" y="239"/>
                  </a:moveTo>
                  <a:cubicBezTo>
                    <a:pt x="108" y="252"/>
                    <a:pt x="119" y="263"/>
                    <a:pt x="132" y="263"/>
                  </a:cubicBezTo>
                  <a:cubicBezTo>
                    <a:pt x="157" y="263"/>
                    <a:pt x="157" y="263"/>
                    <a:pt x="157" y="263"/>
                  </a:cubicBezTo>
                  <a:cubicBezTo>
                    <a:pt x="157" y="239"/>
                    <a:pt x="157" y="239"/>
                    <a:pt x="157" y="239"/>
                  </a:cubicBezTo>
                  <a:cubicBezTo>
                    <a:pt x="157" y="225"/>
                    <a:pt x="146" y="214"/>
                    <a:pt x="132" y="214"/>
                  </a:cubicBezTo>
                  <a:cubicBezTo>
                    <a:pt x="119" y="214"/>
                    <a:pt x="108" y="225"/>
                    <a:pt x="108" y="239"/>
                  </a:cubicBezTo>
                  <a:close/>
                  <a:moveTo>
                    <a:pt x="276" y="239"/>
                  </a:moveTo>
                  <a:cubicBezTo>
                    <a:pt x="276" y="225"/>
                    <a:pt x="265" y="214"/>
                    <a:pt x="252" y="214"/>
                  </a:cubicBezTo>
                  <a:cubicBezTo>
                    <a:pt x="238" y="214"/>
                    <a:pt x="227" y="225"/>
                    <a:pt x="227" y="239"/>
                  </a:cubicBezTo>
                  <a:cubicBezTo>
                    <a:pt x="227" y="263"/>
                    <a:pt x="227" y="263"/>
                    <a:pt x="227" y="263"/>
                  </a:cubicBezTo>
                  <a:cubicBezTo>
                    <a:pt x="252" y="263"/>
                    <a:pt x="252" y="263"/>
                    <a:pt x="252" y="263"/>
                  </a:cubicBezTo>
                  <a:cubicBezTo>
                    <a:pt x="265" y="263"/>
                    <a:pt x="276" y="252"/>
                    <a:pt x="276" y="2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sp>
          <p:nvSpPr>
            <p:cNvPr id="38" name="Freeform 147"/>
            <p:cNvSpPr/>
            <p:nvPr/>
          </p:nvSpPr>
          <p:spPr bwMode="auto">
            <a:xfrm>
              <a:off x="6131725" y="314129"/>
              <a:ext cx="114974" cy="209952"/>
            </a:xfrm>
            <a:custGeom>
              <a:avLst/>
              <a:gdLst>
                <a:gd name="T0" fmla="*/ 0 w 68"/>
                <a:gd name="T1" fmla="*/ 92 h 126"/>
                <a:gd name="T2" fmla="*/ 0 w 68"/>
                <a:gd name="T3" fmla="*/ 34 h 126"/>
                <a:gd name="T4" fmla="*/ 34 w 68"/>
                <a:gd name="T5" fmla="*/ 0 h 126"/>
                <a:gd name="T6" fmla="*/ 34 w 68"/>
                <a:gd name="T7" fmla="*/ 0 h 126"/>
                <a:gd name="T8" fmla="*/ 68 w 68"/>
                <a:gd name="T9" fmla="*/ 34 h 126"/>
                <a:gd name="T10" fmla="*/ 68 w 68"/>
                <a:gd name="T11" fmla="*/ 34 h 126"/>
                <a:gd name="T12" fmla="*/ 68 w 68"/>
                <a:gd name="T13" fmla="*/ 92 h 126"/>
                <a:gd name="T14" fmla="*/ 34 w 68"/>
                <a:gd name="T15" fmla="*/ 126 h 126"/>
                <a:gd name="T16" fmla="*/ 34 w 68"/>
                <a:gd name="T17" fmla="*/ 126 h 126"/>
                <a:gd name="T18" fmla="*/ 0 w 68"/>
                <a:gd name="T19"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26">
                  <a:moveTo>
                    <a:pt x="0" y="92"/>
                  </a:moveTo>
                  <a:cubicBezTo>
                    <a:pt x="0" y="34"/>
                    <a:pt x="0" y="34"/>
                    <a:pt x="0" y="34"/>
                  </a:cubicBezTo>
                  <a:cubicBezTo>
                    <a:pt x="0" y="16"/>
                    <a:pt x="15" y="0"/>
                    <a:pt x="34" y="0"/>
                  </a:cubicBezTo>
                  <a:cubicBezTo>
                    <a:pt x="34" y="0"/>
                    <a:pt x="34" y="0"/>
                    <a:pt x="34" y="0"/>
                  </a:cubicBezTo>
                  <a:cubicBezTo>
                    <a:pt x="53" y="0"/>
                    <a:pt x="68" y="16"/>
                    <a:pt x="68" y="34"/>
                  </a:cubicBezTo>
                  <a:cubicBezTo>
                    <a:pt x="68" y="34"/>
                    <a:pt x="68" y="34"/>
                    <a:pt x="68" y="34"/>
                  </a:cubicBezTo>
                  <a:cubicBezTo>
                    <a:pt x="68" y="92"/>
                    <a:pt x="68" y="92"/>
                    <a:pt x="68" y="92"/>
                  </a:cubicBezTo>
                  <a:cubicBezTo>
                    <a:pt x="68" y="110"/>
                    <a:pt x="53" y="126"/>
                    <a:pt x="34" y="126"/>
                  </a:cubicBezTo>
                  <a:cubicBezTo>
                    <a:pt x="34" y="126"/>
                    <a:pt x="34" y="126"/>
                    <a:pt x="34" y="126"/>
                  </a:cubicBezTo>
                  <a:cubicBezTo>
                    <a:pt x="15" y="126"/>
                    <a:pt x="0" y="110"/>
                    <a:pt x="0" y="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sp>
          <p:nvSpPr>
            <p:cNvPr id="39" name="Freeform 148"/>
            <p:cNvSpPr/>
            <p:nvPr/>
          </p:nvSpPr>
          <p:spPr bwMode="auto">
            <a:xfrm>
              <a:off x="5660166" y="574069"/>
              <a:ext cx="211619" cy="178293"/>
            </a:xfrm>
            <a:custGeom>
              <a:avLst/>
              <a:gdLst>
                <a:gd name="T0" fmla="*/ 71 w 127"/>
                <a:gd name="T1" fmla="*/ 97 h 107"/>
                <a:gd name="T2" fmla="*/ 22 w 127"/>
                <a:gd name="T3" fmla="*/ 69 h 107"/>
                <a:gd name="T4" fmla="*/ 9 w 127"/>
                <a:gd name="T5" fmla="*/ 22 h 107"/>
                <a:gd name="T6" fmla="*/ 9 w 127"/>
                <a:gd name="T7" fmla="*/ 22 h 107"/>
                <a:gd name="T8" fmla="*/ 56 w 127"/>
                <a:gd name="T9" fmla="*/ 9 h 107"/>
                <a:gd name="T10" fmla="*/ 56 w 127"/>
                <a:gd name="T11" fmla="*/ 9 h 107"/>
                <a:gd name="T12" fmla="*/ 105 w 127"/>
                <a:gd name="T13" fmla="*/ 38 h 107"/>
                <a:gd name="T14" fmla="*/ 118 w 127"/>
                <a:gd name="T15" fmla="*/ 85 h 107"/>
                <a:gd name="T16" fmla="*/ 118 w 127"/>
                <a:gd name="T17" fmla="*/ 85 h 107"/>
                <a:gd name="T18" fmla="*/ 71 w 127"/>
                <a:gd name="T19"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07">
                  <a:moveTo>
                    <a:pt x="71" y="97"/>
                  </a:moveTo>
                  <a:cubicBezTo>
                    <a:pt x="22" y="69"/>
                    <a:pt x="22" y="69"/>
                    <a:pt x="22" y="69"/>
                  </a:cubicBezTo>
                  <a:cubicBezTo>
                    <a:pt x="5" y="59"/>
                    <a:pt x="0" y="38"/>
                    <a:pt x="9" y="22"/>
                  </a:cubicBezTo>
                  <a:cubicBezTo>
                    <a:pt x="9" y="22"/>
                    <a:pt x="9" y="22"/>
                    <a:pt x="9" y="22"/>
                  </a:cubicBezTo>
                  <a:cubicBezTo>
                    <a:pt x="19" y="6"/>
                    <a:pt x="40" y="0"/>
                    <a:pt x="56" y="9"/>
                  </a:cubicBezTo>
                  <a:cubicBezTo>
                    <a:pt x="56" y="9"/>
                    <a:pt x="56" y="9"/>
                    <a:pt x="56" y="9"/>
                  </a:cubicBezTo>
                  <a:cubicBezTo>
                    <a:pt x="105" y="38"/>
                    <a:pt x="105" y="38"/>
                    <a:pt x="105" y="38"/>
                  </a:cubicBezTo>
                  <a:cubicBezTo>
                    <a:pt x="122" y="47"/>
                    <a:pt x="127" y="68"/>
                    <a:pt x="118" y="85"/>
                  </a:cubicBezTo>
                  <a:cubicBezTo>
                    <a:pt x="118" y="85"/>
                    <a:pt x="118" y="85"/>
                    <a:pt x="118" y="85"/>
                  </a:cubicBezTo>
                  <a:cubicBezTo>
                    <a:pt x="109" y="101"/>
                    <a:pt x="88" y="107"/>
                    <a:pt x="71"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sp>
          <p:nvSpPr>
            <p:cNvPr id="40" name="Freeform 149"/>
            <p:cNvSpPr/>
            <p:nvPr/>
          </p:nvSpPr>
          <p:spPr bwMode="auto">
            <a:xfrm>
              <a:off x="5660166" y="1063956"/>
              <a:ext cx="211619" cy="176626"/>
            </a:xfrm>
            <a:custGeom>
              <a:avLst/>
              <a:gdLst>
                <a:gd name="T0" fmla="*/ 105 w 127"/>
                <a:gd name="T1" fmla="*/ 68 h 106"/>
                <a:gd name="T2" fmla="*/ 56 w 127"/>
                <a:gd name="T3" fmla="*/ 97 h 106"/>
                <a:gd name="T4" fmla="*/ 9 w 127"/>
                <a:gd name="T5" fmla="*/ 84 h 106"/>
                <a:gd name="T6" fmla="*/ 9 w 127"/>
                <a:gd name="T7" fmla="*/ 84 h 106"/>
                <a:gd name="T8" fmla="*/ 22 w 127"/>
                <a:gd name="T9" fmla="*/ 38 h 106"/>
                <a:gd name="T10" fmla="*/ 22 w 127"/>
                <a:gd name="T11" fmla="*/ 38 h 106"/>
                <a:gd name="T12" fmla="*/ 71 w 127"/>
                <a:gd name="T13" fmla="*/ 9 h 106"/>
                <a:gd name="T14" fmla="*/ 118 w 127"/>
                <a:gd name="T15" fmla="*/ 22 h 106"/>
                <a:gd name="T16" fmla="*/ 118 w 127"/>
                <a:gd name="T17" fmla="*/ 22 h 106"/>
                <a:gd name="T18" fmla="*/ 105 w 127"/>
                <a:gd name="T19"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06">
                  <a:moveTo>
                    <a:pt x="105" y="68"/>
                  </a:moveTo>
                  <a:cubicBezTo>
                    <a:pt x="56" y="97"/>
                    <a:pt x="56" y="97"/>
                    <a:pt x="56" y="97"/>
                  </a:cubicBezTo>
                  <a:cubicBezTo>
                    <a:pt x="40" y="106"/>
                    <a:pt x="19" y="101"/>
                    <a:pt x="9" y="84"/>
                  </a:cubicBezTo>
                  <a:cubicBezTo>
                    <a:pt x="9" y="84"/>
                    <a:pt x="9" y="84"/>
                    <a:pt x="9" y="84"/>
                  </a:cubicBezTo>
                  <a:cubicBezTo>
                    <a:pt x="0" y="68"/>
                    <a:pt x="5" y="47"/>
                    <a:pt x="22" y="38"/>
                  </a:cubicBezTo>
                  <a:cubicBezTo>
                    <a:pt x="22" y="38"/>
                    <a:pt x="22" y="38"/>
                    <a:pt x="22" y="38"/>
                  </a:cubicBezTo>
                  <a:cubicBezTo>
                    <a:pt x="71" y="9"/>
                    <a:pt x="71" y="9"/>
                    <a:pt x="71" y="9"/>
                  </a:cubicBezTo>
                  <a:cubicBezTo>
                    <a:pt x="88" y="0"/>
                    <a:pt x="109" y="5"/>
                    <a:pt x="118" y="22"/>
                  </a:cubicBezTo>
                  <a:cubicBezTo>
                    <a:pt x="118" y="22"/>
                    <a:pt x="118" y="22"/>
                    <a:pt x="118" y="22"/>
                  </a:cubicBezTo>
                  <a:cubicBezTo>
                    <a:pt x="127" y="38"/>
                    <a:pt x="122" y="59"/>
                    <a:pt x="105"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sp>
          <p:nvSpPr>
            <p:cNvPr id="41" name="Freeform 150"/>
            <p:cNvSpPr/>
            <p:nvPr/>
          </p:nvSpPr>
          <p:spPr bwMode="auto">
            <a:xfrm>
              <a:off x="6506639" y="1063956"/>
              <a:ext cx="211619" cy="176626"/>
            </a:xfrm>
            <a:custGeom>
              <a:avLst/>
              <a:gdLst>
                <a:gd name="T0" fmla="*/ 56 w 127"/>
                <a:gd name="T1" fmla="*/ 9 h 106"/>
                <a:gd name="T2" fmla="*/ 105 w 127"/>
                <a:gd name="T3" fmla="*/ 38 h 106"/>
                <a:gd name="T4" fmla="*/ 118 w 127"/>
                <a:gd name="T5" fmla="*/ 84 h 106"/>
                <a:gd name="T6" fmla="*/ 118 w 127"/>
                <a:gd name="T7" fmla="*/ 84 h 106"/>
                <a:gd name="T8" fmla="*/ 71 w 127"/>
                <a:gd name="T9" fmla="*/ 97 h 106"/>
                <a:gd name="T10" fmla="*/ 71 w 127"/>
                <a:gd name="T11" fmla="*/ 97 h 106"/>
                <a:gd name="T12" fmla="*/ 22 w 127"/>
                <a:gd name="T13" fmla="*/ 68 h 106"/>
                <a:gd name="T14" fmla="*/ 9 w 127"/>
                <a:gd name="T15" fmla="*/ 22 h 106"/>
                <a:gd name="T16" fmla="*/ 9 w 127"/>
                <a:gd name="T17" fmla="*/ 22 h 106"/>
                <a:gd name="T18" fmla="*/ 56 w 127"/>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06">
                  <a:moveTo>
                    <a:pt x="56" y="9"/>
                  </a:moveTo>
                  <a:cubicBezTo>
                    <a:pt x="105" y="38"/>
                    <a:pt x="105" y="38"/>
                    <a:pt x="105" y="38"/>
                  </a:cubicBezTo>
                  <a:cubicBezTo>
                    <a:pt x="122" y="47"/>
                    <a:pt x="127" y="68"/>
                    <a:pt x="118" y="84"/>
                  </a:cubicBezTo>
                  <a:cubicBezTo>
                    <a:pt x="118" y="84"/>
                    <a:pt x="118" y="84"/>
                    <a:pt x="118" y="84"/>
                  </a:cubicBezTo>
                  <a:cubicBezTo>
                    <a:pt x="108" y="101"/>
                    <a:pt x="87" y="106"/>
                    <a:pt x="71" y="97"/>
                  </a:cubicBezTo>
                  <a:cubicBezTo>
                    <a:pt x="71" y="97"/>
                    <a:pt x="71" y="97"/>
                    <a:pt x="71" y="97"/>
                  </a:cubicBezTo>
                  <a:cubicBezTo>
                    <a:pt x="22" y="68"/>
                    <a:pt x="22" y="68"/>
                    <a:pt x="22" y="68"/>
                  </a:cubicBezTo>
                  <a:cubicBezTo>
                    <a:pt x="5" y="59"/>
                    <a:pt x="0" y="38"/>
                    <a:pt x="9" y="22"/>
                  </a:cubicBezTo>
                  <a:cubicBezTo>
                    <a:pt x="9" y="22"/>
                    <a:pt x="9" y="22"/>
                    <a:pt x="9" y="22"/>
                  </a:cubicBezTo>
                  <a:cubicBezTo>
                    <a:pt x="19" y="5"/>
                    <a:pt x="39" y="0"/>
                    <a:pt x="56"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sp>
          <p:nvSpPr>
            <p:cNvPr id="42" name="Freeform 151"/>
            <p:cNvSpPr/>
            <p:nvPr/>
          </p:nvSpPr>
          <p:spPr bwMode="auto">
            <a:xfrm>
              <a:off x="6506639" y="574069"/>
              <a:ext cx="211619" cy="178293"/>
            </a:xfrm>
            <a:custGeom>
              <a:avLst/>
              <a:gdLst>
                <a:gd name="T0" fmla="*/ 22 w 127"/>
                <a:gd name="T1" fmla="*/ 38 h 107"/>
                <a:gd name="T2" fmla="*/ 71 w 127"/>
                <a:gd name="T3" fmla="*/ 9 h 107"/>
                <a:gd name="T4" fmla="*/ 118 w 127"/>
                <a:gd name="T5" fmla="*/ 22 h 107"/>
                <a:gd name="T6" fmla="*/ 118 w 127"/>
                <a:gd name="T7" fmla="*/ 22 h 107"/>
                <a:gd name="T8" fmla="*/ 105 w 127"/>
                <a:gd name="T9" fmla="*/ 69 h 107"/>
                <a:gd name="T10" fmla="*/ 105 w 127"/>
                <a:gd name="T11" fmla="*/ 69 h 107"/>
                <a:gd name="T12" fmla="*/ 56 w 127"/>
                <a:gd name="T13" fmla="*/ 97 h 107"/>
                <a:gd name="T14" fmla="*/ 9 w 127"/>
                <a:gd name="T15" fmla="*/ 85 h 107"/>
                <a:gd name="T16" fmla="*/ 9 w 127"/>
                <a:gd name="T17" fmla="*/ 85 h 107"/>
                <a:gd name="T18" fmla="*/ 22 w 127"/>
                <a:gd name="T19" fmla="*/ 3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07">
                  <a:moveTo>
                    <a:pt x="22" y="38"/>
                  </a:moveTo>
                  <a:cubicBezTo>
                    <a:pt x="71" y="9"/>
                    <a:pt x="71" y="9"/>
                    <a:pt x="71" y="9"/>
                  </a:cubicBezTo>
                  <a:cubicBezTo>
                    <a:pt x="87" y="0"/>
                    <a:pt x="108" y="6"/>
                    <a:pt x="118" y="22"/>
                  </a:cubicBezTo>
                  <a:cubicBezTo>
                    <a:pt x="118" y="22"/>
                    <a:pt x="118" y="22"/>
                    <a:pt x="118" y="22"/>
                  </a:cubicBezTo>
                  <a:cubicBezTo>
                    <a:pt x="127" y="38"/>
                    <a:pt x="122" y="59"/>
                    <a:pt x="105" y="69"/>
                  </a:cubicBezTo>
                  <a:cubicBezTo>
                    <a:pt x="105" y="69"/>
                    <a:pt x="105" y="69"/>
                    <a:pt x="105" y="69"/>
                  </a:cubicBezTo>
                  <a:cubicBezTo>
                    <a:pt x="56" y="97"/>
                    <a:pt x="56" y="97"/>
                    <a:pt x="56" y="97"/>
                  </a:cubicBezTo>
                  <a:cubicBezTo>
                    <a:pt x="39" y="107"/>
                    <a:pt x="18" y="101"/>
                    <a:pt x="9" y="85"/>
                  </a:cubicBezTo>
                  <a:cubicBezTo>
                    <a:pt x="9" y="85"/>
                    <a:pt x="9" y="85"/>
                    <a:pt x="9" y="85"/>
                  </a:cubicBezTo>
                  <a:cubicBezTo>
                    <a:pt x="0" y="68"/>
                    <a:pt x="5" y="47"/>
                    <a:pt x="22"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grpSp>
      <p:grpSp>
        <p:nvGrpSpPr>
          <p:cNvPr id="43" name="Group 11"/>
          <p:cNvGrpSpPr/>
          <p:nvPr/>
        </p:nvGrpSpPr>
        <p:grpSpPr bwMode="auto">
          <a:xfrm>
            <a:off x="503675" y="2278710"/>
            <a:ext cx="2593975" cy="834877"/>
            <a:chOff x="0" y="0"/>
            <a:chExt cx="2594714" cy="835149"/>
          </a:xfrm>
        </p:grpSpPr>
        <p:sp>
          <p:nvSpPr>
            <p:cNvPr id="44" name="矩形 46"/>
            <p:cNvSpPr>
              <a:spLocks noChangeArrowheads="1"/>
            </p:cNvSpPr>
            <p:nvPr/>
          </p:nvSpPr>
          <p:spPr bwMode="auto">
            <a:xfrm>
              <a:off x="0" y="0"/>
              <a:ext cx="1116438"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rgbClr val="FFFFFF"/>
                  </a:solidFill>
                  <a:ea typeface="微软雅黑" panose="020B0503020204020204" pitchFamily="34" charset="-122"/>
                  <a:sym typeface="Arial" panose="020B0604020202020204" pitchFamily="34" charset="0"/>
                </a:rPr>
                <a:t>添加标题</a:t>
              </a:r>
              <a:endParaRPr lang="zh-CN" altLang="en-US" sz="1600" b="1" dirty="0">
                <a:solidFill>
                  <a:srgbClr val="FFFFFF"/>
                </a:solidFill>
                <a:ea typeface="微软雅黑" panose="020B0503020204020204" pitchFamily="34" charset="-122"/>
                <a:sym typeface="Arial" panose="020B0604020202020204" pitchFamily="34" charset="0"/>
              </a:endParaRPr>
            </a:p>
          </p:txBody>
        </p:sp>
        <p:sp>
          <p:nvSpPr>
            <p:cNvPr id="45" name="矩形 47"/>
            <p:cNvSpPr>
              <a:spLocks noChangeArrowheads="1"/>
            </p:cNvSpPr>
            <p:nvPr/>
          </p:nvSpPr>
          <p:spPr bwMode="auto">
            <a:xfrm>
              <a:off x="0" y="264679"/>
              <a:ext cx="2594714" cy="57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lumMod val="75000"/>
                  </a:schemeClr>
                </a:solidFill>
                <a:ea typeface="微软雅黑" panose="020B0503020204020204" pitchFamily="34" charset="-122"/>
                <a:sym typeface="Arial" panose="020B0604020202020204" pitchFamily="34" charset="0"/>
              </a:endParaRPr>
            </a:p>
          </p:txBody>
        </p:sp>
      </p:grpSp>
      <p:grpSp>
        <p:nvGrpSpPr>
          <p:cNvPr id="46" name="Group 11"/>
          <p:cNvGrpSpPr/>
          <p:nvPr/>
        </p:nvGrpSpPr>
        <p:grpSpPr bwMode="auto">
          <a:xfrm>
            <a:off x="5783910" y="2278710"/>
            <a:ext cx="2593975" cy="834877"/>
            <a:chOff x="0" y="0"/>
            <a:chExt cx="2594714" cy="835149"/>
          </a:xfrm>
        </p:grpSpPr>
        <p:sp>
          <p:nvSpPr>
            <p:cNvPr id="47" name="矩形 46"/>
            <p:cNvSpPr>
              <a:spLocks noChangeArrowheads="1"/>
            </p:cNvSpPr>
            <p:nvPr/>
          </p:nvSpPr>
          <p:spPr bwMode="auto">
            <a:xfrm>
              <a:off x="0" y="0"/>
              <a:ext cx="1116438"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rgbClr val="FFFFFF"/>
                  </a:solidFill>
                  <a:ea typeface="微软雅黑" panose="020B0503020204020204" pitchFamily="34" charset="-122"/>
                  <a:sym typeface="Arial" panose="020B0604020202020204" pitchFamily="34" charset="0"/>
                </a:rPr>
                <a:t>添加标题</a:t>
              </a:r>
              <a:endParaRPr lang="zh-CN" altLang="en-US" sz="1600" b="1" dirty="0">
                <a:solidFill>
                  <a:srgbClr val="FFFFFF"/>
                </a:solidFill>
                <a:ea typeface="微软雅黑" panose="020B0503020204020204" pitchFamily="34" charset="-122"/>
                <a:sym typeface="Arial" panose="020B0604020202020204" pitchFamily="34" charset="0"/>
              </a:endParaRPr>
            </a:p>
          </p:txBody>
        </p:sp>
        <p:sp>
          <p:nvSpPr>
            <p:cNvPr id="48" name="矩形 47"/>
            <p:cNvSpPr>
              <a:spLocks noChangeArrowheads="1"/>
            </p:cNvSpPr>
            <p:nvPr/>
          </p:nvSpPr>
          <p:spPr bwMode="auto">
            <a:xfrm>
              <a:off x="0" y="264679"/>
              <a:ext cx="2594714" cy="57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lumMod val="75000"/>
                  </a:schemeClr>
                </a:solidFill>
                <a:ea typeface="微软雅黑" panose="020B0503020204020204" pitchFamily="34" charset="-122"/>
                <a:sym typeface="Arial" panose="020B0604020202020204" pitchFamily="34" charset="0"/>
              </a:endParaRPr>
            </a:p>
          </p:txBody>
        </p:sp>
      </p:grpSp>
      <p:grpSp>
        <p:nvGrpSpPr>
          <p:cNvPr id="49" name="Group 11"/>
          <p:cNvGrpSpPr/>
          <p:nvPr/>
        </p:nvGrpSpPr>
        <p:grpSpPr bwMode="auto">
          <a:xfrm>
            <a:off x="5783910" y="987271"/>
            <a:ext cx="2593975" cy="834877"/>
            <a:chOff x="0" y="0"/>
            <a:chExt cx="2594714" cy="835149"/>
          </a:xfrm>
        </p:grpSpPr>
        <p:sp>
          <p:nvSpPr>
            <p:cNvPr id="50" name="矩形 49"/>
            <p:cNvSpPr>
              <a:spLocks noChangeArrowheads="1"/>
            </p:cNvSpPr>
            <p:nvPr/>
          </p:nvSpPr>
          <p:spPr bwMode="auto">
            <a:xfrm>
              <a:off x="0" y="0"/>
              <a:ext cx="1116438"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rgbClr val="FFFFFF"/>
                  </a:solidFill>
                  <a:ea typeface="微软雅黑" panose="020B0503020204020204" pitchFamily="34" charset="-122"/>
                  <a:sym typeface="Arial" panose="020B0604020202020204" pitchFamily="34" charset="0"/>
                </a:rPr>
                <a:t>添加标题</a:t>
              </a:r>
              <a:endParaRPr lang="zh-CN" altLang="en-US" sz="1600" b="1" dirty="0">
                <a:solidFill>
                  <a:srgbClr val="FFFFFF"/>
                </a:solidFill>
                <a:ea typeface="微软雅黑" panose="020B0503020204020204" pitchFamily="34" charset="-122"/>
                <a:sym typeface="Arial" panose="020B0604020202020204" pitchFamily="34" charset="0"/>
              </a:endParaRPr>
            </a:p>
          </p:txBody>
        </p:sp>
        <p:sp>
          <p:nvSpPr>
            <p:cNvPr id="51" name="矩形 50"/>
            <p:cNvSpPr>
              <a:spLocks noChangeArrowheads="1"/>
            </p:cNvSpPr>
            <p:nvPr/>
          </p:nvSpPr>
          <p:spPr bwMode="auto">
            <a:xfrm>
              <a:off x="0" y="264679"/>
              <a:ext cx="2594714" cy="57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nSpc>
                  <a:spcPct val="150000"/>
                </a:lnSpc>
                <a:buFont typeface="Arial" panose="020B0604020202020204" pitchFamily="34" charset="0"/>
                <a:buChar char="•"/>
              </a:pPr>
              <a:r>
                <a:rPr lang="zh-CN" altLang="en-US" sz="1100" dirty="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lumMod val="75000"/>
                  </a:schemeClr>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Click="0" advTm="1000">
        <p14:reveal/>
      </p:transition>
    </mc:Choice>
    <mc:Fallback>
      <p:transition spd="slow" advClick="0" advTm="1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2" name="直接连接符 35"/>
          <p:cNvCxnSpPr>
            <a:cxnSpLocks noChangeShapeType="1"/>
            <a:stCxn id="17436" idx="7"/>
            <a:endCxn id="17414" idx="1"/>
          </p:cNvCxnSpPr>
          <p:nvPr/>
        </p:nvCxnSpPr>
        <p:spPr bwMode="auto">
          <a:xfrm flipV="1">
            <a:off x="3619500" y="1585913"/>
            <a:ext cx="1096963" cy="633412"/>
          </a:xfrm>
          <a:prstGeom prst="line">
            <a:avLst/>
          </a:prstGeom>
          <a:noFill/>
          <a:ln w="9525" cap="flat" cmpd="sng">
            <a:solidFill>
              <a:srgbClr val="5F5F5F"/>
            </a:solidFill>
            <a:miter lim="800000"/>
          </a:ln>
          <a:extLst>
            <a:ext uri="{909E8E84-426E-40DD-AFC4-6F175D3DCCD1}">
              <a14:hiddenFill xmlns:a14="http://schemas.microsoft.com/office/drawing/2010/main">
                <a:noFill/>
              </a14:hiddenFill>
            </a:ext>
          </a:extLst>
        </p:spPr>
      </p:cxnSp>
      <p:grpSp>
        <p:nvGrpSpPr>
          <p:cNvPr id="17413" name="Group 5"/>
          <p:cNvGrpSpPr/>
          <p:nvPr/>
        </p:nvGrpSpPr>
        <p:grpSpPr bwMode="auto">
          <a:xfrm>
            <a:off x="4600575" y="915988"/>
            <a:ext cx="3500438" cy="1479693"/>
            <a:chOff x="0" y="0"/>
            <a:chExt cx="3499817" cy="1480139"/>
          </a:xfrm>
        </p:grpSpPr>
        <p:sp>
          <p:nvSpPr>
            <p:cNvPr id="17414" name="矩形 37"/>
            <p:cNvSpPr>
              <a:spLocks noChangeArrowheads="1"/>
            </p:cNvSpPr>
            <p:nvPr/>
          </p:nvSpPr>
          <p:spPr bwMode="auto">
            <a:xfrm>
              <a:off x="115441" y="646911"/>
              <a:ext cx="3384376" cy="45719"/>
            </a:xfrm>
            <a:prstGeom prst="rect">
              <a:avLst/>
            </a:prstGeom>
            <a:solidFill>
              <a:schemeClr val="bg1"/>
            </a:solidFill>
            <a:ln w="9525">
              <a:solidFill>
                <a:schemeClr val="bg1"/>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7415" name="TextBox 38"/>
            <p:cNvSpPr>
              <a:spLocks noChangeArrowheads="1"/>
            </p:cNvSpPr>
            <p:nvPr/>
          </p:nvSpPr>
          <p:spPr bwMode="auto">
            <a:xfrm>
              <a:off x="0" y="0"/>
              <a:ext cx="1040485" cy="76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a:solidFill>
                    <a:srgbClr val="EB182F"/>
                  </a:solidFill>
                  <a:ea typeface="微软雅黑" panose="020B0503020204020204" pitchFamily="34" charset="-122"/>
                  <a:sym typeface="Arial" panose="020B0604020202020204" pitchFamily="34" charset="0"/>
                </a:rPr>
                <a:t>30</a:t>
              </a:r>
              <a:r>
                <a:rPr lang="en-US" altLang="zh-CN" sz="2000" b="1" dirty="0">
                  <a:solidFill>
                    <a:srgbClr val="EB182F"/>
                  </a:solidFill>
                  <a:ea typeface="微软雅黑" panose="020B0503020204020204" pitchFamily="34" charset="-122"/>
                  <a:sym typeface="Arial" panose="020B0604020202020204" pitchFamily="34" charset="0"/>
                </a:rPr>
                <a:t>%</a:t>
              </a:r>
              <a:endParaRPr lang="zh-CN" altLang="en-US" sz="2000" b="1" dirty="0">
                <a:solidFill>
                  <a:srgbClr val="EB182F"/>
                </a:solidFill>
                <a:ea typeface="微软雅黑" panose="020B0503020204020204" pitchFamily="34" charset="-122"/>
                <a:sym typeface="Arial" panose="020B0604020202020204" pitchFamily="34" charset="0"/>
              </a:endParaRPr>
            </a:p>
          </p:txBody>
        </p:sp>
        <p:grpSp>
          <p:nvGrpSpPr>
            <p:cNvPr id="17416" name="Group 8"/>
            <p:cNvGrpSpPr/>
            <p:nvPr/>
          </p:nvGrpSpPr>
          <p:grpSpPr bwMode="auto">
            <a:xfrm>
              <a:off x="29386" y="785338"/>
              <a:ext cx="3470431" cy="694801"/>
              <a:chOff x="0" y="0"/>
              <a:chExt cx="3470431" cy="694801"/>
            </a:xfrm>
          </p:grpSpPr>
          <p:sp>
            <p:nvSpPr>
              <p:cNvPr id="17417" name="TextBox 40"/>
              <p:cNvSpPr>
                <a:spLocks noChangeArrowheads="1"/>
              </p:cNvSpPr>
              <p:nvPr/>
            </p:nvSpPr>
            <p:spPr bwMode="auto">
              <a:xfrm>
                <a:off x="0" y="0"/>
                <a:ext cx="3112542"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smtClean="0">
                    <a:solidFill>
                      <a:schemeClr val="bg1"/>
                    </a:solidFill>
                    <a:ea typeface="微软雅黑" panose="020B0503020204020204" pitchFamily="34" charset="-122"/>
                    <a:sym typeface="Arial" panose="020B0604020202020204" pitchFamily="34" charset="0"/>
                  </a:rPr>
                  <a:t>添加小标题</a:t>
                </a:r>
                <a:endParaRPr lang="zh-CN" altLang="en-US" sz="1200" b="1" dirty="0">
                  <a:solidFill>
                    <a:schemeClr val="bg1"/>
                  </a:solidFill>
                  <a:ea typeface="微软雅黑" panose="020B0503020204020204" pitchFamily="34" charset="-122"/>
                  <a:sym typeface="Arial" panose="020B0604020202020204" pitchFamily="34" charset="0"/>
                </a:endParaRPr>
              </a:p>
            </p:txBody>
          </p:sp>
          <p:sp>
            <p:nvSpPr>
              <p:cNvPr id="17418" name="TextBox 41"/>
              <p:cNvSpPr>
                <a:spLocks noChangeArrowheads="1"/>
              </p:cNvSpPr>
              <p:nvPr/>
            </p:nvSpPr>
            <p:spPr bwMode="auto">
              <a:xfrm>
                <a:off x="10693" y="217603"/>
                <a:ext cx="3459738" cy="47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000" dirty="0" smtClean="0">
                    <a:solidFill>
                      <a:srgbClr val="5F5F5F"/>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000" dirty="0" smtClean="0">
                  <a:solidFill>
                    <a:srgbClr val="5F5F5F"/>
                  </a:solidFill>
                  <a:ea typeface="微软雅黑" panose="020B0503020204020204" pitchFamily="34" charset="-122"/>
                  <a:sym typeface="Arial" panose="020B0604020202020204" pitchFamily="34" charset="0"/>
                </a:endParaRPr>
              </a:p>
            </p:txBody>
          </p:sp>
        </p:grpSp>
      </p:grpSp>
      <p:grpSp>
        <p:nvGrpSpPr>
          <p:cNvPr id="17419" name="Group 11"/>
          <p:cNvGrpSpPr/>
          <p:nvPr/>
        </p:nvGrpSpPr>
        <p:grpSpPr bwMode="auto">
          <a:xfrm>
            <a:off x="4614863" y="2670175"/>
            <a:ext cx="3486150" cy="1525588"/>
            <a:chOff x="0" y="0"/>
            <a:chExt cx="3485956" cy="1526396"/>
          </a:xfrm>
        </p:grpSpPr>
        <p:sp>
          <p:nvSpPr>
            <p:cNvPr id="17420" name="矩形 43"/>
            <p:cNvSpPr>
              <a:spLocks noChangeArrowheads="1"/>
            </p:cNvSpPr>
            <p:nvPr/>
          </p:nvSpPr>
          <p:spPr bwMode="auto">
            <a:xfrm>
              <a:off x="101580" y="693311"/>
              <a:ext cx="3384376" cy="45719"/>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7421" name="TextBox 44"/>
            <p:cNvSpPr>
              <a:spLocks noChangeArrowheads="1"/>
            </p:cNvSpPr>
            <p:nvPr/>
          </p:nvSpPr>
          <p:spPr bwMode="auto">
            <a:xfrm>
              <a:off x="0" y="0"/>
              <a:ext cx="1040612" cy="76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a:solidFill>
                    <a:srgbClr val="5F5F5F"/>
                  </a:solidFill>
                  <a:ea typeface="微软雅黑" panose="020B0503020204020204" pitchFamily="34" charset="-122"/>
                  <a:sym typeface="Arial" panose="020B0604020202020204" pitchFamily="34" charset="0"/>
                </a:rPr>
                <a:t>70</a:t>
              </a:r>
              <a:r>
                <a:rPr lang="en-US" altLang="zh-CN" sz="2000" b="1">
                  <a:solidFill>
                    <a:srgbClr val="5F5F5F"/>
                  </a:solidFill>
                  <a:ea typeface="微软雅黑" panose="020B0503020204020204" pitchFamily="34" charset="-122"/>
                  <a:sym typeface="Arial" panose="020B0604020202020204" pitchFamily="34" charset="0"/>
                </a:rPr>
                <a:t>%</a:t>
              </a:r>
              <a:endParaRPr lang="zh-CN" altLang="en-US" sz="2000" b="1">
                <a:solidFill>
                  <a:srgbClr val="5F5F5F"/>
                </a:solidFill>
                <a:ea typeface="微软雅黑" panose="020B0503020204020204" pitchFamily="34" charset="-122"/>
                <a:sym typeface="Arial" panose="020B0604020202020204" pitchFamily="34" charset="0"/>
              </a:endParaRPr>
            </a:p>
          </p:txBody>
        </p:sp>
        <p:grpSp>
          <p:nvGrpSpPr>
            <p:cNvPr id="17422" name="Group 14"/>
            <p:cNvGrpSpPr/>
            <p:nvPr/>
          </p:nvGrpSpPr>
          <p:grpSpPr bwMode="auto">
            <a:xfrm>
              <a:off x="15525" y="831738"/>
              <a:ext cx="3470431" cy="694658"/>
              <a:chOff x="0" y="0"/>
              <a:chExt cx="3470431" cy="694658"/>
            </a:xfrm>
          </p:grpSpPr>
          <p:sp>
            <p:nvSpPr>
              <p:cNvPr id="17423" name="TextBox 46"/>
              <p:cNvSpPr>
                <a:spLocks noChangeArrowheads="1"/>
              </p:cNvSpPr>
              <p:nvPr/>
            </p:nvSpPr>
            <p:spPr bwMode="auto">
              <a:xfrm>
                <a:off x="0" y="0"/>
                <a:ext cx="31125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a:solidFill>
                      <a:schemeClr val="bg1"/>
                    </a:solidFill>
                    <a:ea typeface="微软雅黑" panose="020B0503020204020204" pitchFamily="34" charset="-122"/>
                    <a:sym typeface="Arial" panose="020B0604020202020204" pitchFamily="34" charset="0"/>
                  </a:rPr>
                  <a:t>添加小标题</a:t>
                </a:r>
                <a:endParaRPr lang="zh-CN" altLang="en-US" sz="1200" b="1" dirty="0">
                  <a:solidFill>
                    <a:schemeClr val="bg1"/>
                  </a:solidFill>
                  <a:ea typeface="微软雅黑" panose="020B0503020204020204" pitchFamily="34" charset="-122"/>
                  <a:sym typeface="Arial" panose="020B0604020202020204" pitchFamily="34" charset="0"/>
                </a:endParaRPr>
              </a:p>
            </p:txBody>
          </p:sp>
          <p:sp>
            <p:nvSpPr>
              <p:cNvPr id="17424" name="TextBox 47"/>
              <p:cNvSpPr>
                <a:spLocks noChangeArrowheads="1"/>
              </p:cNvSpPr>
              <p:nvPr/>
            </p:nvSpPr>
            <p:spPr bwMode="auto">
              <a:xfrm>
                <a:off x="10693" y="217604"/>
                <a:ext cx="345973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000" dirty="0" smtClean="0">
                    <a:solidFill>
                      <a:srgbClr val="5F5F5F"/>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000" dirty="0" smtClean="0">
                  <a:solidFill>
                    <a:srgbClr val="5F5F5F"/>
                  </a:solidFill>
                  <a:ea typeface="微软雅黑" panose="020B0503020204020204" pitchFamily="34" charset="-122"/>
                  <a:sym typeface="Arial" panose="020B0604020202020204" pitchFamily="34" charset="0"/>
                </a:endParaRPr>
              </a:p>
            </p:txBody>
          </p:sp>
        </p:grpSp>
      </p:grpSp>
      <p:cxnSp>
        <p:nvCxnSpPr>
          <p:cNvPr id="17425" name="直接连接符 48"/>
          <p:cNvCxnSpPr>
            <a:cxnSpLocks noChangeShapeType="1"/>
            <a:stCxn id="17437" idx="7"/>
            <a:endCxn id="17420" idx="1"/>
          </p:cNvCxnSpPr>
          <p:nvPr/>
        </p:nvCxnSpPr>
        <p:spPr bwMode="auto">
          <a:xfrm flipV="1">
            <a:off x="3560763" y="3386138"/>
            <a:ext cx="1155700" cy="509587"/>
          </a:xfrm>
          <a:prstGeom prst="line">
            <a:avLst/>
          </a:prstGeom>
          <a:noFill/>
          <a:ln w="9525" cap="flat" cmpd="sng">
            <a:solidFill>
              <a:srgbClr val="5F5F5F"/>
            </a:solidFill>
            <a:miter lim="800000"/>
          </a:ln>
          <a:extLst>
            <a:ext uri="{909E8E84-426E-40DD-AFC4-6F175D3DCCD1}">
              <a14:hiddenFill xmlns:a14="http://schemas.microsoft.com/office/drawing/2010/main">
                <a:noFill/>
              </a14:hiddenFill>
            </a:ext>
          </a:extLst>
        </p:spPr>
      </p:cxnSp>
      <p:sp>
        <p:nvSpPr>
          <p:cNvPr id="17426" name="椭圆 55"/>
          <p:cNvSpPr>
            <a:spLocks noChangeArrowheads="1"/>
          </p:cNvSpPr>
          <p:nvPr/>
        </p:nvSpPr>
        <p:spPr bwMode="auto">
          <a:xfrm>
            <a:off x="1300163" y="1878013"/>
            <a:ext cx="2411412" cy="2411412"/>
          </a:xfrm>
          <a:prstGeom prst="ellipse">
            <a:avLst/>
          </a:pr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7427" name="Group 19"/>
          <p:cNvGrpSpPr/>
          <p:nvPr/>
        </p:nvGrpSpPr>
        <p:grpSpPr bwMode="auto">
          <a:xfrm>
            <a:off x="1300163" y="1878013"/>
            <a:ext cx="2422525" cy="2411412"/>
            <a:chOff x="0" y="0"/>
            <a:chExt cx="2422693" cy="2412000"/>
          </a:xfrm>
          <a:solidFill>
            <a:schemeClr val="bg1">
              <a:lumMod val="50000"/>
            </a:schemeClr>
          </a:solidFill>
        </p:grpSpPr>
        <p:sp>
          <p:nvSpPr>
            <p:cNvPr id="17429" name="椭圆 31"/>
            <p:cNvSpPr>
              <a:spLocks noChangeArrowheads="1"/>
            </p:cNvSpPr>
            <p:nvPr/>
          </p:nvSpPr>
          <p:spPr bwMode="auto">
            <a:xfrm>
              <a:off x="10693" y="0"/>
              <a:ext cx="2412000" cy="2412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17430" name="Group 22"/>
          <p:cNvGrpSpPr/>
          <p:nvPr/>
        </p:nvGrpSpPr>
        <p:grpSpPr bwMode="auto">
          <a:xfrm>
            <a:off x="1165225" y="1196975"/>
            <a:ext cx="2663825" cy="3219450"/>
            <a:chOff x="0" y="0"/>
            <a:chExt cx="2664000" cy="3219880"/>
          </a:xfrm>
        </p:grpSpPr>
        <p:sp>
          <p:nvSpPr>
            <p:cNvPr id="17431" name="椭圆 56"/>
            <p:cNvSpPr>
              <a:spLocks noChangeArrowheads="1"/>
            </p:cNvSpPr>
            <p:nvPr/>
          </p:nvSpPr>
          <p:spPr bwMode="auto">
            <a:xfrm>
              <a:off x="0" y="555880"/>
              <a:ext cx="2664000" cy="2664000"/>
            </a:xfrm>
            <a:prstGeom prst="ellipse">
              <a:avLst/>
            </a:prstGeom>
            <a:noFill/>
            <a:ln w="76200" cap="flat" cmpd="sng">
              <a:solidFill>
                <a:srgbClr val="90909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7433" name="圆角矩形 59"/>
            <p:cNvSpPr>
              <a:spLocks noChangeArrowheads="1"/>
            </p:cNvSpPr>
            <p:nvPr/>
          </p:nvSpPr>
          <p:spPr bwMode="auto">
            <a:xfrm>
              <a:off x="1206000" y="195880"/>
              <a:ext cx="252000" cy="360000"/>
            </a:xfrm>
            <a:prstGeom prst="roundRect">
              <a:avLst>
                <a:gd name="adj" fmla="val 50000"/>
              </a:avLst>
            </a:prstGeom>
            <a:solidFill>
              <a:srgbClr val="909090"/>
            </a:solidFill>
            <a:ln w="25400" cap="flat" cmpd="sng">
              <a:solidFill>
                <a:srgbClr val="90909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7434" name="椭圆 60"/>
            <p:cNvSpPr>
              <a:spLocks noChangeArrowheads="1"/>
            </p:cNvSpPr>
            <p:nvPr/>
          </p:nvSpPr>
          <p:spPr bwMode="auto">
            <a:xfrm>
              <a:off x="1097999" y="0"/>
              <a:ext cx="468000" cy="468000"/>
            </a:xfrm>
            <a:prstGeom prst="ellipse">
              <a:avLst/>
            </a:prstGeom>
            <a:noFill/>
            <a:ln w="57150" cap="flat" cmpd="sng">
              <a:solidFill>
                <a:srgbClr val="909090"/>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7435" name="矩形 61"/>
            <p:cNvSpPr>
              <a:spLocks noChangeArrowheads="1"/>
            </p:cNvSpPr>
            <p:nvPr/>
          </p:nvSpPr>
          <p:spPr bwMode="auto">
            <a:xfrm>
              <a:off x="1205999" y="368504"/>
              <a:ext cx="252000" cy="198992"/>
            </a:xfrm>
            <a:prstGeom prst="rect">
              <a:avLst/>
            </a:prstGeom>
            <a:solidFill>
              <a:srgbClr val="909090"/>
            </a:solidFill>
            <a:ln w="25400" cap="flat" cmpd="sng">
              <a:solidFill>
                <a:srgbClr val="90909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sp>
        <p:nvSpPr>
          <p:cNvPr id="17436" name="椭圆 51"/>
          <p:cNvSpPr>
            <a:spLocks noChangeArrowheads="1"/>
          </p:cNvSpPr>
          <p:nvPr/>
        </p:nvSpPr>
        <p:spPr bwMode="auto">
          <a:xfrm>
            <a:off x="3471863" y="2192338"/>
            <a:ext cx="173037" cy="173037"/>
          </a:xfrm>
          <a:prstGeom prst="ellipse">
            <a:avLst/>
          </a:prstGeom>
          <a:solidFill>
            <a:srgbClr val="FF8607"/>
          </a:solidFill>
          <a:ln w="57150" cap="flat" cmpd="sng">
            <a:solidFill>
              <a:srgbClr val="90909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7437" name="椭圆 52"/>
          <p:cNvSpPr>
            <a:spLocks noChangeArrowheads="1"/>
          </p:cNvSpPr>
          <p:nvPr/>
        </p:nvSpPr>
        <p:spPr bwMode="auto">
          <a:xfrm>
            <a:off x="3413125" y="3870325"/>
            <a:ext cx="173038" cy="173038"/>
          </a:xfrm>
          <a:prstGeom prst="ellipse">
            <a:avLst/>
          </a:prstGeom>
          <a:solidFill>
            <a:srgbClr val="282828"/>
          </a:solidFill>
          <a:ln w="57150" cap="flat" cmpd="sng">
            <a:solidFill>
              <a:srgbClr val="90909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31" name="组合 30"/>
          <p:cNvGrpSpPr/>
          <p:nvPr/>
        </p:nvGrpSpPr>
        <p:grpSpPr>
          <a:xfrm>
            <a:off x="-1" y="107035"/>
            <a:ext cx="2375978" cy="609133"/>
            <a:chOff x="-19488" y="145902"/>
            <a:chExt cx="2375978" cy="609133"/>
          </a:xfrm>
        </p:grpSpPr>
        <p:sp>
          <p:nvSpPr>
            <p:cNvPr id="32" name="矩形 31"/>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3" name="Rectangle 2"/>
            <p:cNvSpPr txBox="1"/>
            <p:nvPr/>
          </p:nvSpPr>
          <p:spPr bwMode="auto">
            <a:xfrm>
              <a:off x="628013" y="163265"/>
              <a:ext cx="172847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盈利模式</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5" name="文本框 34"/>
            <p:cNvSpPr txBox="1"/>
            <p:nvPr/>
          </p:nvSpPr>
          <p:spPr>
            <a:xfrm>
              <a:off x="52235" y="170260"/>
              <a:ext cx="4319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3</a:t>
              </a:r>
              <a:endParaRPr lang="zh-CN" altLang="en-US" sz="3200" dirty="0">
                <a:solidFill>
                  <a:schemeClr val="bg1"/>
                </a:solidFill>
                <a:ea typeface="微软雅黑" panose="020B0503020204020204" pitchFamily="34" charset="-122"/>
                <a:sym typeface="Arial" panose="020B0604020202020204" pitchFamily="34" charset="0"/>
              </a:endParaRPr>
            </a:p>
          </p:txBody>
        </p:sp>
      </p:grpSp>
      <p:sp>
        <p:nvSpPr>
          <p:cNvPr id="36" name="Freeform 174"/>
          <p:cNvSpPr>
            <a:spLocks noEditPoints="1"/>
          </p:cNvSpPr>
          <p:nvPr/>
        </p:nvSpPr>
        <p:spPr bwMode="auto">
          <a:xfrm>
            <a:off x="2289967" y="2822463"/>
            <a:ext cx="414337" cy="411163"/>
          </a:xfrm>
          <a:custGeom>
            <a:avLst/>
            <a:gdLst>
              <a:gd name="T0" fmla="*/ 131 w 131"/>
              <a:gd name="T1" fmla="*/ 59 h 130"/>
              <a:gd name="T2" fmla="*/ 0 w 131"/>
              <a:gd name="T3" fmla="*/ 59 h 130"/>
              <a:gd name="T4" fmla="*/ 66 w 131"/>
              <a:gd name="T5" fmla="*/ 105 h 130"/>
              <a:gd name="T6" fmla="*/ 66 w 131"/>
              <a:gd name="T7" fmla="*/ 115 h 130"/>
              <a:gd name="T8" fmla="*/ 0 w 131"/>
              <a:gd name="T9" fmla="*/ 70 h 130"/>
              <a:gd name="T10" fmla="*/ 131 w 131"/>
              <a:gd name="T11" fmla="*/ 69 h 130"/>
              <a:gd name="T12" fmla="*/ 66 w 131"/>
              <a:gd name="T13" fmla="*/ 115 h 130"/>
              <a:gd name="T14" fmla="*/ 0 w 131"/>
              <a:gd name="T15" fmla="*/ 78 h 130"/>
              <a:gd name="T16" fmla="*/ 66 w 131"/>
              <a:gd name="T17" fmla="*/ 130 h 130"/>
              <a:gd name="T18" fmla="*/ 131 w 131"/>
              <a:gd name="T19" fmla="*/ 77 h 130"/>
              <a:gd name="T20" fmla="*/ 76 w 131"/>
              <a:gd name="T21" fmla="*/ 58 h 130"/>
              <a:gd name="T22" fmla="*/ 69 w 131"/>
              <a:gd name="T23" fmla="*/ 53 h 130"/>
              <a:gd name="T24" fmla="*/ 74 w 131"/>
              <a:gd name="T25" fmla="*/ 61 h 130"/>
              <a:gd name="T26" fmla="*/ 62 w 131"/>
              <a:gd name="T27" fmla="*/ 42 h 130"/>
              <a:gd name="T28" fmla="*/ 58 w 131"/>
              <a:gd name="T29" fmla="*/ 34 h 130"/>
              <a:gd name="T30" fmla="*/ 57 w 131"/>
              <a:gd name="T31" fmla="*/ 40 h 130"/>
              <a:gd name="T32" fmla="*/ 0 w 131"/>
              <a:gd name="T33" fmla="*/ 51 h 130"/>
              <a:gd name="T34" fmla="*/ 131 w 131"/>
              <a:gd name="T35" fmla="*/ 50 h 130"/>
              <a:gd name="T36" fmla="*/ 0 w 131"/>
              <a:gd name="T37" fmla="*/ 51 h 130"/>
              <a:gd name="T38" fmla="*/ 41 w 131"/>
              <a:gd name="T39" fmla="*/ 44 h 130"/>
              <a:gd name="T40" fmla="*/ 51 w 131"/>
              <a:gd name="T41" fmla="*/ 50 h 130"/>
              <a:gd name="T42" fmla="*/ 62 w 131"/>
              <a:gd name="T43" fmla="*/ 53 h 130"/>
              <a:gd name="T44" fmla="*/ 50 w 131"/>
              <a:gd name="T45" fmla="*/ 61 h 130"/>
              <a:gd name="T46" fmla="*/ 40 w 131"/>
              <a:gd name="T47" fmla="*/ 59 h 130"/>
              <a:gd name="T48" fmla="*/ 50 w 131"/>
              <a:gd name="T49" fmla="*/ 71 h 130"/>
              <a:gd name="T50" fmla="*/ 62 w 131"/>
              <a:gd name="T51" fmla="*/ 85 h 130"/>
              <a:gd name="T52" fmla="*/ 69 w 131"/>
              <a:gd name="T53" fmla="*/ 72 h 130"/>
              <a:gd name="T54" fmla="*/ 86 w 131"/>
              <a:gd name="T55" fmla="*/ 67 h 130"/>
              <a:gd name="T56" fmla="*/ 92 w 131"/>
              <a:gd name="T57" fmla="*/ 57 h 130"/>
              <a:gd name="T58" fmla="*/ 73 w 131"/>
              <a:gd name="T59" fmla="*/ 43 h 130"/>
              <a:gd name="T60" fmla="*/ 69 w 131"/>
              <a:gd name="T61" fmla="*/ 33 h 130"/>
              <a:gd name="T62" fmla="*/ 86 w 131"/>
              <a:gd name="T63" fmla="*/ 37 h 130"/>
              <a:gd name="T64" fmla="*/ 87 w 131"/>
              <a:gd name="T65" fmla="*/ 26 h 130"/>
              <a:gd name="T66" fmla="*/ 69 w 131"/>
              <a:gd name="T67" fmla="*/ 24 h 130"/>
              <a:gd name="T68" fmla="*/ 62 w 131"/>
              <a:gd name="T69" fmla="*/ 15 h 130"/>
              <a:gd name="T70" fmla="*/ 45 w 131"/>
              <a:gd name="T71" fmla="*/ 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0">
                <a:moveTo>
                  <a:pt x="131" y="57"/>
                </a:moveTo>
                <a:cubicBezTo>
                  <a:pt x="131" y="57"/>
                  <a:pt x="131" y="58"/>
                  <a:pt x="131" y="59"/>
                </a:cubicBezTo>
                <a:cubicBezTo>
                  <a:pt x="131" y="87"/>
                  <a:pt x="102" y="109"/>
                  <a:pt x="66" y="109"/>
                </a:cubicBezTo>
                <a:cubicBezTo>
                  <a:pt x="30" y="109"/>
                  <a:pt x="0" y="87"/>
                  <a:pt x="0" y="59"/>
                </a:cubicBezTo>
                <a:cubicBezTo>
                  <a:pt x="0" y="59"/>
                  <a:pt x="0" y="58"/>
                  <a:pt x="0" y="57"/>
                </a:cubicBezTo>
                <a:cubicBezTo>
                  <a:pt x="2" y="84"/>
                  <a:pt x="31" y="105"/>
                  <a:pt x="66" y="105"/>
                </a:cubicBezTo>
                <a:cubicBezTo>
                  <a:pt x="101" y="105"/>
                  <a:pt x="130" y="84"/>
                  <a:pt x="131" y="57"/>
                </a:cubicBezTo>
                <a:close/>
                <a:moveTo>
                  <a:pt x="66" y="115"/>
                </a:moveTo>
                <a:cubicBezTo>
                  <a:pt x="31" y="115"/>
                  <a:pt x="2" y="94"/>
                  <a:pt x="0" y="67"/>
                </a:cubicBezTo>
                <a:cubicBezTo>
                  <a:pt x="0" y="68"/>
                  <a:pt x="0" y="69"/>
                  <a:pt x="0" y="70"/>
                </a:cubicBezTo>
                <a:cubicBezTo>
                  <a:pt x="0" y="97"/>
                  <a:pt x="30" y="120"/>
                  <a:pt x="66" y="120"/>
                </a:cubicBezTo>
                <a:cubicBezTo>
                  <a:pt x="102" y="120"/>
                  <a:pt x="131" y="97"/>
                  <a:pt x="131" y="69"/>
                </a:cubicBezTo>
                <a:cubicBezTo>
                  <a:pt x="131" y="68"/>
                  <a:pt x="131" y="68"/>
                  <a:pt x="131" y="67"/>
                </a:cubicBezTo>
                <a:cubicBezTo>
                  <a:pt x="130" y="94"/>
                  <a:pt x="101" y="115"/>
                  <a:pt x="66" y="115"/>
                </a:cubicBezTo>
                <a:close/>
                <a:moveTo>
                  <a:pt x="66" y="125"/>
                </a:moveTo>
                <a:cubicBezTo>
                  <a:pt x="31" y="125"/>
                  <a:pt x="2" y="104"/>
                  <a:pt x="0" y="78"/>
                </a:cubicBezTo>
                <a:cubicBezTo>
                  <a:pt x="0" y="78"/>
                  <a:pt x="0" y="79"/>
                  <a:pt x="0" y="80"/>
                </a:cubicBezTo>
                <a:cubicBezTo>
                  <a:pt x="0" y="108"/>
                  <a:pt x="30" y="130"/>
                  <a:pt x="66" y="130"/>
                </a:cubicBezTo>
                <a:cubicBezTo>
                  <a:pt x="102" y="130"/>
                  <a:pt x="131" y="107"/>
                  <a:pt x="131" y="79"/>
                </a:cubicBezTo>
                <a:cubicBezTo>
                  <a:pt x="131" y="79"/>
                  <a:pt x="131" y="78"/>
                  <a:pt x="131" y="77"/>
                </a:cubicBezTo>
                <a:cubicBezTo>
                  <a:pt x="130" y="104"/>
                  <a:pt x="101" y="125"/>
                  <a:pt x="66" y="125"/>
                </a:cubicBezTo>
                <a:close/>
                <a:moveTo>
                  <a:pt x="76" y="58"/>
                </a:moveTo>
                <a:cubicBezTo>
                  <a:pt x="76" y="57"/>
                  <a:pt x="75" y="56"/>
                  <a:pt x="74" y="55"/>
                </a:cubicBezTo>
                <a:cubicBezTo>
                  <a:pt x="73" y="54"/>
                  <a:pt x="71" y="54"/>
                  <a:pt x="69" y="53"/>
                </a:cubicBezTo>
                <a:cubicBezTo>
                  <a:pt x="69" y="63"/>
                  <a:pt x="69" y="63"/>
                  <a:pt x="69" y="63"/>
                </a:cubicBezTo>
                <a:cubicBezTo>
                  <a:pt x="71" y="63"/>
                  <a:pt x="72" y="62"/>
                  <a:pt x="74" y="61"/>
                </a:cubicBezTo>
                <a:cubicBezTo>
                  <a:pt x="75" y="61"/>
                  <a:pt x="76" y="60"/>
                  <a:pt x="76" y="58"/>
                </a:cubicBezTo>
                <a:close/>
                <a:moveTo>
                  <a:pt x="62" y="42"/>
                </a:moveTo>
                <a:cubicBezTo>
                  <a:pt x="62" y="33"/>
                  <a:pt x="62" y="33"/>
                  <a:pt x="62" y="33"/>
                </a:cubicBezTo>
                <a:cubicBezTo>
                  <a:pt x="60" y="33"/>
                  <a:pt x="59" y="34"/>
                  <a:pt x="58" y="34"/>
                </a:cubicBezTo>
                <a:cubicBezTo>
                  <a:pt x="56" y="35"/>
                  <a:pt x="56" y="36"/>
                  <a:pt x="56" y="37"/>
                </a:cubicBezTo>
                <a:cubicBezTo>
                  <a:pt x="56" y="38"/>
                  <a:pt x="56" y="39"/>
                  <a:pt x="57" y="40"/>
                </a:cubicBezTo>
                <a:cubicBezTo>
                  <a:pt x="58" y="41"/>
                  <a:pt x="59" y="41"/>
                  <a:pt x="62" y="42"/>
                </a:cubicBezTo>
                <a:close/>
                <a:moveTo>
                  <a:pt x="0" y="51"/>
                </a:moveTo>
                <a:cubicBezTo>
                  <a:pt x="0" y="23"/>
                  <a:pt x="30" y="0"/>
                  <a:pt x="66" y="0"/>
                </a:cubicBezTo>
                <a:cubicBezTo>
                  <a:pt x="102" y="0"/>
                  <a:pt x="131" y="22"/>
                  <a:pt x="131" y="50"/>
                </a:cubicBezTo>
                <a:cubicBezTo>
                  <a:pt x="131" y="78"/>
                  <a:pt x="102" y="100"/>
                  <a:pt x="66" y="100"/>
                </a:cubicBezTo>
                <a:cubicBezTo>
                  <a:pt x="30" y="100"/>
                  <a:pt x="0" y="78"/>
                  <a:pt x="0" y="51"/>
                </a:cubicBezTo>
                <a:close/>
                <a:moveTo>
                  <a:pt x="39" y="38"/>
                </a:moveTo>
                <a:cubicBezTo>
                  <a:pt x="39" y="40"/>
                  <a:pt x="40" y="42"/>
                  <a:pt x="41" y="44"/>
                </a:cubicBezTo>
                <a:cubicBezTo>
                  <a:pt x="42" y="45"/>
                  <a:pt x="43" y="47"/>
                  <a:pt x="45" y="48"/>
                </a:cubicBezTo>
                <a:cubicBezTo>
                  <a:pt x="47" y="49"/>
                  <a:pt x="48" y="50"/>
                  <a:pt x="51" y="50"/>
                </a:cubicBezTo>
                <a:cubicBezTo>
                  <a:pt x="53" y="51"/>
                  <a:pt x="55" y="52"/>
                  <a:pt x="58" y="52"/>
                </a:cubicBezTo>
                <a:cubicBezTo>
                  <a:pt x="62" y="53"/>
                  <a:pt x="62" y="53"/>
                  <a:pt x="62" y="53"/>
                </a:cubicBezTo>
                <a:cubicBezTo>
                  <a:pt x="62" y="63"/>
                  <a:pt x="62" y="63"/>
                  <a:pt x="62" y="63"/>
                </a:cubicBezTo>
                <a:cubicBezTo>
                  <a:pt x="58" y="63"/>
                  <a:pt x="54" y="62"/>
                  <a:pt x="50" y="61"/>
                </a:cubicBezTo>
                <a:cubicBezTo>
                  <a:pt x="46" y="60"/>
                  <a:pt x="43" y="59"/>
                  <a:pt x="42" y="59"/>
                </a:cubicBezTo>
                <a:cubicBezTo>
                  <a:pt x="40" y="59"/>
                  <a:pt x="40" y="59"/>
                  <a:pt x="40" y="59"/>
                </a:cubicBezTo>
                <a:cubicBezTo>
                  <a:pt x="40" y="69"/>
                  <a:pt x="40" y="69"/>
                  <a:pt x="40" y="69"/>
                </a:cubicBezTo>
                <a:cubicBezTo>
                  <a:pt x="43" y="70"/>
                  <a:pt x="46" y="71"/>
                  <a:pt x="50" y="71"/>
                </a:cubicBezTo>
                <a:cubicBezTo>
                  <a:pt x="54" y="72"/>
                  <a:pt x="58" y="72"/>
                  <a:pt x="62" y="72"/>
                </a:cubicBezTo>
                <a:cubicBezTo>
                  <a:pt x="62" y="85"/>
                  <a:pt x="62" y="85"/>
                  <a:pt x="62" y="85"/>
                </a:cubicBezTo>
                <a:cubicBezTo>
                  <a:pt x="69" y="85"/>
                  <a:pt x="69" y="85"/>
                  <a:pt x="69" y="85"/>
                </a:cubicBezTo>
                <a:cubicBezTo>
                  <a:pt x="69" y="72"/>
                  <a:pt x="69" y="72"/>
                  <a:pt x="69" y="72"/>
                </a:cubicBezTo>
                <a:cubicBezTo>
                  <a:pt x="73" y="72"/>
                  <a:pt x="76" y="72"/>
                  <a:pt x="79" y="71"/>
                </a:cubicBezTo>
                <a:cubicBezTo>
                  <a:pt x="82" y="70"/>
                  <a:pt x="84" y="69"/>
                  <a:pt x="86" y="67"/>
                </a:cubicBezTo>
                <a:cubicBezTo>
                  <a:pt x="88" y="66"/>
                  <a:pt x="90" y="64"/>
                  <a:pt x="91" y="62"/>
                </a:cubicBezTo>
                <a:cubicBezTo>
                  <a:pt x="92" y="61"/>
                  <a:pt x="92" y="59"/>
                  <a:pt x="92" y="57"/>
                </a:cubicBezTo>
                <a:cubicBezTo>
                  <a:pt x="92" y="53"/>
                  <a:pt x="91" y="50"/>
                  <a:pt x="88" y="48"/>
                </a:cubicBezTo>
                <a:cubicBezTo>
                  <a:pt x="85" y="46"/>
                  <a:pt x="80" y="44"/>
                  <a:pt x="73" y="43"/>
                </a:cubicBezTo>
                <a:cubicBezTo>
                  <a:pt x="69" y="42"/>
                  <a:pt x="69" y="42"/>
                  <a:pt x="69" y="42"/>
                </a:cubicBezTo>
                <a:cubicBezTo>
                  <a:pt x="69" y="33"/>
                  <a:pt x="69" y="33"/>
                  <a:pt x="69" y="33"/>
                </a:cubicBezTo>
                <a:cubicBezTo>
                  <a:pt x="73" y="33"/>
                  <a:pt x="76" y="34"/>
                  <a:pt x="78" y="34"/>
                </a:cubicBezTo>
                <a:cubicBezTo>
                  <a:pt x="81" y="35"/>
                  <a:pt x="84" y="36"/>
                  <a:pt x="86" y="37"/>
                </a:cubicBezTo>
                <a:cubicBezTo>
                  <a:pt x="87" y="37"/>
                  <a:pt x="87" y="37"/>
                  <a:pt x="87" y="37"/>
                </a:cubicBezTo>
                <a:cubicBezTo>
                  <a:pt x="87" y="26"/>
                  <a:pt x="87" y="26"/>
                  <a:pt x="87" y="26"/>
                </a:cubicBezTo>
                <a:cubicBezTo>
                  <a:pt x="85" y="26"/>
                  <a:pt x="83" y="25"/>
                  <a:pt x="79" y="25"/>
                </a:cubicBezTo>
                <a:cubicBezTo>
                  <a:pt x="75" y="24"/>
                  <a:pt x="72" y="24"/>
                  <a:pt x="69" y="24"/>
                </a:cubicBezTo>
                <a:cubicBezTo>
                  <a:pt x="69" y="15"/>
                  <a:pt x="69" y="15"/>
                  <a:pt x="69" y="15"/>
                </a:cubicBezTo>
                <a:cubicBezTo>
                  <a:pt x="62" y="15"/>
                  <a:pt x="62" y="15"/>
                  <a:pt x="62" y="15"/>
                </a:cubicBezTo>
                <a:cubicBezTo>
                  <a:pt x="62" y="24"/>
                  <a:pt x="62" y="24"/>
                  <a:pt x="62" y="24"/>
                </a:cubicBezTo>
                <a:cubicBezTo>
                  <a:pt x="55" y="24"/>
                  <a:pt x="49" y="26"/>
                  <a:pt x="45" y="28"/>
                </a:cubicBezTo>
                <a:cubicBezTo>
                  <a:pt x="41" y="31"/>
                  <a:pt x="39" y="34"/>
                  <a:pt x="39" y="38"/>
                </a:cubicBezTo>
                <a:close/>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sym typeface="Arial" panose="020B0604020202020204" pitchFamily="34" charset="0"/>
            </a:endParaRPr>
          </a:p>
        </p:txBody>
      </p:sp>
    </p:spTree>
  </p:cSld>
  <p:clrMapOvr>
    <a:masterClrMapping/>
  </p:clrMapOvr>
  <p:transition spd="slow" advClick="0" advTm="1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0" name="Group 8"/>
          <p:cNvGrpSpPr/>
          <p:nvPr/>
        </p:nvGrpSpPr>
        <p:grpSpPr bwMode="auto">
          <a:xfrm>
            <a:off x="584200" y="515938"/>
            <a:ext cx="2474913" cy="4068762"/>
            <a:chOff x="0" y="0"/>
            <a:chExt cx="2476153" cy="4069266"/>
          </a:xfrm>
        </p:grpSpPr>
        <p:sp>
          <p:nvSpPr>
            <p:cNvPr id="28681"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2"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3"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4"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5"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6"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7"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8"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89"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0"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1"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2"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3"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4"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5"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6"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7"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8"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699"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0"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1"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2"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3"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4"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5"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6"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7"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8"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09"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0"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1"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2"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3"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4"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5"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6"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7"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8"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19"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0"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1"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2"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3"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4"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5"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6"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7"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8"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29"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0"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1"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2"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3"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4"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5"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6"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7"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8"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39"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0"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28741" name="Group 69"/>
          <p:cNvGrpSpPr/>
          <p:nvPr/>
        </p:nvGrpSpPr>
        <p:grpSpPr bwMode="auto">
          <a:xfrm>
            <a:off x="584200" y="515938"/>
            <a:ext cx="2474913" cy="4068762"/>
            <a:chOff x="0" y="0"/>
            <a:chExt cx="2476153" cy="4069266"/>
          </a:xfrm>
          <a:solidFill>
            <a:srgbClr val="EB182F"/>
          </a:solidFill>
        </p:grpSpPr>
        <p:sp>
          <p:nvSpPr>
            <p:cNvPr id="28742" name="矩形 3"/>
            <p:cNvSpPr>
              <a:spLocks noChangeArrowheads="1"/>
            </p:cNvSpPr>
            <p:nvPr/>
          </p:nvSpPr>
          <p:spPr bwMode="auto">
            <a:xfrm>
              <a:off x="0"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3" name="矩形 4"/>
            <p:cNvSpPr>
              <a:spLocks noChangeArrowheads="1"/>
            </p:cNvSpPr>
            <p:nvPr/>
          </p:nvSpPr>
          <p:spPr bwMode="auto">
            <a:xfrm>
              <a:off x="437624"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4" name="矩形 7"/>
            <p:cNvSpPr>
              <a:spLocks noChangeArrowheads="1"/>
            </p:cNvSpPr>
            <p:nvPr/>
          </p:nvSpPr>
          <p:spPr bwMode="auto">
            <a:xfrm>
              <a:off x="1750496"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5" name="矩形 8"/>
            <p:cNvSpPr>
              <a:spLocks noChangeArrowheads="1"/>
            </p:cNvSpPr>
            <p:nvPr/>
          </p:nvSpPr>
          <p:spPr bwMode="auto">
            <a:xfrm>
              <a:off x="2188121"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6" name="矩形 59"/>
            <p:cNvSpPr>
              <a:spLocks noChangeArrowheads="1"/>
            </p:cNvSpPr>
            <p:nvPr/>
          </p:nvSpPr>
          <p:spPr bwMode="auto">
            <a:xfrm>
              <a:off x="0"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7" name="矩形 60"/>
            <p:cNvSpPr>
              <a:spLocks noChangeArrowheads="1"/>
            </p:cNvSpPr>
            <p:nvPr/>
          </p:nvSpPr>
          <p:spPr bwMode="auto">
            <a:xfrm>
              <a:off x="437624"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8" name="矩形 63"/>
            <p:cNvSpPr>
              <a:spLocks noChangeArrowheads="1"/>
            </p:cNvSpPr>
            <p:nvPr/>
          </p:nvSpPr>
          <p:spPr bwMode="auto">
            <a:xfrm>
              <a:off x="1750496"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49" name="矩形 64"/>
            <p:cNvSpPr>
              <a:spLocks noChangeArrowheads="1"/>
            </p:cNvSpPr>
            <p:nvPr/>
          </p:nvSpPr>
          <p:spPr bwMode="auto">
            <a:xfrm>
              <a:off x="2188121"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0" name="矩形 66"/>
            <p:cNvSpPr>
              <a:spLocks noChangeArrowheads="1"/>
            </p:cNvSpPr>
            <p:nvPr/>
          </p:nvSpPr>
          <p:spPr bwMode="auto">
            <a:xfrm>
              <a:off x="0"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1" name="矩形 67"/>
            <p:cNvSpPr>
              <a:spLocks noChangeArrowheads="1"/>
            </p:cNvSpPr>
            <p:nvPr/>
          </p:nvSpPr>
          <p:spPr bwMode="auto">
            <a:xfrm>
              <a:off x="437624"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2" name="矩形 70"/>
            <p:cNvSpPr>
              <a:spLocks noChangeArrowheads="1"/>
            </p:cNvSpPr>
            <p:nvPr/>
          </p:nvSpPr>
          <p:spPr bwMode="auto">
            <a:xfrm>
              <a:off x="1750496"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3" name="矩形 71"/>
            <p:cNvSpPr>
              <a:spLocks noChangeArrowheads="1"/>
            </p:cNvSpPr>
            <p:nvPr/>
          </p:nvSpPr>
          <p:spPr bwMode="auto">
            <a:xfrm>
              <a:off x="2188121"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4" name="矩形 73"/>
            <p:cNvSpPr>
              <a:spLocks noChangeArrowheads="1"/>
            </p:cNvSpPr>
            <p:nvPr/>
          </p:nvSpPr>
          <p:spPr bwMode="auto">
            <a:xfrm>
              <a:off x="0"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5" name="矩形 74"/>
            <p:cNvSpPr>
              <a:spLocks noChangeArrowheads="1"/>
            </p:cNvSpPr>
            <p:nvPr/>
          </p:nvSpPr>
          <p:spPr bwMode="auto">
            <a:xfrm>
              <a:off x="437624"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6" name="矩形 77"/>
            <p:cNvSpPr>
              <a:spLocks noChangeArrowheads="1"/>
            </p:cNvSpPr>
            <p:nvPr/>
          </p:nvSpPr>
          <p:spPr bwMode="auto">
            <a:xfrm>
              <a:off x="1750496"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7" name="矩形 78"/>
            <p:cNvSpPr>
              <a:spLocks noChangeArrowheads="1"/>
            </p:cNvSpPr>
            <p:nvPr/>
          </p:nvSpPr>
          <p:spPr bwMode="auto">
            <a:xfrm>
              <a:off x="2188121"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8" name="矩形 80"/>
            <p:cNvSpPr>
              <a:spLocks noChangeArrowheads="1"/>
            </p:cNvSpPr>
            <p:nvPr/>
          </p:nvSpPr>
          <p:spPr bwMode="auto">
            <a:xfrm>
              <a:off x="0"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59" name="矩形 81"/>
            <p:cNvSpPr>
              <a:spLocks noChangeArrowheads="1"/>
            </p:cNvSpPr>
            <p:nvPr/>
          </p:nvSpPr>
          <p:spPr bwMode="auto">
            <a:xfrm>
              <a:off x="437624"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0" name="矩形 82"/>
            <p:cNvSpPr>
              <a:spLocks noChangeArrowheads="1"/>
            </p:cNvSpPr>
            <p:nvPr/>
          </p:nvSpPr>
          <p:spPr bwMode="auto">
            <a:xfrm>
              <a:off x="875248"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1" name="矩形 83"/>
            <p:cNvSpPr>
              <a:spLocks noChangeArrowheads="1"/>
            </p:cNvSpPr>
            <p:nvPr/>
          </p:nvSpPr>
          <p:spPr bwMode="auto">
            <a:xfrm>
              <a:off x="1312872"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2" name="矩形 84"/>
            <p:cNvSpPr>
              <a:spLocks noChangeArrowheads="1"/>
            </p:cNvSpPr>
            <p:nvPr/>
          </p:nvSpPr>
          <p:spPr bwMode="auto">
            <a:xfrm>
              <a:off x="1750496"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3" name="矩形 85"/>
            <p:cNvSpPr>
              <a:spLocks noChangeArrowheads="1"/>
            </p:cNvSpPr>
            <p:nvPr/>
          </p:nvSpPr>
          <p:spPr bwMode="auto">
            <a:xfrm>
              <a:off x="2188121"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4" name="矩形 87"/>
            <p:cNvSpPr>
              <a:spLocks noChangeArrowheads="1"/>
            </p:cNvSpPr>
            <p:nvPr/>
          </p:nvSpPr>
          <p:spPr bwMode="auto">
            <a:xfrm>
              <a:off x="0"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5" name="矩形 88"/>
            <p:cNvSpPr>
              <a:spLocks noChangeArrowheads="1"/>
            </p:cNvSpPr>
            <p:nvPr/>
          </p:nvSpPr>
          <p:spPr bwMode="auto">
            <a:xfrm>
              <a:off x="437624"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6" name="矩形 89"/>
            <p:cNvSpPr>
              <a:spLocks noChangeArrowheads="1"/>
            </p:cNvSpPr>
            <p:nvPr/>
          </p:nvSpPr>
          <p:spPr bwMode="auto">
            <a:xfrm>
              <a:off x="875248"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7" name="矩形 90"/>
            <p:cNvSpPr>
              <a:spLocks noChangeArrowheads="1"/>
            </p:cNvSpPr>
            <p:nvPr/>
          </p:nvSpPr>
          <p:spPr bwMode="auto">
            <a:xfrm>
              <a:off x="1312872"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8" name="矩形 91"/>
            <p:cNvSpPr>
              <a:spLocks noChangeArrowheads="1"/>
            </p:cNvSpPr>
            <p:nvPr/>
          </p:nvSpPr>
          <p:spPr bwMode="auto">
            <a:xfrm>
              <a:off x="1750496"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69" name="矩形 92"/>
            <p:cNvSpPr>
              <a:spLocks noChangeArrowheads="1"/>
            </p:cNvSpPr>
            <p:nvPr/>
          </p:nvSpPr>
          <p:spPr bwMode="auto">
            <a:xfrm>
              <a:off x="2188121"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0" name="矩形 98"/>
            <p:cNvSpPr>
              <a:spLocks noChangeArrowheads="1"/>
            </p:cNvSpPr>
            <p:nvPr/>
          </p:nvSpPr>
          <p:spPr bwMode="auto">
            <a:xfrm>
              <a:off x="1750496"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1" name="矩形 99"/>
            <p:cNvSpPr>
              <a:spLocks noChangeArrowheads="1"/>
            </p:cNvSpPr>
            <p:nvPr/>
          </p:nvSpPr>
          <p:spPr bwMode="auto">
            <a:xfrm>
              <a:off x="2188121"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2" name="矩形 105"/>
            <p:cNvSpPr>
              <a:spLocks noChangeArrowheads="1"/>
            </p:cNvSpPr>
            <p:nvPr/>
          </p:nvSpPr>
          <p:spPr bwMode="auto">
            <a:xfrm>
              <a:off x="1750496"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3" name="矩形 106"/>
            <p:cNvSpPr>
              <a:spLocks noChangeArrowheads="1"/>
            </p:cNvSpPr>
            <p:nvPr/>
          </p:nvSpPr>
          <p:spPr bwMode="auto">
            <a:xfrm>
              <a:off x="2188121"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4" name="矩形 112"/>
            <p:cNvSpPr>
              <a:spLocks noChangeArrowheads="1"/>
            </p:cNvSpPr>
            <p:nvPr/>
          </p:nvSpPr>
          <p:spPr bwMode="auto">
            <a:xfrm>
              <a:off x="1750496"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5" name="矩形 113"/>
            <p:cNvSpPr>
              <a:spLocks noChangeArrowheads="1"/>
            </p:cNvSpPr>
            <p:nvPr/>
          </p:nvSpPr>
          <p:spPr bwMode="auto">
            <a:xfrm>
              <a:off x="2188121"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6" name="矩形 119"/>
            <p:cNvSpPr>
              <a:spLocks noChangeArrowheads="1"/>
            </p:cNvSpPr>
            <p:nvPr/>
          </p:nvSpPr>
          <p:spPr bwMode="auto">
            <a:xfrm>
              <a:off x="1750496"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8777" name="矩形 120"/>
            <p:cNvSpPr>
              <a:spLocks noChangeArrowheads="1"/>
            </p:cNvSpPr>
            <p:nvPr/>
          </p:nvSpPr>
          <p:spPr bwMode="auto">
            <a:xfrm>
              <a:off x="2188121"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sp>
        <p:nvSpPr>
          <p:cNvPr id="107" name="矩形 122"/>
          <p:cNvSpPr>
            <a:spLocks noChangeArrowheads="1"/>
          </p:cNvSpPr>
          <p:nvPr/>
        </p:nvSpPr>
        <p:spPr bwMode="auto">
          <a:xfrm>
            <a:off x="4967309" y="1712368"/>
            <a:ext cx="149161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solidFill>
                  <a:srgbClr val="FFFFFF"/>
                </a:solidFill>
                <a:ea typeface="微软雅黑" panose="020B0503020204020204" pitchFamily="34" charset="-122"/>
                <a:sym typeface="Arial" panose="020B0604020202020204" pitchFamily="34" charset="0"/>
              </a:rPr>
              <a:t>发展规划</a:t>
            </a:r>
            <a:endParaRPr lang="zh-CN" altLang="en-US" sz="2400" dirty="0">
              <a:solidFill>
                <a:srgbClr val="FFFFFF"/>
              </a:solidFill>
              <a:ea typeface="微软雅黑" panose="020B0503020204020204" pitchFamily="34" charset="-122"/>
              <a:sym typeface="Arial" panose="020B0604020202020204" pitchFamily="34" charset="0"/>
            </a:endParaRPr>
          </a:p>
        </p:txBody>
      </p:sp>
      <p:sp>
        <p:nvSpPr>
          <p:cNvPr id="109" name="文本框 108"/>
          <p:cNvSpPr txBox="1"/>
          <p:nvPr/>
        </p:nvSpPr>
        <p:spPr>
          <a:xfrm>
            <a:off x="4973036" y="2519830"/>
            <a:ext cx="1903124" cy="1077218"/>
          </a:xfrm>
          <a:prstGeom prst="rect">
            <a:avLst/>
          </a:prstGeom>
          <a:noFill/>
        </p:spPr>
        <p:txBody>
          <a:bodyPr wrap="square" rtlCol="0">
            <a:spAutoFit/>
          </a:bodyPr>
          <a:lstStyle/>
          <a:p>
            <a:pPr marL="285750" indent="-285750">
              <a:buFont typeface="Wingdings" panose="05000000000000000000" pitchFamily="2" charset="2"/>
              <a:buChar char="l"/>
            </a:pPr>
            <a:r>
              <a:rPr lang="zh-CN" altLang="en-US" sz="1600" b="1" dirty="0">
                <a:solidFill>
                  <a:schemeClr val="bg1">
                    <a:lumMod val="50000"/>
                  </a:schemeClr>
                </a:solidFill>
                <a:ea typeface="微软雅黑" panose="020B0503020204020204" pitchFamily="34" charset="-122"/>
                <a:sym typeface="Arial" panose="020B0604020202020204" pitchFamily="34" charset="0"/>
              </a:rPr>
              <a:t>战略</a:t>
            </a:r>
            <a:r>
              <a:rPr lang="zh-CN" altLang="en-US" sz="1600" b="1" dirty="0" smtClean="0">
                <a:solidFill>
                  <a:schemeClr val="bg1">
                    <a:lumMod val="50000"/>
                  </a:schemeClr>
                </a:solidFill>
                <a:ea typeface="微软雅黑" panose="020B0503020204020204" pitchFamily="34" charset="-122"/>
                <a:sym typeface="Arial" panose="020B0604020202020204" pitchFamily="34" charset="0"/>
              </a:rPr>
              <a:t>目标</a:t>
            </a:r>
            <a:endParaRPr lang="en-US" altLang="zh-CN" sz="16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盈利模式</a:t>
            </a:r>
            <a:endParaRPr lang="en-US" altLang="zh-CN" sz="16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盈利模式分析</a:t>
            </a:r>
            <a:endParaRPr lang="en-US" altLang="zh-CN" sz="16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endParaRPr lang="en-US" altLang="zh-CN" sz="1600" b="1" dirty="0">
              <a:solidFill>
                <a:schemeClr val="bg1">
                  <a:lumMod val="50000"/>
                </a:schemeClr>
              </a:solidFill>
              <a:ea typeface="微软雅黑" panose="020B0503020204020204" pitchFamily="34" charset="-122"/>
              <a:sym typeface="Arial" panose="020B0604020202020204" pitchFamily="34" charset="0"/>
            </a:endParaRPr>
          </a:p>
        </p:txBody>
      </p:sp>
      <p:grpSp>
        <p:nvGrpSpPr>
          <p:cNvPr id="110" name="组合 109"/>
          <p:cNvGrpSpPr/>
          <p:nvPr/>
        </p:nvGrpSpPr>
        <p:grpSpPr>
          <a:xfrm>
            <a:off x="3491830" y="2022190"/>
            <a:ext cx="1201337" cy="995280"/>
            <a:chOff x="7172894" y="656991"/>
            <a:chExt cx="513844" cy="425708"/>
          </a:xfrm>
          <a:solidFill>
            <a:srgbClr val="BFBFBF"/>
          </a:solidFill>
        </p:grpSpPr>
        <p:sp>
          <p:nvSpPr>
            <p:cNvPr id="111" name="Rectangle 134"/>
            <p:cNvSpPr>
              <a:spLocks noChangeArrowheads="1"/>
            </p:cNvSpPr>
            <p:nvPr/>
          </p:nvSpPr>
          <p:spPr bwMode="auto">
            <a:xfrm>
              <a:off x="7364130" y="1036137"/>
              <a:ext cx="134697" cy="28270"/>
            </a:xfrm>
            <a:prstGeom prst="rect">
              <a:avLst/>
            </a:pr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2" name="Freeform 135"/>
            <p:cNvSpPr>
              <a:spLocks noEditPoints="1"/>
            </p:cNvSpPr>
            <p:nvPr/>
          </p:nvSpPr>
          <p:spPr bwMode="auto">
            <a:xfrm>
              <a:off x="7172894" y="656991"/>
              <a:ext cx="513844" cy="370833"/>
            </a:xfrm>
            <a:custGeom>
              <a:avLst/>
              <a:gdLst>
                <a:gd name="T0" fmla="*/ 240 w 246"/>
                <a:gd name="T1" fmla="*/ 0 h 178"/>
                <a:gd name="T2" fmla="*/ 7 w 246"/>
                <a:gd name="T3" fmla="*/ 0 h 178"/>
                <a:gd name="T4" fmla="*/ 0 w 246"/>
                <a:gd name="T5" fmla="*/ 6 h 178"/>
                <a:gd name="T6" fmla="*/ 0 w 246"/>
                <a:gd name="T7" fmla="*/ 172 h 178"/>
                <a:gd name="T8" fmla="*/ 7 w 246"/>
                <a:gd name="T9" fmla="*/ 178 h 178"/>
                <a:gd name="T10" fmla="*/ 240 w 246"/>
                <a:gd name="T11" fmla="*/ 178 h 178"/>
                <a:gd name="T12" fmla="*/ 246 w 246"/>
                <a:gd name="T13" fmla="*/ 172 h 178"/>
                <a:gd name="T14" fmla="*/ 246 w 246"/>
                <a:gd name="T15" fmla="*/ 6 h 178"/>
                <a:gd name="T16" fmla="*/ 240 w 246"/>
                <a:gd name="T17" fmla="*/ 0 h 178"/>
                <a:gd name="T18" fmla="*/ 231 w 246"/>
                <a:gd name="T19" fmla="*/ 139 h 178"/>
                <a:gd name="T20" fmla="*/ 16 w 246"/>
                <a:gd name="T21" fmla="*/ 139 h 178"/>
                <a:gd name="T22" fmla="*/ 16 w 246"/>
                <a:gd name="T23" fmla="*/ 14 h 178"/>
                <a:gd name="T24" fmla="*/ 231 w 246"/>
                <a:gd name="T25" fmla="*/ 14 h 178"/>
                <a:gd name="T26" fmla="*/ 231 w 246"/>
                <a:gd name="T27" fmla="*/ 13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78">
                  <a:moveTo>
                    <a:pt x="240" y="0"/>
                  </a:moveTo>
                  <a:cubicBezTo>
                    <a:pt x="7" y="0"/>
                    <a:pt x="7" y="0"/>
                    <a:pt x="7" y="0"/>
                  </a:cubicBezTo>
                  <a:cubicBezTo>
                    <a:pt x="3" y="0"/>
                    <a:pt x="0" y="2"/>
                    <a:pt x="0" y="6"/>
                  </a:cubicBezTo>
                  <a:cubicBezTo>
                    <a:pt x="0" y="172"/>
                    <a:pt x="0" y="172"/>
                    <a:pt x="0" y="172"/>
                  </a:cubicBezTo>
                  <a:cubicBezTo>
                    <a:pt x="0" y="175"/>
                    <a:pt x="3" y="178"/>
                    <a:pt x="7" y="178"/>
                  </a:cubicBezTo>
                  <a:cubicBezTo>
                    <a:pt x="240" y="178"/>
                    <a:pt x="240" y="178"/>
                    <a:pt x="240" y="178"/>
                  </a:cubicBezTo>
                  <a:cubicBezTo>
                    <a:pt x="243" y="178"/>
                    <a:pt x="246" y="175"/>
                    <a:pt x="246" y="172"/>
                  </a:cubicBezTo>
                  <a:cubicBezTo>
                    <a:pt x="246" y="6"/>
                    <a:pt x="246" y="6"/>
                    <a:pt x="246" y="6"/>
                  </a:cubicBezTo>
                  <a:cubicBezTo>
                    <a:pt x="246" y="2"/>
                    <a:pt x="243" y="0"/>
                    <a:pt x="240" y="0"/>
                  </a:cubicBezTo>
                  <a:close/>
                  <a:moveTo>
                    <a:pt x="231" y="139"/>
                  </a:moveTo>
                  <a:cubicBezTo>
                    <a:pt x="16" y="139"/>
                    <a:pt x="16" y="139"/>
                    <a:pt x="16" y="139"/>
                  </a:cubicBezTo>
                  <a:cubicBezTo>
                    <a:pt x="16" y="14"/>
                    <a:pt x="16" y="14"/>
                    <a:pt x="16" y="14"/>
                  </a:cubicBezTo>
                  <a:cubicBezTo>
                    <a:pt x="231" y="14"/>
                    <a:pt x="231" y="14"/>
                    <a:pt x="231" y="14"/>
                  </a:cubicBezTo>
                  <a:lnTo>
                    <a:pt x="231" y="139"/>
                  </a:lnTo>
                  <a:close/>
                </a:path>
              </a:pathLst>
            </a:cu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3" name="Freeform 136"/>
            <p:cNvSpPr/>
            <p:nvPr/>
          </p:nvSpPr>
          <p:spPr bwMode="auto">
            <a:xfrm>
              <a:off x="7320894" y="1071058"/>
              <a:ext cx="219506" cy="11641"/>
            </a:xfrm>
            <a:custGeom>
              <a:avLst/>
              <a:gdLst>
                <a:gd name="T0" fmla="*/ 100 w 105"/>
                <a:gd name="T1" fmla="*/ 0 h 6"/>
                <a:gd name="T2" fmla="*/ 4 w 105"/>
                <a:gd name="T3" fmla="*/ 0 h 6"/>
                <a:gd name="T4" fmla="*/ 0 w 105"/>
                <a:gd name="T5" fmla="*/ 4 h 6"/>
                <a:gd name="T6" fmla="*/ 0 w 105"/>
                <a:gd name="T7" fmla="*/ 6 h 6"/>
                <a:gd name="T8" fmla="*/ 105 w 105"/>
                <a:gd name="T9" fmla="*/ 6 h 6"/>
                <a:gd name="T10" fmla="*/ 105 w 105"/>
                <a:gd name="T11" fmla="*/ 4 h 6"/>
                <a:gd name="T12" fmla="*/ 100 w 10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5" h="6">
                  <a:moveTo>
                    <a:pt x="100" y="0"/>
                  </a:moveTo>
                  <a:cubicBezTo>
                    <a:pt x="4" y="0"/>
                    <a:pt x="4" y="0"/>
                    <a:pt x="4" y="0"/>
                  </a:cubicBezTo>
                  <a:cubicBezTo>
                    <a:pt x="2" y="0"/>
                    <a:pt x="0" y="2"/>
                    <a:pt x="0" y="4"/>
                  </a:cubicBezTo>
                  <a:cubicBezTo>
                    <a:pt x="0" y="6"/>
                    <a:pt x="0" y="6"/>
                    <a:pt x="0" y="6"/>
                  </a:cubicBezTo>
                  <a:cubicBezTo>
                    <a:pt x="105" y="6"/>
                    <a:pt x="105" y="6"/>
                    <a:pt x="105" y="6"/>
                  </a:cubicBezTo>
                  <a:cubicBezTo>
                    <a:pt x="105" y="4"/>
                    <a:pt x="105" y="4"/>
                    <a:pt x="105" y="4"/>
                  </a:cubicBezTo>
                  <a:cubicBezTo>
                    <a:pt x="105" y="2"/>
                    <a:pt x="103" y="0"/>
                    <a:pt x="100" y="0"/>
                  </a:cubicBezTo>
                  <a:close/>
                </a:path>
              </a:pathLst>
            </a:cu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4" name="Oval 137"/>
            <p:cNvSpPr>
              <a:spLocks noChangeArrowheads="1"/>
            </p:cNvSpPr>
            <p:nvPr/>
          </p:nvSpPr>
          <p:spPr bwMode="auto">
            <a:xfrm>
              <a:off x="7219456" y="869845"/>
              <a:ext cx="58203" cy="58203"/>
            </a:xfrm>
            <a:prstGeom prst="ellipse">
              <a:avLst/>
            </a:pr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5" name="Oval 138"/>
            <p:cNvSpPr>
              <a:spLocks noChangeArrowheads="1"/>
            </p:cNvSpPr>
            <p:nvPr/>
          </p:nvSpPr>
          <p:spPr bwMode="auto">
            <a:xfrm>
              <a:off x="7294287" y="819957"/>
              <a:ext cx="61529" cy="58203"/>
            </a:xfrm>
            <a:prstGeom prst="ellipse">
              <a:avLst/>
            </a:pr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6" name="Oval 139"/>
            <p:cNvSpPr>
              <a:spLocks noChangeArrowheads="1"/>
            </p:cNvSpPr>
            <p:nvPr/>
          </p:nvSpPr>
          <p:spPr bwMode="auto">
            <a:xfrm>
              <a:off x="7380759" y="843238"/>
              <a:ext cx="58203" cy="58203"/>
            </a:xfrm>
            <a:prstGeom prst="ellipse">
              <a:avLst/>
            </a:pr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7" name="Oval 140"/>
            <p:cNvSpPr>
              <a:spLocks noChangeArrowheads="1"/>
            </p:cNvSpPr>
            <p:nvPr/>
          </p:nvSpPr>
          <p:spPr bwMode="auto">
            <a:xfrm>
              <a:off x="7443950" y="765080"/>
              <a:ext cx="61529" cy="59865"/>
            </a:xfrm>
            <a:prstGeom prst="ellipse">
              <a:avLst/>
            </a:pr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8" name="Oval 141"/>
            <p:cNvSpPr>
              <a:spLocks noChangeArrowheads="1"/>
            </p:cNvSpPr>
            <p:nvPr/>
          </p:nvSpPr>
          <p:spPr bwMode="auto">
            <a:xfrm>
              <a:off x="7508805" y="813305"/>
              <a:ext cx="58203" cy="58203"/>
            </a:xfrm>
            <a:prstGeom prst="ellipse">
              <a:avLst/>
            </a:pr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19" name="Oval 142"/>
            <p:cNvSpPr>
              <a:spLocks noChangeArrowheads="1"/>
            </p:cNvSpPr>
            <p:nvPr/>
          </p:nvSpPr>
          <p:spPr bwMode="auto">
            <a:xfrm>
              <a:off x="7578648" y="718518"/>
              <a:ext cx="58203" cy="58203"/>
            </a:xfrm>
            <a:prstGeom prst="ellipse">
              <a:avLst/>
            </a:pr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sp>
          <p:nvSpPr>
            <p:cNvPr id="120" name="Freeform 143"/>
            <p:cNvSpPr/>
            <p:nvPr/>
          </p:nvSpPr>
          <p:spPr bwMode="auto">
            <a:xfrm>
              <a:off x="7236085" y="735147"/>
              <a:ext cx="384136" cy="174608"/>
            </a:xfrm>
            <a:custGeom>
              <a:avLst/>
              <a:gdLst>
                <a:gd name="T0" fmla="*/ 6 w 184"/>
                <a:gd name="T1" fmla="*/ 84 h 84"/>
                <a:gd name="T2" fmla="*/ 2 w 184"/>
                <a:gd name="T3" fmla="*/ 82 h 84"/>
                <a:gd name="T4" fmla="*/ 4 w 184"/>
                <a:gd name="T5" fmla="*/ 74 h 84"/>
                <a:gd name="T6" fmla="*/ 42 w 184"/>
                <a:gd name="T7" fmla="*/ 49 h 84"/>
                <a:gd name="T8" fmla="*/ 81 w 184"/>
                <a:gd name="T9" fmla="*/ 60 h 84"/>
                <a:gd name="T10" fmla="*/ 114 w 184"/>
                <a:gd name="T11" fmla="*/ 22 h 84"/>
                <a:gd name="T12" fmla="*/ 144 w 184"/>
                <a:gd name="T13" fmla="*/ 45 h 84"/>
                <a:gd name="T14" fmla="*/ 174 w 184"/>
                <a:gd name="T15" fmla="*/ 3 h 84"/>
                <a:gd name="T16" fmla="*/ 181 w 184"/>
                <a:gd name="T17" fmla="*/ 1 h 84"/>
                <a:gd name="T18" fmla="*/ 182 w 184"/>
                <a:gd name="T19" fmla="*/ 9 h 84"/>
                <a:gd name="T20" fmla="*/ 147 w 184"/>
                <a:gd name="T21" fmla="*/ 60 h 84"/>
                <a:gd name="T22" fmla="*/ 115 w 184"/>
                <a:gd name="T23" fmla="*/ 37 h 84"/>
                <a:gd name="T24" fmla="*/ 85 w 184"/>
                <a:gd name="T25" fmla="*/ 72 h 84"/>
                <a:gd name="T26" fmla="*/ 43 w 184"/>
                <a:gd name="T27" fmla="*/ 61 h 84"/>
                <a:gd name="T28" fmla="*/ 9 w 184"/>
                <a:gd name="T29" fmla="*/ 83 h 84"/>
                <a:gd name="T30" fmla="*/ 6 w 184"/>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84">
                  <a:moveTo>
                    <a:pt x="6" y="84"/>
                  </a:moveTo>
                  <a:cubicBezTo>
                    <a:pt x="5" y="84"/>
                    <a:pt x="3" y="83"/>
                    <a:pt x="2" y="82"/>
                  </a:cubicBezTo>
                  <a:cubicBezTo>
                    <a:pt x="0" y="79"/>
                    <a:pt x="1" y="76"/>
                    <a:pt x="4" y="74"/>
                  </a:cubicBezTo>
                  <a:cubicBezTo>
                    <a:pt x="42" y="49"/>
                    <a:pt x="42" y="49"/>
                    <a:pt x="42" y="49"/>
                  </a:cubicBezTo>
                  <a:cubicBezTo>
                    <a:pt x="81" y="60"/>
                    <a:pt x="81" y="60"/>
                    <a:pt x="81" y="60"/>
                  </a:cubicBezTo>
                  <a:cubicBezTo>
                    <a:pt x="114" y="22"/>
                    <a:pt x="114" y="22"/>
                    <a:pt x="114" y="22"/>
                  </a:cubicBezTo>
                  <a:cubicBezTo>
                    <a:pt x="144" y="45"/>
                    <a:pt x="144" y="45"/>
                    <a:pt x="144" y="45"/>
                  </a:cubicBezTo>
                  <a:cubicBezTo>
                    <a:pt x="174" y="3"/>
                    <a:pt x="174" y="3"/>
                    <a:pt x="174" y="3"/>
                  </a:cubicBezTo>
                  <a:cubicBezTo>
                    <a:pt x="175" y="0"/>
                    <a:pt x="179" y="0"/>
                    <a:pt x="181" y="1"/>
                  </a:cubicBezTo>
                  <a:cubicBezTo>
                    <a:pt x="183" y="3"/>
                    <a:pt x="184" y="6"/>
                    <a:pt x="182" y="9"/>
                  </a:cubicBezTo>
                  <a:cubicBezTo>
                    <a:pt x="147" y="60"/>
                    <a:pt x="147" y="60"/>
                    <a:pt x="147" y="60"/>
                  </a:cubicBezTo>
                  <a:cubicBezTo>
                    <a:pt x="115" y="37"/>
                    <a:pt x="115" y="37"/>
                    <a:pt x="115" y="37"/>
                  </a:cubicBezTo>
                  <a:cubicBezTo>
                    <a:pt x="85" y="72"/>
                    <a:pt x="85" y="72"/>
                    <a:pt x="85" y="72"/>
                  </a:cubicBezTo>
                  <a:cubicBezTo>
                    <a:pt x="43" y="61"/>
                    <a:pt x="43" y="61"/>
                    <a:pt x="43" y="61"/>
                  </a:cubicBezTo>
                  <a:cubicBezTo>
                    <a:pt x="9" y="83"/>
                    <a:pt x="9" y="83"/>
                    <a:pt x="9" y="83"/>
                  </a:cubicBezTo>
                  <a:cubicBezTo>
                    <a:pt x="8" y="84"/>
                    <a:pt x="7" y="84"/>
                    <a:pt x="6" y="84"/>
                  </a:cubicBezTo>
                  <a:close/>
                </a:path>
              </a:pathLst>
            </a:custGeom>
            <a:grpFill/>
            <a:ln>
              <a:noFill/>
            </a:ln>
          </p:spPr>
          <p:txBody>
            <a:bodyPr/>
            <a:lstStyle/>
            <a:p>
              <a:pPr eaLnBrk="1" hangingPunct="1">
                <a:buFont typeface="Arial" panose="020B0604020202020204" pitchFamily="34" charset="0"/>
                <a:buNone/>
                <a:defRPr/>
              </a:pPr>
              <a:endParaRPr lang="en-US">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split orient="vert" dir="in"/>
      </p:transition>
    </mc:Choice>
    <mc:Fallback>
      <p:transition spd="slow" advClick="0" advTm="1000">
        <p:split orient="vert" dir="in"/>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0"/>
            <a:ext cx="4572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37" name="矩形 7"/>
          <p:cNvSpPr>
            <a:spLocks noChangeArrowheads="1"/>
          </p:cNvSpPr>
          <p:nvPr/>
        </p:nvSpPr>
        <p:spPr bwMode="auto">
          <a:xfrm>
            <a:off x="4572000" y="0"/>
            <a:ext cx="4572000" cy="5143500"/>
          </a:xfrm>
          <a:prstGeom prst="rect">
            <a:avLst/>
          </a:prstGeom>
          <a:solidFill>
            <a:srgbClr val="EB182F"/>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38" name="等腰三角形 8"/>
          <p:cNvSpPr>
            <a:spLocks noChangeArrowheads="1"/>
          </p:cNvSpPr>
          <p:nvPr/>
        </p:nvSpPr>
        <p:spPr bwMode="auto">
          <a:xfrm rot="5400000">
            <a:off x="4553744" y="718344"/>
            <a:ext cx="268287" cy="231775"/>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39" name="等腰三角形 9"/>
          <p:cNvSpPr>
            <a:spLocks noChangeArrowheads="1"/>
          </p:cNvSpPr>
          <p:nvPr/>
        </p:nvSpPr>
        <p:spPr bwMode="auto">
          <a:xfrm rot="5400000">
            <a:off x="4554538" y="2544762"/>
            <a:ext cx="266700" cy="231775"/>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40" name="等腰三角形 10"/>
          <p:cNvSpPr>
            <a:spLocks noChangeArrowheads="1"/>
          </p:cNvSpPr>
          <p:nvPr/>
        </p:nvSpPr>
        <p:spPr bwMode="auto">
          <a:xfrm rot="16200000" flipH="1">
            <a:off x="4321969" y="1531144"/>
            <a:ext cx="268287" cy="231775"/>
          </a:xfrm>
          <a:prstGeom prst="triangle">
            <a:avLst>
              <a:gd name="adj" fmla="val 50000"/>
            </a:avLst>
          </a:prstGeom>
          <a:solidFill>
            <a:srgbClr val="EB182F"/>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41" name="等腰三角形 11"/>
          <p:cNvSpPr>
            <a:spLocks noChangeArrowheads="1"/>
          </p:cNvSpPr>
          <p:nvPr/>
        </p:nvSpPr>
        <p:spPr bwMode="auto">
          <a:xfrm rot="16200000" flipH="1">
            <a:off x="4321969" y="3564731"/>
            <a:ext cx="268288" cy="231775"/>
          </a:xfrm>
          <a:prstGeom prst="triangle">
            <a:avLst>
              <a:gd name="adj" fmla="val 50000"/>
            </a:avLst>
          </a:prstGeom>
          <a:solidFill>
            <a:srgbClr val="EB182F"/>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42" name="矩形 12"/>
          <p:cNvSpPr>
            <a:spLocks noChangeArrowheads="1"/>
          </p:cNvSpPr>
          <p:nvPr/>
        </p:nvSpPr>
        <p:spPr bwMode="auto">
          <a:xfrm>
            <a:off x="4932363" y="1216025"/>
            <a:ext cx="317023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a:lnSpc>
                <a:spcPts val="1600"/>
              </a:lnSpc>
            </a:pPr>
            <a:r>
              <a:rPr lang="zh-CN" altLang="en-US" sz="1100" dirty="0" smtClean="0">
                <a:solidFill>
                  <a:srgbClr val="282828"/>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rgbClr val="282828"/>
              </a:solidFill>
              <a:ea typeface="微软雅黑" panose="020B0503020204020204" pitchFamily="34" charset="-122"/>
              <a:sym typeface="Arial" panose="020B0604020202020204" pitchFamily="34" charset="0"/>
            </a:endParaRPr>
          </a:p>
        </p:txBody>
      </p:sp>
      <p:grpSp>
        <p:nvGrpSpPr>
          <p:cNvPr id="18443" name="Group 11"/>
          <p:cNvGrpSpPr/>
          <p:nvPr/>
        </p:nvGrpSpPr>
        <p:grpSpPr bwMode="auto">
          <a:xfrm>
            <a:off x="4937386" y="534988"/>
            <a:ext cx="597964" cy="596900"/>
            <a:chOff x="5022" y="0"/>
            <a:chExt cx="597814" cy="597814"/>
          </a:xfrm>
        </p:grpSpPr>
        <p:sp>
          <p:nvSpPr>
            <p:cNvPr id="18444" name="椭圆 14"/>
            <p:cNvSpPr>
              <a:spLocks noChangeArrowheads="1"/>
            </p:cNvSpPr>
            <p:nvPr/>
          </p:nvSpPr>
          <p:spPr bwMode="auto">
            <a:xfrm>
              <a:off x="5022" y="0"/>
              <a:ext cx="597814" cy="597814"/>
            </a:xfrm>
            <a:prstGeom prst="ellipse">
              <a:avLst/>
            </a:prstGeom>
            <a:solidFill>
              <a:srgbClr val="EB182F"/>
            </a:solidFill>
            <a:ln w="38100" cap="flat" cmpd="sng">
              <a:solidFill>
                <a:srgbClr val="282828"/>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45" name="TextBox 15"/>
            <p:cNvSpPr>
              <a:spLocks noChangeArrowheads="1"/>
            </p:cNvSpPr>
            <p:nvPr/>
          </p:nvSpPr>
          <p:spPr bwMode="auto">
            <a:xfrm>
              <a:off x="14444" y="145018"/>
              <a:ext cx="578975" cy="3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smtClean="0">
                  <a:solidFill>
                    <a:srgbClr val="282828"/>
                  </a:solidFill>
                  <a:ea typeface="微软雅黑" panose="020B0503020204020204" pitchFamily="34" charset="-122"/>
                  <a:sym typeface="Arial" panose="020B0604020202020204" pitchFamily="34" charset="0"/>
                </a:rPr>
                <a:t>2021</a:t>
              </a:r>
              <a:endParaRPr lang="zh-CN" altLang="en-US" sz="1400" dirty="0">
                <a:solidFill>
                  <a:srgbClr val="282828"/>
                </a:solidFill>
                <a:ea typeface="微软雅黑" panose="020B0503020204020204" pitchFamily="34" charset="-122"/>
                <a:sym typeface="Arial" panose="020B0604020202020204" pitchFamily="34" charset="0"/>
              </a:endParaRPr>
            </a:p>
          </p:txBody>
        </p:sp>
      </p:grpSp>
      <p:sp>
        <p:nvSpPr>
          <p:cNvPr id="18446" name="矩形 18"/>
          <p:cNvSpPr>
            <a:spLocks noChangeArrowheads="1"/>
          </p:cNvSpPr>
          <p:nvPr/>
        </p:nvSpPr>
        <p:spPr bwMode="auto">
          <a:xfrm>
            <a:off x="4937125" y="3036888"/>
            <a:ext cx="317182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p>
            <a:pPr algn="just">
              <a:lnSpc>
                <a:spcPts val="1500"/>
              </a:lnSpc>
            </a:pPr>
            <a:r>
              <a:rPr lang="zh-CN" altLang="en-US" sz="1100" dirty="0" smtClean="0">
                <a:solidFill>
                  <a:srgbClr val="282828"/>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rgbClr val="282828"/>
              </a:solidFill>
              <a:ea typeface="微软雅黑" panose="020B0503020204020204" pitchFamily="34" charset="-122"/>
              <a:sym typeface="Arial" panose="020B0604020202020204" pitchFamily="34" charset="0"/>
            </a:endParaRPr>
          </a:p>
        </p:txBody>
      </p:sp>
      <p:grpSp>
        <p:nvGrpSpPr>
          <p:cNvPr id="18447" name="Group 15"/>
          <p:cNvGrpSpPr/>
          <p:nvPr/>
        </p:nvGrpSpPr>
        <p:grpSpPr bwMode="auto">
          <a:xfrm>
            <a:off x="4942148" y="2355850"/>
            <a:ext cx="597964" cy="596900"/>
            <a:chOff x="5022" y="0"/>
            <a:chExt cx="597814" cy="597814"/>
          </a:xfrm>
        </p:grpSpPr>
        <p:sp>
          <p:nvSpPr>
            <p:cNvPr id="18448" name="椭圆 19"/>
            <p:cNvSpPr>
              <a:spLocks noChangeArrowheads="1"/>
            </p:cNvSpPr>
            <p:nvPr/>
          </p:nvSpPr>
          <p:spPr bwMode="auto">
            <a:xfrm>
              <a:off x="5022" y="0"/>
              <a:ext cx="597814" cy="597814"/>
            </a:xfrm>
            <a:prstGeom prst="ellipse">
              <a:avLst/>
            </a:prstGeom>
            <a:solidFill>
              <a:srgbClr val="EB182F"/>
            </a:solidFill>
            <a:ln w="38100" cap="flat" cmpd="sng">
              <a:solidFill>
                <a:srgbClr val="282828"/>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49" name="TextBox 20"/>
            <p:cNvSpPr>
              <a:spLocks noChangeArrowheads="1"/>
            </p:cNvSpPr>
            <p:nvPr/>
          </p:nvSpPr>
          <p:spPr bwMode="auto">
            <a:xfrm>
              <a:off x="14443" y="145018"/>
              <a:ext cx="578975" cy="3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smtClean="0">
                  <a:solidFill>
                    <a:srgbClr val="282828"/>
                  </a:solidFill>
                  <a:ea typeface="微软雅黑" panose="020B0503020204020204" pitchFamily="34" charset="-122"/>
                  <a:sym typeface="Arial" panose="020B0604020202020204" pitchFamily="34" charset="0"/>
                </a:rPr>
                <a:t>2019</a:t>
              </a:r>
              <a:endParaRPr lang="zh-CN" altLang="en-US" sz="1400" dirty="0">
                <a:solidFill>
                  <a:srgbClr val="282828"/>
                </a:solidFill>
                <a:ea typeface="微软雅黑" panose="020B0503020204020204" pitchFamily="34" charset="-122"/>
                <a:sym typeface="Arial" panose="020B0604020202020204" pitchFamily="34" charset="0"/>
              </a:endParaRPr>
            </a:p>
          </p:txBody>
        </p:sp>
      </p:grpSp>
      <p:sp>
        <p:nvSpPr>
          <p:cNvPr id="18450" name="矩形 21"/>
          <p:cNvSpPr>
            <a:spLocks noChangeArrowheads="1"/>
          </p:cNvSpPr>
          <p:nvPr/>
        </p:nvSpPr>
        <p:spPr bwMode="auto">
          <a:xfrm>
            <a:off x="1001713" y="2051050"/>
            <a:ext cx="3170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r">
              <a:lnSpc>
                <a:spcPts val="1600"/>
              </a:lnSpc>
            </a:pPr>
            <a:r>
              <a:rPr lang="zh-CN" altLang="en-US" sz="1100" dirty="0" smtClean="0">
                <a:solidFill>
                  <a:srgbClr val="5F5F5F"/>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rgbClr val="5F5F5F"/>
              </a:solidFill>
              <a:ea typeface="微软雅黑" panose="020B0503020204020204" pitchFamily="34" charset="-122"/>
              <a:sym typeface="Arial" panose="020B0604020202020204" pitchFamily="34" charset="0"/>
            </a:endParaRPr>
          </a:p>
          <a:p>
            <a:pPr algn="r">
              <a:lnSpc>
                <a:spcPts val="1600"/>
              </a:lnSpc>
            </a:pPr>
            <a:r>
              <a:rPr lang="en-US" altLang="zh-CN" sz="1100" dirty="0" smtClean="0">
                <a:solidFill>
                  <a:srgbClr val="909090"/>
                </a:solidFill>
                <a:ea typeface="微软雅黑" panose="020B0503020204020204" pitchFamily="34" charset="-122"/>
                <a:sym typeface="Arial" panose="020B0604020202020204" pitchFamily="34" charset="0"/>
              </a:rPr>
              <a:t> </a:t>
            </a:r>
            <a:endParaRPr lang="en-US" altLang="zh-CN" sz="1100" dirty="0">
              <a:solidFill>
                <a:srgbClr val="909090"/>
              </a:solidFill>
              <a:ea typeface="微软雅黑" panose="020B0503020204020204" pitchFamily="34" charset="-122"/>
              <a:sym typeface="Arial" panose="020B0604020202020204" pitchFamily="34" charset="0"/>
            </a:endParaRPr>
          </a:p>
        </p:txBody>
      </p:sp>
      <p:grpSp>
        <p:nvGrpSpPr>
          <p:cNvPr id="18451" name="Group 19"/>
          <p:cNvGrpSpPr/>
          <p:nvPr/>
        </p:nvGrpSpPr>
        <p:grpSpPr bwMode="auto">
          <a:xfrm>
            <a:off x="3575312" y="1347788"/>
            <a:ext cx="597963" cy="596900"/>
            <a:chOff x="5023" y="0"/>
            <a:chExt cx="597814" cy="597814"/>
          </a:xfrm>
        </p:grpSpPr>
        <p:sp>
          <p:nvSpPr>
            <p:cNvPr id="18452" name="椭圆 13"/>
            <p:cNvSpPr>
              <a:spLocks noChangeArrowheads="1"/>
            </p:cNvSpPr>
            <p:nvPr/>
          </p:nvSpPr>
          <p:spPr bwMode="auto">
            <a:xfrm>
              <a:off x="5023" y="0"/>
              <a:ext cx="597814" cy="597814"/>
            </a:xfrm>
            <a:prstGeom prst="ellipse">
              <a:avLst/>
            </a:prstGeom>
            <a:solidFill>
              <a:srgbClr val="282828"/>
            </a:solidFill>
            <a:ln w="38100" cap="flat" cmpd="sng">
              <a:solidFill>
                <a:srgbClr val="EB182F"/>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53" name="TextBox 22"/>
            <p:cNvSpPr>
              <a:spLocks noChangeArrowheads="1"/>
            </p:cNvSpPr>
            <p:nvPr/>
          </p:nvSpPr>
          <p:spPr bwMode="auto">
            <a:xfrm>
              <a:off x="14440" y="145018"/>
              <a:ext cx="578976" cy="3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smtClean="0">
                  <a:solidFill>
                    <a:srgbClr val="EB182F"/>
                  </a:solidFill>
                  <a:ea typeface="微软雅黑" panose="020B0503020204020204" pitchFamily="34" charset="-122"/>
                  <a:sym typeface="Arial" panose="020B0604020202020204" pitchFamily="34" charset="0"/>
                </a:rPr>
                <a:t>2020</a:t>
              </a:r>
              <a:endParaRPr lang="zh-CN" altLang="en-US" sz="1400" dirty="0">
                <a:solidFill>
                  <a:srgbClr val="EB182F"/>
                </a:solidFill>
                <a:ea typeface="微软雅黑" panose="020B0503020204020204" pitchFamily="34" charset="-122"/>
                <a:sym typeface="Arial" panose="020B0604020202020204" pitchFamily="34" charset="0"/>
              </a:endParaRPr>
            </a:p>
          </p:txBody>
        </p:sp>
      </p:grpSp>
      <p:sp>
        <p:nvSpPr>
          <p:cNvPr id="18454" name="矩形 26"/>
          <p:cNvSpPr>
            <a:spLocks noChangeArrowheads="1"/>
          </p:cNvSpPr>
          <p:nvPr/>
        </p:nvSpPr>
        <p:spPr bwMode="auto">
          <a:xfrm>
            <a:off x="1001713" y="4067175"/>
            <a:ext cx="317023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algn="r">
              <a:lnSpc>
                <a:spcPts val="1600"/>
              </a:lnSpc>
            </a:pPr>
            <a:r>
              <a:rPr lang="zh-CN" altLang="en-US" sz="1100" dirty="0" smtClean="0">
                <a:solidFill>
                  <a:srgbClr val="5F5F5F"/>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rgbClr val="5F5F5F"/>
              </a:solidFill>
              <a:ea typeface="微软雅黑" panose="020B0503020204020204" pitchFamily="34" charset="-122"/>
              <a:sym typeface="Arial" panose="020B0604020202020204" pitchFamily="34" charset="0"/>
            </a:endParaRPr>
          </a:p>
        </p:txBody>
      </p:sp>
      <p:grpSp>
        <p:nvGrpSpPr>
          <p:cNvPr id="18455" name="Group 23"/>
          <p:cNvGrpSpPr/>
          <p:nvPr/>
        </p:nvGrpSpPr>
        <p:grpSpPr bwMode="auto">
          <a:xfrm>
            <a:off x="3575312" y="3363913"/>
            <a:ext cx="597963" cy="596900"/>
            <a:chOff x="5023" y="0"/>
            <a:chExt cx="597814" cy="597814"/>
          </a:xfrm>
        </p:grpSpPr>
        <p:sp>
          <p:nvSpPr>
            <p:cNvPr id="18456" name="椭圆 25"/>
            <p:cNvSpPr>
              <a:spLocks noChangeArrowheads="1"/>
            </p:cNvSpPr>
            <p:nvPr/>
          </p:nvSpPr>
          <p:spPr bwMode="auto">
            <a:xfrm>
              <a:off x="5023" y="0"/>
              <a:ext cx="597814" cy="597814"/>
            </a:xfrm>
            <a:prstGeom prst="ellipse">
              <a:avLst/>
            </a:prstGeom>
            <a:solidFill>
              <a:srgbClr val="282828"/>
            </a:solidFill>
            <a:ln w="38100" cap="flat" cmpd="sng">
              <a:solidFill>
                <a:srgbClr val="EB182F"/>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8457" name="TextBox 27"/>
            <p:cNvSpPr>
              <a:spLocks noChangeArrowheads="1"/>
            </p:cNvSpPr>
            <p:nvPr/>
          </p:nvSpPr>
          <p:spPr bwMode="auto">
            <a:xfrm>
              <a:off x="14441" y="145018"/>
              <a:ext cx="578976" cy="3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smtClean="0">
                  <a:solidFill>
                    <a:srgbClr val="EB182F"/>
                  </a:solidFill>
                  <a:ea typeface="微软雅黑" panose="020B0503020204020204" pitchFamily="34" charset="-122"/>
                  <a:sym typeface="Arial" panose="020B0604020202020204" pitchFamily="34" charset="0"/>
                </a:rPr>
                <a:t>2018</a:t>
              </a:r>
              <a:endParaRPr lang="en-US" altLang="zh-CN" sz="1400" dirty="0" smtClean="0">
                <a:solidFill>
                  <a:srgbClr val="EB182F"/>
                </a:solidFill>
                <a:ea typeface="微软雅黑" panose="020B0503020204020204" pitchFamily="34" charset="-122"/>
                <a:sym typeface="Arial" panose="020B0604020202020204" pitchFamily="34" charset="0"/>
              </a:endParaRPr>
            </a:p>
          </p:txBody>
        </p:sp>
      </p:grpSp>
      <p:grpSp>
        <p:nvGrpSpPr>
          <p:cNvPr id="26" name="组合 25"/>
          <p:cNvGrpSpPr/>
          <p:nvPr/>
        </p:nvGrpSpPr>
        <p:grpSpPr>
          <a:xfrm>
            <a:off x="-1" y="107035"/>
            <a:ext cx="2375978" cy="609133"/>
            <a:chOff x="-19488" y="145902"/>
            <a:chExt cx="2375978" cy="609133"/>
          </a:xfrm>
        </p:grpSpPr>
        <p:sp>
          <p:nvSpPr>
            <p:cNvPr id="27" name="矩形 26"/>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8"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a:solidFill>
                    <a:schemeClr val="bg1"/>
                  </a:solidFill>
                  <a:latin typeface="Arial" panose="020B0604020202020204" pitchFamily="34" charset="0"/>
                  <a:ea typeface="微软雅黑" panose="020B0503020204020204" pitchFamily="34" charset="-122"/>
                  <a:sym typeface="Arial" panose="020B0604020202020204" pitchFamily="34" charset="0"/>
                </a:rPr>
                <a:t>战略目标</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0" name="文本框 29"/>
            <p:cNvSpPr txBox="1"/>
            <p:nvPr/>
          </p:nvSpPr>
          <p:spPr>
            <a:xfrm>
              <a:off x="52235" y="170260"/>
              <a:ext cx="4319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1</a:t>
              </a:r>
              <a:endParaRPr lang="zh-CN" altLang="en-US" sz="3200" dirty="0">
                <a:solidFill>
                  <a:schemeClr val="bg1"/>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split orient="vert"/>
      </p:transition>
    </mc:Choice>
    <mc:Fallback>
      <p:transition spd="slow" advClick="0" advTm="1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54" hidden="1"/>
          <p:cNvSpPr>
            <a:spLocks noChangeArrowheads="1"/>
          </p:cNvSpPr>
          <p:nvPr/>
        </p:nvSpPr>
        <p:spPr bwMode="auto">
          <a:xfrm>
            <a:off x="0" y="1455738"/>
            <a:ext cx="9144000" cy="190817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9461" name="Group 5"/>
          <p:cNvGrpSpPr/>
          <p:nvPr/>
        </p:nvGrpSpPr>
        <p:grpSpPr bwMode="auto">
          <a:xfrm>
            <a:off x="6132513" y="1254125"/>
            <a:ext cx="2058987" cy="2060575"/>
            <a:chOff x="0" y="0"/>
            <a:chExt cx="2059137" cy="2059137"/>
          </a:xfrm>
        </p:grpSpPr>
        <p:sp>
          <p:nvSpPr>
            <p:cNvPr id="19462" name="椭圆 41"/>
            <p:cNvSpPr>
              <a:spLocks noChangeArrowheads="1"/>
            </p:cNvSpPr>
            <p:nvPr/>
          </p:nvSpPr>
          <p:spPr bwMode="auto">
            <a:xfrm>
              <a:off x="0" y="0"/>
              <a:ext cx="2059137" cy="2059137"/>
            </a:xfrm>
            <a:prstGeom prst="ellipse">
              <a:avLst/>
            </a:prstGeom>
            <a:solidFill>
              <a:srgbClr val="FFFFFF"/>
            </a:solidFill>
            <a:ln w="38100" cap="flat" cmpd="sng">
              <a:solidFill>
                <a:srgbClr val="90909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9463" name="椭圆 42"/>
            <p:cNvSpPr>
              <a:spLocks noChangeArrowheads="1"/>
            </p:cNvSpPr>
            <p:nvPr/>
          </p:nvSpPr>
          <p:spPr bwMode="auto">
            <a:xfrm>
              <a:off x="83135" y="83135"/>
              <a:ext cx="1892867" cy="1892867"/>
            </a:xfrm>
            <a:prstGeom prst="ellipse">
              <a:avLst/>
            </a:prstGeom>
            <a:blipFill dpi="0" rotWithShape="1">
              <a:blip r:embed="rId1"/>
              <a:srcRect/>
              <a:stretch>
                <a:fillRect/>
              </a:stretch>
            </a:blipFill>
            <a:ln w="12700" cap="flat" cmpd="sng">
              <a:solidFill>
                <a:srgbClr val="D9D9D9"/>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19464" name="Group 8"/>
          <p:cNvGrpSpPr/>
          <p:nvPr/>
        </p:nvGrpSpPr>
        <p:grpSpPr bwMode="auto">
          <a:xfrm>
            <a:off x="7531100" y="2632075"/>
            <a:ext cx="763588" cy="765175"/>
            <a:chOff x="0" y="0"/>
            <a:chExt cx="763788" cy="763788"/>
          </a:xfrm>
        </p:grpSpPr>
        <p:sp>
          <p:nvSpPr>
            <p:cNvPr id="19465"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9466" name="椭圆 44"/>
            <p:cNvSpPr>
              <a:spLocks noChangeArrowheads="1"/>
            </p:cNvSpPr>
            <p:nvPr/>
          </p:nvSpPr>
          <p:spPr bwMode="auto">
            <a:xfrm>
              <a:off x="82987" y="82987"/>
              <a:ext cx="597814" cy="597814"/>
            </a:xfrm>
            <a:prstGeom prst="ellipse">
              <a:avLst/>
            </a:prstGeom>
            <a:solidFill>
              <a:srgbClr val="282828"/>
            </a:solidFill>
            <a:ln w="38100" cap="flat" cmpd="sng">
              <a:solidFill>
                <a:srgbClr val="BE3144"/>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pic>
          <p:nvPicPr>
            <p:cNvPr id="19467" name="Picture 8"/>
            <p:cNvPicPr>
              <a:picLocks noChangeAspect="1" noChangeArrowheads="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8" name="Group 12"/>
          <p:cNvGrpSpPr/>
          <p:nvPr/>
        </p:nvGrpSpPr>
        <p:grpSpPr bwMode="auto">
          <a:xfrm>
            <a:off x="831850" y="1254125"/>
            <a:ext cx="2058988" cy="2060575"/>
            <a:chOff x="0" y="0"/>
            <a:chExt cx="2059137" cy="2059137"/>
          </a:xfrm>
        </p:grpSpPr>
        <p:sp>
          <p:nvSpPr>
            <p:cNvPr id="19469" name="椭圆 4"/>
            <p:cNvSpPr>
              <a:spLocks noChangeArrowheads="1"/>
            </p:cNvSpPr>
            <p:nvPr/>
          </p:nvSpPr>
          <p:spPr bwMode="auto">
            <a:xfrm>
              <a:off x="0" y="0"/>
              <a:ext cx="2059137" cy="2059137"/>
            </a:xfrm>
            <a:prstGeom prst="ellipse">
              <a:avLst/>
            </a:prstGeom>
            <a:solidFill>
              <a:srgbClr val="FFFFFF"/>
            </a:solidFill>
            <a:ln w="38100" cap="flat" cmpd="sng">
              <a:solidFill>
                <a:srgbClr val="90909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9470" name="椭圆 10"/>
            <p:cNvSpPr>
              <a:spLocks noChangeArrowheads="1"/>
            </p:cNvSpPr>
            <p:nvPr/>
          </p:nvSpPr>
          <p:spPr bwMode="auto">
            <a:xfrm>
              <a:off x="83135" y="83135"/>
              <a:ext cx="1892867" cy="1892867"/>
            </a:xfrm>
            <a:prstGeom prst="ellipse">
              <a:avLst/>
            </a:prstGeom>
            <a:blipFill dpi="0" rotWithShape="1">
              <a:blip r:embed="rId3"/>
              <a:srcRect/>
              <a:stretch>
                <a:fillRect/>
              </a:stretch>
            </a:blipFill>
            <a:ln w="12700" cap="flat" cmpd="sng">
              <a:solidFill>
                <a:srgbClr val="D9D9D9"/>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19471" name="Group 15"/>
          <p:cNvGrpSpPr/>
          <p:nvPr/>
        </p:nvGrpSpPr>
        <p:grpSpPr bwMode="auto">
          <a:xfrm>
            <a:off x="2230438" y="2632075"/>
            <a:ext cx="763587" cy="765175"/>
            <a:chOff x="0" y="0"/>
            <a:chExt cx="763788" cy="763788"/>
          </a:xfrm>
        </p:grpSpPr>
        <p:sp>
          <p:nvSpPr>
            <p:cNvPr id="19472"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9473" name="椭圆 6"/>
            <p:cNvSpPr>
              <a:spLocks noChangeArrowheads="1"/>
            </p:cNvSpPr>
            <p:nvPr/>
          </p:nvSpPr>
          <p:spPr bwMode="auto">
            <a:xfrm>
              <a:off x="82987" y="82987"/>
              <a:ext cx="597814" cy="597814"/>
            </a:xfrm>
            <a:prstGeom prst="ellipse">
              <a:avLst/>
            </a:prstGeom>
            <a:solidFill>
              <a:srgbClr val="282828"/>
            </a:solidFill>
            <a:ln w="38100" cap="flat" cmpd="sng">
              <a:solidFill>
                <a:srgbClr val="BE3144"/>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pic>
          <p:nvPicPr>
            <p:cNvPr id="19474" name="Picture 10" descr="C:\Users\Jonahs\Dropbox\Projects SCOTT\MEET Windows Azure\source\Background\tile-icon-netwo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75" name="Group 19"/>
          <p:cNvGrpSpPr/>
          <p:nvPr/>
        </p:nvGrpSpPr>
        <p:grpSpPr bwMode="auto">
          <a:xfrm>
            <a:off x="3482975" y="1254125"/>
            <a:ext cx="2058988" cy="2060575"/>
            <a:chOff x="0" y="0"/>
            <a:chExt cx="2059137" cy="2059137"/>
          </a:xfrm>
        </p:grpSpPr>
        <p:sp>
          <p:nvSpPr>
            <p:cNvPr id="19476" name="椭圆 36"/>
            <p:cNvSpPr>
              <a:spLocks noChangeArrowheads="1"/>
            </p:cNvSpPr>
            <p:nvPr/>
          </p:nvSpPr>
          <p:spPr bwMode="auto">
            <a:xfrm>
              <a:off x="0" y="0"/>
              <a:ext cx="2059137" cy="2059137"/>
            </a:xfrm>
            <a:prstGeom prst="ellipse">
              <a:avLst/>
            </a:prstGeom>
            <a:solidFill>
              <a:srgbClr val="FFFFFF"/>
            </a:solidFill>
            <a:ln w="38100" cap="flat" cmpd="sng">
              <a:solidFill>
                <a:srgbClr val="90909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9477" name="椭圆 37"/>
            <p:cNvSpPr>
              <a:spLocks noChangeArrowheads="1"/>
            </p:cNvSpPr>
            <p:nvPr/>
          </p:nvSpPr>
          <p:spPr bwMode="auto">
            <a:xfrm>
              <a:off x="83135" y="83135"/>
              <a:ext cx="1892867" cy="1892867"/>
            </a:xfrm>
            <a:prstGeom prst="ellipse">
              <a:avLst/>
            </a:prstGeom>
            <a:blipFill dpi="0" rotWithShape="1">
              <a:blip r:embed="rId5"/>
              <a:srcRect/>
              <a:stretch>
                <a:fillRect/>
              </a:stretch>
            </a:blipFill>
            <a:ln w="12700" cap="flat" cmpd="sng">
              <a:solidFill>
                <a:srgbClr val="D9D9D9"/>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19478" name="Group 22"/>
          <p:cNvGrpSpPr/>
          <p:nvPr/>
        </p:nvGrpSpPr>
        <p:grpSpPr bwMode="auto">
          <a:xfrm>
            <a:off x="4879975" y="2632075"/>
            <a:ext cx="765175" cy="765175"/>
            <a:chOff x="0" y="0"/>
            <a:chExt cx="763788" cy="763788"/>
          </a:xfrm>
        </p:grpSpPr>
        <p:sp>
          <p:nvSpPr>
            <p:cNvPr id="19479"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9480" name="椭圆 39"/>
            <p:cNvSpPr>
              <a:spLocks noChangeArrowheads="1"/>
            </p:cNvSpPr>
            <p:nvPr/>
          </p:nvSpPr>
          <p:spPr bwMode="auto">
            <a:xfrm>
              <a:off x="82987" y="82987"/>
              <a:ext cx="597814" cy="597814"/>
            </a:xfrm>
            <a:prstGeom prst="ellipse">
              <a:avLst/>
            </a:prstGeom>
            <a:solidFill>
              <a:srgbClr val="282828"/>
            </a:solidFill>
            <a:ln w="38100" cap="flat" cmpd="sng">
              <a:solidFill>
                <a:srgbClr val="BE3144"/>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pic>
          <p:nvPicPr>
            <p:cNvPr id="19481" name="Picture 9"/>
            <p:cNvPicPr>
              <a:picLocks noChangeAspect="1" noChangeArrowheads="1"/>
            </p:cNvPicPr>
            <p:nvPr/>
          </p:nvPicPr>
          <p:blipFill>
            <a:blip r:embed="rId6">
              <a:extLst>
                <a:ext uri="{28A0092B-C50C-407E-A947-70E740481C1C}">
                  <a14:useLocalDpi xmlns:a14="http://schemas.microsoft.com/office/drawing/2010/main"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5999956" y="3642845"/>
            <a:ext cx="2324100" cy="914949"/>
            <a:chOff x="690442" y="3490445"/>
            <a:chExt cx="2324100" cy="914949"/>
          </a:xfrm>
        </p:grpSpPr>
        <p:sp>
          <p:nvSpPr>
            <p:cNvPr id="19483" name="矩形 50"/>
            <p:cNvSpPr>
              <a:spLocks noChangeArrowheads="1"/>
            </p:cNvSpPr>
            <p:nvPr/>
          </p:nvSpPr>
          <p:spPr bwMode="auto">
            <a:xfrm>
              <a:off x="1359424" y="3490445"/>
              <a:ext cx="1215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a:solidFill>
                    <a:srgbClr val="EB182F"/>
                  </a:solidFill>
                  <a:ea typeface="微软雅黑" panose="020B0503020204020204" pitchFamily="34" charset="-122"/>
                  <a:sym typeface="Arial" panose="020B0604020202020204" pitchFamily="34" charset="0"/>
                </a:rPr>
                <a:t>添加小标题</a:t>
              </a:r>
              <a:endParaRPr lang="zh-CN" altLang="en-US" sz="1600" b="1" dirty="0">
                <a:solidFill>
                  <a:srgbClr val="EB182F"/>
                </a:solidFill>
                <a:ea typeface="微软雅黑" panose="020B0503020204020204" pitchFamily="34" charset="-122"/>
                <a:sym typeface="Arial" panose="020B0604020202020204" pitchFamily="34" charset="0"/>
              </a:endParaRPr>
            </a:p>
          </p:txBody>
        </p:sp>
        <p:sp>
          <p:nvSpPr>
            <p:cNvPr id="19484" name="矩形 17"/>
            <p:cNvSpPr>
              <a:spLocks noChangeArrowheads="1"/>
            </p:cNvSpPr>
            <p:nvPr/>
          </p:nvSpPr>
          <p:spPr bwMode="auto">
            <a:xfrm>
              <a:off x="690442" y="3735980"/>
              <a:ext cx="23241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500"/>
                </a:lnSpc>
              </a:pPr>
              <a:r>
                <a:rPr lang="zh-CN" altLang="en-US" sz="1100" dirty="0" smtClean="0">
                  <a:solidFill>
                    <a:srgbClr val="282828"/>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rgbClr val="282828"/>
                </a:solidFill>
                <a:ea typeface="微软雅黑" panose="020B0503020204020204" pitchFamily="34" charset="-122"/>
                <a:sym typeface="Arial" panose="020B0604020202020204" pitchFamily="34" charset="0"/>
              </a:endParaRPr>
            </a:p>
          </p:txBody>
        </p:sp>
      </p:grpSp>
      <p:grpSp>
        <p:nvGrpSpPr>
          <p:cNvPr id="35" name="组合 34"/>
          <p:cNvGrpSpPr/>
          <p:nvPr/>
        </p:nvGrpSpPr>
        <p:grpSpPr>
          <a:xfrm>
            <a:off x="-1" y="107035"/>
            <a:ext cx="2375978" cy="609133"/>
            <a:chOff x="-19488" y="145902"/>
            <a:chExt cx="2375978" cy="609133"/>
          </a:xfrm>
        </p:grpSpPr>
        <p:sp>
          <p:nvSpPr>
            <p:cNvPr id="36" name="矩形 35"/>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7"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盈利模式</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9" name="文本框 38"/>
            <p:cNvSpPr txBox="1"/>
            <p:nvPr/>
          </p:nvSpPr>
          <p:spPr>
            <a:xfrm>
              <a:off x="52235" y="170260"/>
              <a:ext cx="4319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2</a:t>
              </a:r>
              <a:endParaRPr lang="zh-CN" altLang="en-US" sz="3200" dirty="0">
                <a:solidFill>
                  <a:schemeClr val="bg1"/>
                </a:solidFill>
                <a:ea typeface="微软雅黑" panose="020B0503020204020204" pitchFamily="34" charset="-122"/>
                <a:sym typeface="Arial" panose="020B0604020202020204" pitchFamily="34" charset="0"/>
              </a:endParaRPr>
            </a:p>
          </p:txBody>
        </p:sp>
      </p:grpSp>
      <p:grpSp>
        <p:nvGrpSpPr>
          <p:cNvPr id="41" name="组合 40"/>
          <p:cNvGrpSpPr/>
          <p:nvPr/>
        </p:nvGrpSpPr>
        <p:grpSpPr>
          <a:xfrm>
            <a:off x="699294" y="3631612"/>
            <a:ext cx="2324100" cy="925418"/>
            <a:chOff x="690442" y="3479976"/>
            <a:chExt cx="2324100" cy="925418"/>
          </a:xfrm>
        </p:grpSpPr>
        <p:sp>
          <p:nvSpPr>
            <p:cNvPr id="42" name="矩形 50"/>
            <p:cNvSpPr>
              <a:spLocks noChangeArrowheads="1"/>
            </p:cNvSpPr>
            <p:nvPr/>
          </p:nvSpPr>
          <p:spPr bwMode="auto">
            <a:xfrm>
              <a:off x="1148373" y="3479976"/>
              <a:ext cx="13725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a:solidFill>
                    <a:srgbClr val="EB182F"/>
                  </a:solidFill>
                  <a:ea typeface="微软雅黑" panose="020B0503020204020204" pitchFamily="34" charset="-122"/>
                  <a:sym typeface="Arial" panose="020B0604020202020204" pitchFamily="34" charset="0"/>
                </a:rPr>
                <a:t>添加小标题</a:t>
              </a:r>
              <a:endParaRPr lang="zh-CN" altLang="en-US" sz="1600" b="1" dirty="0">
                <a:solidFill>
                  <a:srgbClr val="EB182F"/>
                </a:solidFill>
                <a:ea typeface="微软雅黑" panose="020B0503020204020204" pitchFamily="34" charset="-122"/>
                <a:sym typeface="Arial" panose="020B0604020202020204" pitchFamily="34" charset="0"/>
              </a:endParaRPr>
            </a:p>
          </p:txBody>
        </p:sp>
        <p:sp>
          <p:nvSpPr>
            <p:cNvPr id="43" name="矩形 17"/>
            <p:cNvSpPr>
              <a:spLocks noChangeArrowheads="1"/>
            </p:cNvSpPr>
            <p:nvPr/>
          </p:nvSpPr>
          <p:spPr bwMode="auto">
            <a:xfrm>
              <a:off x="690442" y="3735980"/>
              <a:ext cx="23241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500"/>
                </a:lnSpc>
              </a:pPr>
              <a:r>
                <a:rPr lang="zh-CN" altLang="en-US" sz="1100" dirty="0" smtClean="0">
                  <a:solidFill>
                    <a:srgbClr val="282828"/>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rgbClr val="282828"/>
                </a:solidFill>
                <a:ea typeface="微软雅黑" panose="020B0503020204020204" pitchFamily="34" charset="-122"/>
                <a:sym typeface="Arial" panose="020B0604020202020204" pitchFamily="34" charset="0"/>
              </a:endParaRPr>
            </a:p>
          </p:txBody>
        </p:sp>
      </p:grpSp>
      <p:grpSp>
        <p:nvGrpSpPr>
          <p:cNvPr id="44" name="组合 43"/>
          <p:cNvGrpSpPr/>
          <p:nvPr/>
        </p:nvGrpSpPr>
        <p:grpSpPr>
          <a:xfrm>
            <a:off x="3341365" y="3642081"/>
            <a:ext cx="2324100" cy="914949"/>
            <a:chOff x="690442" y="3490445"/>
            <a:chExt cx="2324100" cy="914949"/>
          </a:xfrm>
        </p:grpSpPr>
        <p:sp>
          <p:nvSpPr>
            <p:cNvPr id="45" name="矩形 50"/>
            <p:cNvSpPr>
              <a:spLocks noChangeArrowheads="1"/>
            </p:cNvSpPr>
            <p:nvPr/>
          </p:nvSpPr>
          <p:spPr bwMode="auto">
            <a:xfrm>
              <a:off x="1359424" y="3490445"/>
              <a:ext cx="1209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rgbClr val="EB182F"/>
                  </a:solidFill>
                  <a:ea typeface="微软雅黑" panose="020B0503020204020204" pitchFamily="34" charset="-122"/>
                  <a:sym typeface="Arial" panose="020B0604020202020204" pitchFamily="34" charset="0"/>
                </a:rPr>
                <a:t>添加</a:t>
              </a:r>
              <a:r>
                <a:rPr lang="zh-CN" altLang="en-US" sz="1600" b="1" dirty="0">
                  <a:solidFill>
                    <a:srgbClr val="EB182F"/>
                  </a:solidFill>
                  <a:ea typeface="微软雅黑" panose="020B0503020204020204" pitchFamily="34" charset="-122"/>
                  <a:sym typeface="Arial" panose="020B0604020202020204" pitchFamily="34" charset="0"/>
                </a:rPr>
                <a:t>小标题</a:t>
              </a:r>
              <a:endParaRPr lang="zh-CN" altLang="en-US" sz="1600" b="1" dirty="0">
                <a:solidFill>
                  <a:srgbClr val="EB182F"/>
                </a:solidFill>
                <a:ea typeface="微软雅黑" panose="020B0503020204020204" pitchFamily="34" charset="-122"/>
                <a:sym typeface="Arial" panose="020B0604020202020204" pitchFamily="34" charset="0"/>
              </a:endParaRPr>
            </a:p>
          </p:txBody>
        </p:sp>
        <p:sp>
          <p:nvSpPr>
            <p:cNvPr id="46" name="矩形 17"/>
            <p:cNvSpPr>
              <a:spLocks noChangeArrowheads="1"/>
            </p:cNvSpPr>
            <p:nvPr/>
          </p:nvSpPr>
          <p:spPr bwMode="auto">
            <a:xfrm>
              <a:off x="690442" y="3735980"/>
              <a:ext cx="23241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500"/>
                </a:lnSpc>
              </a:pPr>
              <a:r>
                <a:rPr lang="zh-CN" altLang="en-US" sz="1100" dirty="0" smtClean="0">
                  <a:solidFill>
                    <a:srgbClr val="282828"/>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rgbClr val="282828"/>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Click="0" advTm="1000">
        <p14:reveal/>
      </p:transition>
    </mc:Choice>
    <mc:Fallback>
      <p:transition spd="slow" advClick="0" advTm="1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54" hidden="1"/>
          <p:cNvSpPr>
            <a:spLocks noChangeArrowheads="1"/>
          </p:cNvSpPr>
          <p:nvPr/>
        </p:nvSpPr>
        <p:spPr bwMode="auto">
          <a:xfrm>
            <a:off x="0" y="1455738"/>
            <a:ext cx="9144000" cy="1908175"/>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22533" name="Group 5"/>
          <p:cNvGrpSpPr/>
          <p:nvPr/>
        </p:nvGrpSpPr>
        <p:grpSpPr bwMode="auto">
          <a:xfrm>
            <a:off x="6933627" y="499490"/>
            <a:ext cx="2210373" cy="4420746"/>
            <a:chOff x="335933" y="335932"/>
            <a:chExt cx="2210082" cy="4420164"/>
          </a:xfrm>
          <a:solidFill>
            <a:srgbClr val="EB182F"/>
          </a:solidFill>
        </p:grpSpPr>
        <p:sp>
          <p:nvSpPr>
            <p:cNvPr id="22535" name="椭圆 3"/>
            <p:cNvSpPr>
              <a:spLocks noChangeArrowheads="1"/>
            </p:cNvSpPr>
            <p:nvPr/>
          </p:nvSpPr>
          <p:spPr bwMode="auto">
            <a:xfrm rot="16200000">
              <a:off x="-769108" y="1440973"/>
              <a:ext cx="4420164" cy="2210082"/>
            </a:xfrm>
            <a:custGeom>
              <a:avLst/>
              <a:gdLst>
                <a:gd name="T0" fmla="*/ 0 w 2808312"/>
                <a:gd name="T1" fmla="*/ 0 h 1404156"/>
                <a:gd name="T2" fmla="*/ 2808312 w 2808312"/>
                <a:gd name="T3" fmla="*/ 1404156 h 1404156"/>
              </a:gdLst>
              <a:ahLst/>
              <a:cxnLst/>
              <a:rect l="T0" t="T1" r="T2" b="T3"/>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2537" name="椭圆 3"/>
            <p:cNvSpPr>
              <a:spLocks noChangeAspect="1" noChangeArrowheads="1"/>
            </p:cNvSpPr>
            <p:nvPr/>
          </p:nvSpPr>
          <p:spPr bwMode="auto">
            <a:xfrm rot="16200000">
              <a:off x="-138731" y="1651099"/>
              <a:ext cx="3579659" cy="1789830"/>
            </a:xfrm>
            <a:custGeom>
              <a:avLst/>
              <a:gdLst>
                <a:gd name="T0" fmla="*/ 0 w 2808312"/>
                <a:gd name="T1" fmla="*/ 0 h 1404156"/>
                <a:gd name="T2" fmla="*/ 2808312 w 2808312"/>
                <a:gd name="T3" fmla="*/ 1404156 h 1404156"/>
              </a:gdLst>
              <a:ahLst/>
              <a:cxnLst/>
              <a:rect l="T0" t="T1" r="T2" b="T3"/>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2539" name="椭圆 3"/>
            <p:cNvSpPr>
              <a:spLocks noChangeAspect="1" noChangeArrowheads="1"/>
            </p:cNvSpPr>
            <p:nvPr/>
          </p:nvSpPr>
          <p:spPr bwMode="auto">
            <a:xfrm rot="16200000">
              <a:off x="532457" y="1874828"/>
              <a:ext cx="2684744" cy="1342372"/>
            </a:xfrm>
            <a:custGeom>
              <a:avLst/>
              <a:gdLst>
                <a:gd name="T0" fmla="*/ 0 w 2808312"/>
                <a:gd name="T1" fmla="*/ 0 h 1404156"/>
                <a:gd name="T2" fmla="*/ 2808312 w 2808312"/>
                <a:gd name="T3" fmla="*/ 1404156 h 1404156"/>
              </a:gdLst>
              <a:ahLst/>
              <a:cxnLst/>
              <a:rect l="T0" t="T1" r="T2" b="T3"/>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2541" name="椭圆 3"/>
            <p:cNvSpPr>
              <a:spLocks noChangeAspect="1" noChangeArrowheads="1"/>
            </p:cNvSpPr>
            <p:nvPr/>
          </p:nvSpPr>
          <p:spPr bwMode="auto">
            <a:xfrm rot="16200000">
              <a:off x="1190303" y="2095083"/>
              <a:ext cx="1803717" cy="901859"/>
            </a:xfrm>
            <a:custGeom>
              <a:avLst/>
              <a:gdLst>
                <a:gd name="T0" fmla="*/ 0 w 2808312"/>
                <a:gd name="T1" fmla="*/ 0 h 1404156"/>
                <a:gd name="T2" fmla="*/ 2808312 w 2808312"/>
                <a:gd name="T3" fmla="*/ 1404156 h 1404156"/>
              </a:gdLst>
              <a:ahLst/>
              <a:cxnLst/>
              <a:rect l="T0" t="T1" r="T2" b="T3"/>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22543" name="Group 15"/>
          <p:cNvGrpSpPr/>
          <p:nvPr/>
        </p:nvGrpSpPr>
        <p:grpSpPr bwMode="auto">
          <a:xfrm>
            <a:off x="1331913" y="1276350"/>
            <a:ext cx="4032250" cy="718935"/>
            <a:chOff x="0" y="0"/>
            <a:chExt cx="4032448" cy="718998"/>
          </a:xfrm>
        </p:grpSpPr>
        <p:sp>
          <p:nvSpPr>
            <p:cNvPr id="22544" name="矩形 69"/>
            <p:cNvSpPr>
              <a:spLocks noChangeArrowheads="1"/>
            </p:cNvSpPr>
            <p:nvPr/>
          </p:nvSpPr>
          <p:spPr bwMode="auto">
            <a:xfrm>
              <a:off x="0" y="0"/>
              <a:ext cx="1904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rgbClr val="282828"/>
                  </a:solidFill>
                  <a:ea typeface="微软雅黑" panose="020B0503020204020204" pitchFamily="34" charset="-122"/>
                  <a:sym typeface="Arial" panose="020B0604020202020204" pitchFamily="34" charset="0"/>
                </a:rPr>
                <a:t>65%</a:t>
              </a:r>
              <a:endParaRPr lang="en-US" altLang="zh-CN" sz="1400" b="1">
                <a:solidFill>
                  <a:srgbClr val="282828"/>
                </a:solidFill>
                <a:ea typeface="微软雅黑" panose="020B0503020204020204" pitchFamily="34" charset="-122"/>
                <a:sym typeface="Arial" panose="020B0604020202020204" pitchFamily="34" charset="0"/>
              </a:endParaRPr>
            </a:p>
          </p:txBody>
        </p:sp>
        <p:sp>
          <p:nvSpPr>
            <p:cNvPr id="22545" name="矩形 70"/>
            <p:cNvSpPr>
              <a:spLocks noChangeArrowheads="1"/>
            </p:cNvSpPr>
            <p:nvPr/>
          </p:nvSpPr>
          <p:spPr bwMode="auto">
            <a:xfrm>
              <a:off x="1" y="241902"/>
              <a:ext cx="4032447" cy="47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100" dirty="0" smtClean="0">
                  <a:solidFill>
                    <a:schemeClr val="bg1"/>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chemeClr val="bg1"/>
                </a:solidFill>
                <a:ea typeface="微软雅黑" panose="020B0503020204020204" pitchFamily="34" charset="-122"/>
                <a:sym typeface="Arial" panose="020B0604020202020204" pitchFamily="34" charset="0"/>
              </a:endParaRPr>
            </a:p>
          </p:txBody>
        </p:sp>
      </p:grpSp>
      <p:grpSp>
        <p:nvGrpSpPr>
          <p:cNvPr id="22546" name="Group 18"/>
          <p:cNvGrpSpPr/>
          <p:nvPr/>
        </p:nvGrpSpPr>
        <p:grpSpPr bwMode="auto">
          <a:xfrm>
            <a:off x="935038" y="1349375"/>
            <a:ext cx="396875" cy="576263"/>
            <a:chOff x="0" y="0"/>
            <a:chExt cx="396000" cy="576000"/>
          </a:xfrm>
          <a:solidFill>
            <a:schemeClr val="bg1">
              <a:lumMod val="50000"/>
            </a:schemeClr>
          </a:solidFill>
        </p:grpSpPr>
        <p:sp>
          <p:nvSpPr>
            <p:cNvPr id="22547" name="矩形 9"/>
            <p:cNvSpPr>
              <a:spLocks noChangeArrowheads="1"/>
            </p:cNvSpPr>
            <p:nvPr/>
          </p:nvSpPr>
          <p:spPr bwMode="auto">
            <a:xfrm>
              <a:off x="0" y="0"/>
              <a:ext cx="396000" cy="576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2548" name="TextBox 11"/>
            <p:cNvSpPr>
              <a:spLocks noChangeArrowheads="1"/>
            </p:cNvSpPr>
            <p:nvPr/>
          </p:nvSpPr>
          <p:spPr bwMode="auto">
            <a:xfrm>
              <a:off x="26077" y="57167"/>
              <a:ext cx="365806"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FFFF"/>
                  </a:solidFill>
                  <a:ea typeface="微软雅黑" panose="020B0503020204020204" pitchFamily="34" charset="-122"/>
                  <a:sym typeface="Arial" panose="020B0604020202020204" pitchFamily="34" charset="0"/>
                </a:rPr>
                <a:t>1</a:t>
              </a:r>
              <a:endParaRPr lang="zh-CN" altLang="en-US" sz="2400">
                <a:solidFill>
                  <a:srgbClr val="FFFFFF"/>
                </a:solidFill>
                <a:ea typeface="微软雅黑" panose="020B0503020204020204" pitchFamily="34" charset="-122"/>
                <a:sym typeface="Arial" panose="020B0604020202020204" pitchFamily="34" charset="0"/>
              </a:endParaRPr>
            </a:p>
          </p:txBody>
        </p:sp>
      </p:grpSp>
      <p:grpSp>
        <p:nvGrpSpPr>
          <p:cNvPr id="22549" name="Group 21"/>
          <p:cNvGrpSpPr/>
          <p:nvPr/>
        </p:nvGrpSpPr>
        <p:grpSpPr bwMode="auto">
          <a:xfrm>
            <a:off x="1331913" y="2058988"/>
            <a:ext cx="4032250" cy="718936"/>
            <a:chOff x="0" y="0"/>
            <a:chExt cx="4032448" cy="719000"/>
          </a:xfrm>
        </p:grpSpPr>
        <p:sp>
          <p:nvSpPr>
            <p:cNvPr id="22550" name="矩形 73"/>
            <p:cNvSpPr>
              <a:spLocks noChangeArrowheads="1"/>
            </p:cNvSpPr>
            <p:nvPr/>
          </p:nvSpPr>
          <p:spPr bwMode="auto">
            <a:xfrm>
              <a:off x="0" y="0"/>
              <a:ext cx="1904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dirty="0">
                  <a:solidFill>
                    <a:srgbClr val="BE3144"/>
                  </a:solidFill>
                  <a:ea typeface="微软雅黑" panose="020B0503020204020204" pitchFamily="34" charset="-122"/>
                  <a:sym typeface="Arial" panose="020B0604020202020204" pitchFamily="34" charset="0"/>
                </a:rPr>
                <a:t>91%</a:t>
              </a:r>
              <a:endParaRPr lang="en-US" altLang="zh-CN" sz="1400" b="1" dirty="0">
                <a:solidFill>
                  <a:srgbClr val="BE3144"/>
                </a:solidFill>
                <a:ea typeface="微软雅黑" panose="020B0503020204020204" pitchFamily="34" charset="-122"/>
                <a:sym typeface="Arial" panose="020B0604020202020204" pitchFamily="34" charset="0"/>
              </a:endParaRPr>
            </a:p>
          </p:txBody>
        </p:sp>
        <p:sp>
          <p:nvSpPr>
            <p:cNvPr id="22551" name="矩形 74"/>
            <p:cNvSpPr>
              <a:spLocks noChangeArrowheads="1"/>
            </p:cNvSpPr>
            <p:nvPr/>
          </p:nvSpPr>
          <p:spPr bwMode="auto">
            <a:xfrm>
              <a:off x="1" y="241902"/>
              <a:ext cx="4032447" cy="4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100" dirty="0" smtClean="0">
                  <a:solidFill>
                    <a:schemeClr val="bg1"/>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chemeClr val="bg1"/>
                </a:solidFill>
                <a:ea typeface="微软雅黑" panose="020B0503020204020204" pitchFamily="34" charset="-122"/>
                <a:sym typeface="Arial" panose="020B0604020202020204" pitchFamily="34" charset="0"/>
              </a:endParaRPr>
            </a:p>
          </p:txBody>
        </p:sp>
      </p:grpSp>
      <p:grpSp>
        <p:nvGrpSpPr>
          <p:cNvPr id="22552" name="Group 24"/>
          <p:cNvGrpSpPr/>
          <p:nvPr/>
        </p:nvGrpSpPr>
        <p:grpSpPr bwMode="auto">
          <a:xfrm>
            <a:off x="935038" y="2133600"/>
            <a:ext cx="396875" cy="576263"/>
            <a:chOff x="0" y="0"/>
            <a:chExt cx="396000" cy="576000"/>
          </a:xfrm>
          <a:solidFill>
            <a:srgbClr val="EB182F"/>
          </a:solidFill>
        </p:grpSpPr>
        <p:sp>
          <p:nvSpPr>
            <p:cNvPr id="22553" name="矩形 75"/>
            <p:cNvSpPr>
              <a:spLocks noChangeArrowheads="1"/>
            </p:cNvSpPr>
            <p:nvPr/>
          </p:nvSpPr>
          <p:spPr bwMode="auto">
            <a:xfrm>
              <a:off x="0" y="0"/>
              <a:ext cx="396000" cy="576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2554" name="TextBox 76"/>
            <p:cNvSpPr>
              <a:spLocks noChangeArrowheads="1"/>
            </p:cNvSpPr>
            <p:nvPr/>
          </p:nvSpPr>
          <p:spPr bwMode="auto">
            <a:xfrm>
              <a:off x="26077" y="57167"/>
              <a:ext cx="365806"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FFFF"/>
                  </a:solidFill>
                  <a:ea typeface="微软雅黑" panose="020B0503020204020204" pitchFamily="34" charset="-122"/>
                  <a:sym typeface="Arial" panose="020B0604020202020204" pitchFamily="34" charset="0"/>
                </a:rPr>
                <a:t>2</a:t>
              </a:r>
              <a:endParaRPr lang="zh-CN" altLang="en-US" sz="2400">
                <a:solidFill>
                  <a:srgbClr val="FFFFFF"/>
                </a:solidFill>
                <a:ea typeface="微软雅黑" panose="020B0503020204020204" pitchFamily="34" charset="-122"/>
                <a:sym typeface="Arial" panose="020B0604020202020204" pitchFamily="34" charset="0"/>
              </a:endParaRPr>
            </a:p>
          </p:txBody>
        </p:sp>
      </p:grpSp>
      <p:grpSp>
        <p:nvGrpSpPr>
          <p:cNvPr id="22555" name="Group 27"/>
          <p:cNvGrpSpPr/>
          <p:nvPr/>
        </p:nvGrpSpPr>
        <p:grpSpPr bwMode="auto">
          <a:xfrm>
            <a:off x="1331913" y="2843213"/>
            <a:ext cx="4032250" cy="718935"/>
            <a:chOff x="0" y="0"/>
            <a:chExt cx="4032448" cy="718998"/>
          </a:xfrm>
        </p:grpSpPr>
        <p:sp>
          <p:nvSpPr>
            <p:cNvPr id="22556" name="矩形 78"/>
            <p:cNvSpPr>
              <a:spLocks noChangeArrowheads="1"/>
            </p:cNvSpPr>
            <p:nvPr/>
          </p:nvSpPr>
          <p:spPr bwMode="auto">
            <a:xfrm>
              <a:off x="0" y="0"/>
              <a:ext cx="190456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a:solidFill>
                    <a:srgbClr val="282828"/>
                  </a:solidFill>
                  <a:ea typeface="微软雅黑" panose="020B0503020204020204" pitchFamily="34" charset="-122"/>
                  <a:sym typeface="Arial" panose="020B0604020202020204" pitchFamily="34" charset="0"/>
                </a:rPr>
                <a:t>54%</a:t>
              </a:r>
              <a:endParaRPr lang="en-US" altLang="zh-CN" sz="1400" b="1">
                <a:solidFill>
                  <a:srgbClr val="282828"/>
                </a:solidFill>
                <a:ea typeface="微软雅黑" panose="020B0503020204020204" pitchFamily="34" charset="-122"/>
                <a:sym typeface="Arial" panose="020B0604020202020204" pitchFamily="34" charset="0"/>
              </a:endParaRPr>
            </a:p>
          </p:txBody>
        </p:sp>
        <p:sp>
          <p:nvSpPr>
            <p:cNvPr id="22557" name="矩形 79"/>
            <p:cNvSpPr>
              <a:spLocks noChangeArrowheads="1"/>
            </p:cNvSpPr>
            <p:nvPr/>
          </p:nvSpPr>
          <p:spPr bwMode="auto">
            <a:xfrm>
              <a:off x="1" y="241902"/>
              <a:ext cx="4032447" cy="47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100" dirty="0" smtClean="0">
                  <a:solidFill>
                    <a:schemeClr val="bg1"/>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chemeClr val="bg1"/>
                </a:solidFill>
                <a:ea typeface="微软雅黑" panose="020B0503020204020204" pitchFamily="34" charset="-122"/>
                <a:sym typeface="Arial" panose="020B0604020202020204" pitchFamily="34" charset="0"/>
              </a:endParaRPr>
            </a:p>
          </p:txBody>
        </p:sp>
      </p:grpSp>
      <p:grpSp>
        <p:nvGrpSpPr>
          <p:cNvPr id="22558" name="Group 30"/>
          <p:cNvGrpSpPr/>
          <p:nvPr/>
        </p:nvGrpSpPr>
        <p:grpSpPr bwMode="auto">
          <a:xfrm>
            <a:off x="935038" y="2917825"/>
            <a:ext cx="396875" cy="576263"/>
            <a:chOff x="0" y="0"/>
            <a:chExt cx="396000" cy="576000"/>
          </a:xfrm>
        </p:grpSpPr>
        <p:sp>
          <p:nvSpPr>
            <p:cNvPr id="22559" name="矩形 80"/>
            <p:cNvSpPr>
              <a:spLocks noChangeArrowheads="1"/>
            </p:cNvSpPr>
            <p:nvPr/>
          </p:nvSpPr>
          <p:spPr bwMode="auto">
            <a:xfrm>
              <a:off x="0" y="0"/>
              <a:ext cx="396000" cy="576000"/>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2560" name="TextBox 81"/>
            <p:cNvSpPr>
              <a:spLocks noChangeArrowheads="1"/>
            </p:cNvSpPr>
            <p:nvPr/>
          </p:nvSpPr>
          <p:spPr bwMode="auto">
            <a:xfrm>
              <a:off x="26077" y="57167"/>
              <a:ext cx="365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FFFF"/>
                  </a:solidFill>
                  <a:ea typeface="微软雅黑" panose="020B0503020204020204" pitchFamily="34" charset="-122"/>
                  <a:sym typeface="Arial" panose="020B0604020202020204" pitchFamily="34" charset="0"/>
                </a:rPr>
                <a:t>3</a:t>
              </a:r>
              <a:endParaRPr lang="zh-CN" altLang="en-US" sz="2400">
                <a:solidFill>
                  <a:srgbClr val="FFFFFF"/>
                </a:solidFill>
                <a:ea typeface="微软雅黑" panose="020B0503020204020204" pitchFamily="34" charset="-122"/>
                <a:sym typeface="Arial" panose="020B0604020202020204" pitchFamily="34" charset="0"/>
              </a:endParaRPr>
            </a:p>
          </p:txBody>
        </p:sp>
      </p:grpSp>
      <p:grpSp>
        <p:nvGrpSpPr>
          <p:cNvPr id="22561" name="Group 33"/>
          <p:cNvGrpSpPr/>
          <p:nvPr/>
        </p:nvGrpSpPr>
        <p:grpSpPr bwMode="auto">
          <a:xfrm>
            <a:off x="1331913" y="3627438"/>
            <a:ext cx="4032250" cy="718935"/>
            <a:chOff x="0" y="0"/>
            <a:chExt cx="4032448" cy="718999"/>
          </a:xfrm>
        </p:grpSpPr>
        <p:sp>
          <p:nvSpPr>
            <p:cNvPr id="22562" name="矩形 83"/>
            <p:cNvSpPr>
              <a:spLocks noChangeArrowheads="1"/>
            </p:cNvSpPr>
            <p:nvPr/>
          </p:nvSpPr>
          <p:spPr bwMode="auto">
            <a:xfrm>
              <a:off x="0" y="0"/>
              <a:ext cx="1904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b="1" dirty="0">
                  <a:solidFill>
                    <a:srgbClr val="BE3144"/>
                  </a:solidFill>
                  <a:ea typeface="微软雅黑" panose="020B0503020204020204" pitchFamily="34" charset="-122"/>
                  <a:sym typeface="Arial" panose="020B0604020202020204" pitchFamily="34" charset="0"/>
                </a:rPr>
                <a:t>48%</a:t>
              </a:r>
              <a:endParaRPr lang="en-US" altLang="zh-CN" sz="1400" b="1" dirty="0">
                <a:solidFill>
                  <a:srgbClr val="BE3144"/>
                </a:solidFill>
                <a:ea typeface="微软雅黑" panose="020B0503020204020204" pitchFamily="34" charset="-122"/>
                <a:sym typeface="Arial" panose="020B0604020202020204" pitchFamily="34" charset="0"/>
              </a:endParaRPr>
            </a:p>
          </p:txBody>
        </p:sp>
        <p:sp>
          <p:nvSpPr>
            <p:cNvPr id="22563" name="矩形 84"/>
            <p:cNvSpPr>
              <a:spLocks noChangeArrowheads="1"/>
            </p:cNvSpPr>
            <p:nvPr/>
          </p:nvSpPr>
          <p:spPr bwMode="auto">
            <a:xfrm>
              <a:off x="1" y="241902"/>
              <a:ext cx="4032447" cy="4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100" dirty="0" smtClean="0">
                  <a:solidFill>
                    <a:schemeClr val="bg1"/>
                  </a:solidFill>
                  <a:ea typeface="微软雅黑" panose="020B0503020204020204" pitchFamily="34" charset="-122"/>
                  <a:sym typeface="Arial" panose="020B0604020202020204" pitchFamily="34" charset="0"/>
                </a:rPr>
                <a:t>在此输入内容在此输入内容在此输入内容在此输入内容在此输入内容在此输入内容</a:t>
              </a:r>
              <a:endParaRPr lang="zh-CN" altLang="en-US" sz="1100" dirty="0" smtClean="0">
                <a:solidFill>
                  <a:schemeClr val="bg1"/>
                </a:solidFill>
                <a:ea typeface="微软雅黑" panose="020B0503020204020204" pitchFamily="34" charset="-122"/>
                <a:sym typeface="Arial" panose="020B0604020202020204" pitchFamily="34" charset="0"/>
              </a:endParaRPr>
            </a:p>
          </p:txBody>
        </p:sp>
      </p:grpSp>
      <p:grpSp>
        <p:nvGrpSpPr>
          <p:cNvPr id="22564" name="Group 36"/>
          <p:cNvGrpSpPr/>
          <p:nvPr/>
        </p:nvGrpSpPr>
        <p:grpSpPr bwMode="auto">
          <a:xfrm>
            <a:off x="935038" y="3702050"/>
            <a:ext cx="396875" cy="576263"/>
            <a:chOff x="0" y="0"/>
            <a:chExt cx="396000" cy="576000"/>
          </a:xfrm>
          <a:solidFill>
            <a:srgbClr val="EB182F"/>
          </a:solidFill>
        </p:grpSpPr>
        <p:sp>
          <p:nvSpPr>
            <p:cNvPr id="22565" name="矩形 85"/>
            <p:cNvSpPr>
              <a:spLocks noChangeArrowheads="1"/>
            </p:cNvSpPr>
            <p:nvPr/>
          </p:nvSpPr>
          <p:spPr bwMode="auto">
            <a:xfrm>
              <a:off x="0" y="0"/>
              <a:ext cx="396000" cy="576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2566" name="TextBox 86"/>
            <p:cNvSpPr>
              <a:spLocks noChangeArrowheads="1"/>
            </p:cNvSpPr>
            <p:nvPr/>
          </p:nvSpPr>
          <p:spPr bwMode="auto">
            <a:xfrm>
              <a:off x="26077" y="57167"/>
              <a:ext cx="365806"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FFFFFF"/>
                  </a:solidFill>
                  <a:ea typeface="微软雅黑" panose="020B0503020204020204" pitchFamily="34" charset="-122"/>
                  <a:sym typeface="Arial" panose="020B0604020202020204" pitchFamily="34" charset="0"/>
                </a:rPr>
                <a:t>4</a:t>
              </a:r>
              <a:endParaRPr lang="zh-CN" altLang="en-US" sz="2400">
                <a:solidFill>
                  <a:srgbClr val="FFFFFF"/>
                </a:solidFill>
                <a:ea typeface="微软雅黑" panose="020B0503020204020204" pitchFamily="34" charset="-122"/>
                <a:sym typeface="Arial" panose="020B0604020202020204" pitchFamily="34" charset="0"/>
              </a:endParaRPr>
            </a:p>
          </p:txBody>
        </p:sp>
      </p:grpSp>
      <p:grpSp>
        <p:nvGrpSpPr>
          <p:cNvPr id="34" name="组合 33"/>
          <p:cNvGrpSpPr/>
          <p:nvPr/>
        </p:nvGrpSpPr>
        <p:grpSpPr>
          <a:xfrm>
            <a:off x="-1" y="107035"/>
            <a:ext cx="2375978" cy="609133"/>
            <a:chOff x="-19488" y="145902"/>
            <a:chExt cx="2375978" cy="609133"/>
          </a:xfrm>
        </p:grpSpPr>
        <p:sp>
          <p:nvSpPr>
            <p:cNvPr id="35" name="矩形 34"/>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6"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盈利模式分析</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8" name="文本框 37"/>
            <p:cNvSpPr txBox="1"/>
            <p:nvPr/>
          </p:nvSpPr>
          <p:spPr>
            <a:xfrm>
              <a:off x="52235" y="170260"/>
              <a:ext cx="504056"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3</a:t>
              </a:r>
              <a:endParaRPr lang="zh-CN" altLang="en-US" sz="3200" dirty="0">
                <a:solidFill>
                  <a:schemeClr val="bg1"/>
                </a:solidFill>
                <a:ea typeface="微软雅黑" panose="020B0503020204020204" pitchFamily="34" charset="-122"/>
                <a:sym typeface="Arial" panose="020B0604020202020204" pitchFamily="34" charset="0"/>
              </a:endParaRPr>
            </a:p>
          </p:txBody>
        </p:sp>
      </p:grpSp>
    </p:spTree>
  </p:cSld>
  <p:clrMapOvr>
    <a:masterClrMapping/>
  </p:clrMapOvr>
  <p:transition spd="slow" advClick="0" advTm="1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945" y="0"/>
            <a:ext cx="9158945" cy="5143500"/>
            <a:chOff x="-14945" y="0"/>
            <a:chExt cx="9158945" cy="5143500"/>
          </a:xfrm>
        </p:grpSpPr>
        <p:sp>
          <p:nvSpPr>
            <p:cNvPr id="2" name="矩形 1"/>
            <p:cNvSpPr/>
            <p:nvPr/>
          </p:nvSpPr>
          <p:spPr bwMode="auto">
            <a:xfrm>
              <a:off x="4341040" y="0"/>
              <a:ext cx="480296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nvGrpSpPr>
            <p:cNvPr id="6" name="组合 5"/>
            <p:cNvGrpSpPr/>
            <p:nvPr/>
          </p:nvGrpSpPr>
          <p:grpSpPr>
            <a:xfrm>
              <a:off x="-14945" y="0"/>
              <a:ext cx="4511086" cy="5143500"/>
              <a:chOff x="-14945" y="0"/>
              <a:chExt cx="4511086" cy="5143500"/>
            </a:xfrm>
          </p:grpSpPr>
          <p:sp>
            <p:nvSpPr>
              <p:cNvPr id="6146" name="矩形 14"/>
              <p:cNvSpPr>
                <a:spLocks noChangeArrowheads="1"/>
              </p:cNvSpPr>
              <p:nvPr/>
            </p:nvSpPr>
            <p:spPr bwMode="auto">
              <a:xfrm>
                <a:off x="-14945" y="0"/>
                <a:ext cx="4355985"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5" name="等腰三角形 4"/>
              <p:cNvSpPr/>
              <p:nvPr/>
            </p:nvSpPr>
            <p:spPr bwMode="auto">
              <a:xfrm rot="16200000">
                <a:off x="3892910" y="2268633"/>
                <a:ext cx="600228" cy="606234"/>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grpSp>
      <p:grpSp>
        <p:nvGrpSpPr>
          <p:cNvPr id="6147" name="Group 3"/>
          <p:cNvGrpSpPr/>
          <p:nvPr/>
        </p:nvGrpSpPr>
        <p:grpSpPr bwMode="auto">
          <a:xfrm flipH="1">
            <a:off x="0" y="0"/>
            <a:ext cx="5003800" cy="5143500"/>
            <a:chOff x="0" y="0"/>
            <a:chExt cx="5004049" cy="5143500"/>
          </a:xfrm>
        </p:grpSpPr>
        <p:sp>
          <p:nvSpPr>
            <p:cNvPr id="6148" name="直接连接符 34"/>
            <p:cNvSpPr>
              <a:spLocks noChangeShapeType="1"/>
            </p:cNvSpPr>
            <p:nvPr/>
          </p:nvSpPr>
          <p:spPr bwMode="auto">
            <a:xfrm flipH="1">
              <a:off x="2425903" y="3824346"/>
              <a:ext cx="2578144" cy="1319154"/>
            </a:xfrm>
            <a:prstGeom prst="line">
              <a:avLst/>
            </a:prstGeom>
            <a:noFill/>
            <a:ln w="9525" cap="flat" cmpd="sng">
              <a:solidFill>
                <a:srgbClr val="FFFFFF">
                  <a:alpha val="28999"/>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6149" name="直接连接符 35"/>
            <p:cNvSpPr>
              <a:spLocks noChangeShapeType="1"/>
            </p:cNvSpPr>
            <p:nvPr/>
          </p:nvSpPr>
          <p:spPr bwMode="auto">
            <a:xfrm flipH="1" flipV="1">
              <a:off x="0" y="627534"/>
              <a:ext cx="5004049" cy="3960440"/>
            </a:xfrm>
            <a:prstGeom prst="line">
              <a:avLst/>
            </a:prstGeom>
            <a:noFill/>
            <a:ln w="9525" cap="flat" cmpd="sng">
              <a:solidFill>
                <a:srgbClr val="FFFFFF">
                  <a:alpha val="28999"/>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6150" name="直接连接符 36"/>
            <p:cNvSpPr>
              <a:spLocks noChangeShapeType="1"/>
            </p:cNvSpPr>
            <p:nvPr/>
          </p:nvSpPr>
          <p:spPr bwMode="auto">
            <a:xfrm flipH="1">
              <a:off x="4248472" y="3013090"/>
              <a:ext cx="755575" cy="2130410"/>
            </a:xfrm>
            <a:prstGeom prst="line">
              <a:avLst/>
            </a:prstGeom>
            <a:noFill/>
            <a:ln w="9525" cap="flat" cmpd="sng">
              <a:solidFill>
                <a:srgbClr val="FFFFFF">
                  <a:alpha val="28999"/>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6151" name="直接连接符 38"/>
            <p:cNvSpPr>
              <a:spLocks noChangeShapeType="1"/>
            </p:cNvSpPr>
            <p:nvPr/>
          </p:nvSpPr>
          <p:spPr bwMode="auto">
            <a:xfrm>
              <a:off x="2608837" y="0"/>
              <a:ext cx="1495619" cy="5092030"/>
            </a:xfrm>
            <a:prstGeom prst="line">
              <a:avLst/>
            </a:prstGeom>
            <a:noFill/>
            <a:ln w="9525" cap="flat" cmpd="sng">
              <a:solidFill>
                <a:srgbClr val="FFFFFF">
                  <a:alpha val="28999"/>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6152" name="直接连接符 39"/>
            <p:cNvSpPr>
              <a:spLocks noChangeShapeType="1"/>
            </p:cNvSpPr>
            <p:nvPr/>
          </p:nvSpPr>
          <p:spPr bwMode="auto">
            <a:xfrm flipH="1">
              <a:off x="3168352" y="2571750"/>
              <a:ext cx="1835697" cy="2571750"/>
            </a:xfrm>
            <a:prstGeom prst="line">
              <a:avLst/>
            </a:prstGeom>
            <a:noFill/>
            <a:ln w="9525" cap="flat" cmpd="sng">
              <a:solidFill>
                <a:srgbClr val="FFFFFF">
                  <a:alpha val="28999"/>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grpSp>
      <p:sp>
        <p:nvSpPr>
          <p:cNvPr id="6153" name="矩形 16"/>
          <p:cNvSpPr>
            <a:spLocks noChangeArrowheads="1"/>
          </p:cNvSpPr>
          <p:nvPr/>
        </p:nvSpPr>
        <p:spPr bwMode="auto">
          <a:xfrm>
            <a:off x="474089" y="1976922"/>
            <a:ext cx="300274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000" dirty="0" smtClean="0">
                <a:solidFill>
                  <a:schemeClr val="bg1"/>
                </a:solidFill>
                <a:ea typeface="微软雅黑" panose="020B0503020204020204" pitchFamily="34" charset="-122"/>
                <a:sym typeface="Arial" panose="020B0604020202020204" pitchFamily="34" charset="0"/>
              </a:rPr>
              <a:t>目录</a:t>
            </a:r>
            <a:endParaRPr lang="en-US" altLang="zh-CN" sz="4000" dirty="0" smtClean="0">
              <a:solidFill>
                <a:schemeClr val="bg1"/>
              </a:solidFill>
              <a:ea typeface="微软雅黑" panose="020B0503020204020204" pitchFamily="34" charset="-122"/>
              <a:sym typeface="Arial" panose="020B0604020202020204" pitchFamily="34" charset="0"/>
            </a:endParaRPr>
          </a:p>
          <a:p>
            <a:pPr algn="ctr"/>
            <a:r>
              <a:rPr lang="en-US" altLang="zh-CN" sz="4000" dirty="0" smtClean="0">
                <a:solidFill>
                  <a:schemeClr val="bg1"/>
                </a:solidFill>
                <a:ea typeface="微软雅黑" panose="020B0503020204020204" pitchFamily="34" charset="-122"/>
                <a:sym typeface="Arial" panose="020B0604020202020204" pitchFamily="34" charset="0"/>
              </a:rPr>
              <a:t>CONTENTS</a:t>
            </a:r>
            <a:endParaRPr lang="zh-CN" altLang="en-US" sz="4000" dirty="0">
              <a:solidFill>
                <a:schemeClr val="bg1"/>
              </a:solidFill>
              <a:ea typeface="微软雅黑" panose="020B0503020204020204" pitchFamily="34" charset="-122"/>
              <a:sym typeface="Arial" panose="020B0604020202020204" pitchFamily="34" charset="0"/>
            </a:endParaRPr>
          </a:p>
        </p:txBody>
      </p:sp>
      <p:sp>
        <p:nvSpPr>
          <p:cNvPr id="3" name="文本框 2"/>
          <p:cNvSpPr txBox="1"/>
          <p:nvPr/>
        </p:nvSpPr>
        <p:spPr>
          <a:xfrm>
            <a:off x="5700225" y="555610"/>
            <a:ext cx="2808195" cy="523220"/>
          </a:xfrm>
          <a:prstGeom prst="rect">
            <a:avLst/>
          </a:prstGeom>
          <a:noFill/>
        </p:spPr>
        <p:txBody>
          <a:bodyPr wrap="square" rtlCol="0">
            <a:spAutoFit/>
          </a:bodyPr>
          <a:lstStyle/>
          <a:p>
            <a:r>
              <a:rPr lang="zh-CN" altLang="en-US" sz="2800" b="1" dirty="0">
                <a:solidFill>
                  <a:srgbClr val="EB182F"/>
                </a:solidFill>
                <a:ea typeface="微软雅黑" panose="020B0503020204020204" pitchFamily="34" charset="-122"/>
                <a:sym typeface="Arial" panose="020B0604020202020204" pitchFamily="34" charset="0"/>
              </a:rPr>
              <a:t>关于我们</a:t>
            </a:r>
            <a:endParaRPr lang="zh-CN" altLang="en-US" sz="2800" b="1" dirty="0">
              <a:solidFill>
                <a:srgbClr val="EB182F"/>
              </a:solidFill>
              <a:ea typeface="微软雅黑" panose="020B0503020204020204" pitchFamily="34" charset="-122"/>
              <a:sym typeface="Arial" panose="020B0604020202020204" pitchFamily="34" charset="0"/>
            </a:endParaRPr>
          </a:p>
        </p:txBody>
      </p:sp>
      <p:sp>
        <p:nvSpPr>
          <p:cNvPr id="44" name="文本框 43"/>
          <p:cNvSpPr txBox="1"/>
          <p:nvPr/>
        </p:nvSpPr>
        <p:spPr>
          <a:xfrm>
            <a:off x="5700223" y="1507322"/>
            <a:ext cx="2808195" cy="523220"/>
          </a:xfrm>
          <a:prstGeom prst="rect">
            <a:avLst/>
          </a:prstGeom>
          <a:noFill/>
        </p:spPr>
        <p:txBody>
          <a:bodyPr wrap="square" rtlCol="0">
            <a:spAutoFit/>
          </a:bodyPr>
          <a:lstStyle/>
          <a:p>
            <a:r>
              <a:rPr lang="zh-CN" altLang="en-US" sz="2800" b="1" dirty="0">
                <a:solidFill>
                  <a:srgbClr val="EB182F"/>
                </a:solidFill>
                <a:ea typeface="微软雅黑" panose="020B0503020204020204" pitchFamily="34" charset="-122"/>
                <a:sym typeface="Arial" panose="020B0604020202020204" pitchFamily="34" charset="0"/>
              </a:rPr>
              <a:t>项目介绍</a:t>
            </a:r>
            <a:endParaRPr lang="zh-CN" altLang="en-US" sz="2800" b="1" dirty="0">
              <a:solidFill>
                <a:srgbClr val="EB182F"/>
              </a:solidFill>
              <a:ea typeface="微软雅黑" panose="020B0503020204020204" pitchFamily="34" charset="-122"/>
              <a:sym typeface="Arial" panose="020B0604020202020204" pitchFamily="34" charset="0"/>
            </a:endParaRPr>
          </a:p>
        </p:txBody>
      </p:sp>
      <p:sp>
        <p:nvSpPr>
          <p:cNvPr id="45" name="文本框 44"/>
          <p:cNvSpPr txBox="1"/>
          <p:nvPr/>
        </p:nvSpPr>
        <p:spPr>
          <a:xfrm>
            <a:off x="5707274" y="3219795"/>
            <a:ext cx="2808195" cy="523220"/>
          </a:xfrm>
          <a:prstGeom prst="rect">
            <a:avLst/>
          </a:prstGeom>
          <a:noFill/>
        </p:spPr>
        <p:txBody>
          <a:bodyPr wrap="square" rtlCol="0">
            <a:spAutoFit/>
          </a:bodyPr>
          <a:lstStyle/>
          <a:p>
            <a:r>
              <a:rPr lang="zh-CN" altLang="en-US" sz="2800" b="1" dirty="0">
                <a:solidFill>
                  <a:srgbClr val="EB182F"/>
                </a:solidFill>
                <a:ea typeface="微软雅黑" panose="020B0503020204020204" pitchFamily="34" charset="-122"/>
                <a:sym typeface="Arial" panose="020B0604020202020204" pitchFamily="34" charset="0"/>
              </a:rPr>
              <a:t>发展规划</a:t>
            </a:r>
            <a:endParaRPr lang="zh-CN" altLang="en-US" sz="2800" b="1" dirty="0">
              <a:solidFill>
                <a:srgbClr val="EB182F"/>
              </a:solidFill>
              <a:ea typeface="微软雅黑" panose="020B0503020204020204" pitchFamily="34" charset="-122"/>
              <a:sym typeface="Arial" panose="020B0604020202020204" pitchFamily="34" charset="0"/>
            </a:endParaRPr>
          </a:p>
        </p:txBody>
      </p:sp>
      <p:sp>
        <p:nvSpPr>
          <p:cNvPr id="46" name="文本框 45"/>
          <p:cNvSpPr txBox="1"/>
          <p:nvPr/>
        </p:nvSpPr>
        <p:spPr>
          <a:xfrm>
            <a:off x="5707274" y="4078295"/>
            <a:ext cx="2808195" cy="523220"/>
          </a:xfrm>
          <a:prstGeom prst="rect">
            <a:avLst/>
          </a:prstGeom>
          <a:noFill/>
        </p:spPr>
        <p:txBody>
          <a:bodyPr wrap="square" rtlCol="0">
            <a:spAutoFit/>
          </a:bodyPr>
          <a:lstStyle/>
          <a:p>
            <a:r>
              <a:rPr lang="zh-CN" altLang="en-US" sz="2800" b="1" dirty="0" smtClean="0">
                <a:solidFill>
                  <a:srgbClr val="EB182F"/>
                </a:solidFill>
                <a:ea typeface="微软雅黑" panose="020B0503020204020204" pitchFamily="34" charset="-122"/>
                <a:sym typeface="Arial" panose="020B0604020202020204" pitchFamily="34" charset="0"/>
              </a:rPr>
              <a:t>融资需求</a:t>
            </a:r>
            <a:endParaRPr lang="zh-CN" altLang="en-US" sz="2800" b="1" dirty="0">
              <a:solidFill>
                <a:srgbClr val="EB182F"/>
              </a:solidFill>
              <a:ea typeface="微软雅黑" panose="020B0503020204020204" pitchFamily="34" charset="-122"/>
              <a:sym typeface="Arial" panose="020B0604020202020204" pitchFamily="34" charset="0"/>
            </a:endParaRPr>
          </a:p>
        </p:txBody>
      </p:sp>
      <p:sp>
        <p:nvSpPr>
          <p:cNvPr id="50" name="文本框 49"/>
          <p:cNvSpPr txBox="1"/>
          <p:nvPr/>
        </p:nvSpPr>
        <p:spPr>
          <a:xfrm>
            <a:off x="5700223" y="2373208"/>
            <a:ext cx="2808195" cy="523220"/>
          </a:xfrm>
          <a:prstGeom prst="rect">
            <a:avLst/>
          </a:prstGeom>
          <a:noFill/>
        </p:spPr>
        <p:txBody>
          <a:bodyPr wrap="square" rtlCol="0">
            <a:spAutoFit/>
          </a:bodyPr>
          <a:lstStyle/>
          <a:p>
            <a:r>
              <a:rPr lang="zh-CN" altLang="en-US" sz="2800" b="1" dirty="0">
                <a:solidFill>
                  <a:srgbClr val="EB182F"/>
                </a:solidFill>
                <a:ea typeface="微软雅黑" panose="020B0503020204020204" pitchFamily="34" charset="-122"/>
                <a:sym typeface="Arial" panose="020B0604020202020204" pitchFamily="34" charset="0"/>
              </a:rPr>
              <a:t>产品运营</a:t>
            </a:r>
            <a:endParaRPr lang="zh-CN" altLang="en-US" sz="2800" b="1" dirty="0">
              <a:solidFill>
                <a:srgbClr val="EB182F"/>
              </a:solidFill>
              <a:ea typeface="微软雅黑" panose="020B0503020204020204" pitchFamily="34" charset="-122"/>
              <a:sym typeface="Arial" panose="020B0604020202020204" pitchFamily="34" charset="0"/>
            </a:endParaRPr>
          </a:p>
        </p:txBody>
      </p:sp>
      <p:grpSp>
        <p:nvGrpSpPr>
          <p:cNvPr id="9" name="组合 8"/>
          <p:cNvGrpSpPr/>
          <p:nvPr/>
        </p:nvGrpSpPr>
        <p:grpSpPr>
          <a:xfrm>
            <a:off x="4775853" y="555610"/>
            <a:ext cx="523220" cy="523220"/>
            <a:chOff x="4788015" y="555610"/>
            <a:chExt cx="523220" cy="523220"/>
          </a:xfrm>
        </p:grpSpPr>
        <p:sp>
          <p:nvSpPr>
            <p:cNvPr id="7" name="泪滴形 6"/>
            <p:cNvSpPr/>
            <p:nvPr/>
          </p:nvSpPr>
          <p:spPr bwMode="auto">
            <a:xfrm>
              <a:off x="4788015" y="555610"/>
              <a:ext cx="523220" cy="523220"/>
            </a:xfrm>
            <a:prstGeom prst="teardrop">
              <a:avLst/>
            </a:prstGeom>
            <a:solidFill>
              <a:schemeClr val="tx1">
                <a:lumMod val="75000"/>
                <a:lumOff val="25000"/>
              </a:schemeClr>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8" name="文本框 7"/>
            <p:cNvSpPr txBox="1"/>
            <p:nvPr/>
          </p:nvSpPr>
          <p:spPr>
            <a:xfrm>
              <a:off x="4895908" y="632554"/>
              <a:ext cx="307435" cy="369332"/>
            </a:xfrm>
            <a:prstGeom prst="rect">
              <a:avLst/>
            </a:prstGeom>
            <a:noFill/>
          </p:spPr>
          <p:txBody>
            <a:bodyPr wrap="square" rtlCol="0">
              <a:spAutoFit/>
            </a:bodyPr>
            <a:lstStyle/>
            <a:p>
              <a:r>
                <a:rPr lang="en-US" altLang="zh-CN" dirty="0" smtClean="0">
                  <a:solidFill>
                    <a:schemeClr val="bg1">
                      <a:lumMod val="95000"/>
                    </a:schemeClr>
                  </a:solidFill>
                  <a:ea typeface="微软雅黑" panose="020B0503020204020204" pitchFamily="34" charset="-122"/>
                  <a:sym typeface="Arial" panose="020B0604020202020204" pitchFamily="34" charset="0"/>
                </a:rPr>
                <a:t>1</a:t>
              </a:r>
              <a:endParaRPr lang="zh-CN" altLang="en-US" dirty="0">
                <a:solidFill>
                  <a:schemeClr val="bg1">
                    <a:lumMod val="95000"/>
                  </a:schemeClr>
                </a:solidFill>
                <a:ea typeface="微软雅黑" panose="020B0503020204020204" pitchFamily="34" charset="-122"/>
                <a:sym typeface="Arial" panose="020B0604020202020204" pitchFamily="34" charset="0"/>
              </a:endParaRPr>
            </a:p>
          </p:txBody>
        </p:sp>
      </p:grpSp>
      <p:grpSp>
        <p:nvGrpSpPr>
          <p:cNvPr id="54" name="组合 53"/>
          <p:cNvGrpSpPr/>
          <p:nvPr/>
        </p:nvGrpSpPr>
        <p:grpSpPr>
          <a:xfrm>
            <a:off x="4775853" y="1472799"/>
            <a:ext cx="523220" cy="523220"/>
            <a:chOff x="4788015" y="555610"/>
            <a:chExt cx="523220" cy="523220"/>
          </a:xfrm>
        </p:grpSpPr>
        <p:sp>
          <p:nvSpPr>
            <p:cNvPr id="55" name="泪滴形 54"/>
            <p:cNvSpPr/>
            <p:nvPr/>
          </p:nvSpPr>
          <p:spPr bwMode="auto">
            <a:xfrm>
              <a:off x="4788015" y="555610"/>
              <a:ext cx="523220" cy="523220"/>
            </a:xfrm>
            <a:prstGeom prst="teardrop">
              <a:avLst/>
            </a:prstGeom>
            <a:solidFill>
              <a:schemeClr val="tx1">
                <a:lumMod val="75000"/>
                <a:lumOff val="25000"/>
              </a:schemeClr>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56" name="文本框 55"/>
            <p:cNvSpPr txBox="1"/>
            <p:nvPr/>
          </p:nvSpPr>
          <p:spPr>
            <a:xfrm>
              <a:off x="4895908" y="632554"/>
              <a:ext cx="307435" cy="369332"/>
            </a:xfrm>
            <a:prstGeom prst="rect">
              <a:avLst/>
            </a:prstGeom>
            <a:noFill/>
          </p:spPr>
          <p:txBody>
            <a:bodyPr wrap="square" rtlCol="0">
              <a:spAutoFit/>
            </a:bodyPr>
            <a:lstStyle/>
            <a:p>
              <a:r>
                <a:rPr lang="en-US" altLang="zh-CN" dirty="0" smtClean="0">
                  <a:solidFill>
                    <a:schemeClr val="bg1">
                      <a:lumMod val="95000"/>
                    </a:schemeClr>
                  </a:solidFill>
                  <a:ea typeface="微软雅黑" panose="020B0503020204020204" pitchFamily="34" charset="-122"/>
                  <a:sym typeface="Arial" panose="020B0604020202020204" pitchFamily="34" charset="0"/>
                </a:rPr>
                <a:t>2</a:t>
              </a:r>
              <a:endParaRPr lang="zh-CN" altLang="en-US" dirty="0">
                <a:solidFill>
                  <a:schemeClr val="bg1">
                    <a:lumMod val="95000"/>
                  </a:schemeClr>
                </a:solidFill>
                <a:ea typeface="微软雅黑" panose="020B0503020204020204" pitchFamily="34" charset="-122"/>
                <a:sym typeface="Arial" panose="020B0604020202020204" pitchFamily="34" charset="0"/>
              </a:endParaRPr>
            </a:p>
          </p:txBody>
        </p:sp>
      </p:grpSp>
      <p:grpSp>
        <p:nvGrpSpPr>
          <p:cNvPr id="57" name="组合 56"/>
          <p:cNvGrpSpPr/>
          <p:nvPr/>
        </p:nvGrpSpPr>
        <p:grpSpPr>
          <a:xfrm>
            <a:off x="4775853" y="2389989"/>
            <a:ext cx="523220" cy="523220"/>
            <a:chOff x="4788015" y="555610"/>
            <a:chExt cx="523220" cy="523220"/>
          </a:xfrm>
        </p:grpSpPr>
        <p:sp>
          <p:nvSpPr>
            <p:cNvPr id="58" name="泪滴形 57"/>
            <p:cNvSpPr/>
            <p:nvPr/>
          </p:nvSpPr>
          <p:spPr bwMode="auto">
            <a:xfrm>
              <a:off x="4788015" y="555610"/>
              <a:ext cx="523220" cy="523220"/>
            </a:xfrm>
            <a:prstGeom prst="teardrop">
              <a:avLst/>
            </a:prstGeom>
            <a:solidFill>
              <a:schemeClr val="tx1">
                <a:lumMod val="75000"/>
                <a:lumOff val="25000"/>
              </a:schemeClr>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59" name="文本框 58"/>
            <p:cNvSpPr txBox="1"/>
            <p:nvPr/>
          </p:nvSpPr>
          <p:spPr>
            <a:xfrm>
              <a:off x="4895908" y="632554"/>
              <a:ext cx="307435" cy="369332"/>
            </a:xfrm>
            <a:prstGeom prst="rect">
              <a:avLst/>
            </a:prstGeom>
            <a:noFill/>
          </p:spPr>
          <p:txBody>
            <a:bodyPr wrap="square" rtlCol="0">
              <a:spAutoFit/>
            </a:bodyPr>
            <a:lstStyle/>
            <a:p>
              <a:r>
                <a:rPr lang="en-US" altLang="zh-CN" dirty="0" smtClean="0">
                  <a:solidFill>
                    <a:schemeClr val="bg1">
                      <a:lumMod val="95000"/>
                    </a:schemeClr>
                  </a:solidFill>
                  <a:ea typeface="微软雅黑" panose="020B0503020204020204" pitchFamily="34" charset="-122"/>
                  <a:sym typeface="Arial" panose="020B0604020202020204" pitchFamily="34" charset="0"/>
                </a:rPr>
                <a:t>3</a:t>
              </a:r>
              <a:endParaRPr lang="zh-CN" altLang="en-US" dirty="0">
                <a:solidFill>
                  <a:schemeClr val="bg1">
                    <a:lumMod val="95000"/>
                  </a:schemeClr>
                </a:solidFill>
                <a:ea typeface="微软雅黑" panose="020B0503020204020204" pitchFamily="34" charset="-122"/>
                <a:sym typeface="Arial" panose="020B0604020202020204" pitchFamily="34" charset="0"/>
              </a:endParaRPr>
            </a:p>
          </p:txBody>
        </p:sp>
      </p:grpSp>
      <p:grpSp>
        <p:nvGrpSpPr>
          <p:cNvPr id="60" name="组合 59"/>
          <p:cNvGrpSpPr/>
          <p:nvPr/>
        </p:nvGrpSpPr>
        <p:grpSpPr>
          <a:xfrm>
            <a:off x="4775853" y="3250275"/>
            <a:ext cx="523220" cy="523220"/>
            <a:chOff x="4788015" y="555610"/>
            <a:chExt cx="523220" cy="523220"/>
          </a:xfrm>
        </p:grpSpPr>
        <p:sp>
          <p:nvSpPr>
            <p:cNvPr id="61" name="泪滴形 60"/>
            <p:cNvSpPr/>
            <p:nvPr/>
          </p:nvSpPr>
          <p:spPr bwMode="auto">
            <a:xfrm>
              <a:off x="4788015" y="555610"/>
              <a:ext cx="523220" cy="523220"/>
            </a:xfrm>
            <a:prstGeom prst="teardrop">
              <a:avLst/>
            </a:prstGeom>
            <a:solidFill>
              <a:schemeClr val="tx1">
                <a:lumMod val="75000"/>
                <a:lumOff val="25000"/>
              </a:schemeClr>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62" name="文本框 61"/>
            <p:cNvSpPr txBox="1"/>
            <p:nvPr/>
          </p:nvSpPr>
          <p:spPr>
            <a:xfrm>
              <a:off x="4895908" y="632554"/>
              <a:ext cx="307435" cy="369332"/>
            </a:xfrm>
            <a:prstGeom prst="rect">
              <a:avLst/>
            </a:prstGeom>
            <a:noFill/>
          </p:spPr>
          <p:txBody>
            <a:bodyPr wrap="square" rtlCol="0">
              <a:spAutoFit/>
            </a:bodyPr>
            <a:lstStyle/>
            <a:p>
              <a:r>
                <a:rPr lang="en-US" altLang="zh-CN" dirty="0" smtClean="0">
                  <a:solidFill>
                    <a:schemeClr val="bg1">
                      <a:lumMod val="95000"/>
                    </a:schemeClr>
                  </a:solidFill>
                  <a:ea typeface="微软雅黑" panose="020B0503020204020204" pitchFamily="34" charset="-122"/>
                  <a:sym typeface="Arial" panose="020B0604020202020204" pitchFamily="34" charset="0"/>
                </a:rPr>
                <a:t>4</a:t>
              </a:r>
              <a:endParaRPr lang="zh-CN" altLang="en-US" dirty="0">
                <a:solidFill>
                  <a:schemeClr val="bg1">
                    <a:lumMod val="95000"/>
                  </a:schemeClr>
                </a:solidFill>
                <a:ea typeface="微软雅黑" panose="020B0503020204020204" pitchFamily="34" charset="-122"/>
                <a:sym typeface="Arial" panose="020B0604020202020204" pitchFamily="34" charset="0"/>
              </a:endParaRPr>
            </a:p>
          </p:txBody>
        </p:sp>
      </p:grpSp>
      <p:grpSp>
        <p:nvGrpSpPr>
          <p:cNvPr id="63" name="组合 62"/>
          <p:cNvGrpSpPr/>
          <p:nvPr/>
        </p:nvGrpSpPr>
        <p:grpSpPr>
          <a:xfrm>
            <a:off x="4775853" y="4078295"/>
            <a:ext cx="523220" cy="523220"/>
            <a:chOff x="4788015" y="555610"/>
            <a:chExt cx="523220" cy="523220"/>
          </a:xfrm>
        </p:grpSpPr>
        <p:sp>
          <p:nvSpPr>
            <p:cNvPr id="64" name="泪滴形 63"/>
            <p:cNvSpPr/>
            <p:nvPr/>
          </p:nvSpPr>
          <p:spPr bwMode="auto">
            <a:xfrm>
              <a:off x="4788015" y="555610"/>
              <a:ext cx="523220" cy="523220"/>
            </a:xfrm>
            <a:prstGeom prst="teardrop">
              <a:avLst/>
            </a:prstGeom>
            <a:solidFill>
              <a:schemeClr val="tx1">
                <a:lumMod val="75000"/>
                <a:lumOff val="25000"/>
              </a:schemeClr>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65" name="文本框 64"/>
            <p:cNvSpPr txBox="1"/>
            <p:nvPr/>
          </p:nvSpPr>
          <p:spPr>
            <a:xfrm>
              <a:off x="4895908" y="632554"/>
              <a:ext cx="307435" cy="369332"/>
            </a:xfrm>
            <a:prstGeom prst="rect">
              <a:avLst/>
            </a:prstGeom>
            <a:noFill/>
          </p:spPr>
          <p:txBody>
            <a:bodyPr wrap="square" rtlCol="0">
              <a:spAutoFit/>
            </a:bodyPr>
            <a:lstStyle/>
            <a:p>
              <a:r>
                <a:rPr lang="en-US" altLang="zh-CN" dirty="0" smtClean="0">
                  <a:solidFill>
                    <a:schemeClr val="bg1">
                      <a:lumMod val="95000"/>
                    </a:schemeClr>
                  </a:solidFill>
                  <a:ea typeface="微软雅黑" panose="020B0503020204020204" pitchFamily="34" charset="-122"/>
                  <a:sym typeface="Arial" panose="020B0604020202020204" pitchFamily="34" charset="0"/>
                </a:rPr>
                <a:t>5</a:t>
              </a:r>
              <a:endParaRPr lang="zh-CN" altLang="en-US" dirty="0">
                <a:solidFill>
                  <a:schemeClr val="bg1">
                    <a:lumMod val="95000"/>
                  </a:schemeClr>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split orient="vert"/>
      </p:transition>
    </mc:Choice>
    <mc:Fallback>
      <p:transition spd="slow" advClick="0" advTm="1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0" name="Group 6"/>
          <p:cNvGrpSpPr/>
          <p:nvPr/>
        </p:nvGrpSpPr>
        <p:grpSpPr bwMode="auto">
          <a:xfrm>
            <a:off x="584200" y="515938"/>
            <a:ext cx="2474913" cy="4068762"/>
            <a:chOff x="0" y="0"/>
            <a:chExt cx="2476153" cy="4069266"/>
          </a:xfrm>
        </p:grpSpPr>
        <p:sp>
          <p:nvSpPr>
            <p:cNvPr id="21511"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2"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3"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4"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5"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6"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7"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8"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19"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0"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1"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2"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3"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4"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5"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6"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7"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8"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29"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0"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1"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2"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3"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4"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5"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6"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7"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8"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39"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0"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1"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2"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3"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4"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5"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6"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7"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8"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49"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0"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1"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2"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3"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4"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5"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6"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7"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8"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59"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0"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1"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2"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3"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4"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5"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6"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7"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8"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69"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0"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6" name="组合 5"/>
          <p:cNvGrpSpPr/>
          <p:nvPr/>
        </p:nvGrpSpPr>
        <p:grpSpPr>
          <a:xfrm>
            <a:off x="579669" y="515937"/>
            <a:ext cx="2481141" cy="4054476"/>
            <a:chOff x="579669" y="515937"/>
            <a:chExt cx="2481141" cy="4054476"/>
          </a:xfrm>
        </p:grpSpPr>
        <p:grpSp>
          <p:nvGrpSpPr>
            <p:cNvPr id="2" name="组合 1"/>
            <p:cNvGrpSpPr/>
            <p:nvPr/>
          </p:nvGrpSpPr>
          <p:grpSpPr>
            <a:xfrm>
              <a:off x="584200" y="515937"/>
              <a:ext cx="2474913" cy="694148"/>
              <a:chOff x="6787369" y="516314"/>
              <a:chExt cx="2474913" cy="694148"/>
            </a:xfrm>
            <a:solidFill>
              <a:srgbClr val="EB182F"/>
            </a:solidFill>
          </p:grpSpPr>
          <p:sp>
            <p:nvSpPr>
              <p:cNvPr id="21572" name="矩形 3"/>
              <p:cNvSpPr>
                <a:spLocks noChangeArrowheads="1"/>
              </p:cNvSpPr>
              <p:nvPr/>
            </p:nvSpPr>
            <p:spPr bwMode="auto">
              <a:xfrm>
                <a:off x="6787369" y="516314"/>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3" name="矩形 4"/>
              <p:cNvSpPr>
                <a:spLocks noChangeArrowheads="1"/>
              </p:cNvSpPr>
              <p:nvPr/>
            </p:nvSpPr>
            <p:spPr bwMode="auto">
              <a:xfrm>
                <a:off x="7224774" y="516314"/>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4" name="矩形 5"/>
              <p:cNvSpPr>
                <a:spLocks noChangeArrowheads="1"/>
              </p:cNvSpPr>
              <p:nvPr/>
            </p:nvSpPr>
            <p:spPr bwMode="auto">
              <a:xfrm>
                <a:off x="7662179" y="516314"/>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5" name="矩形 6"/>
              <p:cNvSpPr>
                <a:spLocks noChangeArrowheads="1"/>
              </p:cNvSpPr>
              <p:nvPr/>
            </p:nvSpPr>
            <p:spPr bwMode="auto">
              <a:xfrm>
                <a:off x="8099584" y="516314"/>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6" name="矩形 7"/>
              <p:cNvSpPr>
                <a:spLocks noChangeArrowheads="1"/>
              </p:cNvSpPr>
              <p:nvPr/>
            </p:nvSpPr>
            <p:spPr bwMode="auto">
              <a:xfrm>
                <a:off x="8536988" y="516314"/>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7" name="矩形 8"/>
              <p:cNvSpPr>
                <a:spLocks noChangeArrowheads="1"/>
              </p:cNvSpPr>
              <p:nvPr/>
            </p:nvSpPr>
            <p:spPr bwMode="auto">
              <a:xfrm>
                <a:off x="8974394" y="516314"/>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8" name="矩形 59"/>
              <p:cNvSpPr>
                <a:spLocks noChangeArrowheads="1"/>
              </p:cNvSpPr>
              <p:nvPr/>
            </p:nvSpPr>
            <p:spPr bwMode="auto">
              <a:xfrm>
                <a:off x="6787369" y="92246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79" name="矩形 60"/>
              <p:cNvSpPr>
                <a:spLocks noChangeArrowheads="1"/>
              </p:cNvSpPr>
              <p:nvPr/>
            </p:nvSpPr>
            <p:spPr bwMode="auto">
              <a:xfrm>
                <a:off x="7224774" y="92246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0" name="矩形 61"/>
              <p:cNvSpPr>
                <a:spLocks noChangeArrowheads="1"/>
              </p:cNvSpPr>
              <p:nvPr/>
            </p:nvSpPr>
            <p:spPr bwMode="auto">
              <a:xfrm>
                <a:off x="7662179" y="92246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1" name="矩形 62"/>
              <p:cNvSpPr>
                <a:spLocks noChangeArrowheads="1"/>
              </p:cNvSpPr>
              <p:nvPr/>
            </p:nvSpPr>
            <p:spPr bwMode="auto">
              <a:xfrm>
                <a:off x="8099584" y="92246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2" name="矩形 63"/>
              <p:cNvSpPr>
                <a:spLocks noChangeArrowheads="1"/>
              </p:cNvSpPr>
              <p:nvPr/>
            </p:nvSpPr>
            <p:spPr bwMode="auto">
              <a:xfrm>
                <a:off x="8536988" y="92246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3" name="矩形 64"/>
              <p:cNvSpPr>
                <a:spLocks noChangeArrowheads="1"/>
              </p:cNvSpPr>
              <p:nvPr/>
            </p:nvSpPr>
            <p:spPr bwMode="auto">
              <a:xfrm>
                <a:off x="8974394" y="92246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3" name="组合 2"/>
            <p:cNvGrpSpPr/>
            <p:nvPr/>
          </p:nvGrpSpPr>
          <p:grpSpPr>
            <a:xfrm>
              <a:off x="579669" y="1343916"/>
              <a:ext cx="725294" cy="709823"/>
              <a:chOff x="8536988" y="1344292"/>
              <a:chExt cx="725294" cy="709823"/>
            </a:xfrm>
            <a:solidFill>
              <a:srgbClr val="EB182F"/>
            </a:solidFill>
          </p:grpSpPr>
          <p:sp>
            <p:nvSpPr>
              <p:cNvPr id="21584" name="矩形 70"/>
              <p:cNvSpPr>
                <a:spLocks noChangeArrowheads="1"/>
              </p:cNvSpPr>
              <p:nvPr/>
            </p:nvSpPr>
            <p:spPr bwMode="auto">
              <a:xfrm>
                <a:off x="8536988" y="1344292"/>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5" name="矩形 71"/>
              <p:cNvSpPr>
                <a:spLocks noChangeArrowheads="1"/>
              </p:cNvSpPr>
              <p:nvPr/>
            </p:nvSpPr>
            <p:spPr bwMode="auto">
              <a:xfrm>
                <a:off x="8974394" y="1344292"/>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6" name="矩形 77"/>
              <p:cNvSpPr>
                <a:spLocks noChangeArrowheads="1"/>
              </p:cNvSpPr>
              <p:nvPr/>
            </p:nvSpPr>
            <p:spPr bwMode="auto">
              <a:xfrm>
                <a:off x="8536988" y="1766119"/>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7" name="矩形 78"/>
              <p:cNvSpPr>
                <a:spLocks noChangeArrowheads="1"/>
              </p:cNvSpPr>
              <p:nvPr/>
            </p:nvSpPr>
            <p:spPr bwMode="auto">
              <a:xfrm>
                <a:off x="8974394" y="1766119"/>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4" name="组合 3"/>
            <p:cNvGrpSpPr/>
            <p:nvPr/>
          </p:nvGrpSpPr>
          <p:grpSpPr>
            <a:xfrm>
              <a:off x="585897" y="2173283"/>
              <a:ext cx="2474913" cy="2397130"/>
              <a:chOff x="6787369" y="2187946"/>
              <a:chExt cx="2474913" cy="2397130"/>
            </a:xfrm>
            <a:solidFill>
              <a:srgbClr val="EB182F"/>
            </a:solidFill>
          </p:grpSpPr>
          <p:sp>
            <p:nvSpPr>
              <p:cNvPr id="21588" name="矩形 80"/>
              <p:cNvSpPr>
                <a:spLocks noChangeArrowheads="1"/>
              </p:cNvSpPr>
              <p:nvPr/>
            </p:nvSpPr>
            <p:spPr bwMode="auto">
              <a:xfrm>
                <a:off x="6787369" y="218794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89" name="矩形 81"/>
              <p:cNvSpPr>
                <a:spLocks noChangeArrowheads="1"/>
              </p:cNvSpPr>
              <p:nvPr/>
            </p:nvSpPr>
            <p:spPr bwMode="auto">
              <a:xfrm>
                <a:off x="7224774" y="218794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0" name="矩形 82"/>
              <p:cNvSpPr>
                <a:spLocks noChangeArrowheads="1"/>
              </p:cNvSpPr>
              <p:nvPr/>
            </p:nvSpPr>
            <p:spPr bwMode="auto">
              <a:xfrm>
                <a:off x="7662179" y="218794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1" name="矩形 83"/>
              <p:cNvSpPr>
                <a:spLocks noChangeArrowheads="1"/>
              </p:cNvSpPr>
              <p:nvPr/>
            </p:nvSpPr>
            <p:spPr bwMode="auto">
              <a:xfrm>
                <a:off x="8099584" y="218794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2" name="矩形 84"/>
              <p:cNvSpPr>
                <a:spLocks noChangeArrowheads="1"/>
              </p:cNvSpPr>
              <p:nvPr/>
            </p:nvSpPr>
            <p:spPr bwMode="auto">
              <a:xfrm>
                <a:off x="8536988" y="218794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3" name="矩形 85"/>
              <p:cNvSpPr>
                <a:spLocks noChangeArrowheads="1"/>
              </p:cNvSpPr>
              <p:nvPr/>
            </p:nvSpPr>
            <p:spPr bwMode="auto">
              <a:xfrm>
                <a:off x="8974394" y="218794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4" name="矩形 87"/>
              <p:cNvSpPr>
                <a:spLocks noChangeArrowheads="1"/>
              </p:cNvSpPr>
              <p:nvPr/>
            </p:nvSpPr>
            <p:spPr bwMode="auto">
              <a:xfrm>
                <a:off x="6787369" y="260977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5" name="矩形 88"/>
              <p:cNvSpPr>
                <a:spLocks noChangeArrowheads="1"/>
              </p:cNvSpPr>
              <p:nvPr/>
            </p:nvSpPr>
            <p:spPr bwMode="auto">
              <a:xfrm>
                <a:off x="7224774" y="260977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6" name="矩形 89"/>
              <p:cNvSpPr>
                <a:spLocks noChangeArrowheads="1"/>
              </p:cNvSpPr>
              <p:nvPr/>
            </p:nvSpPr>
            <p:spPr bwMode="auto">
              <a:xfrm>
                <a:off x="7662179" y="260977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7" name="矩形 90"/>
              <p:cNvSpPr>
                <a:spLocks noChangeArrowheads="1"/>
              </p:cNvSpPr>
              <p:nvPr/>
            </p:nvSpPr>
            <p:spPr bwMode="auto">
              <a:xfrm>
                <a:off x="8099584" y="260977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8" name="矩形 91"/>
              <p:cNvSpPr>
                <a:spLocks noChangeArrowheads="1"/>
              </p:cNvSpPr>
              <p:nvPr/>
            </p:nvSpPr>
            <p:spPr bwMode="auto">
              <a:xfrm>
                <a:off x="8536988" y="260977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599" name="矩形 92"/>
              <p:cNvSpPr>
                <a:spLocks noChangeArrowheads="1"/>
              </p:cNvSpPr>
              <p:nvPr/>
            </p:nvSpPr>
            <p:spPr bwMode="auto">
              <a:xfrm>
                <a:off x="8974394" y="260977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0" name="矩形 98"/>
              <p:cNvSpPr>
                <a:spLocks noChangeArrowheads="1"/>
              </p:cNvSpPr>
              <p:nvPr/>
            </p:nvSpPr>
            <p:spPr bwMode="auto">
              <a:xfrm>
                <a:off x="8536988" y="3031599"/>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1" name="矩形 99"/>
              <p:cNvSpPr>
                <a:spLocks noChangeArrowheads="1"/>
              </p:cNvSpPr>
              <p:nvPr/>
            </p:nvSpPr>
            <p:spPr bwMode="auto">
              <a:xfrm>
                <a:off x="8974394" y="3031599"/>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2" name="矩形 105"/>
              <p:cNvSpPr>
                <a:spLocks noChangeArrowheads="1"/>
              </p:cNvSpPr>
              <p:nvPr/>
            </p:nvSpPr>
            <p:spPr bwMode="auto">
              <a:xfrm>
                <a:off x="8536988" y="345342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3" name="矩形 106"/>
              <p:cNvSpPr>
                <a:spLocks noChangeArrowheads="1"/>
              </p:cNvSpPr>
              <p:nvPr/>
            </p:nvSpPr>
            <p:spPr bwMode="auto">
              <a:xfrm>
                <a:off x="8974394" y="3453426"/>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4" name="矩形 108"/>
              <p:cNvSpPr>
                <a:spLocks noChangeArrowheads="1"/>
              </p:cNvSpPr>
              <p:nvPr/>
            </p:nvSpPr>
            <p:spPr bwMode="auto">
              <a:xfrm>
                <a:off x="6787369" y="387525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5" name="矩形 109"/>
              <p:cNvSpPr>
                <a:spLocks noChangeArrowheads="1"/>
              </p:cNvSpPr>
              <p:nvPr/>
            </p:nvSpPr>
            <p:spPr bwMode="auto">
              <a:xfrm>
                <a:off x="7224774" y="387525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6" name="矩形 110"/>
              <p:cNvSpPr>
                <a:spLocks noChangeArrowheads="1"/>
              </p:cNvSpPr>
              <p:nvPr/>
            </p:nvSpPr>
            <p:spPr bwMode="auto">
              <a:xfrm>
                <a:off x="7662179" y="387525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7" name="矩形 111"/>
              <p:cNvSpPr>
                <a:spLocks noChangeArrowheads="1"/>
              </p:cNvSpPr>
              <p:nvPr/>
            </p:nvSpPr>
            <p:spPr bwMode="auto">
              <a:xfrm>
                <a:off x="8099584" y="387525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8" name="矩形 112"/>
              <p:cNvSpPr>
                <a:spLocks noChangeArrowheads="1"/>
              </p:cNvSpPr>
              <p:nvPr/>
            </p:nvSpPr>
            <p:spPr bwMode="auto">
              <a:xfrm>
                <a:off x="8536988" y="387525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09" name="矩形 113"/>
              <p:cNvSpPr>
                <a:spLocks noChangeArrowheads="1"/>
              </p:cNvSpPr>
              <p:nvPr/>
            </p:nvSpPr>
            <p:spPr bwMode="auto">
              <a:xfrm>
                <a:off x="8974394" y="3875253"/>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0" name="矩形 115"/>
              <p:cNvSpPr>
                <a:spLocks noChangeArrowheads="1"/>
              </p:cNvSpPr>
              <p:nvPr/>
            </p:nvSpPr>
            <p:spPr bwMode="auto">
              <a:xfrm>
                <a:off x="6787369" y="4297080"/>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1" name="矩形 116"/>
              <p:cNvSpPr>
                <a:spLocks noChangeArrowheads="1"/>
              </p:cNvSpPr>
              <p:nvPr/>
            </p:nvSpPr>
            <p:spPr bwMode="auto">
              <a:xfrm>
                <a:off x="7224774" y="4297080"/>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2" name="矩形 117"/>
              <p:cNvSpPr>
                <a:spLocks noChangeArrowheads="1"/>
              </p:cNvSpPr>
              <p:nvPr/>
            </p:nvSpPr>
            <p:spPr bwMode="auto">
              <a:xfrm>
                <a:off x="7662179" y="4297080"/>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3" name="矩形 118"/>
              <p:cNvSpPr>
                <a:spLocks noChangeArrowheads="1"/>
              </p:cNvSpPr>
              <p:nvPr/>
            </p:nvSpPr>
            <p:spPr bwMode="auto">
              <a:xfrm>
                <a:off x="8099584" y="4297080"/>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4" name="矩形 119"/>
              <p:cNvSpPr>
                <a:spLocks noChangeArrowheads="1"/>
              </p:cNvSpPr>
              <p:nvPr/>
            </p:nvSpPr>
            <p:spPr bwMode="auto">
              <a:xfrm>
                <a:off x="8536988" y="4297080"/>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1615" name="矩形 120"/>
              <p:cNvSpPr>
                <a:spLocks noChangeArrowheads="1"/>
              </p:cNvSpPr>
              <p:nvPr/>
            </p:nvSpPr>
            <p:spPr bwMode="auto">
              <a:xfrm>
                <a:off x="8974394" y="4297080"/>
                <a:ext cx="287888" cy="28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sp>
        <p:nvSpPr>
          <p:cNvPr id="116" name="矩形 122"/>
          <p:cNvSpPr>
            <a:spLocks noChangeArrowheads="1"/>
          </p:cNvSpPr>
          <p:nvPr/>
        </p:nvSpPr>
        <p:spPr bwMode="auto">
          <a:xfrm>
            <a:off x="4967309" y="1712368"/>
            <a:ext cx="149161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solidFill>
                  <a:srgbClr val="FFFFFF"/>
                </a:solidFill>
                <a:ea typeface="微软雅黑" panose="020B0503020204020204" pitchFamily="34" charset="-122"/>
                <a:sym typeface="Arial" panose="020B0604020202020204" pitchFamily="34" charset="0"/>
              </a:rPr>
              <a:t>融资需求</a:t>
            </a:r>
            <a:endParaRPr lang="zh-CN" altLang="en-US" sz="2400" dirty="0">
              <a:solidFill>
                <a:srgbClr val="FFFFFF"/>
              </a:solidFill>
              <a:ea typeface="微软雅黑" panose="020B0503020204020204" pitchFamily="34" charset="-122"/>
              <a:sym typeface="Arial" panose="020B0604020202020204" pitchFamily="34" charset="0"/>
            </a:endParaRPr>
          </a:p>
        </p:txBody>
      </p:sp>
      <p:sp>
        <p:nvSpPr>
          <p:cNvPr id="123" name="矩形 122"/>
          <p:cNvSpPr/>
          <p:nvPr/>
        </p:nvSpPr>
        <p:spPr>
          <a:xfrm>
            <a:off x="4941032" y="2382432"/>
            <a:ext cx="2232248" cy="1200329"/>
          </a:xfrm>
          <a:prstGeom prst="rect">
            <a:avLst/>
          </a:prstGeom>
        </p:spPr>
        <p:txBody>
          <a:bodyPr wrap="square">
            <a:spAutoFit/>
          </a:bodyPr>
          <a:lstStyle/>
          <a:p>
            <a:pPr marL="285750" indent="-285750">
              <a:buFont typeface="Wingdings" panose="05000000000000000000" pitchFamily="2" charset="2"/>
              <a:buChar char="l"/>
            </a:pPr>
            <a:r>
              <a:rPr lang="zh-CN" altLang="en-US" sz="1800" b="1" dirty="0" smtClean="0">
                <a:solidFill>
                  <a:schemeClr val="bg1">
                    <a:lumMod val="50000"/>
                  </a:schemeClr>
                </a:solidFill>
                <a:ea typeface="微软雅黑" panose="020B0503020204020204" pitchFamily="34" charset="-122"/>
                <a:sym typeface="Arial" panose="020B0604020202020204" pitchFamily="34" charset="0"/>
              </a:rPr>
              <a:t>盈利模式</a:t>
            </a:r>
            <a:endParaRPr lang="en-US" altLang="zh-CN" sz="18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b="1" dirty="0" smtClean="0">
                <a:solidFill>
                  <a:schemeClr val="bg1">
                    <a:lumMod val="50000"/>
                  </a:schemeClr>
                </a:solidFill>
                <a:ea typeface="微软雅黑" panose="020B0503020204020204" pitchFamily="34" charset="-122"/>
                <a:sym typeface="Arial" panose="020B0604020202020204" pitchFamily="34" charset="0"/>
              </a:rPr>
              <a:t>规划分析</a:t>
            </a:r>
            <a:endParaRPr lang="en-US" altLang="zh-CN"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800" b="1" dirty="0">
                <a:solidFill>
                  <a:schemeClr val="bg1">
                    <a:lumMod val="50000"/>
                  </a:schemeClr>
                </a:solidFill>
                <a:ea typeface="微软雅黑" panose="020B0503020204020204" pitchFamily="34" charset="-122"/>
                <a:sym typeface="Arial" panose="020B0604020202020204" pitchFamily="34" charset="0"/>
              </a:rPr>
              <a:t>总结</a:t>
            </a:r>
            <a:endParaRPr lang="en-US" altLang="zh-CN" sz="18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endParaRPr lang="en-US" altLang="zh-CN" sz="1800" b="1" dirty="0">
              <a:solidFill>
                <a:schemeClr val="bg1">
                  <a:lumMod val="50000"/>
                </a:schemeClr>
              </a:solidFill>
              <a:ea typeface="微软雅黑" panose="020B0503020204020204" pitchFamily="34" charset="-122"/>
              <a:sym typeface="Arial" panose="020B0604020202020204" pitchFamily="34" charset="0"/>
            </a:endParaRPr>
          </a:p>
        </p:txBody>
      </p:sp>
      <p:grpSp>
        <p:nvGrpSpPr>
          <p:cNvPr id="124" name="组合 123"/>
          <p:cNvGrpSpPr/>
          <p:nvPr/>
        </p:nvGrpSpPr>
        <p:grpSpPr>
          <a:xfrm>
            <a:off x="3724237" y="2059641"/>
            <a:ext cx="671513" cy="803275"/>
            <a:chOff x="8650288" y="5743575"/>
            <a:chExt cx="671513" cy="803275"/>
          </a:xfrm>
          <a:solidFill>
            <a:srgbClr val="BFBFBF"/>
          </a:solidFill>
        </p:grpSpPr>
        <p:sp>
          <p:nvSpPr>
            <p:cNvPr id="125" name="Freeform 197"/>
            <p:cNvSpPr>
              <a:spLocks noEditPoints="1"/>
            </p:cNvSpPr>
            <p:nvPr/>
          </p:nvSpPr>
          <p:spPr bwMode="auto">
            <a:xfrm>
              <a:off x="8650288" y="5902325"/>
              <a:ext cx="671513" cy="644525"/>
            </a:xfrm>
            <a:custGeom>
              <a:avLst/>
              <a:gdLst>
                <a:gd name="T0" fmla="*/ 11 w 385"/>
                <a:gd name="T1" fmla="*/ 266 h 369"/>
                <a:gd name="T2" fmla="*/ 199 w 385"/>
                <a:gd name="T3" fmla="*/ 367 h 369"/>
                <a:gd name="T4" fmla="*/ 370 w 385"/>
                <a:gd name="T5" fmla="*/ 255 h 369"/>
                <a:gd name="T6" fmla="*/ 251 w 385"/>
                <a:gd name="T7" fmla="*/ 6 h 369"/>
                <a:gd name="T8" fmla="*/ 200 w 385"/>
                <a:gd name="T9" fmla="*/ 4 h 369"/>
                <a:gd name="T10" fmla="*/ 127 w 385"/>
                <a:gd name="T11" fmla="*/ 30 h 369"/>
                <a:gd name="T12" fmla="*/ 11 w 385"/>
                <a:gd name="T13" fmla="*/ 266 h 369"/>
                <a:gd name="T14" fmla="*/ 336 w 385"/>
                <a:gd name="T15" fmla="*/ 169 h 369"/>
                <a:gd name="T16" fmla="*/ 318 w 385"/>
                <a:gd name="T17" fmla="*/ 319 h 369"/>
                <a:gd name="T18" fmla="*/ 336 w 385"/>
                <a:gd name="T19" fmla="*/ 169 h 369"/>
                <a:gd name="T20" fmla="*/ 198 w 385"/>
                <a:gd name="T21" fmla="*/ 22 h 369"/>
                <a:gd name="T22" fmla="*/ 242 w 385"/>
                <a:gd name="T23" fmla="*/ 30 h 369"/>
                <a:gd name="T24" fmla="*/ 241 w 385"/>
                <a:gd name="T25" fmla="*/ 30 h 369"/>
                <a:gd name="T26" fmla="*/ 199 w 385"/>
                <a:gd name="T27" fmla="*/ 26 h 369"/>
                <a:gd name="T28" fmla="*/ 143 w 385"/>
                <a:gd name="T29" fmla="*/ 35 h 369"/>
                <a:gd name="T30" fmla="*/ 198 w 385"/>
                <a:gd name="T31" fmla="*/ 22 h 369"/>
                <a:gd name="T32" fmla="*/ 135 w 385"/>
                <a:gd name="T33" fmla="*/ 242 h 369"/>
                <a:gd name="T34" fmla="*/ 182 w 385"/>
                <a:gd name="T35" fmla="*/ 255 h 369"/>
                <a:gd name="T36" fmla="*/ 210 w 385"/>
                <a:gd name="T37" fmla="*/ 237 h 369"/>
                <a:gd name="T38" fmla="*/ 179 w 385"/>
                <a:gd name="T39" fmla="*/ 211 h 369"/>
                <a:gd name="T40" fmla="*/ 128 w 385"/>
                <a:gd name="T41" fmla="*/ 157 h 369"/>
                <a:gd name="T42" fmla="*/ 176 w 385"/>
                <a:gd name="T43" fmla="*/ 104 h 369"/>
                <a:gd name="T44" fmla="*/ 176 w 385"/>
                <a:gd name="T45" fmla="*/ 76 h 369"/>
                <a:gd name="T46" fmla="*/ 204 w 385"/>
                <a:gd name="T47" fmla="*/ 76 h 369"/>
                <a:gd name="T48" fmla="*/ 204 w 385"/>
                <a:gd name="T49" fmla="*/ 102 h 369"/>
                <a:gd name="T50" fmla="*/ 246 w 385"/>
                <a:gd name="T51" fmla="*/ 112 h 369"/>
                <a:gd name="T52" fmla="*/ 238 w 385"/>
                <a:gd name="T53" fmla="*/ 145 h 369"/>
                <a:gd name="T54" fmla="*/ 196 w 385"/>
                <a:gd name="T55" fmla="*/ 135 h 369"/>
                <a:gd name="T56" fmla="*/ 172 w 385"/>
                <a:gd name="T57" fmla="*/ 152 h 369"/>
                <a:gd name="T58" fmla="*/ 206 w 385"/>
                <a:gd name="T59" fmla="*/ 177 h 369"/>
                <a:gd name="T60" fmla="*/ 254 w 385"/>
                <a:gd name="T61" fmla="*/ 233 h 369"/>
                <a:gd name="T62" fmla="*/ 203 w 385"/>
                <a:gd name="T63" fmla="*/ 287 h 369"/>
                <a:gd name="T64" fmla="*/ 203 w 385"/>
                <a:gd name="T65" fmla="*/ 318 h 369"/>
                <a:gd name="T66" fmla="*/ 175 w 385"/>
                <a:gd name="T67" fmla="*/ 318 h 369"/>
                <a:gd name="T68" fmla="*/ 175 w 385"/>
                <a:gd name="T69" fmla="*/ 290 h 369"/>
                <a:gd name="T70" fmla="*/ 126 w 385"/>
                <a:gd name="T71" fmla="*/ 277 h 369"/>
                <a:gd name="T72" fmla="*/ 135 w 385"/>
                <a:gd name="T73" fmla="*/ 24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5" h="369">
                  <a:moveTo>
                    <a:pt x="11" y="266"/>
                  </a:moveTo>
                  <a:cubicBezTo>
                    <a:pt x="18" y="335"/>
                    <a:pt x="70" y="369"/>
                    <a:pt x="199" y="367"/>
                  </a:cubicBezTo>
                  <a:cubicBezTo>
                    <a:pt x="307" y="366"/>
                    <a:pt x="370" y="329"/>
                    <a:pt x="370" y="255"/>
                  </a:cubicBezTo>
                  <a:cubicBezTo>
                    <a:pt x="370" y="124"/>
                    <a:pt x="269" y="80"/>
                    <a:pt x="251" y="6"/>
                  </a:cubicBezTo>
                  <a:cubicBezTo>
                    <a:pt x="238" y="7"/>
                    <a:pt x="222" y="8"/>
                    <a:pt x="200" y="4"/>
                  </a:cubicBezTo>
                  <a:cubicBezTo>
                    <a:pt x="173" y="0"/>
                    <a:pt x="147" y="14"/>
                    <a:pt x="127" y="30"/>
                  </a:cubicBezTo>
                  <a:cubicBezTo>
                    <a:pt x="103" y="107"/>
                    <a:pt x="0" y="156"/>
                    <a:pt x="11" y="266"/>
                  </a:cubicBezTo>
                  <a:close/>
                  <a:moveTo>
                    <a:pt x="336" y="169"/>
                  </a:moveTo>
                  <a:cubicBezTo>
                    <a:pt x="336" y="169"/>
                    <a:pt x="385" y="272"/>
                    <a:pt x="318" y="319"/>
                  </a:cubicBezTo>
                  <a:cubicBezTo>
                    <a:pt x="328" y="293"/>
                    <a:pt x="365" y="247"/>
                    <a:pt x="336" y="169"/>
                  </a:cubicBezTo>
                  <a:close/>
                  <a:moveTo>
                    <a:pt x="198" y="22"/>
                  </a:moveTo>
                  <a:cubicBezTo>
                    <a:pt x="229" y="13"/>
                    <a:pt x="240" y="28"/>
                    <a:pt x="242" y="30"/>
                  </a:cubicBezTo>
                  <a:cubicBezTo>
                    <a:pt x="241" y="30"/>
                    <a:pt x="241" y="30"/>
                    <a:pt x="241" y="30"/>
                  </a:cubicBezTo>
                  <a:cubicBezTo>
                    <a:pt x="241" y="30"/>
                    <a:pt x="219" y="18"/>
                    <a:pt x="199" y="26"/>
                  </a:cubicBezTo>
                  <a:cubicBezTo>
                    <a:pt x="174" y="37"/>
                    <a:pt x="143" y="35"/>
                    <a:pt x="143" y="35"/>
                  </a:cubicBezTo>
                  <a:cubicBezTo>
                    <a:pt x="143" y="35"/>
                    <a:pt x="163" y="33"/>
                    <a:pt x="198" y="22"/>
                  </a:cubicBezTo>
                  <a:close/>
                  <a:moveTo>
                    <a:pt x="135" y="242"/>
                  </a:moveTo>
                  <a:cubicBezTo>
                    <a:pt x="147" y="249"/>
                    <a:pt x="164" y="255"/>
                    <a:pt x="182" y="255"/>
                  </a:cubicBezTo>
                  <a:cubicBezTo>
                    <a:pt x="199" y="255"/>
                    <a:pt x="210" y="249"/>
                    <a:pt x="210" y="237"/>
                  </a:cubicBezTo>
                  <a:cubicBezTo>
                    <a:pt x="210" y="225"/>
                    <a:pt x="201" y="218"/>
                    <a:pt x="179" y="211"/>
                  </a:cubicBezTo>
                  <a:cubicBezTo>
                    <a:pt x="149" y="200"/>
                    <a:pt x="128" y="185"/>
                    <a:pt x="128" y="157"/>
                  </a:cubicBezTo>
                  <a:cubicBezTo>
                    <a:pt x="128" y="131"/>
                    <a:pt x="146" y="110"/>
                    <a:pt x="176" y="104"/>
                  </a:cubicBezTo>
                  <a:cubicBezTo>
                    <a:pt x="176" y="76"/>
                    <a:pt x="176" y="76"/>
                    <a:pt x="176" y="76"/>
                  </a:cubicBezTo>
                  <a:cubicBezTo>
                    <a:pt x="204" y="76"/>
                    <a:pt x="204" y="76"/>
                    <a:pt x="204" y="76"/>
                  </a:cubicBezTo>
                  <a:cubicBezTo>
                    <a:pt x="204" y="102"/>
                    <a:pt x="204" y="102"/>
                    <a:pt x="204" y="102"/>
                  </a:cubicBezTo>
                  <a:cubicBezTo>
                    <a:pt x="224" y="103"/>
                    <a:pt x="237" y="107"/>
                    <a:pt x="246" y="112"/>
                  </a:cubicBezTo>
                  <a:cubicBezTo>
                    <a:pt x="238" y="145"/>
                    <a:pt x="238" y="145"/>
                    <a:pt x="238" y="145"/>
                  </a:cubicBezTo>
                  <a:cubicBezTo>
                    <a:pt x="230" y="142"/>
                    <a:pt x="217" y="135"/>
                    <a:pt x="196" y="135"/>
                  </a:cubicBezTo>
                  <a:cubicBezTo>
                    <a:pt x="178" y="135"/>
                    <a:pt x="172" y="143"/>
                    <a:pt x="172" y="152"/>
                  </a:cubicBezTo>
                  <a:cubicBezTo>
                    <a:pt x="172" y="161"/>
                    <a:pt x="182" y="168"/>
                    <a:pt x="206" y="177"/>
                  </a:cubicBezTo>
                  <a:cubicBezTo>
                    <a:pt x="240" y="190"/>
                    <a:pt x="254" y="206"/>
                    <a:pt x="254" y="233"/>
                  </a:cubicBezTo>
                  <a:cubicBezTo>
                    <a:pt x="254" y="259"/>
                    <a:pt x="236" y="282"/>
                    <a:pt x="203" y="287"/>
                  </a:cubicBezTo>
                  <a:cubicBezTo>
                    <a:pt x="203" y="318"/>
                    <a:pt x="203" y="318"/>
                    <a:pt x="203" y="318"/>
                  </a:cubicBezTo>
                  <a:cubicBezTo>
                    <a:pt x="175" y="318"/>
                    <a:pt x="175" y="318"/>
                    <a:pt x="175" y="318"/>
                  </a:cubicBezTo>
                  <a:cubicBezTo>
                    <a:pt x="175" y="290"/>
                    <a:pt x="175" y="290"/>
                    <a:pt x="175" y="290"/>
                  </a:cubicBezTo>
                  <a:cubicBezTo>
                    <a:pt x="156" y="289"/>
                    <a:pt x="137" y="283"/>
                    <a:pt x="126" y="277"/>
                  </a:cubicBezTo>
                  <a:lnTo>
                    <a:pt x="135"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en-US">
                <a:solidFill>
                  <a:srgbClr val="424953"/>
                </a:solidFill>
                <a:ea typeface="微软雅黑" panose="020B0503020204020204" pitchFamily="34" charset="-122"/>
                <a:sym typeface="Arial" panose="020B0604020202020204" pitchFamily="34" charset="0"/>
              </a:endParaRPr>
            </a:p>
          </p:txBody>
        </p:sp>
        <p:sp>
          <p:nvSpPr>
            <p:cNvPr id="126" name="Freeform 198"/>
            <p:cNvSpPr>
              <a:spLocks noEditPoints="1"/>
            </p:cNvSpPr>
            <p:nvPr/>
          </p:nvSpPr>
          <p:spPr bwMode="auto">
            <a:xfrm>
              <a:off x="8747126" y="5743575"/>
              <a:ext cx="441325" cy="201613"/>
            </a:xfrm>
            <a:custGeom>
              <a:avLst/>
              <a:gdLst>
                <a:gd name="T0" fmla="*/ 51 w 253"/>
                <a:gd name="T1" fmla="*/ 9 h 115"/>
                <a:gd name="T2" fmla="*/ 75 w 253"/>
                <a:gd name="T3" fmla="*/ 78 h 115"/>
                <a:gd name="T4" fmla="*/ 72 w 253"/>
                <a:gd name="T5" fmla="*/ 115 h 115"/>
                <a:gd name="T6" fmla="*/ 160 w 253"/>
                <a:gd name="T7" fmla="*/ 83 h 115"/>
                <a:gd name="T8" fmla="*/ 194 w 253"/>
                <a:gd name="T9" fmla="*/ 90 h 115"/>
                <a:gd name="T10" fmla="*/ 192 w 253"/>
                <a:gd name="T11" fmla="*/ 74 h 115"/>
                <a:gd name="T12" fmla="*/ 204 w 253"/>
                <a:gd name="T13" fmla="*/ 53 h 115"/>
                <a:gd name="T14" fmla="*/ 248 w 253"/>
                <a:gd name="T15" fmla="*/ 28 h 115"/>
                <a:gd name="T16" fmla="*/ 224 w 253"/>
                <a:gd name="T17" fmla="*/ 13 h 115"/>
                <a:gd name="T18" fmla="*/ 224 w 253"/>
                <a:gd name="T19" fmla="*/ 13 h 115"/>
                <a:gd name="T20" fmla="*/ 223 w 253"/>
                <a:gd name="T21" fmla="*/ 13 h 115"/>
                <a:gd name="T22" fmla="*/ 217 w 253"/>
                <a:gd name="T23" fmla="*/ 11 h 115"/>
                <a:gd name="T24" fmla="*/ 175 w 253"/>
                <a:gd name="T25" fmla="*/ 48 h 115"/>
                <a:gd name="T26" fmla="*/ 191 w 253"/>
                <a:gd name="T27" fmla="*/ 5 h 115"/>
                <a:gd name="T28" fmla="*/ 122 w 253"/>
                <a:gd name="T29" fmla="*/ 0 h 115"/>
                <a:gd name="T30" fmla="*/ 122 w 253"/>
                <a:gd name="T31" fmla="*/ 1 h 115"/>
                <a:gd name="T32" fmla="*/ 121 w 253"/>
                <a:gd name="T33" fmla="*/ 0 h 115"/>
                <a:gd name="T34" fmla="*/ 118 w 253"/>
                <a:gd name="T35" fmla="*/ 1 h 115"/>
                <a:gd name="T36" fmla="*/ 115 w 253"/>
                <a:gd name="T37" fmla="*/ 46 h 115"/>
                <a:gd name="T38" fmla="*/ 120 w 253"/>
                <a:gd name="T39" fmla="*/ 67 h 115"/>
                <a:gd name="T40" fmla="*/ 113 w 253"/>
                <a:gd name="T41" fmla="*/ 46 h 115"/>
                <a:gd name="T42" fmla="*/ 82 w 253"/>
                <a:gd name="T43" fmla="*/ 4 h 115"/>
                <a:gd name="T44" fmla="*/ 64 w 253"/>
                <a:gd name="T45" fmla="*/ 7 h 115"/>
                <a:gd name="T46" fmla="*/ 51 w 253"/>
                <a:gd name="T47" fmla="*/ 9 h 115"/>
                <a:gd name="T48" fmla="*/ 208 w 253"/>
                <a:gd name="T49" fmla="*/ 19 h 115"/>
                <a:gd name="T50" fmla="*/ 234 w 253"/>
                <a:gd name="T51" fmla="*/ 20 h 115"/>
                <a:gd name="T52" fmla="*/ 187 w 253"/>
                <a:gd name="T53" fmla="*/ 51 h 115"/>
                <a:gd name="T54" fmla="*/ 169 w 253"/>
                <a:gd name="T55" fmla="*/ 64 h 115"/>
                <a:gd name="T56" fmla="*/ 208 w 253"/>
                <a:gd name="T57" fmla="*/ 1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3" h="115">
                  <a:moveTo>
                    <a:pt x="51" y="9"/>
                  </a:moveTo>
                  <a:cubicBezTo>
                    <a:pt x="0" y="22"/>
                    <a:pt x="65" y="37"/>
                    <a:pt x="75" y="78"/>
                  </a:cubicBezTo>
                  <a:cubicBezTo>
                    <a:pt x="76" y="91"/>
                    <a:pt x="75" y="103"/>
                    <a:pt x="72" y="115"/>
                  </a:cubicBezTo>
                  <a:cubicBezTo>
                    <a:pt x="97" y="97"/>
                    <a:pt x="134" y="75"/>
                    <a:pt x="160" y="83"/>
                  </a:cubicBezTo>
                  <a:cubicBezTo>
                    <a:pt x="174" y="87"/>
                    <a:pt x="185" y="89"/>
                    <a:pt x="194" y="90"/>
                  </a:cubicBezTo>
                  <a:cubicBezTo>
                    <a:pt x="193" y="85"/>
                    <a:pt x="192" y="80"/>
                    <a:pt x="192" y="74"/>
                  </a:cubicBezTo>
                  <a:cubicBezTo>
                    <a:pt x="192" y="74"/>
                    <a:pt x="189" y="73"/>
                    <a:pt x="204" y="53"/>
                  </a:cubicBezTo>
                  <a:cubicBezTo>
                    <a:pt x="218" y="34"/>
                    <a:pt x="248" y="28"/>
                    <a:pt x="248" y="28"/>
                  </a:cubicBezTo>
                  <a:cubicBezTo>
                    <a:pt x="248" y="28"/>
                    <a:pt x="253" y="23"/>
                    <a:pt x="224" y="13"/>
                  </a:cubicBezTo>
                  <a:cubicBezTo>
                    <a:pt x="224" y="13"/>
                    <a:pt x="224" y="13"/>
                    <a:pt x="224" y="13"/>
                  </a:cubicBezTo>
                  <a:cubicBezTo>
                    <a:pt x="224" y="13"/>
                    <a:pt x="224" y="13"/>
                    <a:pt x="223" y="13"/>
                  </a:cubicBezTo>
                  <a:cubicBezTo>
                    <a:pt x="221" y="12"/>
                    <a:pt x="219" y="11"/>
                    <a:pt x="217" y="11"/>
                  </a:cubicBezTo>
                  <a:cubicBezTo>
                    <a:pt x="210" y="11"/>
                    <a:pt x="197" y="17"/>
                    <a:pt x="175" y="48"/>
                  </a:cubicBezTo>
                  <a:cubicBezTo>
                    <a:pt x="185" y="27"/>
                    <a:pt x="189" y="13"/>
                    <a:pt x="191" y="5"/>
                  </a:cubicBezTo>
                  <a:cubicBezTo>
                    <a:pt x="173" y="2"/>
                    <a:pt x="149" y="0"/>
                    <a:pt x="122" y="0"/>
                  </a:cubicBezTo>
                  <a:cubicBezTo>
                    <a:pt x="122" y="1"/>
                    <a:pt x="122" y="1"/>
                    <a:pt x="122" y="1"/>
                  </a:cubicBezTo>
                  <a:cubicBezTo>
                    <a:pt x="121" y="0"/>
                    <a:pt x="121" y="0"/>
                    <a:pt x="121" y="0"/>
                  </a:cubicBezTo>
                  <a:cubicBezTo>
                    <a:pt x="120" y="1"/>
                    <a:pt x="119" y="1"/>
                    <a:pt x="118" y="1"/>
                  </a:cubicBezTo>
                  <a:cubicBezTo>
                    <a:pt x="113" y="2"/>
                    <a:pt x="107" y="10"/>
                    <a:pt x="115" y="46"/>
                  </a:cubicBezTo>
                  <a:cubicBezTo>
                    <a:pt x="118" y="59"/>
                    <a:pt x="115" y="59"/>
                    <a:pt x="120" y="67"/>
                  </a:cubicBezTo>
                  <a:cubicBezTo>
                    <a:pt x="113" y="59"/>
                    <a:pt x="116" y="57"/>
                    <a:pt x="113" y="46"/>
                  </a:cubicBezTo>
                  <a:cubicBezTo>
                    <a:pt x="102" y="12"/>
                    <a:pt x="88" y="5"/>
                    <a:pt x="82" y="4"/>
                  </a:cubicBezTo>
                  <a:cubicBezTo>
                    <a:pt x="76" y="5"/>
                    <a:pt x="61" y="1"/>
                    <a:pt x="64" y="7"/>
                  </a:cubicBezTo>
                  <a:cubicBezTo>
                    <a:pt x="79" y="31"/>
                    <a:pt x="55" y="8"/>
                    <a:pt x="51" y="9"/>
                  </a:cubicBezTo>
                  <a:close/>
                  <a:moveTo>
                    <a:pt x="208" y="19"/>
                  </a:moveTo>
                  <a:cubicBezTo>
                    <a:pt x="217" y="14"/>
                    <a:pt x="234" y="20"/>
                    <a:pt x="234" y="20"/>
                  </a:cubicBezTo>
                  <a:cubicBezTo>
                    <a:pt x="198" y="16"/>
                    <a:pt x="197" y="39"/>
                    <a:pt x="187" y="51"/>
                  </a:cubicBezTo>
                  <a:cubicBezTo>
                    <a:pt x="173" y="68"/>
                    <a:pt x="169" y="64"/>
                    <a:pt x="169" y="64"/>
                  </a:cubicBezTo>
                  <a:cubicBezTo>
                    <a:pt x="183" y="59"/>
                    <a:pt x="186" y="33"/>
                    <a:pt x="20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en-US">
                <a:solidFill>
                  <a:srgbClr val="424953"/>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split orient="vert" dir="in"/>
      </p:transition>
    </mc:Choice>
    <mc:Fallback>
      <p:transition spd="slow" advClick="0" advTm="1000">
        <p:split orient="vert" dir="in"/>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矩形 42"/>
          <p:cNvSpPr>
            <a:spLocks noChangeArrowheads="1"/>
          </p:cNvSpPr>
          <p:nvPr/>
        </p:nvSpPr>
        <p:spPr bwMode="auto">
          <a:xfrm>
            <a:off x="7381875" y="2787650"/>
            <a:ext cx="692150" cy="169545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4582" name="矩形 37"/>
          <p:cNvSpPr>
            <a:spLocks noChangeArrowheads="1"/>
          </p:cNvSpPr>
          <p:nvPr/>
        </p:nvSpPr>
        <p:spPr bwMode="auto">
          <a:xfrm>
            <a:off x="3754438" y="2787650"/>
            <a:ext cx="3500437" cy="1695450"/>
          </a:xfrm>
          <a:prstGeom prst="rect">
            <a:avLst/>
          </a:prstGeom>
          <a:solidFill>
            <a:srgbClr val="EB182F"/>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4586" name="矩形 46"/>
          <p:cNvSpPr>
            <a:spLocks noChangeAspect="1" noChangeArrowheads="1"/>
          </p:cNvSpPr>
          <p:nvPr/>
        </p:nvSpPr>
        <p:spPr bwMode="auto">
          <a:xfrm>
            <a:off x="1087438" y="2787650"/>
            <a:ext cx="2541587" cy="169545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4587" name="矩形 47"/>
          <p:cNvSpPr>
            <a:spLocks noChangeAspect="1" noChangeArrowheads="1"/>
          </p:cNvSpPr>
          <p:nvPr/>
        </p:nvSpPr>
        <p:spPr bwMode="auto">
          <a:xfrm>
            <a:off x="2887663" y="989013"/>
            <a:ext cx="2540000" cy="16938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24588" name="Group 12"/>
          <p:cNvGrpSpPr/>
          <p:nvPr/>
        </p:nvGrpSpPr>
        <p:grpSpPr bwMode="auto">
          <a:xfrm>
            <a:off x="8359775" y="2533650"/>
            <a:ext cx="342900" cy="398463"/>
            <a:chOff x="0" y="0"/>
            <a:chExt cx="343086" cy="397851"/>
          </a:xfrm>
        </p:grpSpPr>
        <p:sp>
          <p:nvSpPr>
            <p:cNvPr id="24589" name="燕尾形 5"/>
            <p:cNvSpPr>
              <a:spLocks noChangeArrowheads="1"/>
            </p:cNvSpPr>
            <p:nvPr/>
          </p:nvSpPr>
          <p:spPr bwMode="auto">
            <a:xfrm>
              <a:off x="0" y="3903"/>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sp>
          <p:nvSpPr>
            <p:cNvPr id="24590" name="燕尾形 51"/>
            <p:cNvSpPr>
              <a:spLocks noChangeArrowheads="1"/>
            </p:cNvSpPr>
            <p:nvPr/>
          </p:nvSpPr>
          <p:spPr bwMode="auto">
            <a:xfrm>
              <a:off x="127062"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grpSp>
      <p:grpSp>
        <p:nvGrpSpPr>
          <p:cNvPr id="24591" name="Group 15"/>
          <p:cNvGrpSpPr/>
          <p:nvPr/>
        </p:nvGrpSpPr>
        <p:grpSpPr bwMode="auto">
          <a:xfrm>
            <a:off x="460375" y="2533650"/>
            <a:ext cx="341313" cy="393700"/>
            <a:chOff x="0" y="0"/>
            <a:chExt cx="340415" cy="393948"/>
          </a:xfrm>
        </p:grpSpPr>
        <p:sp>
          <p:nvSpPr>
            <p:cNvPr id="24592" name="燕尾形 50"/>
            <p:cNvSpPr>
              <a:spLocks noChangeArrowheads="1"/>
            </p:cNvSpPr>
            <p:nvPr/>
          </p:nvSpPr>
          <p:spPr bwMode="auto">
            <a:xfrm flipH="1">
              <a:off x="124391"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sp>
          <p:nvSpPr>
            <p:cNvPr id="24593" name="燕尾形 52"/>
            <p:cNvSpPr>
              <a:spLocks noChangeArrowheads="1"/>
            </p:cNvSpPr>
            <p:nvPr/>
          </p:nvSpPr>
          <p:spPr bwMode="auto">
            <a:xfrm flipH="1">
              <a:off x="0" y="0"/>
              <a:ext cx="216024" cy="393948"/>
            </a:xfrm>
            <a:prstGeom prst="chevron">
              <a:avLst>
                <a:gd name="adj" fmla="val 64505"/>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grpSp>
      <p:grpSp>
        <p:nvGrpSpPr>
          <p:cNvPr id="24594" name="Group 18"/>
          <p:cNvGrpSpPr/>
          <p:nvPr/>
        </p:nvGrpSpPr>
        <p:grpSpPr bwMode="auto">
          <a:xfrm>
            <a:off x="1082601" y="987425"/>
            <a:ext cx="1700287" cy="1695450"/>
            <a:chOff x="-4838" y="0"/>
            <a:chExt cx="1700548" cy="1694573"/>
          </a:xfrm>
          <a:solidFill>
            <a:schemeClr val="bg1">
              <a:lumMod val="50000"/>
            </a:schemeClr>
          </a:solidFill>
        </p:grpSpPr>
        <p:sp>
          <p:nvSpPr>
            <p:cNvPr id="24595" name="矩形 1"/>
            <p:cNvSpPr>
              <a:spLocks noChangeArrowheads="1"/>
            </p:cNvSpPr>
            <p:nvPr/>
          </p:nvSpPr>
          <p:spPr bwMode="auto">
            <a:xfrm>
              <a:off x="1" y="0"/>
              <a:ext cx="1695709" cy="16945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8607"/>
                </a:solidFill>
                <a:ea typeface="微软雅黑" panose="020B0503020204020204" pitchFamily="34" charset="-122"/>
                <a:sym typeface="Arial" panose="020B0604020202020204" pitchFamily="34" charset="0"/>
              </a:endParaRPr>
            </a:p>
          </p:txBody>
        </p:sp>
        <p:grpSp>
          <p:nvGrpSpPr>
            <p:cNvPr id="24596" name="Group 20"/>
            <p:cNvGrpSpPr/>
            <p:nvPr/>
          </p:nvGrpSpPr>
          <p:grpSpPr bwMode="auto">
            <a:xfrm>
              <a:off x="-4838" y="98894"/>
              <a:ext cx="1619179" cy="1103457"/>
              <a:chOff x="-6370" y="17362"/>
              <a:chExt cx="2131711" cy="1103457"/>
            </a:xfrm>
            <a:grpFill/>
          </p:grpSpPr>
          <p:sp>
            <p:nvSpPr>
              <p:cNvPr id="24597" name="矩形 56"/>
              <p:cNvSpPr>
                <a:spLocks noChangeArrowheads="1"/>
              </p:cNvSpPr>
              <p:nvPr/>
            </p:nvSpPr>
            <p:spPr bwMode="auto">
              <a:xfrm>
                <a:off x="-6370" y="17362"/>
                <a:ext cx="2125338"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b="1" dirty="0" smtClean="0">
                    <a:solidFill>
                      <a:srgbClr val="FFFFFF"/>
                    </a:solidFill>
                    <a:ea typeface="微软雅黑" panose="020B0503020204020204" pitchFamily="34" charset="-122"/>
                    <a:sym typeface="Arial" panose="020B0604020202020204" pitchFamily="34" charset="0"/>
                  </a:rPr>
                  <a:t>添加小标题</a:t>
                </a:r>
                <a:endParaRPr lang="zh-CN" altLang="en-US" dirty="0">
                  <a:ea typeface="微软雅黑" panose="020B0503020204020204" pitchFamily="34" charset="-122"/>
                  <a:sym typeface="Arial" panose="020B0604020202020204" pitchFamily="34" charset="0"/>
                </a:endParaRPr>
              </a:p>
            </p:txBody>
          </p:sp>
          <p:sp>
            <p:nvSpPr>
              <p:cNvPr id="24598" name="矩形 57"/>
              <p:cNvSpPr>
                <a:spLocks noChangeArrowheads="1"/>
              </p:cNvSpPr>
              <p:nvPr/>
            </p:nvSpPr>
            <p:spPr bwMode="auto">
              <a:xfrm>
                <a:off x="0" y="208221"/>
                <a:ext cx="2125341" cy="912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1600"/>
                  </a:lnSpc>
                </a:pPr>
                <a:r>
                  <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rPr>
                  <a:t>此处输入内容</a:t>
                </a:r>
                <a:endParaRPr lang="en-US" altLang="zh-CN" sz="1100" dirty="0" smtClean="0">
                  <a:solidFill>
                    <a:schemeClr val="tx1">
                      <a:lumMod val="85000"/>
                      <a:lumOff val="15000"/>
                    </a:schemeClr>
                  </a:solidFill>
                  <a:ea typeface="微软雅黑" panose="020B0503020204020204" pitchFamily="34" charset="-122"/>
                  <a:sym typeface="Arial" panose="020B0604020202020204" pitchFamily="34" charset="0"/>
                </a:endParaRPr>
              </a:p>
              <a:p>
                <a:pPr algn="r">
                  <a:lnSpc>
                    <a:spcPts val="1600"/>
                  </a:lnSpc>
                </a:pPr>
                <a:r>
                  <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rPr>
                  <a:t>此处输入内容</a:t>
                </a:r>
                <a:endPar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endParaRPr>
              </a:p>
              <a:p>
                <a:pPr algn="r">
                  <a:lnSpc>
                    <a:spcPts val="1600"/>
                  </a:lnSpc>
                </a:pPr>
                <a:r>
                  <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rPr>
                  <a:t>此处输入内容</a:t>
                </a:r>
                <a:endParaRPr lang="zh-CN" altLang="en-US" sz="1100" dirty="0" smtClean="0">
                  <a:solidFill>
                    <a:schemeClr val="tx1">
                      <a:lumMod val="85000"/>
                      <a:lumOff val="15000"/>
                    </a:schemeClr>
                  </a:solidFill>
                  <a:ea typeface="微软雅黑" panose="020B0503020204020204" pitchFamily="34" charset="-122"/>
                  <a:sym typeface="Arial" panose="020B0604020202020204" pitchFamily="34" charset="0"/>
                </a:endParaRPr>
              </a:p>
              <a:p>
                <a:pPr algn="r">
                  <a:lnSpc>
                    <a:spcPts val="1600"/>
                  </a:lnSpc>
                </a:pPr>
                <a:endParaRPr lang="zh-CN" altLang="en-US" sz="11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sp>
        <p:nvSpPr>
          <p:cNvPr id="24599" name="矩形 59"/>
          <p:cNvSpPr>
            <a:spLocks noChangeAspect="1" noChangeArrowheads="1"/>
          </p:cNvSpPr>
          <p:nvPr/>
        </p:nvSpPr>
        <p:spPr bwMode="auto">
          <a:xfrm>
            <a:off x="5532438" y="987425"/>
            <a:ext cx="2541587" cy="16954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24" name="组合 23"/>
          <p:cNvGrpSpPr/>
          <p:nvPr/>
        </p:nvGrpSpPr>
        <p:grpSpPr>
          <a:xfrm>
            <a:off x="-1" y="107035"/>
            <a:ext cx="2375978" cy="609133"/>
            <a:chOff x="-19488" y="145902"/>
            <a:chExt cx="2375978" cy="609133"/>
          </a:xfrm>
        </p:grpSpPr>
        <p:sp>
          <p:nvSpPr>
            <p:cNvPr id="25" name="矩形 24"/>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6"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盈利模式</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8" name="文本框 27"/>
            <p:cNvSpPr txBox="1"/>
            <p:nvPr/>
          </p:nvSpPr>
          <p:spPr>
            <a:xfrm>
              <a:off x="52235" y="170260"/>
              <a:ext cx="3886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1</a:t>
              </a:r>
              <a:endParaRPr lang="zh-CN" altLang="en-US" sz="3200" dirty="0">
                <a:solidFill>
                  <a:schemeClr val="bg1"/>
                </a:solidFill>
                <a:ea typeface="微软雅黑" panose="020B0503020204020204" pitchFamily="34" charset="-122"/>
                <a:sym typeface="Arial" panose="020B0604020202020204" pitchFamily="34" charset="0"/>
              </a:endParaRPr>
            </a:p>
          </p:txBody>
        </p:sp>
      </p:grpSp>
      <p:sp>
        <p:nvSpPr>
          <p:cNvPr id="29" name="矩形 56"/>
          <p:cNvSpPr>
            <a:spLocks noChangeArrowheads="1"/>
          </p:cNvSpPr>
          <p:nvPr/>
        </p:nvSpPr>
        <p:spPr bwMode="auto">
          <a:xfrm>
            <a:off x="4039494" y="2914730"/>
            <a:ext cx="1614090" cy="2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smtClean="0">
                <a:solidFill>
                  <a:srgbClr val="FFFFFF"/>
                </a:solidFill>
                <a:ea typeface="微软雅黑" panose="020B0503020204020204" pitchFamily="34" charset="-122"/>
                <a:sym typeface="Arial" panose="020B0604020202020204" pitchFamily="34" charset="0"/>
              </a:rPr>
              <a:t>添加小标题</a:t>
            </a:r>
            <a:endParaRPr lang="zh-CN" altLang="en-US" dirty="0">
              <a:ea typeface="微软雅黑" panose="020B0503020204020204" pitchFamily="34" charset="-122"/>
              <a:sym typeface="Arial" panose="020B0604020202020204" pitchFamily="34" charset="0"/>
            </a:endParaRPr>
          </a:p>
        </p:txBody>
      </p:sp>
      <p:sp>
        <p:nvSpPr>
          <p:cNvPr id="30" name="矩形 57"/>
          <p:cNvSpPr>
            <a:spLocks noChangeArrowheads="1"/>
          </p:cNvSpPr>
          <p:nvPr/>
        </p:nvSpPr>
        <p:spPr bwMode="auto">
          <a:xfrm>
            <a:off x="4039494" y="3241734"/>
            <a:ext cx="2429074"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zh-CN" altLang="en-US" sz="1100" dirty="0" smtClean="0">
                <a:solidFill>
                  <a:schemeClr val="bg1">
                    <a:lumMod val="75000"/>
                  </a:schemeClr>
                </a:solidFill>
                <a:ea typeface="微软雅黑" panose="020B0503020204020204" pitchFamily="34" charset="-122"/>
                <a:sym typeface="Arial" panose="020B0604020202020204" pitchFamily="34" charset="0"/>
              </a:rPr>
              <a:t>此处输入内容此处输入内容此处输入内容此处输入内容此处输入内容此处输入内容此处输入内容此处输入内容此处输入内容。</a:t>
            </a:r>
            <a:endParaRPr lang="zh-CN" altLang="en-US" sz="1100" dirty="0" smtClean="0">
              <a:solidFill>
                <a:schemeClr val="bg1">
                  <a:lumMod val="75000"/>
                </a:schemeClr>
              </a:solidFill>
              <a:ea typeface="微软雅黑" panose="020B0503020204020204" pitchFamily="34" charset="-122"/>
              <a:sym typeface="Arial" panose="020B0604020202020204" pitchFamily="34" charset="0"/>
            </a:endParaRPr>
          </a:p>
          <a:p>
            <a:pPr algn="r">
              <a:lnSpc>
                <a:spcPts val="1600"/>
              </a:lnSpc>
            </a:pPr>
            <a:endParaRPr lang="zh-CN" altLang="en-US" sz="1100" dirty="0">
              <a:solidFill>
                <a:srgbClr val="808080"/>
              </a:solidFill>
              <a:ea typeface="微软雅黑" panose="020B0503020204020204" pitchFamily="34" charset="-122"/>
              <a:sym typeface="Arial" panose="020B0604020202020204" pitchFamily="34" charset="0"/>
            </a:endParaRPr>
          </a:p>
        </p:txBody>
      </p:sp>
    </p:spTree>
  </p:cSld>
  <p:clrMapOvr>
    <a:masterClrMapping/>
  </p:clrMapOvr>
  <p:transition spd="slow" advClick="0" advTm="1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0" name="Group 4"/>
          <p:cNvGrpSpPr/>
          <p:nvPr/>
        </p:nvGrpSpPr>
        <p:grpSpPr bwMode="auto">
          <a:xfrm>
            <a:off x="971550" y="1123950"/>
            <a:ext cx="3744913" cy="612775"/>
            <a:chOff x="0" y="0"/>
            <a:chExt cx="3744416" cy="614011"/>
          </a:xfrm>
          <a:solidFill>
            <a:srgbClr val="BFBFBF"/>
          </a:solidFill>
        </p:grpSpPr>
        <p:sp>
          <p:nvSpPr>
            <p:cNvPr id="29701" name="矩形 31"/>
            <p:cNvSpPr>
              <a:spLocks noChangeArrowheads="1"/>
            </p:cNvSpPr>
            <p:nvPr/>
          </p:nvSpPr>
          <p:spPr bwMode="auto">
            <a:xfrm>
              <a:off x="0" y="218011"/>
              <a:ext cx="1296120" cy="396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02" name="五边形 32"/>
            <p:cNvSpPr>
              <a:spLocks noChangeArrowheads="1"/>
            </p:cNvSpPr>
            <p:nvPr/>
          </p:nvSpPr>
          <p:spPr bwMode="auto">
            <a:xfrm>
              <a:off x="1080120" y="0"/>
              <a:ext cx="2664296" cy="396000"/>
            </a:xfrm>
            <a:prstGeom prst="homePlate">
              <a:avLst>
                <a:gd name="adj" fmla="val 168201"/>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03" name="直角三角形 33"/>
            <p:cNvSpPr>
              <a:spLocks noChangeArrowheads="1"/>
            </p:cNvSpPr>
            <p:nvPr/>
          </p:nvSpPr>
          <p:spPr bwMode="auto">
            <a:xfrm rot="10800000">
              <a:off x="1080120" y="398010"/>
              <a:ext cx="216000" cy="216000"/>
            </a:xfrm>
            <a:prstGeom prst="rtTriangl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04" name="矩形 34"/>
            <p:cNvSpPr>
              <a:spLocks noChangeArrowheads="1"/>
            </p:cNvSpPr>
            <p:nvPr/>
          </p:nvSpPr>
          <p:spPr bwMode="auto">
            <a:xfrm>
              <a:off x="72008" y="277511"/>
              <a:ext cx="319276" cy="2775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smtClean="0">
                  <a:solidFill>
                    <a:srgbClr val="BE3144"/>
                  </a:solidFill>
                  <a:ea typeface="微软雅黑" panose="020B0503020204020204" pitchFamily="34" charset="-122"/>
                  <a:sym typeface="Arial" panose="020B0604020202020204" pitchFamily="34" charset="0"/>
                </a:rPr>
                <a:t> </a:t>
              </a:r>
              <a:r>
                <a:rPr lang="en-US" altLang="zh-CN" sz="1200" dirty="0">
                  <a:solidFill>
                    <a:srgbClr val="BE3144"/>
                  </a:solidFill>
                  <a:ea typeface="微软雅黑" panose="020B0503020204020204" pitchFamily="34" charset="-122"/>
                  <a:sym typeface="Arial" panose="020B0604020202020204" pitchFamily="34" charset="0"/>
                </a:rPr>
                <a:t>1</a:t>
              </a:r>
              <a:endParaRPr lang="zh-CN" altLang="en-US" sz="1200" dirty="0">
                <a:solidFill>
                  <a:srgbClr val="BE3144"/>
                </a:solidFill>
                <a:ea typeface="微软雅黑" panose="020B0503020204020204" pitchFamily="34" charset="-122"/>
                <a:sym typeface="Arial" panose="020B0604020202020204" pitchFamily="34" charset="0"/>
              </a:endParaRPr>
            </a:p>
          </p:txBody>
        </p:sp>
        <p:sp>
          <p:nvSpPr>
            <p:cNvPr id="29705" name="TextBox 62"/>
            <p:cNvSpPr>
              <a:spLocks noChangeArrowheads="1"/>
            </p:cNvSpPr>
            <p:nvPr/>
          </p:nvSpPr>
          <p:spPr bwMode="auto">
            <a:xfrm>
              <a:off x="1149052" y="59500"/>
              <a:ext cx="2017323" cy="2834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600"/>
                </a:lnSpc>
              </a:pPr>
              <a:r>
                <a:rPr lang="zh-CN" altLang="en-US" sz="1200" dirty="0" smtClean="0">
                  <a:solidFill>
                    <a:schemeClr val="bg1"/>
                  </a:solidFill>
                  <a:ea typeface="微软雅黑" panose="020B0503020204020204" pitchFamily="34" charset="-122"/>
                  <a:sym typeface="Arial" panose="020B0604020202020204" pitchFamily="34" charset="0"/>
                </a:rPr>
                <a:t>此处输入内容</a:t>
              </a:r>
              <a:endParaRPr lang="zh-CN" altLang="en-US" sz="1200" dirty="0" smtClean="0">
                <a:solidFill>
                  <a:schemeClr val="bg1"/>
                </a:solidFill>
                <a:ea typeface="微软雅黑" panose="020B0503020204020204" pitchFamily="34" charset="-122"/>
                <a:sym typeface="Arial" panose="020B0604020202020204" pitchFamily="34" charset="0"/>
              </a:endParaRPr>
            </a:p>
          </p:txBody>
        </p:sp>
      </p:grpSp>
      <p:sp>
        <p:nvSpPr>
          <p:cNvPr id="29706" name="TextBox 63"/>
          <p:cNvSpPr>
            <a:spLocks noChangeArrowheads="1"/>
          </p:cNvSpPr>
          <p:nvPr/>
        </p:nvSpPr>
        <p:spPr bwMode="auto">
          <a:xfrm>
            <a:off x="4716463" y="1060450"/>
            <a:ext cx="86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chemeClr val="bg1">
                    <a:lumMod val="85000"/>
                  </a:schemeClr>
                </a:solidFill>
                <a:ea typeface="微软雅黑" panose="020B0503020204020204" pitchFamily="34" charset="-122"/>
                <a:sym typeface="Arial" panose="020B0604020202020204" pitchFamily="34" charset="0"/>
              </a:rPr>
              <a:t>52</a:t>
            </a:r>
            <a:r>
              <a:rPr lang="en-US" altLang="zh-CN" b="1" dirty="0">
                <a:solidFill>
                  <a:schemeClr val="bg1">
                    <a:lumMod val="85000"/>
                  </a:schemeClr>
                </a:solidFill>
                <a:ea typeface="微软雅黑" panose="020B0503020204020204" pitchFamily="34" charset="-122"/>
                <a:sym typeface="Arial" panose="020B0604020202020204" pitchFamily="34" charset="0"/>
              </a:rPr>
              <a:t>%</a:t>
            </a:r>
            <a:endParaRPr lang="zh-CN" altLang="en-US" b="1" dirty="0">
              <a:solidFill>
                <a:schemeClr val="bg1">
                  <a:lumMod val="85000"/>
                </a:schemeClr>
              </a:solidFill>
              <a:ea typeface="微软雅黑" panose="020B0503020204020204" pitchFamily="34" charset="-122"/>
              <a:sym typeface="Arial" panose="020B0604020202020204" pitchFamily="34" charset="0"/>
            </a:endParaRPr>
          </a:p>
        </p:txBody>
      </p:sp>
      <p:grpSp>
        <p:nvGrpSpPr>
          <p:cNvPr id="29707" name="Group 11"/>
          <p:cNvGrpSpPr/>
          <p:nvPr/>
        </p:nvGrpSpPr>
        <p:grpSpPr bwMode="auto">
          <a:xfrm>
            <a:off x="971550" y="1871663"/>
            <a:ext cx="3311525" cy="614362"/>
            <a:chOff x="0" y="0"/>
            <a:chExt cx="3312368" cy="614011"/>
          </a:xfrm>
        </p:grpSpPr>
        <p:sp>
          <p:nvSpPr>
            <p:cNvPr id="29708" name="矩形 65"/>
            <p:cNvSpPr>
              <a:spLocks noChangeArrowheads="1"/>
            </p:cNvSpPr>
            <p:nvPr/>
          </p:nvSpPr>
          <p:spPr bwMode="auto">
            <a:xfrm>
              <a:off x="0" y="218011"/>
              <a:ext cx="1296120" cy="3960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09" name="五边形 66"/>
            <p:cNvSpPr>
              <a:spLocks noChangeArrowheads="1"/>
            </p:cNvSpPr>
            <p:nvPr/>
          </p:nvSpPr>
          <p:spPr bwMode="auto">
            <a:xfrm>
              <a:off x="1080120" y="0"/>
              <a:ext cx="2232248" cy="396000"/>
            </a:xfrm>
            <a:prstGeom prst="homePlate">
              <a:avLst>
                <a:gd name="adj" fmla="val 140925"/>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10" name="直角三角形 67"/>
            <p:cNvSpPr>
              <a:spLocks noChangeArrowheads="1"/>
            </p:cNvSpPr>
            <p:nvPr/>
          </p:nvSpPr>
          <p:spPr bwMode="auto">
            <a:xfrm rot="10800000">
              <a:off x="1080120" y="398010"/>
              <a:ext cx="216000" cy="216000"/>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11" name="矩形 68"/>
            <p:cNvSpPr>
              <a:spLocks noChangeArrowheads="1"/>
            </p:cNvSpPr>
            <p:nvPr/>
          </p:nvSpPr>
          <p:spPr bwMode="auto">
            <a:xfrm>
              <a:off x="72008" y="277511"/>
              <a:ext cx="274504"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smtClean="0">
                  <a:solidFill>
                    <a:srgbClr val="BE3144"/>
                  </a:solidFill>
                  <a:ea typeface="微软雅黑" panose="020B0503020204020204" pitchFamily="34" charset="-122"/>
                  <a:sym typeface="Arial" panose="020B0604020202020204" pitchFamily="34" charset="0"/>
                </a:rPr>
                <a:t>2</a:t>
              </a:r>
              <a:endParaRPr lang="zh-CN" altLang="en-US" sz="1200" dirty="0">
                <a:solidFill>
                  <a:srgbClr val="BE3144"/>
                </a:solidFill>
                <a:ea typeface="微软雅黑" panose="020B0503020204020204" pitchFamily="34" charset="-122"/>
                <a:sym typeface="Arial" panose="020B0604020202020204" pitchFamily="34" charset="0"/>
              </a:endParaRPr>
            </a:p>
          </p:txBody>
        </p:sp>
        <p:sp>
          <p:nvSpPr>
            <p:cNvPr id="29712" name="TextBox 69"/>
            <p:cNvSpPr>
              <a:spLocks noChangeArrowheads="1"/>
            </p:cNvSpPr>
            <p:nvPr/>
          </p:nvSpPr>
          <p:spPr bwMode="auto">
            <a:xfrm>
              <a:off x="1149052" y="59500"/>
              <a:ext cx="2017323" cy="28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600"/>
                </a:lnSpc>
              </a:pPr>
              <a:r>
                <a:rPr lang="zh-CN" altLang="en-US" sz="1200" dirty="0" smtClean="0">
                  <a:solidFill>
                    <a:schemeClr val="bg1"/>
                  </a:solidFill>
                  <a:ea typeface="微软雅黑" panose="020B0503020204020204" pitchFamily="34" charset="-122"/>
                  <a:sym typeface="Arial" panose="020B0604020202020204" pitchFamily="34" charset="0"/>
                </a:rPr>
                <a:t>此处输入内容</a:t>
              </a:r>
              <a:endParaRPr lang="zh-CN" altLang="en-US" sz="1200" dirty="0" smtClean="0">
                <a:solidFill>
                  <a:schemeClr val="bg1"/>
                </a:solidFill>
                <a:ea typeface="微软雅黑" panose="020B0503020204020204" pitchFamily="34" charset="-122"/>
                <a:sym typeface="Arial" panose="020B0604020202020204" pitchFamily="34" charset="0"/>
              </a:endParaRPr>
            </a:p>
          </p:txBody>
        </p:sp>
      </p:grpSp>
      <p:sp>
        <p:nvSpPr>
          <p:cNvPr id="29713" name="TextBox 70"/>
          <p:cNvSpPr>
            <a:spLocks noChangeArrowheads="1"/>
          </p:cNvSpPr>
          <p:nvPr/>
        </p:nvSpPr>
        <p:spPr bwMode="auto">
          <a:xfrm>
            <a:off x="4283869" y="1827861"/>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chemeClr val="bg1">
                    <a:lumMod val="85000"/>
                  </a:schemeClr>
                </a:solidFill>
                <a:ea typeface="微软雅黑" panose="020B0503020204020204" pitchFamily="34" charset="-122"/>
                <a:sym typeface="Arial" panose="020B0604020202020204" pitchFamily="34" charset="0"/>
              </a:rPr>
              <a:t>43</a:t>
            </a:r>
            <a:r>
              <a:rPr lang="en-US" altLang="zh-CN" b="1">
                <a:solidFill>
                  <a:schemeClr val="bg1">
                    <a:lumMod val="85000"/>
                  </a:schemeClr>
                </a:solidFill>
                <a:ea typeface="微软雅黑" panose="020B0503020204020204" pitchFamily="34" charset="-122"/>
                <a:sym typeface="Arial" panose="020B0604020202020204" pitchFamily="34" charset="0"/>
              </a:rPr>
              <a:t>%</a:t>
            </a:r>
            <a:endParaRPr lang="zh-CN" altLang="en-US" b="1" dirty="0">
              <a:solidFill>
                <a:schemeClr val="bg1">
                  <a:lumMod val="85000"/>
                </a:schemeClr>
              </a:solidFill>
              <a:ea typeface="微软雅黑" panose="020B0503020204020204" pitchFamily="34" charset="-122"/>
              <a:sym typeface="Arial" panose="020B0604020202020204" pitchFamily="34" charset="0"/>
            </a:endParaRPr>
          </a:p>
        </p:txBody>
      </p:sp>
      <p:grpSp>
        <p:nvGrpSpPr>
          <p:cNvPr id="29714" name="Group 18"/>
          <p:cNvGrpSpPr/>
          <p:nvPr/>
        </p:nvGrpSpPr>
        <p:grpSpPr bwMode="auto">
          <a:xfrm>
            <a:off x="971550" y="2620963"/>
            <a:ext cx="6286500" cy="614362"/>
            <a:chOff x="0" y="0"/>
            <a:chExt cx="6286894" cy="614011"/>
          </a:xfrm>
          <a:solidFill>
            <a:srgbClr val="EB182F"/>
          </a:solidFill>
        </p:grpSpPr>
        <p:sp>
          <p:nvSpPr>
            <p:cNvPr id="29715" name="矩形 72"/>
            <p:cNvSpPr>
              <a:spLocks noChangeArrowheads="1"/>
            </p:cNvSpPr>
            <p:nvPr/>
          </p:nvSpPr>
          <p:spPr bwMode="auto">
            <a:xfrm>
              <a:off x="0" y="218011"/>
              <a:ext cx="1296120" cy="396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16" name="五边形 73"/>
            <p:cNvSpPr>
              <a:spLocks noChangeArrowheads="1"/>
            </p:cNvSpPr>
            <p:nvPr/>
          </p:nvSpPr>
          <p:spPr bwMode="auto">
            <a:xfrm>
              <a:off x="1080119" y="0"/>
              <a:ext cx="5206775" cy="396000"/>
            </a:xfrm>
            <a:prstGeom prst="homePlate">
              <a:avLst>
                <a:gd name="adj" fmla="val 328711"/>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17" name="直角三角形 74"/>
            <p:cNvSpPr>
              <a:spLocks noChangeArrowheads="1"/>
            </p:cNvSpPr>
            <p:nvPr/>
          </p:nvSpPr>
          <p:spPr bwMode="auto">
            <a:xfrm rot="10800000">
              <a:off x="1080120" y="398010"/>
              <a:ext cx="216000" cy="216000"/>
            </a:xfrm>
            <a:prstGeom prst="rtTriangl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18" name="矩形 75"/>
            <p:cNvSpPr>
              <a:spLocks noChangeArrowheads="1"/>
            </p:cNvSpPr>
            <p:nvPr/>
          </p:nvSpPr>
          <p:spPr bwMode="auto">
            <a:xfrm>
              <a:off x="72008" y="277511"/>
              <a:ext cx="274451" cy="2768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smtClean="0">
                  <a:solidFill>
                    <a:srgbClr val="FFFFFF"/>
                  </a:solidFill>
                  <a:ea typeface="微软雅黑" panose="020B0503020204020204" pitchFamily="34" charset="-122"/>
                  <a:sym typeface="Arial" panose="020B0604020202020204" pitchFamily="34" charset="0"/>
                </a:rPr>
                <a:t>3</a:t>
              </a:r>
              <a:endParaRPr lang="zh-CN" altLang="en-US" sz="1200" dirty="0">
                <a:solidFill>
                  <a:srgbClr val="FFFFFF"/>
                </a:solidFill>
                <a:ea typeface="微软雅黑" panose="020B0503020204020204" pitchFamily="34" charset="-122"/>
                <a:sym typeface="Arial" panose="020B0604020202020204" pitchFamily="34" charset="0"/>
              </a:endParaRPr>
            </a:p>
          </p:txBody>
        </p:sp>
        <p:sp>
          <p:nvSpPr>
            <p:cNvPr id="29719" name="TextBox 76"/>
            <p:cNvSpPr>
              <a:spLocks noChangeArrowheads="1"/>
            </p:cNvSpPr>
            <p:nvPr/>
          </p:nvSpPr>
          <p:spPr bwMode="auto">
            <a:xfrm>
              <a:off x="1149052" y="59500"/>
              <a:ext cx="2017323" cy="2826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600"/>
                </a:lnSpc>
              </a:pPr>
              <a:r>
                <a:rPr lang="zh-CN" altLang="en-US" sz="1200" dirty="0" smtClean="0">
                  <a:solidFill>
                    <a:schemeClr val="bg1"/>
                  </a:solidFill>
                  <a:ea typeface="微软雅黑" panose="020B0503020204020204" pitchFamily="34" charset="-122"/>
                  <a:sym typeface="Arial" panose="020B0604020202020204" pitchFamily="34" charset="0"/>
                </a:rPr>
                <a:t>此处输入内容</a:t>
              </a:r>
              <a:endParaRPr lang="zh-CN" altLang="en-US" sz="1200" dirty="0" smtClean="0">
                <a:solidFill>
                  <a:schemeClr val="bg1"/>
                </a:solidFill>
                <a:ea typeface="微软雅黑" panose="020B0503020204020204" pitchFamily="34" charset="-122"/>
                <a:sym typeface="Arial" panose="020B0604020202020204" pitchFamily="34" charset="0"/>
              </a:endParaRPr>
            </a:p>
          </p:txBody>
        </p:sp>
      </p:grpSp>
      <p:sp>
        <p:nvSpPr>
          <p:cNvPr id="29720" name="TextBox 77"/>
          <p:cNvSpPr>
            <a:spLocks noChangeArrowheads="1"/>
          </p:cNvSpPr>
          <p:nvPr/>
        </p:nvSpPr>
        <p:spPr bwMode="auto">
          <a:xfrm>
            <a:off x="7258050" y="2557463"/>
            <a:ext cx="790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rgbClr val="EB182F"/>
                </a:solidFill>
                <a:ea typeface="微软雅黑" panose="020B0503020204020204" pitchFamily="34" charset="-122"/>
                <a:sym typeface="Arial" panose="020B0604020202020204" pitchFamily="34" charset="0"/>
              </a:rPr>
              <a:t>93</a:t>
            </a:r>
            <a:r>
              <a:rPr lang="en-US" altLang="zh-CN" b="1" dirty="0">
                <a:solidFill>
                  <a:srgbClr val="EB182F"/>
                </a:solidFill>
                <a:ea typeface="微软雅黑" panose="020B0503020204020204" pitchFamily="34" charset="-122"/>
                <a:sym typeface="Arial" panose="020B0604020202020204" pitchFamily="34" charset="0"/>
              </a:rPr>
              <a:t>%</a:t>
            </a:r>
            <a:endParaRPr lang="zh-CN" altLang="en-US" b="1" dirty="0">
              <a:solidFill>
                <a:srgbClr val="EB182F"/>
              </a:solidFill>
              <a:ea typeface="微软雅黑" panose="020B0503020204020204" pitchFamily="34" charset="-122"/>
              <a:sym typeface="Arial" panose="020B0604020202020204" pitchFamily="34" charset="0"/>
            </a:endParaRPr>
          </a:p>
        </p:txBody>
      </p:sp>
      <p:grpSp>
        <p:nvGrpSpPr>
          <p:cNvPr id="29721" name="Group 25"/>
          <p:cNvGrpSpPr/>
          <p:nvPr/>
        </p:nvGrpSpPr>
        <p:grpSpPr bwMode="auto">
          <a:xfrm>
            <a:off x="971550" y="3370263"/>
            <a:ext cx="4824413" cy="614362"/>
            <a:chOff x="0" y="0"/>
            <a:chExt cx="4824536" cy="614011"/>
          </a:xfrm>
        </p:grpSpPr>
        <p:sp>
          <p:nvSpPr>
            <p:cNvPr id="29722" name="矩形 79"/>
            <p:cNvSpPr>
              <a:spLocks noChangeArrowheads="1"/>
            </p:cNvSpPr>
            <p:nvPr/>
          </p:nvSpPr>
          <p:spPr bwMode="auto">
            <a:xfrm>
              <a:off x="0" y="218011"/>
              <a:ext cx="1296120" cy="39600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23" name="五边形 80"/>
            <p:cNvSpPr>
              <a:spLocks noChangeArrowheads="1"/>
            </p:cNvSpPr>
            <p:nvPr/>
          </p:nvSpPr>
          <p:spPr bwMode="auto">
            <a:xfrm>
              <a:off x="1080120" y="0"/>
              <a:ext cx="3744416" cy="396000"/>
            </a:xfrm>
            <a:prstGeom prst="homePlate">
              <a:avLst>
                <a:gd name="adj" fmla="val 23639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24" name="直角三角形 81"/>
            <p:cNvSpPr>
              <a:spLocks noChangeArrowheads="1"/>
            </p:cNvSpPr>
            <p:nvPr/>
          </p:nvSpPr>
          <p:spPr bwMode="auto">
            <a:xfrm rot="10800000">
              <a:off x="1080120" y="398010"/>
              <a:ext cx="216000" cy="216000"/>
            </a:xfrm>
            <a:prstGeom prst="rtTriangl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9725" name="矩形 82"/>
            <p:cNvSpPr>
              <a:spLocks noChangeArrowheads="1"/>
            </p:cNvSpPr>
            <p:nvPr/>
          </p:nvSpPr>
          <p:spPr bwMode="auto">
            <a:xfrm>
              <a:off x="72008" y="277511"/>
              <a:ext cx="274441"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smtClean="0">
                  <a:solidFill>
                    <a:srgbClr val="BE3144"/>
                  </a:solidFill>
                  <a:ea typeface="微软雅黑" panose="020B0503020204020204" pitchFamily="34" charset="-122"/>
                  <a:sym typeface="Arial" panose="020B0604020202020204" pitchFamily="34" charset="0"/>
                </a:rPr>
                <a:t>4</a:t>
              </a:r>
              <a:endParaRPr lang="zh-CN" altLang="en-US" sz="1200" dirty="0">
                <a:solidFill>
                  <a:srgbClr val="BE3144"/>
                </a:solidFill>
                <a:ea typeface="微软雅黑" panose="020B0503020204020204" pitchFamily="34" charset="-122"/>
                <a:sym typeface="Arial" panose="020B0604020202020204" pitchFamily="34" charset="0"/>
              </a:endParaRPr>
            </a:p>
          </p:txBody>
        </p:sp>
        <p:sp>
          <p:nvSpPr>
            <p:cNvPr id="29726" name="TextBox 83"/>
            <p:cNvSpPr>
              <a:spLocks noChangeArrowheads="1"/>
            </p:cNvSpPr>
            <p:nvPr/>
          </p:nvSpPr>
          <p:spPr bwMode="auto">
            <a:xfrm>
              <a:off x="1149052" y="59500"/>
              <a:ext cx="2017323" cy="28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600"/>
                </a:lnSpc>
              </a:pPr>
              <a:r>
                <a:rPr lang="zh-CN" altLang="en-US" sz="1200" dirty="0" smtClean="0">
                  <a:solidFill>
                    <a:schemeClr val="bg1"/>
                  </a:solidFill>
                  <a:ea typeface="微软雅黑" panose="020B0503020204020204" pitchFamily="34" charset="-122"/>
                  <a:sym typeface="Arial" panose="020B0604020202020204" pitchFamily="34" charset="0"/>
                </a:rPr>
                <a:t>此处输入内容</a:t>
              </a:r>
              <a:endParaRPr lang="zh-CN" altLang="en-US" sz="1200" dirty="0" smtClean="0">
                <a:solidFill>
                  <a:schemeClr val="bg1"/>
                </a:solidFill>
                <a:ea typeface="微软雅黑" panose="020B0503020204020204" pitchFamily="34" charset="-122"/>
                <a:sym typeface="Arial" panose="020B0604020202020204" pitchFamily="34" charset="0"/>
              </a:endParaRPr>
            </a:p>
          </p:txBody>
        </p:sp>
      </p:grpSp>
      <p:sp>
        <p:nvSpPr>
          <p:cNvPr id="29727" name="TextBox 84"/>
          <p:cNvSpPr>
            <a:spLocks noChangeArrowheads="1"/>
          </p:cNvSpPr>
          <p:nvPr/>
        </p:nvSpPr>
        <p:spPr bwMode="auto">
          <a:xfrm>
            <a:off x="5795963" y="3306763"/>
            <a:ext cx="790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bg1">
                    <a:lumMod val="85000"/>
                  </a:schemeClr>
                </a:solidFill>
                <a:ea typeface="微软雅黑" panose="020B0503020204020204" pitchFamily="34" charset="-122"/>
                <a:sym typeface="Arial" panose="020B0604020202020204" pitchFamily="34" charset="0"/>
              </a:rPr>
              <a:t>81</a:t>
            </a:r>
            <a:r>
              <a:rPr lang="en-US" altLang="zh-CN" b="1" dirty="0">
                <a:solidFill>
                  <a:schemeClr val="bg1">
                    <a:lumMod val="85000"/>
                  </a:schemeClr>
                </a:solidFill>
                <a:ea typeface="微软雅黑" panose="020B0503020204020204" pitchFamily="34" charset="-122"/>
                <a:sym typeface="Arial" panose="020B0604020202020204" pitchFamily="34" charset="0"/>
              </a:rPr>
              <a:t>%</a:t>
            </a:r>
            <a:endParaRPr lang="zh-CN" altLang="en-US" b="1" dirty="0">
              <a:solidFill>
                <a:schemeClr val="bg1">
                  <a:lumMod val="85000"/>
                </a:schemeClr>
              </a:solidFill>
              <a:ea typeface="微软雅黑" panose="020B0503020204020204" pitchFamily="34" charset="-122"/>
              <a:sym typeface="Arial" panose="020B0604020202020204" pitchFamily="34" charset="0"/>
            </a:endParaRPr>
          </a:p>
        </p:txBody>
      </p:sp>
      <p:grpSp>
        <p:nvGrpSpPr>
          <p:cNvPr id="33" name="组合 32"/>
          <p:cNvGrpSpPr/>
          <p:nvPr/>
        </p:nvGrpSpPr>
        <p:grpSpPr>
          <a:xfrm>
            <a:off x="-1" y="107035"/>
            <a:ext cx="2375978" cy="609133"/>
            <a:chOff x="-19488" y="145902"/>
            <a:chExt cx="2375978" cy="609133"/>
          </a:xfrm>
        </p:grpSpPr>
        <p:sp>
          <p:nvSpPr>
            <p:cNvPr id="34" name="矩形 33"/>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5"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a:solidFill>
                    <a:schemeClr val="bg1"/>
                  </a:solidFill>
                  <a:latin typeface="Arial" panose="020B0604020202020204" pitchFamily="34" charset="0"/>
                  <a:ea typeface="微软雅黑" panose="020B0503020204020204" pitchFamily="34" charset="-122"/>
                  <a:sym typeface="Arial" panose="020B0604020202020204" pitchFamily="34" charset="0"/>
                </a:rPr>
                <a:t>规划分析</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7" name="文本框 36"/>
            <p:cNvSpPr txBox="1"/>
            <p:nvPr/>
          </p:nvSpPr>
          <p:spPr>
            <a:xfrm>
              <a:off x="52235" y="170260"/>
              <a:ext cx="4319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2</a:t>
              </a:r>
              <a:endParaRPr lang="zh-CN" altLang="en-US" sz="3200" dirty="0">
                <a:solidFill>
                  <a:schemeClr val="bg1"/>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Click="0" advTm="1000">
        <p14:reveal/>
      </p:transition>
    </mc:Choice>
    <mc:Fallback>
      <p:transition spd="slow" advClick="0" advTm="1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88015" y="1170358"/>
            <a:ext cx="3295650" cy="3182938"/>
            <a:chOff x="968375" y="1123950"/>
            <a:chExt cx="3295650" cy="3182938"/>
          </a:xfrm>
        </p:grpSpPr>
        <p:sp>
          <p:nvSpPr>
            <p:cNvPr id="31749" name="灰色圆形背景"/>
            <p:cNvSpPr>
              <a:spLocks noChangeArrowheads="1"/>
            </p:cNvSpPr>
            <p:nvPr/>
          </p:nvSpPr>
          <p:spPr bwMode="auto">
            <a:xfrm>
              <a:off x="1895475" y="2209800"/>
              <a:ext cx="1439863" cy="1439863"/>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31751" name="Group 7"/>
            <p:cNvGrpSpPr/>
            <p:nvPr/>
          </p:nvGrpSpPr>
          <p:grpSpPr bwMode="auto">
            <a:xfrm>
              <a:off x="968375" y="1123950"/>
              <a:ext cx="3295650" cy="3182938"/>
              <a:chOff x="0" y="0"/>
              <a:chExt cx="3296358" cy="3182098"/>
            </a:xfrm>
          </p:grpSpPr>
          <p:sp>
            <p:nvSpPr>
              <p:cNvPr id="31752" name="灰色圆形背景"/>
              <p:cNvSpPr>
                <a:spLocks noChangeArrowheads="1"/>
              </p:cNvSpPr>
              <p:nvPr/>
            </p:nvSpPr>
            <p:spPr bwMode="auto">
              <a:xfrm>
                <a:off x="2144358" y="1849701"/>
                <a:ext cx="1152000" cy="1152000"/>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31753" name="灰色圆形背景"/>
              <p:cNvSpPr>
                <a:spLocks noChangeArrowheads="1"/>
              </p:cNvSpPr>
              <p:nvPr/>
            </p:nvSpPr>
            <p:spPr bwMode="auto">
              <a:xfrm>
                <a:off x="0" y="1849701"/>
                <a:ext cx="1152000" cy="1152000"/>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31754" name="灰色圆形背景"/>
              <p:cNvSpPr>
                <a:spLocks noChangeArrowheads="1"/>
              </p:cNvSpPr>
              <p:nvPr/>
            </p:nvSpPr>
            <p:spPr bwMode="auto">
              <a:xfrm>
                <a:off x="1067056" y="0"/>
                <a:ext cx="1152000" cy="1152000"/>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31755" name="灰色圆形背景"/>
              <p:cNvSpPr>
                <a:spLocks noChangeArrowheads="1"/>
              </p:cNvSpPr>
              <p:nvPr/>
            </p:nvSpPr>
            <p:spPr bwMode="auto">
              <a:xfrm>
                <a:off x="386475" y="545103"/>
                <a:ext cx="2520000" cy="2520000"/>
              </a:xfrm>
              <a:custGeom>
                <a:avLst/>
                <a:gdLst>
                  <a:gd name="G0" fmla="+- 411 0 0"/>
                  <a:gd name="G1" fmla="+- 21600 0 411"/>
                  <a:gd name="G2" fmla="+- 21600 0 4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31756" name="椭圆 90"/>
              <p:cNvSpPr>
                <a:spLocks noChangeArrowheads="1"/>
              </p:cNvSpPr>
              <p:nvPr/>
            </p:nvSpPr>
            <p:spPr bwMode="auto">
              <a:xfrm>
                <a:off x="1142475" y="67304"/>
                <a:ext cx="1008000" cy="1008000"/>
              </a:xfrm>
              <a:prstGeom prst="ellipse">
                <a:avLst/>
              </a:prstGeom>
              <a:solidFill>
                <a:srgbClr val="EB18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31757" name="椭圆 92"/>
              <p:cNvSpPr>
                <a:spLocks noChangeArrowheads="1"/>
              </p:cNvSpPr>
              <p:nvPr/>
            </p:nvSpPr>
            <p:spPr bwMode="auto">
              <a:xfrm>
                <a:off x="68592" y="1918826"/>
                <a:ext cx="1008000" cy="1008000"/>
              </a:xfrm>
              <a:prstGeom prst="ellipse">
                <a:avLst/>
              </a:prstGeom>
              <a:solidFill>
                <a:srgbClr val="EB18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31758" name="椭圆 94"/>
              <p:cNvSpPr>
                <a:spLocks noChangeArrowheads="1"/>
              </p:cNvSpPr>
              <p:nvPr/>
            </p:nvSpPr>
            <p:spPr bwMode="auto">
              <a:xfrm>
                <a:off x="2216358" y="1918826"/>
                <a:ext cx="1008000" cy="1008000"/>
              </a:xfrm>
              <a:prstGeom prst="ellipse">
                <a:avLst/>
              </a:prstGeom>
              <a:solidFill>
                <a:srgbClr val="EB182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31759" name="等腰三角形 96"/>
              <p:cNvSpPr>
                <a:spLocks noChangeArrowheads="1"/>
              </p:cNvSpPr>
              <p:nvPr/>
            </p:nvSpPr>
            <p:spPr bwMode="auto">
              <a:xfrm rot="8911463">
                <a:off x="2576343" y="1075540"/>
                <a:ext cx="288032" cy="288032"/>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sp>
            <p:nvSpPr>
              <p:cNvPr id="31760" name="等腰三角形 98"/>
              <p:cNvSpPr>
                <a:spLocks noChangeArrowheads="1"/>
              </p:cNvSpPr>
              <p:nvPr/>
            </p:nvSpPr>
            <p:spPr bwMode="auto">
              <a:xfrm rot="16200000">
                <a:off x="1539759" y="2894066"/>
                <a:ext cx="288032" cy="288032"/>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sp>
            <p:nvSpPr>
              <p:cNvPr id="31761" name="等腰三角形 100"/>
              <p:cNvSpPr>
                <a:spLocks noChangeArrowheads="1"/>
              </p:cNvSpPr>
              <p:nvPr/>
            </p:nvSpPr>
            <p:spPr bwMode="auto">
              <a:xfrm rot="1626189">
                <a:off x="428576" y="1050119"/>
                <a:ext cx="288032" cy="288032"/>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ea typeface="微软雅黑" panose="020B0503020204020204" pitchFamily="34" charset="-122"/>
                  <a:sym typeface="Arial" panose="020B0604020202020204" pitchFamily="34" charset="0"/>
                </a:endParaRPr>
              </a:p>
            </p:txBody>
          </p:sp>
          <p:sp>
            <p:nvSpPr>
              <p:cNvPr id="31765" name="矩形 80"/>
              <p:cNvSpPr>
                <a:spLocks noChangeArrowheads="1"/>
              </p:cNvSpPr>
              <p:nvPr/>
            </p:nvSpPr>
            <p:spPr bwMode="auto">
              <a:xfrm>
                <a:off x="1154833" y="256892"/>
                <a:ext cx="986691" cy="27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sz="1200" dirty="0">
                  <a:solidFill>
                    <a:srgbClr val="FFFFFF"/>
                  </a:solidFill>
                  <a:ea typeface="微软雅黑" panose="020B0503020204020204" pitchFamily="34" charset="-122"/>
                  <a:sym typeface="Arial" panose="020B0604020202020204" pitchFamily="34" charset="0"/>
                </a:endParaRPr>
              </a:p>
            </p:txBody>
          </p:sp>
        </p:grpSp>
      </p:grpSp>
      <p:grpSp>
        <p:nvGrpSpPr>
          <p:cNvPr id="33" name="组合 32"/>
          <p:cNvGrpSpPr/>
          <p:nvPr/>
        </p:nvGrpSpPr>
        <p:grpSpPr>
          <a:xfrm>
            <a:off x="-1" y="107035"/>
            <a:ext cx="2375978" cy="609133"/>
            <a:chOff x="-19488" y="145902"/>
            <a:chExt cx="2375978" cy="609133"/>
          </a:xfrm>
        </p:grpSpPr>
        <p:sp>
          <p:nvSpPr>
            <p:cNvPr id="34" name="矩形 33"/>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5" name="Rectangle 2"/>
            <p:cNvSpPr txBox="1"/>
            <p:nvPr/>
          </p:nvSpPr>
          <p:spPr bwMode="auto">
            <a:xfrm>
              <a:off x="628393" y="163265"/>
              <a:ext cx="172809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总结</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7" name="文本框 36"/>
            <p:cNvSpPr txBox="1"/>
            <p:nvPr/>
          </p:nvSpPr>
          <p:spPr>
            <a:xfrm>
              <a:off x="52235" y="170260"/>
              <a:ext cx="431953"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3</a:t>
              </a:r>
              <a:endParaRPr lang="zh-CN" altLang="en-US" sz="3200" dirty="0">
                <a:solidFill>
                  <a:schemeClr val="bg1"/>
                </a:solidFill>
                <a:ea typeface="微软雅黑" panose="020B0503020204020204" pitchFamily="34" charset="-122"/>
                <a:sym typeface="Arial" panose="020B0604020202020204" pitchFamily="34" charset="0"/>
              </a:endParaRPr>
            </a:p>
          </p:txBody>
        </p:sp>
      </p:grpSp>
      <p:grpSp>
        <p:nvGrpSpPr>
          <p:cNvPr id="4" name="组合 3"/>
          <p:cNvGrpSpPr/>
          <p:nvPr/>
        </p:nvGrpSpPr>
        <p:grpSpPr>
          <a:xfrm>
            <a:off x="575778" y="1429715"/>
            <a:ext cx="2712721" cy="3277524"/>
            <a:chOff x="4866370" y="1166356"/>
            <a:chExt cx="2712721" cy="3277524"/>
          </a:xfrm>
        </p:grpSpPr>
        <p:grpSp>
          <p:nvGrpSpPr>
            <p:cNvPr id="3" name="组合 2"/>
            <p:cNvGrpSpPr/>
            <p:nvPr/>
          </p:nvGrpSpPr>
          <p:grpSpPr>
            <a:xfrm>
              <a:off x="4866370" y="1166356"/>
              <a:ext cx="2712721" cy="948564"/>
              <a:chOff x="4995863" y="1610885"/>
              <a:chExt cx="2712721" cy="948564"/>
            </a:xfrm>
          </p:grpSpPr>
          <p:sp>
            <p:nvSpPr>
              <p:cNvPr id="31777" name="椭圆 127"/>
              <p:cNvSpPr/>
              <p:nvPr/>
            </p:nvSpPr>
            <p:spPr bwMode="auto">
              <a:xfrm>
                <a:off x="4995863" y="1632237"/>
                <a:ext cx="179954" cy="180173"/>
              </a:xfrm>
              <a:prstGeom prst="ellipse">
                <a:avLst/>
              </a:prstGeom>
              <a:solidFill>
                <a:srgbClr val="EB182F"/>
              </a:solidFill>
              <a:ln w="38100" cap="flat" cmpd="sng">
                <a:solidFill>
                  <a:srgbClr val="BE3144"/>
                </a:solidFill>
                <a:miter lim="800000"/>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a:ea typeface="微软雅黑" panose="020B0503020204020204" pitchFamily="34" charset="-122"/>
                  <a:sym typeface="Arial" panose="020B0604020202020204" pitchFamily="34" charset="0"/>
                </a:endParaRPr>
              </a:p>
            </p:txBody>
          </p:sp>
          <p:grpSp>
            <p:nvGrpSpPr>
              <p:cNvPr id="2" name="组合 1"/>
              <p:cNvGrpSpPr/>
              <p:nvPr/>
            </p:nvGrpSpPr>
            <p:grpSpPr>
              <a:xfrm>
                <a:off x="5364055" y="1610885"/>
                <a:ext cx="2344529" cy="948564"/>
                <a:chOff x="4963661" y="522266"/>
                <a:chExt cx="2344529" cy="948564"/>
              </a:xfrm>
            </p:grpSpPr>
            <p:sp>
              <p:nvSpPr>
                <p:cNvPr id="38" name="矩形 56"/>
                <p:cNvSpPr>
                  <a:spLocks noChangeArrowheads="1"/>
                </p:cNvSpPr>
                <p:nvPr/>
              </p:nvSpPr>
              <p:spPr bwMode="auto">
                <a:xfrm>
                  <a:off x="4965524" y="522266"/>
                  <a:ext cx="1614090" cy="2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smtClean="0">
                      <a:solidFill>
                        <a:schemeClr val="bg1"/>
                      </a:solidFill>
                      <a:ea typeface="微软雅黑" panose="020B0503020204020204" pitchFamily="34" charset="-122"/>
                      <a:sym typeface="Arial" panose="020B0604020202020204" pitchFamily="34" charset="0"/>
                    </a:rPr>
                    <a:t>添加小标题</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39" name="矩形 57"/>
                <p:cNvSpPr>
                  <a:spLocks noChangeArrowheads="1"/>
                </p:cNvSpPr>
                <p:nvPr/>
              </p:nvSpPr>
              <p:spPr bwMode="auto">
                <a:xfrm>
                  <a:off x="4963661" y="762944"/>
                  <a:ext cx="23445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zh-CN" altLang="en-US" sz="1100" dirty="0" smtClean="0">
                      <a:solidFill>
                        <a:srgbClr val="808080"/>
                      </a:solidFill>
                      <a:ea typeface="微软雅黑" panose="020B0503020204020204" pitchFamily="34" charset="-122"/>
                      <a:sym typeface="Arial" panose="020B0604020202020204" pitchFamily="34" charset="0"/>
                    </a:rPr>
                    <a:t>此处输入内容此处输入内容此处输入内容</a:t>
                  </a:r>
                  <a:endParaRPr lang="zh-CN" altLang="en-US" sz="1100" dirty="0" smtClean="0">
                    <a:solidFill>
                      <a:srgbClr val="808080"/>
                    </a:solidFill>
                    <a:ea typeface="微软雅黑" panose="020B0503020204020204" pitchFamily="34" charset="-122"/>
                    <a:sym typeface="Arial" panose="020B0604020202020204" pitchFamily="34" charset="0"/>
                  </a:endParaRPr>
                </a:p>
                <a:p>
                  <a:pPr algn="r">
                    <a:lnSpc>
                      <a:spcPts val="1600"/>
                    </a:lnSpc>
                  </a:pPr>
                  <a:endParaRPr lang="zh-CN" altLang="en-US" sz="1100" dirty="0">
                    <a:solidFill>
                      <a:srgbClr val="808080"/>
                    </a:solidFill>
                    <a:ea typeface="微软雅黑" panose="020B0503020204020204" pitchFamily="34" charset="-122"/>
                    <a:sym typeface="Arial" panose="020B0604020202020204" pitchFamily="34" charset="0"/>
                  </a:endParaRPr>
                </a:p>
              </p:txBody>
            </p:sp>
          </p:grpSp>
        </p:grpSp>
        <p:grpSp>
          <p:nvGrpSpPr>
            <p:cNvPr id="42" name="组合 41"/>
            <p:cNvGrpSpPr/>
            <p:nvPr/>
          </p:nvGrpSpPr>
          <p:grpSpPr>
            <a:xfrm>
              <a:off x="4866370" y="2322305"/>
              <a:ext cx="2712721" cy="948564"/>
              <a:chOff x="4995863" y="1610885"/>
              <a:chExt cx="2712721" cy="948564"/>
            </a:xfrm>
          </p:grpSpPr>
          <p:sp>
            <p:nvSpPr>
              <p:cNvPr id="43" name="椭圆 127"/>
              <p:cNvSpPr/>
              <p:nvPr/>
            </p:nvSpPr>
            <p:spPr bwMode="auto">
              <a:xfrm>
                <a:off x="4995863" y="1632237"/>
                <a:ext cx="179954" cy="180173"/>
              </a:xfrm>
              <a:prstGeom prst="ellipse">
                <a:avLst/>
              </a:prstGeom>
              <a:solidFill>
                <a:srgbClr val="EB182F"/>
              </a:solidFill>
              <a:ln w="38100" cap="flat" cmpd="sng">
                <a:solidFill>
                  <a:srgbClr val="BE3144"/>
                </a:solidFill>
                <a:miter lim="800000"/>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a:ea typeface="微软雅黑" panose="020B0503020204020204" pitchFamily="34" charset="-122"/>
                  <a:sym typeface="Arial" panose="020B0604020202020204" pitchFamily="34" charset="0"/>
                </a:endParaRPr>
              </a:p>
            </p:txBody>
          </p:sp>
          <p:grpSp>
            <p:nvGrpSpPr>
              <p:cNvPr id="44" name="组合 43"/>
              <p:cNvGrpSpPr/>
              <p:nvPr/>
            </p:nvGrpSpPr>
            <p:grpSpPr>
              <a:xfrm>
                <a:off x="5364055" y="1610885"/>
                <a:ext cx="2344529" cy="948564"/>
                <a:chOff x="4963661" y="522266"/>
                <a:chExt cx="2344529" cy="948564"/>
              </a:xfrm>
            </p:grpSpPr>
            <p:sp>
              <p:nvSpPr>
                <p:cNvPr id="45" name="矩形 56"/>
                <p:cNvSpPr>
                  <a:spLocks noChangeArrowheads="1"/>
                </p:cNvSpPr>
                <p:nvPr/>
              </p:nvSpPr>
              <p:spPr bwMode="auto">
                <a:xfrm>
                  <a:off x="4965524" y="522266"/>
                  <a:ext cx="1614090" cy="2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smtClean="0">
                      <a:solidFill>
                        <a:schemeClr val="bg1"/>
                      </a:solidFill>
                      <a:ea typeface="微软雅黑" panose="020B0503020204020204" pitchFamily="34" charset="-122"/>
                      <a:sym typeface="Arial" panose="020B0604020202020204" pitchFamily="34" charset="0"/>
                    </a:rPr>
                    <a:t>添加小标题</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46" name="矩形 57"/>
                <p:cNvSpPr>
                  <a:spLocks noChangeArrowheads="1"/>
                </p:cNvSpPr>
                <p:nvPr/>
              </p:nvSpPr>
              <p:spPr bwMode="auto">
                <a:xfrm>
                  <a:off x="4963661" y="762944"/>
                  <a:ext cx="23445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zh-CN" altLang="en-US" sz="1100" dirty="0" smtClean="0">
                      <a:solidFill>
                        <a:srgbClr val="808080"/>
                      </a:solidFill>
                      <a:ea typeface="微软雅黑" panose="020B0503020204020204" pitchFamily="34" charset="-122"/>
                      <a:sym typeface="Arial" panose="020B0604020202020204" pitchFamily="34" charset="0"/>
                    </a:rPr>
                    <a:t>此处输入内容此处输入内容此处输入内容</a:t>
                  </a:r>
                  <a:endParaRPr lang="zh-CN" altLang="en-US" sz="1100" dirty="0" smtClean="0">
                    <a:solidFill>
                      <a:srgbClr val="808080"/>
                    </a:solidFill>
                    <a:ea typeface="微软雅黑" panose="020B0503020204020204" pitchFamily="34" charset="-122"/>
                    <a:sym typeface="Arial" panose="020B0604020202020204" pitchFamily="34" charset="0"/>
                  </a:endParaRPr>
                </a:p>
                <a:p>
                  <a:pPr algn="r">
                    <a:lnSpc>
                      <a:spcPts val="1600"/>
                    </a:lnSpc>
                  </a:pPr>
                  <a:endParaRPr lang="zh-CN" altLang="en-US" sz="1100" dirty="0">
                    <a:solidFill>
                      <a:srgbClr val="808080"/>
                    </a:solidFill>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4866370" y="3495316"/>
              <a:ext cx="2712721" cy="948564"/>
              <a:chOff x="4995863" y="1610885"/>
              <a:chExt cx="2712721" cy="948564"/>
            </a:xfrm>
          </p:grpSpPr>
          <p:sp>
            <p:nvSpPr>
              <p:cNvPr id="48" name="椭圆 127"/>
              <p:cNvSpPr/>
              <p:nvPr/>
            </p:nvSpPr>
            <p:spPr bwMode="auto">
              <a:xfrm>
                <a:off x="4995863" y="1632237"/>
                <a:ext cx="179954" cy="180173"/>
              </a:xfrm>
              <a:prstGeom prst="ellipse">
                <a:avLst/>
              </a:prstGeom>
              <a:solidFill>
                <a:srgbClr val="EB182F"/>
              </a:solidFill>
              <a:ln w="38100" cap="flat" cmpd="sng">
                <a:solidFill>
                  <a:srgbClr val="BE3144"/>
                </a:solidFill>
                <a:miter lim="800000"/>
              </a:ln>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a:ea typeface="微软雅黑" panose="020B0503020204020204" pitchFamily="34" charset="-122"/>
                  <a:sym typeface="Arial" panose="020B0604020202020204" pitchFamily="34" charset="0"/>
                </a:endParaRPr>
              </a:p>
            </p:txBody>
          </p:sp>
          <p:grpSp>
            <p:nvGrpSpPr>
              <p:cNvPr id="49" name="组合 48"/>
              <p:cNvGrpSpPr/>
              <p:nvPr/>
            </p:nvGrpSpPr>
            <p:grpSpPr>
              <a:xfrm>
                <a:off x="5364055" y="1610885"/>
                <a:ext cx="2344529" cy="948564"/>
                <a:chOff x="4963661" y="522266"/>
                <a:chExt cx="2344529" cy="948564"/>
              </a:xfrm>
            </p:grpSpPr>
            <p:sp>
              <p:nvSpPr>
                <p:cNvPr id="50" name="矩形 56"/>
                <p:cNvSpPr>
                  <a:spLocks noChangeArrowheads="1"/>
                </p:cNvSpPr>
                <p:nvPr/>
              </p:nvSpPr>
              <p:spPr bwMode="auto">
                <a:xfrm>
                  <a:off x="4965524" y="522266"/>
                  <a:ext cx="1614090" cy="2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b="1" dirty="0" smtClean="0">
                      <a:solidFill>
                        <a:schemeClr val="bg1"/>
                      </a:solidFill>
                      <a:ea typeface="微软雅黑" panose="020B0503020204020204" pitchFamily="34" charset="-122"/>
                      <a:sym typeface="Arial" panose="020B0604020202020204" pitchFamily="34" charset="0"/>
                    </a:rPr>
                    <a:t>添加小标题</a:t>
                  </a:r>
                  <a:endParaRPr lang="zh-CN" altLang="en-US" dirty="0">
                    <a:solidFill>
                      <a:schemeClr val="bg1"/>
                    </a:solidFill>
                    <a:ea typeface="微软雅黑" panose="020B0503020204020204" pitchFamily="34" charset="-122"/>
                    <a:sym typeface="Arial" panose="020B0604020202020204" pitchFamily="34" charset="0"/>
                  </a:endParaRPr>
                </a:p>
              </p:txBody>
            </p:sp>
            <p:sp>
              <p:nvSpPr>
                <p:cNvPr id="51" name="矩形 57"/>
                <p:cNvSpPr>
                  <a:spLocks noChangeArrowheads="1"/>
                </p:cNvSpPr>
                <p:nvPr/>
              </p:nvSpPr>
              <p:spPr bwMode="auto">
                <a:xfrm>
                  <a:off x="4963661" y="762944"/>
                  <a:ext cx="23445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zh-CN" altLang="en-US" sz="1100" dirty="0" smtClean="0">
                      <a:solidFill>
                        <a:srgbClr val="808080"/>
                      </a:solidFill>
                      <a:ea typeface="微软雅黑" panose="020B0503020204020204" pitchFamily="34" charset="-122"/>
                      <a:sym typeface="Arial" panose="020B0604020202020204" pitchFamily="34" charset="0"/>
                    </a:rPr>
                    <a:t>此处输入内容此处输入内容此处输入内容</a:t>
                  </a:r>
                  <a:endParaRPr lang="zh-CN" altLang="en-US" sz="1100" dirty="0" smtClean="0">
                    <a:solidFill>
                      <a:srgbClr val="808080"/>
                    </a:solidFill>
                    <a:ea typeface="微软雅黑" panose="020B0503020204020204" pitchFamily="34" charset="-122"/>
                    <a:sym typeface="Arial" panose="020B0604020202020204" pitchFamily="34" charset="0"/>
                  </a:endParaRPr>
                </a:p>
                <a:p>
                  <a:pPr algn="r">
                    <a:lnSpc>
                      <a:spcPts val="1600"/>
                    </a:lnSpc>
                  </a:pPr>
                  <a:endParaRPr lang="zh-CN" altLang="en-US" sz="1100" dirty="0">
                    <a:solidFill>
                      <a:srgbClr val="808080"/>
                    </a:solidFill>
                    <a:ea typeface="微软雅黑" panose="020B0503020204020204" pitchFamily="34" charset="-122"/>
                    <a:sym typeface="Arial" panose="020B0604020202020204" pitchFamily="34" charset="0"/>
                  </a:endParaRPr>
                </a:p>
              </p:txBody>
            </p:sp>
          </p:grpSp>
        </p:grpSp>
      </p:grpSp>
    </p:spTree>
  </p:cSld>
  <p:clrMapOvr>
    <a:masterClrMapping/>
  </p:clrMapOvr>
  <p:transition spd="slow" advClick="0" advTm="1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bwMode="auto">
          <a:xfrm>
            <a:off x="-6372" y="0"/>
            <a:ext cx="9150372" cy="5163930"/>
          </a:xfrm>
          <a:prstGeom prst="rect">
            <a:avLst/>
          </a:prstGeom>
          <a:gradFill flip="none" rotWithShape="1">
            <a:gsLst>
              <a:gs pos="0">
                <a:schemeClr val="tx1">
                  <a:lumMod val="50000"/>
                  <a:lumOff val="50000"/>
                </a:schemeClr>
              </a:gs>
              <a:gs pos="53000">
                <a:srgbClr val="363636"/>
              </a:gs>
              <a:gs pos="80000">
                <a:srgbClr val="282828"/>
              </a:gs>
            </a:gsLst>
            <a:path path="circle">
              <a:fillToRect l="50000" t="-80000" r="50000" b="18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084" name="矩形 9"/>
          <p:cNvSpPr>
            <a:spLocks noChangeArrowheads="1"/>
          </p:cNvSpPr>
          <p:nvPr/>
        </p:nvSpPr>
        <p:spPr bwMode="auto">
          <a:xfrm>
            <a:off x="2957824" y="2824085"/>
            <a:ext cx="3221981" cy="2616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1100" dirty="0" smtClean="0">
                <a:solidFill>
                  <a:schemeClr val="bg1"/>
                </a:solidFill>
                <a:ea typeface="微软雅黑" panose="020B0503020204020204" pitchFamily="34" charset="-122"/>
                <a:sym typeface="Arial" panose="020B0604020202020204" pitchFamily="34" charset="0"/>
              </a:rPr>
              <a:t>T  H  A  N  K    Y  O  U  !</a:t>
            </a:r>
            <a:endParaRPr lang="zh-CN" altLang="en-US" sz="1100" dirty="0">
              <a:solidFill>
                <a:schemeClr val="bg1"/>
              </a:solidFill>
              <a:ea typeface="微软雅黑" panose="020B0503020204020204" pitchFamily="34" charset="-122"/>
              <a:sym typeface="Arial" panose="020B0604020202020204" pitchFamily="34" charset="0"/>
            </a:endParaRPr>
          </a:p>
        </p:txBody>
      </p:sp>
      <p:sp>
        <p:nvSpPr>
          <p:cNvPr id="3085" name="logo"/>
          <p:cNvSpPr>
            <a:spLocks noChangeArrowheads="1"/>
          </p:cNvSpPr>
          <p:nvPr/>
        </p:nvSpPr>
        <p:spPr bwMode="auto">
          <a:xfrm>
            <a:off x="4143057" y="523875"/>
            <a:ext cx="851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dirty="0">
                <a:solidFill>
                  <a:srgbClr val="FFFFFF"/>
                </a:solidFill>
                <a:ea typeface="微软雅黑" panose="020B0503020204020204" pitchFamily="34" charset="-122"/>
                <a:sym typeface="Arial" panose="020B0604020202020204" pitchFamily="34" charset="0"/>
              </a:rPr>
              <a:t>LOGO</a:t>
            </a:r>
            <a:endParaRPr lang="zh-CN" altLang="en-US" dirty="0">
              <a:solidFill>
                <a:srgbClr val="FFFFFF"/>
              </a:solidFill>
              <a:ea typeface="微软雅黑" panose="020B0503020204020204" pitchFamily="34" charset="-122"/>
              <a:sym typeface="Arial" panose="020B0604020202020204" pitchFamily="34" charset="0"/>
            </a:endParaRPr>
          </a:p>
        </p:txBody>
      </p:sp>
      <p:sp>
        <p:nvSpPr>
          <p:cNvPr id="3086" name="落款标题"/>
          <p:cNvSpPr>
            <a:spLocks noChangeArrowheads="1"/>
          </p:cNvSpPr>
          <p:nvPr/>
        </p:nvSpPr>
        <p:spPr bwMode="auto">
          <a:xfrm>
            <a:off x="-3186" y="3359781"/>
            <a:ext cx="91440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smtClean="0">
                <a:solidFill>
                  <a:srgbClr val="777777"/>
                </a:solidFill>
                <a:ea typeface="微软雅黑" panose="020B0503020204020204" pitchFamily="34" charset="-122"/>
                <a:sym typeface="Arial" panose="020B0604020202020204" pitchFamily="34" charset="0"/>
              </a:rPr>
              <a:t>汇报人：</a:t>
            </a:r>
            <a:r>
              <a:rPr lang="en-US" sz="1400" dirty="0" smtClean="0">
                <a:solidFill>
                  <a:srgbClr val="777777"/>
                </a:solidFill>
                <a:ea typeface="微软雅黑" panose="020B0503020204020204" pitchFamily="34" charset="-122"/>
                <a:sym typeface="Arial" panose="020B0604020202020204" pitchFamily="34" charset="0"/>
              </a:rPr>
              <a:t>XXX</a:t>
            </a:r>
            <a:endParaRPr lang="en-US" sz="1400" dirty="0">
              <a:solidFill>
                <a:srgbClr val="777777"/>
              </a:solidFill>
              <a:ea typeface="微软雅黑" panose="020B0503020204020204" pitchFamily="34" charset="-122"/>
              <a:sym typeface="Arial" panose="020B0604020202020204" pitchFamily="34" charset="0"/>
            </a:endParaRPr>
          </a:p>
        </p:txBody>
      </p:sp>
      <p:sp>
        <p:nvSpPr>
          <p:cNvPr id="3081" name="矩形 259"/>
          <p:cNvSpPr>
            <a:spLocks noChangeArrowheads="1"/>
          </p:cNvSpPr>
          <p:nvPr/>
        </p:nvSpPr>
        <p:spPr bwMode="auto">
          <a:xfrm>
            <a:off x="-3186" y="205351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4000" dirty="0" smtClean="0">
                <a:solidFill>
                  <a:schemeClr val="bg1"/>
                </a:solidFill>
                <a:effectLst>
                  <a:outerShdw blurRad="50800" dist="50800" dir="2700000" algn="tl" rotWithShape="0">
                    <a:prstClr val="black">
                      <a:alpha val="40000"/>
                    </a:prstClr>
                  </a:outerShdw>
                </a:effectLst>
                <a:ea typeface="微软雅黑" panose="020B0503020204020204" pitchFamily="34" charset="-122"/>
                <a:sym typeface="Arial" panose="020B0604020202020204" pitchFamily="34" charset="0"/>
              </a:rPr>
              <a:t>谢 谢 观 看！</a:t>
            </a:r>
            <a:endParaRPr lang="zh-CN" altLang="en-US" sz="4000" dirty="0">
              <a:solidFill>
                <a:schemeClr val="bg1"/>
              </a:solidFill>
              <a:effectLst>
                <a:outerShdw blurRad="50800" dist="50800" dir="2700000" algn="tl" rotWithShape="0">
                  <a:prstClr val="black">
                    <a:alpha val="40000"/>
                  </a:prstClr>
                </a:outerShdw>
              </a:effectLst>
              <a:ea typeface="微软雅黑" panose="020B0503020204020204" pitchFamily="34" charset="-122"/>
              <a:sym typeface="Arial" panose="020B0604020202020204" pitchFamily="34" charset="0"/>
            </a:endParaRPr>
          </a:p>
        </p:txBody>
      </p:sp>
      <p:grpSp>
        <p:nvGrpSpPr>
          <p:cNvPr id="2" name="组合 1"/>
          <p:cNvGrpSpPr/>
          <p:nvPr/>
        </p:nvGrpSpPr>
        <p:grpSpPr>
          <a:xfrm flipV="1">
            <a:off x="7452200" y="1783719"/>
            <a:ext cx="817075" cy="3359781"/>
            <a:chOff x="1115760" y="17786"/>
            <a:chExt cx="817075" cy="3359781"/>
          </a:xfrm>
        </p:grpSpPr>
        <p:grpSp>
          <p:nvGrpSpPr>
            <p:cNvPr id="7" name="组合 6"/>
            <p:cNvGrpSpPr/>
            <p:nvPr/>
          </p:nvGrpSpPr>
          <p:grpSpPr>
            <a:xfrm>
              <a:off x="1115760" y="17786"/>
              <a:ext cx="817075" cy="3359781"/>
              <a:chOff x="7223674" y="0"/>
              <a:chExt cx="817075" cy="3359781"/>
            </a:xfrm>
            <a:effectLst>
              <a:outerShdw blurRad="50800" dist="38100" dir="2700000" algn="tl" rotWithShape="0">
                <a:prstClr val="black">
                  <a:alpha val="40000"/>
                </a:prstClr>
              </a:outerShdw>
            </a:effectLst>
          </p:grpSpPr>
          <p:sp>
            <p:nvSpPr>
              <p:cNvPr id="5" name="矩形 4"/>
              <p:cNvSpPr/>
              <p:nvPr/>
            </p:nvSpPr>
            <p:spPr bwMode="auto">
              <a:xfrm>
                <a:off x="7380195" y="0"/>
                <a:ext cx="504035" cy="2761405"/>
              </a:xfrm>
              <a:prstGeom prst="rect">
                <a:avLst/>
              </a:prstGeom>
              <a:solidFill>
                <a:srgbClr val="EB182F"/>
              </a:solidFill>
              <a:ln w="9525" cap="flat" cmpd="sng" algn="ctr">
                <a:noFill/>
                <a:prstDash val="solid"/>
                <a:round/>
                <a:headEnd type="none" w="med" len="med"/>
                <a:tailEnd type="none" w="med" len="med"/>
              </a:ln>
              <a:effectLst/>
              <a:scene3d>
                <a:camera prst="orthographicFront"/>
                <a:lightRig rig="threePt" dir="t"/>
              </a:scene3d>
              <a:sp3d>
                <a:bevelT w="127000" h="25400" prst="softRound"/>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6" name="椭圆 5"/>
              <p:cNvSpPr/>
              <p:nvPr/>
            </p:nvSpPr>
            <p:spPr bwMode="auto">
              <a:xfrm>
                <a:off x="7223674" y="2542706"/>
                <a:ext cx="817075" cy="817075"/>
              </a:xfrm>
              <a:prstGeom prst="ellipse">
                <a:avLst/>
              </a:prstGeom>
              <a:solidFill>
                <a:schemeClr val="bg1"/>
              </a:solidFill>
              <a:ln w="57150" cap="flat" cmpd="sng" algn="ctr">
                <a:solidFill>
                  <a:srgbClr val="EB182F"/>
                </a:solidFill>
                <a:prstDash val="solid"/>
                <a:round/>
                <a:headEnd type="none" w="med" len="med"/>
                <a:tailEnd type="none" w="med" len="med"/>
              </a:ln>
              <a:effectLst/>
              <a:scene3d>
                <a:camera prst="orthographicFront"/>
                <a:lightRig rig="threePt" dir="t"/>
              </a:scene3d>
              <a:sp3d>
                <a:bevelT w="127000" h="25400" prst="softRound"/>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grpSp>
          <p:nvGrpSpPr>
            <p:cNvPr id="80" name="组合 79"/>
            <p:cNvGrpSpPr/>
            <p:nvPr/>
          </p:nvGrpSpPr>
          <p:grpSpPr>
            <a:xfrm>
              <a:off x="1311042" y="2720291"/>
              <a:ext cx="426510" cy="548947"/>
              <a:chOff x="6534810" y="1248123"/>
              <a:chExt cx="426510" cy="548947"/>
            </a:xfrm>
            <a:solidFill>
              <a:srgbClr val="EB182F"/>
            </a:solidFill>
            <a:effectLst>
              <a:outerShdw blurRad="50800" dist="38100" algn="l" rotWithShape="0">
                <a:prstClr val="black">
                  <a:alpha val="40000"/>
                </a:prstClr>
              </a:outerShdw>
            </a:effectLst>
          </p:grpSpPr>
          <p:sp>
            <p:nvSpPr>
              <p:cNvPr id="81" name="Freeform 250"/>
              <p:cNvSpPr>
                <a:spLocks noEditPoints="1"/>
              </p:cNvSpPr>
              <p:nvPr/>
            </p:nvSpPr>
            <p:spPr bwMode="auto">
              <a:xfrm>
                <a:off x="6534810" y="1248123"/>
                <a:ext cx="426510" cy="548947"/>
              </a:xfrm>
              <a:custGeom>
                <a:avLst/>
                <a:gdLst>
                  <a:gd name="T0" fmla="*/ 166 w 202"/>
                  <a:gd name="T1" fmla="*/ 0 h 260"/>
                  <a:gd name="T2" fmla="*/ 36 w 202"/>
                  <a:gd name="T3" fmla="*/ 0 h 260"/>
                  <a:gd name="T4" fmla="*/ 0 w 202"/>
                  <a:gd name="T5" fmla="*/ 36 h 260"/>
                  <a:gd name="T6" fmla="*/ 0 w 202"/>
                  <a:gd name="T7" fmla="*/ 224 h 260"/>
                  <a:gd name="T8" fmla="*/ 36 w 202"/>
                  <a:gd name="T9" fmla="*/ 260 h 260"/>
                  <a:gd name="T10" fmla="*/ 166 w 202"/>
                  <a:gd name="T11" fmla="*/ 260 h 260"/>
                  <a:gd name="T12" fmla="*/ 202 w 202"/>
                  <a:gd name="T13" fmla="*/ 224 h 260"/>
                  <a:gd name="T14" fmla="*/ 202 w 202"/>
                  <a:gd name="T15" fmla="*/ 36 h 260"/>
                  <a:gd name="T16" fmla="*/ 166 w 202"/>
                  <a:gd name="T17" fmla="*/ 0 h 260"/>
                  <a:gd name="T18" fmla="*/ 181 w 202"/>
                  <a:gd name="T19" fmla="*/ 224 h 260"/>
                  <a:gd name="T20" fmla="*/ 166 w 202"/>
                  <a:gd name="T21" fmla="*/ 239 h 260"/>
                  <a:gd name="T22" fmla="*/ 36 w 202"/>
                  <a:gd name="T23" fmla="*/ 239 h 260"/>
                  <a:gd name="T24" fmla="*/ 21 w 202"/>
                  <a:gd name="T25" fmla="*/ 224 h 260"/>
                  <a:gd name="T26" fmla="*/ 21 w 202"/>
                  <a:gd name="T27" fmla="*/ 36 h 260"/>
                  <a:gd name="T28" fmla="*/ 36 w 202"/>
                  <a:gd name="T29" fmla="*/ 22 h 260"/>
                  <a:gd name="T30" fmla="*/ 166 w 202"/>
                  <a:gd name="T31" fmla="*/ 22 h 260"/>
                  <a:gd name="T32" fmla="*/ 181 w 202"/>
                  <a:gd name="T33" fmla="*/ 36 h 260"/>
                  <a:gd name="T34" fmla="*/ 181 w 202"/>
                  <a:gd name="T3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260">
                    <a:moveTo>
                      <a:pt x="166" y="0"/>
                    </a:moveTo>
                    <a:cubicBezTo>
                      <a:pt x="36" y="0"/>
                      <a:pt x="36" y="0"/>
                      <a:pt x="36" y="0"/>
                    </a:cubicBezTo>
                    <a:cubicBezTo>
                      <a:pt x="16" y="0"/>
                      <a:pt x="0" y="16"/>
                      <a:pt x="0" y="36"/>
                    </a:cubicBezTo>
                    <a:cubicBezTo>
                      <a:pt x="0" y="224"/>
                      <a:pt x="0" y="224"/>
                      <a:pt x="0" y="224"/>
                    </a:cubicBezTo>
                    <a:cubicBezTo>
                      <a:pt x="0" y="244"/>
                      <a:pt x="16" y="260"/>
                      <a:pt x="36" y="260"/>
                    </a:cubicBezTo>
                    <a:cubicBezTo>
                      <a:pt x="166" y="260"/>
                      <a:pt x="166" y="260"/>
                      <a:pt x="166" y="260"/>
                    </a:cubicBezTo>
                    <a:cubicBezTo>
                      <a:pt x="186" y="260"/>
                      <a:pt x="202" y="244"/>
                      <a:pt x="202" y="224"/>
                    </a:cubicBezTo>
                    <a:cubicBezTo>
                      <a:pt x="202" y="36"/>
                      <a:pt x="202" y="36"/>
                      <a:pt x="202" y="36"/>
                    </a:cubicBezTo>
                    <a:cubicBezTo>
                      <a:pt x="202" y="16"/>
                      <a:pt x="186" y="0"/>
                      <a:pt x="166" y="0"/>
                    </a:cubicBezTo>
                    <a:close/>
                    <a:moveTo>
                      <a:pt x="181" y="224"/>
                    </a:moveTo>
                    <a:cubicBezTo>
                      <a:pt x="181" y="232"/>
                      <a:pt x="174" y="239"/>
                      <a:pt x="166" y="239"/>
                    </a:cubicBezTo>
                    <a:cubicBezTo>
                      <a:pt x="36" y="239"/>
                      <a:pt x="36" y="239"/>
                      <a:pt x="36" y="239"/>
                    </a:cubicBezTo>
                    <a:cubicBezTo>
                      <a:pt x="28" y="239"/>
                      <a:pt x="21" y="232"/>
                      <a:pt x="21" y="224"/>
                    </a:cubicBezTo>
                    <a:cubicBezTo>
                      <a:pt x="21" y="36"/>
                      <a:pt x="21" y="36"/>
                      <a:pt x="21" y="36"/>
                    </a:cubicBezTo>
                    <a:cubicBezTo>
                      <a:pt x="21" y="28"/>
                      <a:pt x="28" y="22"/>
                      <a:pt x="36" y="22"/>
                    </a:cubicBezTo>
                    <a:cubicBezTo>
                      <a:pt x="166" y="22"/>
                      <a:pt x="166" y="22"/>
                      <a:pt x="166" y="22"/>
                    </a:cubicBezTo>
                    <a:cubicBezTo>
                      <a:pt x="174" y="22"/>
                      <a:pt x="181" y="28"/>
                      <a:pt x="181" y="36"/>
                    </a:cubicBezTo>
                    <a:lnTo>
                      <a:pt x="181" y="224"/>
                    </a:lnTo>
                    <a:close/>
                  </a:path>
                </a:pathLst>
              </a:cu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2" name="Rectangle 251"/>
              <p:cNvSpPr>
                <a:spLocks noChangeArrowheads="1"/>
              </p:cNvSpPr>
              <p:nvPr/>
            </p:nvSpPr>
            <p:spPr bwMode="auto">
              <a:xfrm>
                <a:off x="6624956" y="1385360"/>
                <a:ext cx="244874" cy="30946"/>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3" name="Rectangle 252"/>
              <p:cNvSpPr>
                <a:spLocks noChangeArrowheads="1"/>
              </p:cNvSpPr>
              <p:nvPr/>
            </p:nvSpPr>
            <p:spPr bwMode="auto">
              <a:xfrm>
                <a:off x="6624956" y="1460706"/>
                <a:ext cx="244874" cy="32291"/>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4" name="Rectangle 253"/>
              <p:cNvSpPr>
                <a:spLocks noChangeArrowheads="1"/>
              </p:cNvSpPr>
              <p:nvPr/>
            </p:nvSpPr>
            <p:spPr bwMode="auto">
              <a:xfrm>
                <a:off x="6624956" y="1537397"/>
                <a:ext cx="244874" cy="32291"/>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sp>
            <p:nvSpPr>
              <p:cNvPr id="85" name="Rectangle 254"/>
              <p:cNvSpPr>
                <a:spLocks noChangeArrowheads="1"/>
              </p:cNvSpPr>
              <p:nvPr/>
            </p:nvSpPr>
            <p:spPr bwMode="auto">
              <a:xfrm>
                <a:off x="6624956" y="1615434"/>
                <a:ext cx="244874" cy="29600"/>
              </a:xfrm>
              <a:prstGeom prst="rect">
                <a:avLst/>
              </a:prstGeom>
              <a:grpFill/>
              <a:ln>
                <a:noFill/>
              </a:ln>
            </p:spPr>
            <p:txBody>
              <a:bodyPr vert="horz" wrap="square" lIns="91440" tIns="45720" rIns="91440" bIns="45720" numCol="1" anchor="t" anchorCtr="0" compatLnSpc="1"/>
              <a:lstStyle/>
              <a:p>
                <a:endParaRPr lang="en-US">
                  <a:ea typeface="微软雅黑" panose="020B0503020204020204" pitchFamily="34" charset="-122"/>
                  <a:sym typeface="Arial" panose="020B0604020202020204" pitchFamily="34" charset="0"/>
                </a:endParaRPr>
              </a:p>
            </p:txBody>
          </p:sp>
        </p:grpSp>
      </p:grpSp>
    </p:spTree>
  </p:cSld>
  <p:clrMapOvr>
    <a:masterClrMapping/>
  </p:clrMapOvr>
  <p:transition spd="slow" advClick="0" advTm="1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21"/>
          <p:cNvSpPr>
            <a:spLocks noChangeArrowheads="1"/>
          </p:cNvSpPr>
          <p:nvPr/>
        </p:nvSpPr>
        <p:spPr bwMode="auto">
          <a:xfrm>
            <a:off x="-14447" y="11318"/>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7174" name="Group 6"/>
          <p:cNvGrpSpPr/>
          <p:nvPr/>
        </p:nvGrpSpPr>
        <p:grpSpPr bwMode="auto">
          <a:xfrm>
            <a:off x="584200" y="515938"/>
            <a:ext cx="2474913" cy="4068762"/>
            <a:chOff x="0" y="0"/>
            <a:chExt cx="2476153" cy="4069266"/>
          </a:xfrm>
        </p:grpSpPr>
        <p:sp>
          <p:nvSpPr>
            <p:cNvPr id="7175" name="矩形 3"/>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76" name="矩形 4"/>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77" name="矩形 5"/>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78" name="矩形 6"/>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79" name="矩形 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0" name="矩形 8"/>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1" name="矩形 59"/>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2" name="矩形 60"/>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3" name="矩形 61"/>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4" name="矩形 62"/>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5" name="矩形 63"/>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6" name="矩形 64"/>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7" name="矩形 66"/>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8" name="矩形 67"/>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89" name="矩形 68"/>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0" name="矩形 69"/>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1" name="矩形 70"/>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2" name="矩形 71"/>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3" name="矩形 73"/>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4" name="矩形 74"/>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5" name="矩形 75"/>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6" name="矩形 76"/>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7" name="矩形 77"/>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8" name="矩形 78"/>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199" name="矩形 80"/>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0" name="矩形 81"/>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1" name="矩形 82"/>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2" name="矩形 83"/>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3" name="矩形 84"/>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4" name="矩形 85"/>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5" name="矩形 87"/>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6" name="矩形 88"/>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7" name="矩形 89"/>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8" name="矩形 90"/>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09" name="矩形 91"/>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0" name="矩形 92"/>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1" name="矩形 94"/>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2" name="矩形 95"/>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3" name="矩形 96"/>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4" name="矩形 97"/>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5" name="矩形 98"/>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6" name="矩形 99"/>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7" name="矩形 101"/>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8" name="矩形 102"/>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19" name="矩形 103"/>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0" name="矩形 104"/>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1" name="矩形 105"/>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2" name="矩形 106"/>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3" name="矩形 10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4" name="矩形 10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5" name="矩形 11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6" name="矩形 11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7" name="矩形 11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8" name="矩形 11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29" name="矩形 115"/>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30" name="矩形 116"/>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31" name="矩形 117"/>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32" name="矩形 118"/>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33" name="矩形 119"/>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34" name="矩形 120"/>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7237" name="Group 69"/>
          <p:cNvGrpSpPr/>
          <p:nvPr/>
        </p:nvGrpSpPr>
        <p:grpSpPr bwMode="auto">
          <a:xfrm>
            <a:off x="1458913" y="517525"/>
            <a:ext cx="725487" cy="4068763"/>
            <a:chOff x="0" y="0"/>
            <a:chExt cx="725656" cy="4069266"/>
          </a:xfrm>
          <a:solidFill>
            <a:srgbClr val="EB182F"/>
          </a:solidFill>
        </p:grpSpPr>
        <p:sp>
          <p:nvSpPr>
            <p:cNvPr id="7238" name="矩形 72"/>
            <p:cNvSpPr>
              <a:spLocks noChangeArrowheads="1"/>
            </p:cNvSpPr>
            <p:nvPr/>
          </p:nvSpPr>
          <p:spPr bwMode="auto">
            <a:xfrm>
              <a:off x="0"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39" name="矩形 79"/>
            <p:cNvSpPr>
              <a:spLocks noChangeArrowheads="1"/>
            </p:cNvSpPr>
            <p:nvPr/>
          </p:nvSpPr>
          <p:spPr bwMode="auto">
            <a:xfrm>
              <a:off x="437624"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0" name="矩形 86"/>
            <p:cNvSpPr>
              <a:spLocks noChangeArrowheads="1"/>
            </p:cNvSpPr>
            <p:nvPr/>
          </p:nvSpPr>
          <p:spPr bwMode="auto">
            <a:xfrm>
              <a:off x="0"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1" name="矩形 93"/>
            <p:cNvSpPr>
              <a:spLocks noChangeArrowheads="1"/>
            </p:cNvSpPr>
            <p:nvPr/>
          </p:nvSpPr>
          <p:spPr bwMode="auto">
            <a:xfrm>
              <a:off x="437624"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2" name="矩形 100"/>
            <p:cNvSpPr>
              <a:spLocks noChangeArrowheads="1"/>
            </p:cNvSpPr>
            <p:nvPr/>
          </p:nvSpPr>
          <p:spPr bwMode="auto">
            <a:xfrm>
              <a:off x="0"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3" name="矩形 107"/>
            <p:cNvSpPr>
              <a:spLocks noChangeArrowheads="1"/>
            </p:cNvSpPr>
            <p:nvPr/>
          </p:nvSpPr>
          <p:spPr bwMode="auto">
            <a:xfrm>
              <a:off x="437624"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4" name="矩形 114"/>
            <p:cNvSpPr>
              <a:spLocks noChangeArrowheads="1"/>
            </p:cNvSpPr>
            <p:nvPr/>
          </p:nvSpPr>
          <p:spPr bwMode="auto">
            <a:xfrm>
              <a:off x="0"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5" name="矩形 126"/>
            <p:cNvSpPr>
              <a:spLocks noChangeArrowheads="1"/>
            </p:cNvSpPr>
            <p:nvPr/>
          </p:nvSpPr>
          <p:spPr bwMode="auto">
            <a:xfrm>
              <a:off x="437624"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6" name="矩形 127"/>
            <p:cNvSpPr>
              <a:spLocks noChangeArrowheads="1"/>
            </p:cNvSpPr>
            <p:nvPr/>
          </p:nvSpPr>
          <p:spPr bwMode="auto">
            <a:xfrm>
              <a:off x="0"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7" name="矩形 128"/>
            <p:cNvSpPr>
              <a:spLocks noChangeArrowheads="1"/>
            </p:cNvSpPr>
            <p:nvPr/>
          </p:nvSpPr>
          <p:spPr bwMode="auto">
            <a:xfrm>
              <a:off x="437624"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8" name="矩形 129"/>
            <p:cNvSpPr>
              <a:spLocks noChangeArrowheads="1"/>
            </p:cNvSpPr>
            <p:nvPr/>
          </p:nvSpPr>
          <p:spPr bwMode="auto">
            <a:xfrm>
              <a:off x="0"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49" name="矩形 130"/>
            <p:cNvSpPr>
              <a:spLocks noChangeArrowheads="1"/>
            </p:cNvSpPr>
            <p:nvPr/>
          </p:nvSpPr>
          <p:spPr bwMode="auto">
            <a:xfrm>
              <a:off x="437624"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0" name="矩形 131"/>
            <p:cNvSpPr>
              <a:spLocks noChangeArrowheads="1"/>
            </p:cNvSpPr>
            <p:nvPr/>
          </p:nvSpPr>
          <p:spPr bwMode="auto">
            <a:xfrm>
              <a:off x="0"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1" name="矩形 132"/>
            <p:cNvSpPr>
              <a:spLocks noChangeArrowheads="1"/>
            </p:cNvSpPr>
            <p:nvPr/>
          </p:nvSpPr>
          <p:spPr bwMode="auto">
            <a:xfrm>
              <a:off x="437624"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2" name="矩形 133"/>
            <p:cNvSpPr>
              <a:spLocks noChangeArrowheads="1"/>
            </p:cNvSpPr>
            <p:nvPr/>
          </p:nvSpPr>
          <p:spPr bwMode="auto">
            <a:xfrm>
              <a:off x="0"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3" name="矩形 134"/>
            <p:cNvSpPr>
              <a:spLocks noChangeArrowheads="1"/>
            </p:cNvSpPr>
            <p:nvPr/>
          </p:nvSpPr>
          <p:spPr bwMode="auto">
            <a:xfrm>
              <a:off x="437624"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4" name="矩形 135"/>
            <p:cNvSpPr>
              <a:spLocks noChangeArrowheads="1"/>
            </p:cNvSpPr>
            <p:nvPr/>
          </p:nvSpPr>
          <p:spPr bwMode="auto">
            <a:xfrm>
              <a:off x="0"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5" name="矩形 136"/>
            <p:cNvSpPr>
              <a:spLocks noChangeArrowheads="1"/>
            </p:cNvSpPr>
            <p:nvPr/>
          </p:nvSpPr>
          <p:spPr bwMode="auto">
            <a:xfrm>
              <a:off x="437624"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6" name="矩形 137"/>
            <p:cNvSpPr>
              <a:spLocks noChangeArrowheads="1"/>
            </p:cNvSpPr>
            <p:nvPr/>
          </p:nvSpPr>
          <p:spPr bwMode="auto">
            <a:xfrm>
              <a:off x="0"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7257" name="矩形 138"/>
            <p:cNvSpPr>
              <a:spLocks noChangeArrowheads="1"/>
            </p:cNvSpPr>
            <p:nvPr/>
          </p:nvSpPr>
          <p:spPr bwMode="auto">
            <a:xfrm>
              <a:off x="437624"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90" name="组合 89"/>
          <p:cNvGrpSpPr/>
          <p:nvPr/>
        </p:nvGrpSpPr>
        <p:grpSpPr>
          <a:xfrm>
            <a:off x="3586253" y="2102849"/>
            <a:ext cx="868362" cy="960438"/>
            <a:chOff x="2952751" y="246062"/>
            <a:chExt cx="868362" cy="960438"/>
          </a:xfrm>
          <a:solidFill>
            <a:srgbClr val="BFBFBF"/>
          </a:solidFill>
        </p:grpSpPr>
        <p:sp>
          <p:nvSpPr>
            <p:cNvPr id="91" name="Freeform 106"/>
            <p:cNvSpPr/>
            <p:nvPr/>
          </p:nvSpPr>
          <p:spPr bwMode="auto">
            <a:xfrm>
              <a:off x="3535363" y="974725"/>
              <a:ext cx="285750" cy="206375"/>
            </a:xfrm>
            <a:custGeom>
              <a:avLst/>
              <a:gdLst>
                <a:gd name="T0" fmla="*/ 80 w 164"/>
                <a:gd name="T1" fmla="*/ 69 h 118"/>
                <a:gd name="T2" fmla="*/ 52 w 164"/>
                <a:gd name="T3" fmla="*/ 77 h 118"/>
                <a:gd name="T4" fmla="*/ 26 w 164"/>
                <a:gd name="T5" fmla="*/ 82 h 118"/>
                <a:gd name="T6" fmla="*/ 7 w 164"/>
                <a:gd name="T7" fmla="*/ 85 h 118"/>
                <a:gd name="T8" fmla="*/ 0 w 164"/>
                <a:gd name="T9" fmla="*/ 86 h 118"/>
                <a:gd name="T10" fmla="*/ 5 w 164"/>
                <a:gd name="T11" fmla="*/ 118 h 118"/>
                <a:gd name="T12" fmla="*/ 12 w 164"/>
                <a:gd name="T13" fmla="*/ 116 h 118"/>
                <a:gd name="T14" fmla="*/ 32 w 164"/>
                <a:gd name="T15" fmla="*/ 113 h 118"/>
                <a:gd name="T16" fmla="*/ 59 w 164"/>
                <a:gd name="T17" fmla="*/ 106 h 118"/>
                <a:gd name="T18" fmla="*/ 90 w 164"/>
                <a:gd name="T19" fmla="*/ 95 h 118"/>
                <a:gd name="T20" fmla="*/ 105 w 164"/>
                <a:gd name="T21" fmla="*/ 88 h 118"/>
                <a:gd name="T22" fmla="*/ 120 w 164"/>
                <a:gd name="T23" fmla="*/ 80 h 118"/>
                <a:gd name="T24" fmla="*/ 133 w 164"/>
                <a:gd name="T25" fmla="*/ 70 h 118"/>
                <a:gd name="T26" fmla="*/ 144 w 164"/>
                <a:gd name="T27" fmla="*/ 60 h 118"/>
                <a:gd name="T28" fmla="*/ 151 w 164"/>
                <a:gd name="T29" fmla="*/ 49 h 118"/>
                <a:gd name="T30" fmla="*/ 156 w 164"/>
                <a:gd name="T31" fmla="*/ 37 h 118"/>
                <a:gd name="T32" fmla="*/ 156 w 164"/>
                <a:gd name="T33" fmla="*/ 34 h 118"/>
                <a:gd name="T34" fmla="*/ 156 w 164"/>
                <a:gd name="T35" fmla="*/ 33 h 118"/>
                <a:gd name="T36" fmla="*/ 164 w 164"/>
                <a:gd name="T37" fmla="*/ 33 h 118"/>
                <a:gd name="T38" fmla="*/ 122 w 164"/>
                <a:gd name="T39" fmla="*/ 0 h 118"/>
                <a:gd name="T40" fmla="*/ 129 w 164"/>
                <a:gd name="T41" fmla="*/ 30 h 118"/>
                <a:gd name="T42" fmla="*/ 134 w 164"/>
                <a:gd name="T43" fmla="*/ 31 h 118"/>
                <a:gd name="T44" fmla="*/ 134 w 164"/>
                <a:gd name="T45" fmla="*/ 31 h 118"/>
                <a:gd name="T46" fmla="*/ 133 w 164"/>
                <a:gd name="T47" fmla="*/ 34 h 118"/>
                <a:gd name="T48" fmla="*/ 131 w 164"/>
                <a:gd name="T49" fmla="*/ 38 h 118"/>
                <a:gd name="T50" fmla="*/ 126 w 164"/>
                <a:gd name="T51" fmla="*/ 44 h 118"/>
                <a:gd name="T52" fmla="*/ 118 w 164"/>
                <a:gd name="T53" fmla="*/ 51 h 118"/>
                <a:gd name="T54" fmla="*/ 107 w 164"/>
                <a:gd name="T55" fmla="*/ 58 h 118"/>
                <a:gd name="T56" fmla="*/ 94 w 164"/>
                <a:gd name="T57" fmla="*/ 64 h 118"/>
                <a:gd name="T58" fmla="*/ 80 w 164"/>
                <a:gd name="T59"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18">
                  <a:moveTo>
                    <a:pt x="80" y="69"/>
                  </a:moveTo>
                  <a:cubicBezTo>
                    <a:pt x="71" y="72"/>
                    <a:pt x="61" y="75"/>
                    <a:pt x="52" y="77"/>
                  </a:cubicBezTo>
                  <a:cubicBezTo>
                    <a:pt x="42" y="79"/>
                    <a:pt x="33" y="81"/>
                    <a:pt x="26" y="82"/>
                  </a:cubicBezTo>
                  <a:cubicBezTo>
                    <a:pt x="18" y="83"/>
                    <a:pt x="12" y="84"/>
                    <a:pt x="7" y="85"/>
                  </a:cubicBezTo>
                  <a:cubicBezTo>
                    <a:pt x="3" y="85"/>
                    <a:pt x="0" y="86"/>
                    <a:pt x="0" y="86"/>
                  </a:cubicBezTo>
                  <a:cubicBezTo>
                    <a:pt x="5" y="118"/>
                    <a:pt x="5" y="118"/>
                    <a:pt x="5" y="118"/>
                  </a:cubicBezTo>
                  <a:cubicBezTo>
                    <a:pt x="5" y="118"/>
                    <a:pt x="7" y="117"/>
                    <a:pt x="12" y="116"/>
                  </a:cubicBezTo>
                  <a:cubicBezTo>
                    <a:pt x="17" y="116"/>
                    <a:pt x="24" y="114"/>
                    <a:pt x="32" y="113"/>
                  </a:cubicBezTo>
                  <a:cubicBezTo>
                    <a:pt x="40" y="111"/>
                    <a:pt x="49" y="109"/>
                    <a:pt x="59" y="106"/>
                  </a:cubicBezTo>
                  <a:cubicBezTo>
                    <a:pt x="69" y="103"/>
                    <a:pt x="80" y="99"/>
                    <a:pt x="90" y="95"/>
                  </a:cubicBezTo>
                  <a:cubicBezTo>
                    <a:pt x="95" y="92"/>
                    <a:pt x="100" y="90"/>
                    <a:pt x="105" y="88"/>
                  </a:cubicBezTo>
                  <a:cubicBezTo>
                    <a:pt x="110" y="85"/>
                    <a:pt x="115" y="82"/>
                    <a:pt x="120" y="80"/>
                  </a:cubicBezTo>
                  <a:cubicBezTo>
                    <a:pt x="125" y="76"/>
                    <a:pt x="129" y="74"/>
                    <a:pt x="133" y="70"/>
                  </a:cubicBezTo>
                  <a:cubicBezTo>
                    <a:pt x="137" y="67"/>
                    <a:pt x="141" y="63"/>
                    <a:pt x="144" y="60"/>
                  </a:cubicBezTo>
                  <a:cubicBezTo>
                    <a:pt x="147" y="56"/>
                    <a:pt x="150" y="53"/>
                    <a:pt x="151" y="49"/>
                  </a:cubicBezTo>
                  <a:cubicBezTo>
                    <a:pt x="154" y="45"/>
                    <a:pt x="155" y="41"/>
                    <a:pt x="156" y="37"/>
                  </a:cubicBezTo>
                  <a:cubicBezTo>
                    <a:pt x="156" y="35"/>
                    <a:pt x="156" y="34"/>
                    <a:pt x="156" y="34"/>
                  </a:cubicBezTo>
                  <a:cubicBezTo>
                    <a:pt x="156" y="33"/>
                    <a:pt x="156" y="33"/>
                    <a:pt x="156" y="33"/>
                  </a:cubicBezTo>
                  <a:cubicBezTo>
                    <a:pt x="164" y="33"/>
                    <a:pt x="164" y="33"/>
                    <a:pt x="164" y="33"/>
                  </a:cubicBezTo>
                  <a:cubicBezTo>
                    <a:pt x="164" y="33"/>
                    <a:pt x="146" y="13"/>
                    <a:pt x="122" y="0"/>
                  </a:cubicBezTo>
                  <a:cubicBezTo>
                    <a:pt x="126" y="10"/>
                    <a:pt x="127" y="13"/>
                    <a:pt x="129" y="30"/>
                  </a:cubicBezTo>
                  <a:cubicBezTo>
                    <a:pt x="134" y="31"/>
                    <a:pt x="134" y="31"/>
                    <a:pt x="134" y="31"/>
                  </a:cubicBezTo>
                  <a:cubicBezTo>
                    <a:pt x="134" y="31"/>
                    <a:pt x="134" y="31"/>
                    <a:pt x="134" y="31"/>
                  </a:cubicBezTo>
                  <a:cubicBezTo>
                    <a:pt x="134" y="32"/>
                    <a:pt x="134" y="33"/>
                    <a:pt x="133" y="34"/>
                  </a:cubicBezTo>
                  <a:cubicBezTo>
                    <a:pt x="133" y="34"/>
                    <a:pt x="133" y="35"/>
                    <a:pt x="131" y="38"/>
                  </a:cubicBezTo>
                  <a:cubicBezTo>
                    <a:pt x="130" y="40"/>
                    <a:pt x="128" y="42"/>
                    <a:pt x="126" y="44"/>
                  </a:cubicBezTo>
                  <a:cubicBezTo>
                    <a:pt x="124" y="46"/>
                    <a:pt x="121" y="49"/>
                    <a:pt x="118" y="51"/>
                  </a:cubicBezTo>
                  <a:cubicBezTo>
                    <a:pt x="115" y="53"/>
                    <a:pt x="111" y="55"/>
                    <a:pt x="107" y="58"/>
                  </a:cubicBezTo>
                  <a:cubicBezTo>
                    <a:pt x="103" y="60"/>
                    <a:pt x="99" y="62"/>
                    <a:pt x="94" y="64"/>
                  </a:cubicBezTo>
                  <a:cubicBezTo>
                    <a:pt x="90" y="66"/>
                    <a:pt x="85" y="67"/>
                    <a:pt x="8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2" name="Freeform 107"/>
            <p:cNvSpPr/>
            <p:nvPr/>
          </p:nvSpPr>
          <p:spPr bwMode="auto">
            <a:xfrm>
              <a:off x="3090863" y="1095375"/>
              <a:ext cx="374650" cy="111125"/>
            </a:xfrm>
            <a:custGeom>
              <a:avLst/>
              <a:gdLst>
                <a:gd name="T0" fmla="*/ 9 w 215"/>
                <a:gd name="T1" fmla="*/ 0 h 64"/>
                <a:gd name="T2" fmla="*/ 0 w 215"/>
                <a:gd name="T3" fmla="*/ 26 h 64"/>
                <a:gd name="T4" fmla="*/ 7 w 215"/>
                <a:gd name="T5" fmla="*/ 28 h 64"/>
                <a:gd name="T6" fmla="*/ 26 w 215"/>
                <a:gd name="T7" fmla="*/ 35 h 64"/>
                <a:gd name="T8" fmla="*/ 39 w 215"/>
                <a:gd name="T9" fmla="*/ 39 h 64"/>
                <a:gd name="T10" fmla="*/ 54 w 215"/>
                <a:gd name="T11" fmla="*/ 42 h 64"/>
                <a:gd name="T12" fmla="*/ 69 w 215"/>
                <a:gd name="T13" fmla="*/ 45 h 64"/>
                <a:gd name="T14" fmla="*/ 85 w 215"/>
                <a:gd name="T15" fmla="*/ 48 h 64"/>
                <a:gd name="T16" fmla="*/ 101 w 215"/>
                <a:gd name="T17" fmla="*/ 51 h 64"/>
                <a:gd name="T18" fmla="*/ 117 w 215"/>
                <a:gd name="T19" fmla="*/ 52 h 64"/>
                <a:gd name="T20" fmla="*/ 145 w 215"/>
                <a:gd name="T21" fmla="*/ 54 h 64"/>
                <a:gd name="T22" fmla="*/ 156 w 215"/>
                <a:gd name="T23" fmla="*/ 55 h 64"/>
                <a:gd name="T24" fmla="*/ 160 w 215"/>
                <a:gd name="T25" fmla="*/ 55 h 64"/>
                <a:gd name="T26" fmla="*/ 159 w 215"/>
                <a:gd name="T27" fmla="*/ 64 h 64"/>
                <a:gd name="T28" fmla="*/ 215 w 215"/>
                <a:gd name="T29" fmla="*/ 30 h 64"/>
                <a:gd name="T30" fmla="*/ 165 w 215"/>
                <a:gd name="T31" fmla="*/ 17 h 64"/>
                <a:gd name="T32" fmla="*/ 165 w 215"/>
                <a:gd name="T33" fmla="*/ 22 h 64"/>
                <a:gd name="T34" fmla="*/ 157 w 215"/>
                <a:gd name="T35" fmla="*/ 22 h 64"/>
                <a:gd name="T36" fmla="*/ 146 w 215"/>
                <a:gd name="T37" fmla="*/ 21 h 64"/>
                <a:gd name="T38" fmla="*/ 120 w 215"/>
                <a:gd name="T39" fmla="*/ 20 h 64"/>
                <a:gd name="T40" fmla="*/ 90 w 215"/>
                <a:gd name="T41" fmla="*/ 17 h 64"/>
                <a:gd name="T42" fmla="*/ 74 w 215"/>
                <a:gd name="T43" fmla="*/ 15 h 64"/>
                <a:gd name="T44" fmla="*/ 60 w 215"/>
                <a:gd name="T45" fmla="*/ 13 h 64"/>
                <a:gd name="T46" fmla="*/ 46 w 215"/>
                <a:gd name="T47" fmla="*/ 10 h 64"/>
                <a:gd name="T48" fmla="*/ 34 w 215"/>
                <a:gd name="T49" fmla="*/ 7 h 64"/>
                <a:gd name="T50" fmla="*/ 16 w 215"/>
                <a:gd name="T51" fmla="*/ 2 h 64"/>
                <a:gd name="T52" fmla="*/ 9 w 215"/>
                <a:gd name="T5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5" h="64">
                  <a:moveTo>
                    <a:pt x="9" y="0"/>
                  </a:moveTo>
                  <a:cubicBezTo>
                    <a:pt x="0" y="26"/>
                    <a:pt x="0" y="26"/>
                    <a:pt x="0" y="26"/>
                  </a:cubicBezTo>
                  <a:cubicBezTo>
                    <a:pt x="0" y="26"/>
                    <a:pt x="2" y="27"/>
                    <a:pt x="7" y="28"/>
                  </a:cubicBezTo>
                  <a:cubicBezTo>
                    <a:pt x="12" y="30"/>
                    <a:pt x="18" y="33"/>
                    <a:pt x="26" y="35"/>
                  </a:cubicBezTo>
                  <a:cubicBezTo>
                    <a:pt x="30" y="36"/>
                    <a:pt x="34" y="38"/>
                    <a:pt x="39" y="39"/>
                  </a:cubicBezTo>
                  <a:cubicBezTo>
                    <a:pt x="44" y="40"/>
                    <a:pt x="49" y="41"/>
                    <a:pt x="54" y="42"/>
                  </a:cubicBezTo>
                  <a:cubicBezTo>
                    <a:pt x="59" y="43"/>
                    <a:pt x="64" y="44"/>
                    <a:pt x="69" y="45"/>
                  </a:cubicBezTo>
                  <a:cubicBezTo>
                    <a:pt x="74" y="47"/>
                    <a:pt x="80" y="47"/>
                    <a:pt x="85" y="48"/>
                  </a:cubicBezTo>
                  <a:cubicBezTo>
                    <a:pt x="91" y="49"/>
                    <a:pt x="96" y="50"/>
                    <a:pt x="101" y="51"/>
                  </a:cubicBezTo>
                  <a:cubicBezTo>
                    <a:pt x="107" y="51"/>
                    <a:pt x="112" y="52"/>
                    <a:pt x="117" y="52"/>
                  </a:cubicBezTo>
                  <a:cubicBezTo>
                    <a:pt x="127" y="53"/>
                    <a:pt x="137" y="54"/>
                    <a:pt x="145" y="54"/>
                  </a:cubicBezTo>
                  <a:cubicBezTo>
                    <a:pt x="150" y="55"/>
                    <a:pt x="153" y="55"/>
                    <a:pt x="156" y="55"/>
                  </a:cubicBezTo>
                  <a:cubicBezTo>
                    <a:pt x="158" y="55"/>
                    <a:pt x="159" y="55"/>
                    <a:pt x="160" y="55"/>
                  </a:cubicBezTo>
                  <a:cubicBezTo>
                    <a:pt x="159" y="64"/>
                    <a:pt x="159" y="64"/>
                    <a:pt x="159" y="64"/>
                  </a:cubicBezTo>
                  <a:cubicBezTo>
                    <a:pt x="215" y="30"/>
                    <a:pt x="215" y="30"/>
                    <a:pt x="215" y="30"/>
                  </a:cubicBezTo>
                  <a:cubicBezTo>
                    <a:pt x="165" y="17"/>
                    <a:pt x="165" y="17"/>
                    <a:pt x="165" y="17"/>
                  </a:cubicBezTo>
                  <a:cubicBezTo>
                    <a:pt x="165" y="22"/>
                    <a:pt x="165" y="22"/>
                    <a:pt x="165" y="22"/>
                  </a:cubicBezTo>
                  <a:cubicBezTo>
                    <a:pt x="162" y="22"/>
                    <a:pt x="160" y="22"/>
                    <a:pt x="157" y="22"/>
                  </a:cubicBezTo>
                  <a:cubicBezTo>
                    <a:pt x="154" y="21"/>
                    <a:pt x="150" y="22"/>
                    <a:pt x="146" y="21"/>
                  </a:cubicBezTo>
                  <a:cubicBezTo>
                    <a:pt x="138" y="21"/>
                    <a:pt x="130" y="21"/>
                    <a:pt x="120" y="20"/>
                  </a:cubicBezTo>
                  <a:cubicBezTo>
                    <a:pt x="110" y="19"/>
                    <a:pt x="100" y="18"/>
                    <a:pt x="90" y="17"/>
                  </a:cubicBezTo>
                  <a:cubicBezTo>
                    <a:pt x="84" y="17"/>
                    <a:pt x="79" y="16"/>
                    <a:pt x="74" y="15"/>
                  </a:cubicBezTo>
                  <a:cubicBezTo>
                    <a:pt x="69" y="14"/>
                    <a:pt x="64" y="14"/>
                    <a:pt x="60" y="13"/>
                  </a:cubicBezTo>
                  <a:cubicBezTo>
                    <a:pt x="55" y="12"/>
                    <a:pt x="50" y="11"/>
                    <a:pt x="46" y="10"/>
                  </a:cubicBezTo>
                  <a:cubicBezTo>
                    <a:pt x="42" y="9"/>
                    <a:pt x="38" y="8"/>
                    <a:pt x="34" y="7"/>
                  </a:cubicBezTo>
                  <a:cubicBezTo>
                    <a:pt x="26" y="5"/>
                    <a:pt x="20" y="3"/>
                    <a:pt x="16" y="2"/>
                  </a:cubicBezTo>
                  <a:cubicBezTo>
                    <a:pt x="12" y="1"/>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3" name="Freeform 108"/>
            <p:cNvSpPr/>
            <p:nvPr/>
          </p:nvSpPr>
          <p:spPr bwMode="auto">
            <a:xfrm>
              <a:off x="3222626" y="884237"/>
              <a:ext cx="22225" cy="25400"/>
            </a:xfrm>
            <a:custGeom>
              <a:avLst/>
              <a:gdLst>
                <a:gd name="T0" fmla="*/ 2 w 12"/>
                <a:gd name="T1" fmla="*/ 1 h 15"/>
                <a:gd name="T2" fmla="*/ 0 w 12"/>
                <a:gd name="T3" fmla="*/ 15 h 15"/>
                <a:gd name="T4" fmla="*/ 5 w 12"/>
                <a:gd name="T5" fmla="*/ 14 h 15"/>
                <a:gd name="T6" fmla="*/ 12 w 12"/>
                <a:gd name="T7" fmla="*/ 13 h 15"/>
                <a:gd name="T8" fmla="*/ 11 w 12"/>
                <a:gd name="T9" fmla="*/ 0 h 15"/>
                <a:gd name="T10" fmla="*/ 3 w 12"/>
                <a:gd name="T11" fmla="*/ 1 h 15"/>
                <a:gd name="T12" fmla="*/ 2 w 12"/>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2" y="1"/>
                  </a:moveTo>
                  <a:cubicBezTo>
                    <a:pt x="0" y="15"/>
                    <a:pt x="0" y="15"/>
                    <a:pt x="0" y="15"/>
                  </a:cubicBezTo>
                  <a:cubicBezTo>
                    <a:pt x="2" y="15"/>
                    <a:pt x="4" y="14"/>
                    <a:pt x="5" y="14"/>
                  </a:cubicBezTo>
                  <a:cubicBezTo>
                    <a:pt x="10" y="13"/>
                    <a:pt x="12" y="13"/>
                    <a:pt x="12" y="13"/>
                  </a:cubicBezTo>
                  <a:cubicBezTo>
                    <a:pt x="11" y="0"/>
                    <a:pt x="11" y="0"/>
                    <a:pt x="11" y="0"/>
                  </a:cubicBezTo>
                  <a:cubicBezTo>
                    <a:pt x="11" y="0"/>
                    <a:pt x="8" y="0"/>
                    <a:pt x="3" y="1"/>
                  </a:cubicBezTo>
                  <a:cubicBezTo>
                    <a:pt x="3"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4" name="Freeform 109"/>
            <p:cNvSpPr/>
            <p:nvPr/>
          </p:nvSpPr>
          <p:spPr bwMode="auto">
            <a:xfrm>
              <a:off x="3649663" y="904875"/>
              <a:ext cx="39688" cy="38100"/>
            </a:xfrm>
            <a:custGeom>
              <a:avLst/>
              <a:gdLst>
                <a:gd name="T0" fmla="*/ 0 w 22"/>
                <a:gd name="T1" fmla="*/ 0 h 22"/>
                <a:gd name="T2" fmla="*/ 0 w 22"/>
                <a:gd name="T3" fmla="*/ 2 h 22"/>
                <a:gd name="T4" fmla="*/ 0 w 22"/>
                <a:gd name="T5" fmla="*/ 2 h 22"/>
                <a:gd name="T6" fmla="*/ 5 w 22"/>
                <a:gd name="T7" fmla="*/ 15 h 22"/>
                <a:gd name="T8" fmla="*/ 5 w 22"/>
                <a:gd name="T9" fmla="*/ 18 h 22"/>
                <a:gd name="T10" fmla="*/ 10 w 22"/>
                <a:gd name="T11" fmla="*/ 20 h 22"/>
                <a:gd name="T12" fmla="*/ 16 w 22"/>
                <a:gd name="T13" fmla="*/ 22 h 22"/>
                <a:gd name="T14" fmla="*/ 22 w 22"/>
                <a:gd name="T15" fmla="*/ 6 h 22"/>
                <a:gd name="T16" fmla="*/ 15 w 22"/>
                <a:gd name="T17" fmla="*/ 4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cubicBezTo>
                    <a:pt x="0" y="2"/>
                    <a:pt x="0" y="2"/>
                    <a:pt x="0" y="2"/>
                  </a:cubicBezTo>
                  <a:cubicBezTo>
                    <a:pt x="0" y="2"/>
                    <a:pt x="0" y="2"/>
                    <a:pt x="0" y="2"/>
                  </a:cubicBezTo>
                  <a:cubicBezTo>
                    <a:pt x="0" y="3"/>
                    <a:pt x="3" y="9"/>
                    <a:pt x="5" y="15"/>
                  </a:cubicBezTo>
                  <a:cubicBezTo>
                    <a:pt x="5" y="16"/>
                    <a:pt x="5" y="17"/>
                    <a:pt x="5" y="18"/>
                  </a:cubicBezTo>
                  <a:cubicBezTo>
                    <a:pt x="7" y="19"/>
                    <a:pt x="8" y="19"/>
                    <a:pt x="10" y="20"/>
                  </a:cubicBezTo>
                  <a:cubicBezTo>
                    <a:pt x="14" y="21"/>
                    <a:pt x="16" y="22"/>
                    <a:pt x="16" y="22"/>
                  </a:cubicBezTo>
                  <a:cubicBezTo>
                    <a:pt x="22" y="6"/>
                    <a:pt x="22" y="6"/>
                    <a:pt x="22" y="6"/>
                  </a:cubicBezTo>
                  <a:cubicBezTo>
                    <a:pt x="22" y="6"/>
                    <a:pt x="20" y="5"/>
                    <a:pt x="15" y="4"/>
                  </a:cubicBezTo>
                  <a:cubicBezTo>
                    <a:pt x="11" y="3"/>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5" name="Freeform 110"/>
            <p:cNvSpPr/>
            <p:nvPr/>
          </p:nvSpPr>
          <p:spPr bwMode="auto">
            <a:xfrm>
              <a:off x="3201988" y="444500"/>
              <a:ext cx="63500" cy="65088"/>
            </a:xfrm>
            <a:custGeom>
              <a:avLst/>
              <a:gdLst>
                <a:gd name="T0" fmla="*/ 35 w 36"/>
                <a:gd name="T1" fmla="*/ 13 h 37"/>
                <a:gd name="T2" fmla="*/ 8 w 36"/>
                <a:gd name="T3" fmla="*/ 2 h 37"/>
                <a:gd name="T4" fmla="*/ 5 w 36"/>
                <a:gd name="T5" fmla="*/ 4 h 37"/>
                <a:gd name="T6" fmla="*/ 4 w 36"/>
                <a:gd name="T7" fmla="*/ 7 h 37"/>
                <a:gd name="T8" fmla="*/ 0 w 36"/>
                <a:gd name="T9" fmla="*/ 37 h 37"/>
                <a:gd name="T10" fmla="*/ 36 w 36"/>
                <a:gd name="T11" fmla="*/ 14 h 37"/>
                <a:gd name="T12" fmla="*/ 35 w 36"/>
                <a:gd name="T13" fmla="*/ 13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35" y="13"/>
                  </a:moveTo>
                  <a:cubicBezTo>
                    <a:pt x="28" y="7"/>
                    <a:pt x="18" y="0"/>
                    <a:pt x="8" y="2"/>
                  </a:cubicBezTo>
                  <a:cubicBezTo>
                    <a:pt x="8" y="2"/>
                    <a:pt x="7" y="3"/>
                    <a:pt x="5" y="4"/>
                  </a:cubicBezTo>
                  <a:cubicBezTo>
                    <a:pt x="4" y="7"/>
                    <a:pt x="4" y="7"/>
                    <a:pt x="4" y="7"/>
                  </a:cubicBezTo>
                  <a:cubicBezTo>
                    <a:pt x="0" y="37"/>
                    <a:pt x="0" y="37"/>
                    <a:pt x="0" y="37"/>
                  </a:cubicBezTo>
                  <a:cubicBezTo>
                    <a:pt x="6" y="28"/>
                    <a:pt x="18" y="20"/>
                    <a:pt x="36" y="14"/>
                  </a:cubicBezTo>
                  <a:cubicBezTo>
                    <a:pt x="36" y="14"/>
                    <a:pt x="35" y="14"/>
                    <a:pt x="3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6" name="Freeform 111"/>
            <p:cNvSpPr/>
            <p:nvPr/>
          </p:nvSpPr>
          <p:spPr bwMode="auto">
            <a:xfrm>
              <a:off x="3068638" y="447675"/>
              <a:ext cx="147638" cy="476250"/>
            </a:xfrm>
            <a:custGeom>
              <a:avLst/>
              <a:gdLst>
                <a:gd name="T0" fmla="*/ 4 w 85"/>
                <a:gd name="T1" fmla="*/ 140 h 273"/>
                <a:gd name="T2" fmla="*/ 20 w 85"/>
                <a:gd name="T3" fmla="*/ 144 h 273"/>
                <a:gd name="T4" fmla="*/ 20 w 85"/>
                <a:gd name="T5" fmla="*/ 138 h 273"/>
                <a:gd name="T6" fmla="*/ 18 w 85"/>
                <a:gd name="T7" fmla="*/ 48 h 273"/>
                <a:gd name="T8" fmla="*/ 20 w 85"/>
                <a:gd name="T9" fmla="*/ 50 h 273"/>
                <a:gd name="T10" fmla="*/ 20 w 85"/>
                <a:gd name="T11" fmla="*/ 50 h 273"/>
                <a:gd name="T12" fmla="*/ 22 w 85"/>
                <a:gd name="T13" fmla="*/ 101 h 273"/>
                <a:gd name="T14" fmla="*/ 25 w 85"/>
                <a:gd name="T15" fmla="*/ 140 h 273"/>
                <a:gd name="T16" fmla="*/ 26 w 85"/>
                <a:gd name="T17" fmla="*/ 152 h 273"/>
                <a:gd name="T18" fmla="*/ 26 w 85"/>
                <a:gd name="T19" fmla="*/ 153 h 273"/>
                <a:gd name="T20" fmla="*/ 30 w 85"/>
                <a:gd name="T21" fmla="*/ 163 h 273"/>
                <a:gd name="T22" fmla="*/ 31 w 85"/>
                <a:gd name="T23" fmla="*/ 171 h 273"/>
                <a:gd name="T24" fmla="*/ 34 w 85"/>
                <a:gd name="T25" fmla="*/ 184 h 273"/>
                <a:gd name="T26" fmla="*/ 36 w 85"/>
                <a:gd name="T27" fmla="*/ 197 h 273"/>
                <a:gd name="T28" fmla="*/ 41 w 85"/>
                <a:gd name="T29" fmla="*/ 199 h 273"/>
                <a:gd name="T30" fmla="*/ 49 w 85"/>
                <a:gd name="T31" fmla="*/ 258 h 273"/>
                <a:gd name="T32" fmla="*/ 51 w 85"/>
                <a:gd name="T33" fmla="*/ 273 h 273"/>
                <a:gd name="T34" fmla="*/ 57 w 85"/>
                <a:gd name="T35" fmla="*/ 270 h 273"/>
                <a:gd name="T36" fmla="*/ 60 w 85"/>
                <a:gd name="T37" fmla="*/ 262 h 273"/>
                <a:gd name="T38" fmla="*/ 61 w 85"/>
                <a:gd name="T39" fmla="*/ 251 h 273"/>
                <a:gd name="T40" fmla="*/ 64 w 85"/>
                <a:gd name="T41" fmla="*/ 226 h 273"/>
                <a:gd name="T42" fmla="*/ 66 w 85"/>
                <a:gd name="T43" fmla="*/ 253 h 273"/>
                <a:gd name="T44" fmla="*/ 67 w 85"/>
                <a:gd name="T45" fmla="*/ 262 h 273"/>
                <a:gd name="T46" fmla="*/ 70 w 85"/>
                <a:gd name="T47" fmla="*/ 270 h 273"/>
                <a:gd name="T48" fmla="*/ 73 w 85"/>
                <a:gd name="T49" fmla="*/ 272 h 273"/>
                <a:gd name="T50" fmla="*/ 76 w 85"/>
                <a:gd name="T51" fmla="*/ 273 h 273"/>
                <a:gd name="T52" fmla="*/ 78 w 85"/>
                <a:gd name="T53" fmla="*/ 258 h 273"/>
                <a:gd name="T54" fmla="*/ 85 w 85"/>
                <a:gd name="T55" fmla="*/ 207 h 273"/>
                <a:gd name="T56" fmla="*/ 76 w 85"/>
                <a:gd name="T57" fmla="*/ 194 h 273"/>
                <a:gd name="T58" fmla="*/ 76 w 85"/>
                <a:gd name="T59" fmla="*/ 193 h 273"/>
                <a:gd name="T60" fmla="*/ 67 w 85"/>
                <a:gd name="T61" fmla="*/ 59 h 273"/>
                <a:gd name="T62" fmla="*/ 71 w 85"/>
                <a:gd name="T63" fmla="*/ 44 h 273"/>
                <a:gd name="T64" fmla="*/ 68 w 85"/>
                <a:gd name="T65" fmla="*/ 17 h 273"/>
                <a:gd name="T66" fmla="*/ 70 w 85"/>
                <a:gd name="T67" fmla="*/ 13 h 273"/>
                <a:gd name="T68" fmla="*/ 68 w 85"/>
                <a:gd name="T69" fmla="*/ 10 h 273"/>
                <a:gd name="T70" fmla="*/ 67 w 85"/>
                <a:gd name="T71" fmla="*/ 7 h 273"/>
                <a:gd name="T72" fmla="*/ 62 w 85"/>
                <a:gd name="T73" fmla="*/ 7 h 273"/>
                <a:gd name="T74" fmla="*/ 61 w 85"/>
                <a:gd name="T75" fmla="*/ 10 h 273"/>
                <a:gd name="T76" fmla="*/ 60 w 85"/>
                <a:gd name="T77" fmla="*/ 13 h 273"/>
                <a:gd name="T78" fmla="*/ 61 w 85"/>
                <a:gd name="T79" fmla="*/ 17 h 273"/>
                <a:gd name="T80" fmla="*/ 57 w 85"/>
                <a:gd name="T81" fmla="*/ 57 h 273"/>
                <a:gd name="T82" fmla="*/ 57 w 85"/>
                <a:gd name="T83" fmla="*/ 60 h 273"/>
                <a:gd name="T84" fmla="*/ 46 w 85"/>
                <a:gd name="T85" fmla="*/ 7 h 273"/>
                <a:gd name="T86" fmla="*/ 45 w 85"/>
                <a:gd name="T87" fmla="*/ 0 h 273"/>
                <a:gd name="T88" fmla="*/ 43 w 85"/>
                <a:gd name="T89" fmla="*/ 0 h 273"/>
                <a:gd name="T90" fmla="*/ 17 w 85"/>
                <a:gd name="T91" fmla="*/ 11 h 273"/>
                <a:gd name="T92" fmla="*/ 1 w 85"/>
                <a:gd name="T93" fmla="*/ 39 h 273"/>
                <a:gd name="T94" fmla="*/ 4 w 85"/>
                <a:gd name="T95" fmla="*/ 135 h 273"/>
                <a:gd name="T96" fmla="*/ 4 w 85"/>
                <a:gd name="T97" fmla="*/ 14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273">
                  <a:moveTo>
                    <a:pt x="4" y="140"/>
                  </a:moveTo>
                  <a:cubicBezTo>
                    <a:pt x="10" y="145"/>
                    <a:pt x="17" y="144"/>
                    <a:pt x="20" y="144"/>
                  </a:cubicBezTo>
                  <a:cubicBezTo>
                    <a:pt x="20" y="143"/>
                    <a:pt x="20" y="141"/>
                    <a:pt x="20" y="138"/>
                  </a:cubicBezTo>
                  <a:cubicBezTo>
                    <a:pt x="19" y="114"/>
                    <a:pt x="16" y="46"/>
                    <a:pt x="18" y="48"/>
                  </a:cubicBezTo>
                  <a:cubicBezTo>
                    <a:pt x="18" y="49"/>
                    <a:pt x="19" y="50"/>
                    <a:pt x="20" y="50"/>
                  </a:cubicBezTo>
                  <a:cubicBezTo>
                    <a:pt x="20" y="50"/>
                    <a:pt x="20" y="50"/>
                    <a:pt x="20" y="50"/>
                  </a:cubicBezTo>
                  <a:cubicBezTo>
                    <a:pt x="22" y="101"/>
                    <a:pt x="22" y="101"/>
                    <a:pt x="22" y="101"/>
                  </a:cubicBezTo>
                  <a:cubicBezTo>
                    <a:pt x="23" y="117"/>
                    <a:pt x="24" y="131"/>
                    <a:pt x="25" y="140"/>
                  </a:cubicBezTo>
                  <a:cubicBezTo>
                    <a:pt x="25" y="148"/>
                    <a:pt x="26" y="152"/>
                    <a:pt x="26" y="152"/>
                  </a:cubicBezTo>
                  <a:cubicBezTo>
                    <a:pt x="26" y="153"/>
                    <a:pt x="26" y="153"/>
                    <a:pt x="26" y="153"/>
                  </a:cubicBezTo>
                  <a:cubicBezTo>
                    <a:pt x="27" y="157"/>
                    <a:pt x="28" y="160"/>
                    <a:pt x="30" y="163"/>
                  </a:cubicBezTo>
                  <a:cubicBezTo>
                    <a:pt x="31" y="171"/>
                    <a:pt x="31" y="171"/>
                    <a:pt x="31" y="171"/>
                  </a:cubicBezTo>
                  <a:cubicBezTo>
                    <a:pt x="34" y="184"/>
                    <a:pt x="34" y="184"/>
                    <a:pt x="34" y="184"/>
                  </a:cubicBezTo>
                  <a:cubicBezTo>
                    <a:pt x="36" y="197"/>
                    <a:pt x="36" y="197"/>
                    <a:pt x="36" y="197"/>
                  </a:cubicBezTo>
                  <a:cubicBezTo>
                    <a:pt x="41" y="199"/>
                    <a:pt x="41" y="199"/>
                    <a:pt x="41" y="199"/>
                  </a:cubicBezTo>
                  <a:cubicBezTo>
                    <a:pt x="49" y="258"/>
                    <a:pt x="49" y="258"/>
                    <a:pt x="49" y="258"/>
                  </a:cubicBezTo>
                  <a:cubicBezTo>
                    <a:pt x="51" y="273"/>
                    <a:pt x="51" y="273"/>
                    <a:pt x="51" y="273"/>
                  </a:cubicBezTo>
                  <a:cubicBezTo>
                    <a:pt x="51" y="273"/>
                    <a:pt x="54" y="272"/>
                    <a:pt x="57" y="270"/>
                  </a:cubicBezTo>
                  <a:cubicBezTo>
                    <a:pt x="59" y="268"/>
                    <a:pt x="60" y="262"/>
                    <a:pt x="60" y="262"/>
                  </a:cubicBezTo>
                  <a:cubicBezTo>
                    <a:pt x="61" y="251"/>
                    <a:pt x="61" y="251"/>
                    <a:pt x="61" y="251"/>
                  </a:cubicBezTo>
                  <a:cubicBezTo>
                    <a:pt x="64" y="226"/>
                    <a:pt x="64" y="226"/>
                    <a:pt x="64" y="226"/>
                  </a:cubicBezTo>
                  <a:cubicBezTo>
                    <a:pt x="66" y="253"/>
                    <a:pt x="66" y="253"/>
                    <a:pt x="66" y="253"/>
                  </a:cubicBezTo>
                  <a:cubicBezTo>
                    <a:pt x="67" y="262"/>
                    <a:pt x="67" y="262"/>
                    <a:pt x="67" y="262"/>
                  </a:cubicBezTo>
                  <a:cubicBezTo>
                    <a:pt x="67" y="262"/>
                    <a:pt x="68" y="268"/>
                    <a:pt x="70" y="270"/>
                  </a:cubicBezTo>
                  <a:cubicBezTo>
                    <a:pt x="71" y="271"/>
                    <a:pt x="72" y="271"/>
                    <a:pt x="73" y="272"/>
                  </a:cubicBezTo>
                  <a:cubicBezTo>
                    <a:pt x="74" y="273"/>
                    <a:pt x="76" y="273"/>
                    <a:pt x="76" y="273"/>
                  </a:cubicBezTo>
                  <a:cubicBezTo>
                    <a:pt x="78" y="258"/>
                    <a:pt x="78" y="258"/>
                    <a:pt x="78" y="258"/>
                  </a:cubicBezTo>
                  <a:cubicBezTo>
                    <a:pt x="85" y="207"/>
                    <a:pt x="85" y="207"/>
                    <a:pt x="85" y="207"/>
                  </a:cubicBezTo>
                  <a:cubicBezTo>
                    <a:pt x="80" y="204"/>
                    <a:pt x="77" y="199"/>
                    <a:pt x="76" y="194"/>
                  </a:cubicBezTo>
                  <a:cubicBezTo>
                    <a:pt x="76" y="193"/>
                    <a:pt x="76" y="193"/>
                    <a:pt x="76" y="193"/>
                  </a:cubicBezTo>
                  <a:cubicBezTo>
                    <a:pt x="72" y="175"/>
                    <a:pt x="65" y="81"/>
                    <a:pt x="67" y="59"/>
                  </a:cubicBezTo>
                  <a:cubicBezTo>
                    <a:pt x="67" y="54"/>
                    <a:pt x="68" y="49"/>
                    <a:pt x="71" y="44"/>
                  </a:cubicBezTo>
                  <a:cubicBezTo>
                    <a:pt x="68" y="17"/>
                    <a:pt x="68" y="17"/>
                    <a:pt x="68" y="17"/>
                  </a:cubicBezTo>
                  <a:cubicBezTo>
                    <a:pt x="70" y="13"/>
                    <a:pt x="70" y="13"/>
                    <a:pt x="70" y="13"/>
                  </a:cubicBezTo>
                  <a:cubicBezTo>
                    <a:pt x="68" y="10"/>
                    <a:pt x="68" y="10"/>
                    <a:pt x="68" y="10"/>
                  </a:cubicBezTo>
                  <a:cubicBezTo>
                    <a:pt x="67" y="7"/>
                    <a:pt x="67" y="7"/>
                    <a:pt x="67" y="7"/>
                  </a:cubicBezTo>
                  <a:cubicBezTo>
                    <a:pt x="62" y="7"/>
                    <a:pt x="62" y="7"/>
                    <a:pt x="62" y="7"/>
                  </a:cubicBezTo>
                  <a:cubicBezTo>
                    <a:pt x="61" y="10"/>
                    <a:pt x="61" y="10"/>
                    <a:pt x="61" y="10"/>
                  </a:cubicBezTo>
                  <a:cubicBezTo>
                    <a:pt x="60" y="13"/>
                    <a:pt x="60" y="13"/>
                    <a:pt x="60" y="13"/>
                  </a:cubicBezTo>
                  <a:cubicBezTo>
                    <a:pt x="61" y="17"/>
                    <a:pt x="61" y="17"/>
                    <a:pt x="61" y="17"/>
                  </a:cubicBezTo>
                  <a:cubicBezTo>
                    <a:pt x="57" y="57"/>
                    <a:pt x="57" y="57"/>
                    <a:pt x="57" y="57"/>
                  </a:cubicBezTo>
                  <a:cubicBezTo>
                    <a:pt x="57" y="60"/>
                    <a:pt x="57" y="60"/>
                    <a:pt x="57" y="60"/>
                  </a:cubicBezTo>
                  <a:cubicBezTo>
                    <a:pt x="46" y="7"/>
                    <a:pt x="46" y="7"/>
                    <a:pt x="46" y="7"/>
                  </a:cubicBezTo>
                  <a:cubicBezTo>
                    <a:pt x="45" y="0"/>
                    <a:pt x="45" y="0"/>
                    <a:pt x="45" y="0"/>
                  </a:cubicBezTo>
                  <a:cubicBezTo>
                    <a:pt x="44" y="0"/>
                    <a:pt x="43" y="0"/>
                    <a:pt x="43" y="0"/>
                  </a:cubicBezTo>
                  <a:cubicBezTo>
                    <a:pt x="34" y="2"/>
                    <a:pt x="25" y="5"/>
                    <a:pt x="17" y="11"/>
                  </a:cubicBezTo>
                  <a:cubicBezTo>
                    <a:pt x="8" y="18"/>
                    <a:pt x="2" y="27"/>
                    <a:pt x="1" y="39"/>
                  </a:cubicBezTo>
                  <a:cubicBezTo>
                    <a:pt x="0" y="47"/>
                    <a:pt x="1" y="111"/>
                    <a:pt x="4" y="135"/>
                  </a:cubicBezTo>
                  <a:cubicBezTo>
                    <a:pt x="4" y="137"/>
                    <a:pt x="4" y="139"/>
                    <a:pt x="4"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7" name="Freeform 112"/>
            <p:cNvSpPr/>
            <p:nvPr/>
          </p:nvSpPr>
          <p:spPr bwMode="auto">
            <a:xfrm>
              <a:off x="3078163" y="704850"/>
              <a:ext cx="26988" cy="36513"/>
            </a:xfrm>
            <a:custGeom>
              <a:avLst/>
              <a:gdLst>
                <a:gd name="T0" fmla="*/ 12 w 15"/>
                <a:gd name="T1" fmla="*/ 3 h 21"/>
                <a:gd name="T2" fmla="*/ 0 w 15"/>
                <a:gd name="T3" fmla="*/ 0 h 21"/>
                <a:gd name="T4" fmla="*/ 6 w 15"/>
                <a:gd name="T5" fmla="*/ 18 h 21"/>
                <a:gd name="T6" fmla="*/ 10 w 15"/>
                <a:gd name="T7" fmla="*/ 13 h 21"/>
                <a:gd name="T8" fmla="*/ 12 w 15"/>
                <a:gd name="T9" fmla="*/ 12 h 21"/>
                <a:gd name="T10" fmla="*/ 15 w 15"/>
                <a:gd name="T11" fmla="*/ 16 h 21"/>
                <a:gd name="T12" fmla="*/ 12 w 15"/>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12" y="3"/>
                  </a:moveTo>
                  <a:cubicBezTo>
                    <a:pt x="0" y="0"/>
                    <a:pt x="0" y="0"/>
                    <a:pt x="0" y="0"/>
                  </a:cubicBezTo>
                  <a:cubicBezTo>
                    <a:pt x="0" y="0"/>
                    <a:pt x="1" y="18"/>
                    <a:pt x="6" y="18"/>
                  </a:cubicBezTo>
                  <a:cubicBezTo>
                    <a:pt x="9" y="19"/>
                    <a:pt x="10" y="16"/>
                    <a:pt x="10" y="13"/>
                  </a:cubicBezTo>
                  <a:cubicBezTo>
                    <a:pt x="10" y="9"/>
                    <a:pt x="12" y="9"/>
                    <a:pt x="12" y="12"/>
                  </a:cubicBezTo>
                  <a:cubicBezTo>
                    <a:pt x="12" y="14"/>
                    <a:pt x="15" y="21"/>
                    <a:pt x="15" y="16"/>
                  </a:cubicBezTo>
                  <a:cubicBezTo>
                    <a:pt x="15" y="11"/>
                    <a:pt x="14" y="3"/>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8" name="Freeform 113"/>
            <p:cNvSpPr/>
            <p:nvPr/>
          </p:nvSpPr>
          <p:spPr bwMode="auto">
            <a:xfrm>
              <a:off x="3094038" y="285750"/>
              <a:ext cx="176213" cy="171450"/>
            </a:xfrm>
            <a:custGeom>
              <a:avLst/>
              <a:gdLst>
                <a:gd name="T0" fmla="*/ 19 w 101"/>
                <a:gd name="T1" fmla="*/ 92 h 98"/>
                <a:gd name="T2" fmla="*/ 29 w 101"/>
                <a:gd name="T3" fmla="*/ 87 h 98"/>
                <a:gd name="T4" fmla="*/ 25 w 101"/>
                <a:gd name="T5" fmla="*/ 61 h 98"/>
                <a:gd name="T6" fmla="*/ 41 w 101"/>
                <a:gd name="T7" fmla="*/ 88 h 98"/>
                <a:gd name="T8" fmla="*/ 49 w 101"/>
                <a:gd name="T9" fmla="*/ 91 h 98"/>
                <a:gd name="T10" fmla="*/ 60 w 101"/>
                <a:gd name="T11" fmla="*/ 87 h 98"/>
                <a:gd name="T12" fmla="*/ 74 w 101"/>
                <a:gd name="T13" fmla="*/ 57 h 98"/>
                <a:gd name="T14" fmla="*/ 72 w 101"/>
                <a:gd name="T15" fmla="*/ 87 h 98"/>
                <a:gd name="T16" fmla="*/ 82 w 101"/>
                <a:gd name="T17" fmla="*/ 92 h 98"/>
                <a:gd name="T18" fmla="*/ 101 w 101"/>
                <a:gd name="T19" fmla="*/ 85 h 98"/>
                <a:gd name="T20" fmla="*/ 89 w 101"/>
                <a:gd name="T21" fmla="*/ 64 h 98"/>
                <a:gd name="T22" fmla="*/ 83 w 101"/>
                <a:gd name="T23" fmla="*/ 22 h 98"/>
                <a:gd name="T24" fmla="*/ 49 w 101"/>
                <a:gd name="T25" fmla="*/ 4 h 98"/>
                <a:gd name="T26" fmla="*/ 49 w 101"/>
                <a:gd name="T27" fmla="*/ 4 h 98"/>
                <a:gd name="T28" fmla="*/ 56 w 101"/>
                <a:gd name="T29" fmla="*/ 1 h 98"/>
                <a:gd name="T30" fmla="*/ 29 w 101"/>
                <a:gd name="T31" fmla="*/ 8 h 98"/>
                <a:gd name="T32" fmla="*/ 23 w 101"/>
                <a:gd name="T33" fmla="*/ 14 h 98"/>
                <a:gd name="T34" fmla="*/ 21 w 101"/>
                <a:gd name="T35" fmla="*/ 15 h 98"/>
                <a:gd name="T36" fmla="*/ 22 w 101"/>
                <a:gd name="T37" fmla="*/ 15 h 98"/>
                <a:gd name="T38" fmla="*/ 18 w 101"/>
                <a:gd name="T39" fmla="*/ 22 h 98"/>
                <a:gd name="T40" fmla="*/ 12 w 101"/>
                <a:gd name="T41" fmla="*/ 64 h 98"/>
                <a:gd name="T42" fmla="*/ 0 w 101"/>
                <a:gd name="T43" fmla="*/ 85 h 98"/>
                <a:gd name="T44" fmla="*/ 19 w 101"/>
                <a:gd name="T45"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8">
                  <a:moveTo>
                    <a:pt x="19" y="92"/>
                  </a:moveTo>
                  <a:cubicBezTo>
                    <a:pt x="27" y="88"/>
                    <a:pt x="29" y="87"/>
                    <a:pt x="29" y="87"/>
                  </a:cubicBezTo>
                  <a:cubicBezTo>
                    <a:pt x="29" y="87"/>
                    <a:pt x="26" y="76"/>
                    <a:pt x="25" y="61"/>
                  </a:cubicBezTo>
                  <a:cubicBezTo>
                    <a:pt x="29" y="73"/>
                    <a:pt x="34" y="83"/>
                    <a:pt x="41" y="88"/>
                  </a:cubicBezTo>
                  <a:cubicBezTo>
                    <a:pt x="44" y="90"/>
                    <a:pt x="46" y="91"/>
                    <a:pt x="49" y="91"/>
                  </a:cubicBezTo>
                  <a:cubicBezTo>
                    <a:pt x="53" y="91"/>
                    <a:pt x="56" y="90"/>
                    <a:pt x="60" y="87"/>
                  </a:cubicBezTo>
                  <a:cubicBezTo>
                    <a:pt x="67" y="82"/>
                    <a:pt x="72" y="71"/>
                    <a:pt x="74" y="57"/>
                  </a:cubicBezTo>
                  <a:cubicBezTo>
                    <a:pt x="75" y="74"/>
                    <a:pt x="72" y="87"/>
                    <a:pt x="72" y="87"/>
                  </a:cubicBezTo>
                  <a:cubicBezTo>
                    <a:pt x="72" y="87"/>
                    <a:pt x="74" y="88"/>
                    <a:pt x="82" y="92"/>
                  </a:cubicBezTo>
                  <a:cubicBezTo>
                    <a:pt x="97" y="98"/>
                    <a:pt x="101" y="85"/>
                    <a:pt x="101" y="85"/>
                  </a:cubicBezTo>
                  <a:cubicBezTo>
                    <a:pt x="101" y="85"/>
                    <a:pt x="84" y="89"/>
                    <a:pt x="89" y="64"/>
                  </a:cubicBezTo>
                  <a:cubicBezTo>
                    <a:pt x="91" y="52"/>
                    <a:pt x="91" y="41"/>
                    <a:pt x="83" y="22"/>
                  </a:cubicBezTo>
                  <a:cubicBezTo>
                    <a:pt x="75" y="5"/>
                    <a:pt x="59" y="3"/>
                    <a:pt x="49" y="4"/>
                  </a:cubicBezTo>
                  <a:cubicBezTo>
                    <a:pt x="49" y="4"/>
                    <a:pt x="49" y="4"/>
                    <a:pt x="49" y="4"/>
                  </a:cubicBezTo>
                  <a:cubicBezTo>
                    <a:pt x="51" y="3"/>
                    <a:pt x="53" y="2"/>
                    <a:pt x="56" y="1"/>
                  </a:cubicBezTo>
                  <a:cubicBezTo>
                    <a:pt x="56" y="1"/>
                    <a:pt x="41" y="0"/>
                    <a:pt x="29" y="8"/>
                  </a:cubicBezTo>
                  <a:cubicBezTo>
                    <a:pt x="27" y="10"/>
                    <a:pt x="25" y="12"/>
                    <a:pt x="23" y="14"/>
                  </a:cubicBezTo>
                  <a:cubicBezTo>
                    <a:pt x="22" y="15"/>
                    <a:pt x="22" y="15"/>
                    <a:pt x="21" y="15"/>
                  </a:cubicBezTo>
                  <a:cubicBezTo>
                    <a:pt x="21" y="15"/>
                    <a:pt x="21" y="15"/>
                    <a:pt x="22" y="15"/>
                  </a:cubicBezTo>
                  <a:cubicBezTo>
                    <a:pt x="20" y="17"/>
                    <a:pt x="19" y="19"/>
                    <a:pt x="18" y="22"/>
                  </a:cubicBezTo>
                  <a:cubicBezTo>
                    <a:pt x="9" y="40"/>
                    <a:pt x="10" y="52"/>
                    <a:pt x="12" y="64"/>
                  </a:cubicBezTo>
                  <a:cubicBezTo>
                    <a:pt x="16" y="89"/>
                    <a:pt x="0" y="85"/>
                    <a:pt x="0" y="85"/>
                  </a:cubicBezTo>
                  <a:cubicBezTo>
                    <a:pt x="0" y="85"/>
                    <a:pt x="3" y="98"/>
                    <a:pt x="1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99" name="Freeform 114"/>
            <p:cNvSpPr/>
            <p:nvPr/>
          </p:nvSpPr>
          <p:spPr bwMode="auto">
            <a:xfrm>
              <a:off x="3182938" y="906462"/>
              <a:ext cx="28575" cy="52388"/>
            </a:xfrm>
            <a:custGeom>
              <a:avLst/>
              <a:gdLst>
                <a:gd name="T0" fmla="*/ 5 w 16"/>
                <a:gd name="T1" fmla="*/ 19 h 30"/>
                <a:gd name="T2" fmla="*/ 8 w 16"/>
                <a:gd name="T3" fmla="*/ 26 h 30"/>
                <a:gd name="T4" fmla="*/ 15 w 16"/>
                <a:gd name="T5" fmla="*/ 25 h 30"/>
                <a:gd name="T6" fmla="*/ 11 w 16"/>
                <a:gd name="T7" fmla="*/ 15 h 30"/>
                <a:gd name="T8" fmla="*/ 7 w 16"/>
                <a:gd name="T9" fmla="*/ 11 h 30"/>
                <a:gd name="T10" fmla="*/ 1 w 16"/>
                <a:gd name="T11" fmla="*/ 0 h 30"/>
                <a:gd name="T12" fmla="*/ 2 w 16"/>
                <a:gd name="T13" fmla="*/ 18 h 30"/>
                <a:gd name="T14" fmla="*/ 3 w 16"/>
                <a:gd name="T15" fmla="*/ 23 h 30"/>
                <a:gd name="T16" fmla="*/ 5 w 16"/>
                <a:gd name="T17" fmla="*/ 17 h 30"/>
                <a:gd name="T18" fmla="*/ 5 w 16"/>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5" y="19"/>
                  </a:moveTo>
                  <a:cubicBezTo>
                    <a:pt x="6" y="21"/>
                    <a:pt x="7" y="26"/>
                    <a:pt x="8" y="26"/>
                  </a:cubicBezTo>
                  <a:cubicBezTo>
                    <a:pt x="9" y="27"/>
                    <a:pt x="16" y="30"/>
                    <a:pt x="15" y="25"/>
                  </a:cubicBezTo>
                  <a:cubicBezTo>
                    <a:pt x="14" y="21"/>
                    <a:pt x="11" y="15"/>
                    <a:pt x="11" y="15"/>
                  </a:cubicBezTo>
                  <a:cubicBezTo>
                    <a:pt x="11" y="15"/>
                    <a:pt x="9" y="14"/>
                    <a:pt x="7" y="11"/>
                  </a:cubicBezTo>
                  <a:cubicBezTo>
                    <a:pt x="5" y="9"/>
                    <a:pt x="2" y="6"/>
                    <a:pt x="1" y="0"/>
                  </a:cubicBezTo>
                  <a:cubicBezTo>
                    <a:pt x="1" y="0"/>
                    <a:pt x="0" y="9"/>
                    <a:pt x="2" y="18"/>
                  </a:cubicBezTo>
                  <a:cubicBezTo>
                    <a:pt x="4" y="27"/>
                    <a:pt x="3" y="23"/>
                    <a:pt x="3" y="23"/>
                  </a:cubicBezTo>
                  <a:cubicBezTo>
                    <a:pt x="5" y="17"/>
                    <a:pt x="5" y="17"/>
                    <a:pt x="5" y="17"/>
                  </a:cubicBezTo>
                  <a:cubicBezTo>
                    <a:pt x="5" y="17"/>
                    <a:pt x="5" y="18"/>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0" name="Freeform 115"/>
            <p:cNvSpPr/>
            <p:nvPr/>
          </p:nvSpPr>
          <p:spPr bwMode="auto">
            <a:xfrm>
              <a:off x="3146426" y="906462"/>
              <a:ext cx="30163" cy="52388"/>
            </a:xfrm>
            <a:custGeom>
              <a:avLst/>
              <a:gdLst>
                <a:gd name="T0" fmla="*/ 14 w 17"/>
                <a:gd name="T1" fmla="*/ 18 h 30"/>
                <a:gd name="T2" fmla="*/ 15 w 17"/>
                <a:gd name="T3" fmla="*/ 0 h 30"/>
                <a:gd name="T4" fmla="*/ 5 w 17"/>
                <a:gd name="T5" fmla="*/ 15 h 30"/>
                <a:gd name="T6" fmla="*/ 1 w 17"/>
                <a:gd name="T7" fmla="*/ 25 h 30"/>
                <a:gd name="T8" fmla="*/ 8 w 17"/>
                <a:gd name="T9" fmla="*/ 26 h 30"/>
                <a:gd name="T10" fmla="*/ 11 w 17"/>
                <a:gd name="T11" fmla="*/ 17 h 30"/>
                <a:gd name="T12" fmla="*/ 13 w 17"/>
                <a:gd name="T13" fmla="*/ 23 h 30"/>
                <a:gd name="T14" fmla="*/ 14 w 17"/>
                <a:gd name="T15" fmla="*/ 18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0">
                  <a:moveTo>
                    <a:pt x="14" y="18"/>
                  </a:moveTo>
                  <a:cubicBezTo>
                    <a:pt x="17" y="9"/>
                    <a:pt x="15" y="0"/>
                    <a:pt x="15" y="0"/>
                  </a:cubicBezTo>
                  <a:cubicBezTo>
                    <a:pt x="12" y="12"/>
                    <a:pt x="5" y="15"/>
                    <a:pt x="5" y="15"/>
                  </a:cubicBezTo>
                  <a:cubicBezTo>
                    <a:pt x="5" y="15"/>
                    <a:pt x="2" y="21"/>
                    <a:pt x="1" y="25"/>
                  </a:cubicBezTo>
                  <a:cubicBezTo>
                    <a:pt x="0" y="30"/>
                    <a:pt x="7" y="27"/>
                    <a:pt x="8" y="26"/>
                  </a:cubicBezTo>
                  <a:cubicBezTo>
                    <a:pt x="9" y="26"/>
                    <a:pt x="11" y="17"/>
                    <a:pt x="11" y="17"/>
                  </a:cubicBezTo>
                  <a:cubicBezTo>
                    <a:pt x="13" y="23"/>
                    <a:pt x="13" y="23"/>
                    <a:pt x="13" y="23"/>
                  </a:cubicBezTo>
                  <a:cubicBezTo>
                    <a:pt x="13" y="23"/>
                    <a:pt x="12" y="27"/>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1" name="Freeform 116"/>
            <p:cNvSpPr/>
            <p:nvPr/>
          </p:nvSpPr>
          <p:spPr bwMode="auto">
            <a:xfrm>
              <a:off x="3514726" y="433387"/>
              <a:ext cx="73025" cy="73025"/>
            </a:xfrm>
            <a:custGeom>
              <a:avLst/>
              <a:gdLst>
                <a:gd name="T0" fmla="*/ 35 w 42"/>
                <a:gd name="T1" fmla="*/ 6 h 41"/>
                <a:gd name="T2" fmla="*/ 34 w 42"/>
                <a:gd name="T3" fmla="*/ 0 h 41"/>
                <a:gd name="T4" fmla="*/ 32 w 42"/>
                <a:gd name="T5" fmla="*/ 0 h 41"/>
                <a:gd name="T6" fmla="*/ 7 w 42"/>
                <a:gd name="T7" fmla="*/ 11 h 41"/>
                <a:gd name="T8" fmla="*/ 0 w 42"/>
                <a:gd name="T9" fmla="*/ 16 h 41"/>
                <a:gd name="T10" fmla="*/ 42 w 42"/>
                <a:gd name="T11" fmla="*/ 41 h 41"/>
                <a:gd name="T12" fmla="*/ 35 w 42"/>
                <a:gd name="T13" fmla="*/ 6 h 41"/>
              </a:gdLst>
              <a:ahLst/>
              <a:cxnLst>
                <a:cxn ang="0">
                  <a:pos x="T0" y="T1"/>
                </a:cxn>
                <a:cxn ang="0">
                  <a:pos x="T2" y="T3"/>
                </a:cxn>
                <a:cxn ang="0">
                  <a:pos x="T4" y="T5"/>
                </a:cxn>
                <a:cxn ang="0">
                  <a:pos x="T6" y="T7"/>
                </a:cxn>
                <a:cxn ang="0">
                  <a:pos x="T8" y="T9"/>
                </a:cxn>
                <a:cxn ang="0">
                  <a:pos x="T10" y="T11"/>
                </a:cxn>
                <a:cxn ang="0">
                  <a:pos x="T12" y="T13"/>
                </a:cxn>
              </a:cxnLst>
              <a:rect l="0" t="0" r="r" b="b"/>
              <a:pathLst>
                <a:path w="42" h="41">
                  <a:moveTo>
                    <a:pt x="35" y="6"/>
                  </a:moveTo>
                  <a:cubicBezTo>
                    <a:pt x="34" y="0"/>
                    <a:pt x="34" y="0"/>
                    <a:pt x="34" y="0"/>
                  </a:cubicBezTo>
                  <a:cubicBezTo>
                    <a:pt x="34" y="0"/>
                    <a:pt x="33" y="0"/>
                    <a:pt x="32" y="0"/>
                  </a:cubicBezTo>
                  <a:cubicBezTo>
                    <a:pt x="23" y="1"/>
                    <a:pt x="14" y="5"/>
                    <a:pt x="7" y="11"/>
                  </a:cubicBezTo>
                  <a:cubicBezTo>
                    <a:pt x="4" y="12"/>
                    <a:pt x="2" y="14"/>
                    <a:pt x="0" y="16"/>
                  </a:cubicBezTo>
                  <a:cubicBezTo>
                    <a:pt x="17" y="22"/>
                    <a:pt x="33" y="32"/>
                    <a:pt x="42" y="41"/>
                  </a:cubicBezTo>
                  <a:lnTo>
                    <a:pt x="3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2" name="Freeform 117"/>
            <p:cNvSpPr/>
            <p:nvPr/>
          </p:nvSpPr>
          <p:spPr bwMode="auto">
            <a:xfrm>
              <a:off x="3571876" y="430212"/>
              <a:ext cx="147638" cy="479425"/>
            </a:xfrm>
            <a:custGeom>
              <a:avLst/>
              <a:gdLst>
                <a:gd name="T0" fmla="*/ 41 w 85"/>
                <a:gd name="T1" fmla="*/ 2 h 275"/>
                <a:gd name="T2" fmla="*/ 39 w 85"/>
                <a:gd name="T3" fmla="*/ 4 h 275"/>
                <a:gd name="T4" fmla="*/ 38 w 85"/>
                <a:gd name="T5" fmla="*/ 7 h 275"/>
                <a:gd name="T6" fmla="*/ 29 w 85"/>
                <a:gd name="T7" fmla="*/ 62 h 275"/>
                <a:gd name="T8" fmla="*/ 25 w 85"/>
                <a:gd name="T9" fmla="*/ 19 h 275"/>
                <a:gd name="T10" fmla="*/ 26 w 85"/>
                <a:gd name="T11" fmla="*/ 14 h 275"/>
                <a:gd name="T12" fmla="*/ 25 w 85"/>
                <a:gd name="T13" fmla="*/ 11 h 275"/>
                <a:gd name="T14" fmla="*/ 24 w 85"/>
                <a:gd name="T15" fmla="*/ 9 h 275"/>
                <a:gd name="T16" fmla="*/ 19 w 85"/>
                <a:gd name="T17" fmla="*/ 9 h 275"/>
                <a:gd name="T18" fmla="*/ 18 w 85"/>
                <a:gd name="T19" fmla="*/ 11 h 275"/>
                <a:gd name="T20" fmla="*/ 16 w 85"/>
                <a:gd name="T21" fmla="*/ 14 h 275"/>
                <a:gd name="T22" fmla="*/ 17 w 85"/>
                <a:gd name="T23" fmla="*/ 18 h 275"/>
                <a:gd name="T24" fmla="*/ 14 w 85"/>
                <a:gd name="T25" fmla="*/ 49 h 275"/>
                <a:gd name="T26" fmla="*/ 19 w 85"/>
                <a:gd name="T27" fmla="*/ 57 h 275"/>
                <a:gd name="T28" fmla="*/ 20 w 85"/>
                <a:gd name="T29" fmla="*/ 59 h 275"/>
                <a:gd name="T30" fmla="*/ 9 w 85"/>
                <a:gd name="T31" fmla="*/ 195 h 275"/>
                <a:gd name="T32" fmla="*/ 8 w 85"/>
                <a:gd name="T33" fmla="*/ 203 h 275"/>
                <a:gd name="T34" fmla="*/ 0 w 85"/>
                <a:gd name="T35" fmla="*/ 216 h 275"/>
                <a:gd name="T36" fmla="*/ 6 w 85"/>
                <a:gd name="T37" fmla="*/ 260 h 275"/>
                <a:gd name="T38" fmla="*/ 8 w 85"/>
                <a:gd name="T39" fmla="*/ 275 h 275"/>
                <a:gd name="T40" fmla="*/ 13 w 85"/>
                <a:gd name="T41" fmla="*/ 271 h 275"/>
                <a:gd name="T42" fmla="*/ 17 w 85"/>
                <a:gd name="T43" fmla="*/ 263 h 275"/>
                <a:gd name="T44" fmla="*/ 18 w 85"/>
                <a:gd name="T45" fmla="*/ 253 h 275"/>
                <a:gd name="T46" fmla="*/ 20 w 85"/>
                <a:gd name="T47" fmla="*/ 228 h 275"/>
                <a:gd name="T48" fmla="*/ 22 w 85"/>
                <a:gd name="T49" fmla="*/ 254 h 275"/>
                <a:gd name="T50" fmla="*/ 23 w 85"/>
                <a:gd name="T51" fmla="*/ 263 h 275"/>
                <a:gd name="T52" fmla="*/ 27 w 85"/>
                <a:gd name="T53" fmla="*/ 271 h 275"/>
                <a:gd name="T54" fmla="*/ 29 w 85"/>
                <a:gd name="T55" fmla="*/ 273 h 275"/>
                <a:gd name="T56" fmla="*/ 32 w 85"/>
                <a:gd name="T57" fmla="*/ 275 h 275"/>
                <a:gd name="T58" fmla="*/ 34 w 85"/>
                <a:gd name="T59" fmla="*/ 260 h 275"/>
                <a:gd name="T60" fmla="*/ 42 w 85"/>
                <a:gd name="T61" fmla="*/ 200 h 275"/>
                <a:gd name="T62" fmla="*/ 46 w 85"/>
                <a:gd name="T63" fmla="*/ 199 h 275"/>
                <a:gd name="T64" fmla="*/ 48 w 85"/>
                <a:gd name="T65" fmla="*/ 185 h 275"/>
                <a:gd name="T66" fmla="*/ 51 w 85"/>
                <a:gd name="T67" fmla="*/ 165 h 275"/>
                <a:gd name="T68" fmla="*/ 51 w 85"/>
                <a:gd name="T69" fmla="*/ 163 h 275"/>
                <a:gd name="T70" fmla="*/ 56 w 85"/>
                <a:gd name="T71" fmla="*/ 155 h 275"/>
                <a:gd name="T72" fmla="*/ 56 w 85"/>
                <a:gd name="T73" fmla="*/ 154 h 275"/>
                <a:gd name="T74" fmla="*/ 58 w 85"/>
                <a:gd name="T75" fmla="*/ 135 h 275"/>
                <a:gd name="T76" fmla="*/ 59 w 85"/>
                <a:gd name="T77" fmla="*/ 120 h 275"/>
                <a:gd name="T78" fmla="*/ 62 w 85"/>
                <a:gd name="T79" fmla="*/ 54 h 275"/>
                <a:gd name="T80" fmla="*/ 62 w 85"/>
                <a:gd name="T81" fmla="*/ 53 h 275"/>
                <a:gd name="T82" fmla="*/ 64 w 85"/>
                <a:gd name="T83" fmla="*/ 49 h 275"/>
                <a:gd name="T84" fmla="*/ 64 w 85"/>
                <a:gd name="T85" fmla="*/ 133 h 275"/>
                <a:gd name="T86" fmla="*/ 64 w 85"/>
                <a:gd name="T87" fmla="*/ 139 h 275"/>
                <a:gd name="T88" fmla="*/ 77 w 85"/>
                <a:gd name="T89" fmla="*/ 136 h 275"/>
                <a:gd name="T90" fmla="*/ 78 w 85"/>
                <a:gd name="T91" fmla="*/ 130 h 275"/>
                <a:gd name="T92" fmla="*/ 80 w 85"/>
                <a:gd name="T93" fmla="*/ 28 h 275"/>
                <a:gd name="T94" fmla="*/ 69 w 85"/>
                <a:gd name="T95" fmla="*/ 13 h 275"/>
                <a:gd name="T96" fmla="*/ 41 w 85"/>
                <a:gd name="T97" fmla="*/ 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275">
                  <a:moveTo>
                    <a:pt x="41" y="2"/>
                  </a:moveTo>
                  <a:cubicBezTo>
                    <a:pt x="41" y="2"/>
                    <a:pt x="40" y="3"/>
                    <a:pt x="39" y="4"/>
                  </a:cubicBezTo>
                  <a:cubicBezTo>
                    <a:pt x="38" y="7"/>
                    <a:pt x="38" y="7"/>
                    <a:pt x="38" y="7"/>
                  </a:cubicBezTo>
                  <a:cubicBezTo>
                    <a:pt x="29" y="62"/>
                    <a:pt x="29" y="62"/>
                    <a:pt x="29" y="62"/>
                  </a:cubicBezTo>
                  <a:cubicBezTo>
                    <a:pt x="25" y="19"/>
                    <a:pt x="25" y="19"/>
                    <a:pt x="25" y="19"/>
                  </a:cubicBezTo>
                  <a:cubicBezTo>
                    <a:pt x="26" y="14"/>
                    <a:pt x="26" y="14"/>
                    <a:pt x="26" y="14"/>
                  </a:cubicBezTo>
                  <a:cubicBezTo>
                    <a:pt x="25" y="11"/>
                    <a:pt x="25" y="11"/>
                    <a:pt x="25" y="11"/>
                  </a:cubicBezTo>
                  <a:cubicBezTo>
                    <a:pt x="24" y="9"/>
                    <a:pt x="24" y="9"/>
                    <a:pt x="24" y="9"/>
                  </a:cubicBezTo>
                  <a:cubicBezTo>
                    <a:pt x="19" y="9"/>
                    <a:pt x="19" y="9"/>
                    <a:pt x="19" y="9"/>
                  </a:cubicBezTo>
                  <a:cubicBezTo>
                    <a:pt x="18" y="11"/>
                    <a:pt x="18" y="11"/>
                    <a:pt x="18" y="11"/>
                  </a:cubicBezTo>
                  <a:cubicBezTo>
                    <a:pt x="16" y="14"/>
                    <a:pt x="16" y="14"/>
                    <a:pt x="16" y="14"/>
                  </a:cubicBezTo>
                  <a:cubicBezTo>
                    <a:pt x="17" y="18"/>
                    <a:pt x="17" y="18"/>
                    <a:pt x="17" y="18"/>
                  </a:cubicBezTo>
                  <a:cubicBezTo>
                    <a:pt x="14" y="49"/>
                    <a:pt x="14" y="49"/>
                    <a:pt x="14" y="49"/>
                  </a:cubicBezTo>
                  <a:cubicBezTo>
                    <a:pt x="17" y="52"/>
                    <a:pt x="18" y="55"/>
                    <a:pt x="19" y="57"/>
                  </a:cubicBezTo>
                  <a:cubicBezTo>
                    <a:pt x="19" y="58"/>
                    <a:pt x="19" y="59"/>
                    <a:pt x="20" y="59"/>
                  </a:cubicBezTo>
                  <a:cubicBezTo>
                    <a:pt x="22" y="73"/>
                    <a:pt x="13" y="164"/>
                    <a:pt x="9" y="195"/>
                  </a:cubicBezTo>
                  <a:cubicBezTo>
                    <a:pt x="9" y="199"/>
                    <a:pt x="8" y="202"/>
                    <a:pt x="8" y="203"/>
                  </a:cubicBezTo>
                  <a:cubicBezTo>
                    <a:pt x="7" y="209"/>
                    <a:pt x="4" y="213"/>
                    <a:pt x="0" y="216"/>
                  </a:cubicBezTo>
                  <a:cubicBezTo>
                    <a:pt x="6" y="260"/>
                    <a:pt x="6" y="260"/>
                    <a:pt x="6" y="260"/>
                  </a:cubicBezTo>
                  <a:cubicBezTo>
                    <a:pt x="8" y="275"/>
                    <a:pt x="8" y="275"/>
                    <a:pt x="8" y="275"/>
                  </a:cubicBezTo>
                  <a:cubicBezTo>
                    <a:pt x="8" y="275"/>
                    <a:pt x="11" y="274"/>
                    <a:pt x="13" y="271"/>
                  </a:cubicBezTo>
                  <a:cubicBezTo>
                    <a:pt x="15" y="269"/>
                    <a:pt x="17" y="263"/>
                    <a:pt x="17" y="263"/>
                  </a:cubicBezTo>
                  <a:cubicBezTo>
                    <a:pt x="18" y="253"/>
                    <a:pt x="18" y="253"/>
                    <a:pt x="18" y="253"/>
                  </a:cubicBezTo>
                  <a:cubicBezTo>
                    <a:pt x="20" y="228"/>
                    <a:pt x="20" y="228"/>
                    <a:pt x="20" y="228"/>
                  </a:cubicBezTo>
                  <a:cubicBezTo>
                    <a:pt x="22" y="254"/>
                    <a:pt x="22" y="254"/>
                    <a:pt x="22" y="254"/>
                  </a:cubicBezTo>
                  <a:cubicBezTo>
                    <a:pt x="23" y="263"/>
                    <a:pt x="23" y="263"/>
                    <a:pt x="23" y="263"/>
                  </a:cubicBezTo>
                  <a:cubicBezTo>
                    <a:pt x="23" y="263"/>
                    <a:pt x="25" y="269"/>
                    <a:pt x="27" y="271"/>
                  </a:cubicBezTo>
                  <a:cubicBezTo>
                    <a:pt x="28" y="272"/>
                    <a:pt x="28" y="273"/>
                    <a:pt x="29" y="273"/>
                  </a:cubicBezTo>
                  <a:cubicBezTo>
                    <a:pt x="31" y="274"/>
                    <a:pt x="32" y="275"/>
                    <a:pt x="32" y="275"/>
                  </a:cubicBezTo>
                  <a:cubicBezTo>
                    <a:pt x="34" y="260"/>
                    <a:pt x="34" y="260"/>
                    <a:pt x="34" y="260"/>
                  </a:cubicBezTo>
                  <a:cubicBezTo>
                    <a:pt x="42" y="200"/>
                    <a:pt x="42" y="200"/>
                    <a:pt x="42" y="200"/>
                  </a:cubicBezTo>
                  <a:cubicBezTo>
                    <a:pt x="46" y="199"/>
                    <a:pt x="46" y="199"/>
                    <a:pt x="46" y="199"/>
                  </a:cubicBezTo>
                  <a:cubicBezTo>
                    <a:pt x="48" y="185"/>
                    <a:pt x="48" y="185"/>
                    <a:pt x="48" y="185"/>
                  </a:cubicBezTo>
                  <a:cubicBezTo>
                    <a:pt x="51" y="165"/>
                    <a:pt x="51" y="165"/>
                    <a:pt x="51" y="165"/>
                  </a:cubicBezTo>
                  <a:cubicBezTo>
                    <a:pt x="51" y="163"/>
                    <a:pt x="51" y="163"/>
                    <a:pt x="51" y="163"/>
                  </a:cubicBezTo>
                  <a:cubicBezTo>
                    <a:pt x="55" y="160"/>
                    <a:pt x="55" y="159"/>
                    <a:pt x="56" y="155"/>
                  </a:cubicBezTo>
                  <a:cubicBezTo>
                    <a:pt x="56" y="154"/>
                    <a:pt x="56" y="154"/>
                    <a:pt x="56" y="154"/>
                  </a:cubicBezTo>
                  <a:cubicBezTo>
                    <a:pt x="56" y="154"/>
                    <a:pt x="57" y="147"/>
                    <a:pt x="58" y="135"/>
                  </a:cubicBezTo>
                  <a:cubicBezTo>
                    <a:pt x="58" y="131"/>
                    <a:pt x="58" y="125"/>
                    <a:pt x="59" y="120"/>
                  </a:cubicBezTo>
                  <a:cubicBezTo>
                    <a:pt x="62" y="54"/>
                    <a:pt x="62" y="54"/>
                    <a:pt x="62" y="54"/>
                  </a:cubicBezTo>
                  <a:cubicBezTo>
                    <a:pt x="62" y="53"/>
                    <a:pt x="62" y="53"/>
                    <a:pt x="62" y="53"/>
                  </a:cubicBezTo>
                  <a:cubicBezTo>
                    <a:pt x="63" y="52"/>
                    <a:pt x="64" y="50"/>
                    <a:pt x="64" y="49"/>
                  </a:cubicBezTo>
                  <a:cubicBezTo>
                    <a:pt x="66" y="46"/>
                    <a:pt x="65" y="110"/>
                    <a:pt x="64" y="133"/>
                  </a:cubicBezTo>
                  <a:cubicBezTo>
                    <a:pt x="64" y="135"/>
                    <a:pt x="64" y="138"/>
                    <a:pt x="64" y="139"/>
                  </a:cubicBezTo>
                  <a:cubicBezTo>
                    <a:pt x="67" y="141"/>
                    <a:pt x="72" y="139"/>
                    <a:pt x="77" y="136"/>
                  </a:cubicBezTo>
                  <a:cubicBezTo>
                    <a:pt x="78" y="134"/>
                    <a:pt x="78" y="132"/>
                    <a:pt x="78" y="130"/>
                  </a:cubicBezTo>
                  <a:cubicBezTo>
                    <a:pt x="81" y="104"/>
                    <a:pt x="85" y="41"/>
                    <a:pt x="80" y="28"/>
                  </a:cubicBezTo>
                  <a:cubicBezTo>
                    <a:pt x="79" y="26"/>
                    <a:pt x="75" y="19"/>
                    <a:pt x="69" y="13"/>
                  </a:cubicBezTo>
                  <a:cubicBezTo>
                    <a:pt x="61" y="6"/>
                    <a:pt x="51" y="0"/>
                    <a:pt x="4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3" name="Freeform 118"/>
            <p:cNvSpPr/>
            <p:nvPr/>
          </p:nvSpPr>
          <p:spPr bwMode="auto">
            <a:xfrm>
              <a:off x="3678238" y="677862"/>
              <a:ext cx="28575" cy="36513"/>
            </a:xfrm>
            <a:custGeom>
              <a:avLst/>
              <a:gdLst>
                <a:gd name="T0" fmla="*/ 4 w 16"/>
                <a:gd name="T1" fmla="*/ 12 h 21"/>
                <a:gd name="T2" fmla="*/ 5 w 16"/>
                <a:gd name="T3" fmla="*/ 13 h 21"/>
                <a:gd name="T4" fmla="*/ 10 w 16"/>
                <a:gd name="T5" fmla="*/ 18 h 21"/>
                <a:gd name="T6" fmla="*/ 16 w 16"/>
                <a:gd name="T7" fmla="*/ 0 h 21"/>
                <a:gd name="T8" fmla="*/ 4 w 16"/>
                <a:gd name="T9" fmla="*/ 3 h 21"/>
                <a:gd name="T10" fmla="*/ 1 w 16"/>
                <a:gd name="T11" fmla="*/ 16 h 21"/>
                <a:gd name="T12" fmla="*/ 4 w 16"/>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16" h="21">
                  <a:moveTo>
                    <a:pt x="4" y="12"/>
                  </a:moveTo>
                  <a:cubicBezTo>
                    <a:pt x="4" y="9"/>
                    <a:pt x="5" y="9"/>
                    <a:pt x="5" y="13"/>
                  </a:cubicBezTo>
                  <a:cubicBezTo>
                    <a:pt x="5" y="16"/>
                    <a:pt x="6" y="19"/>
                    <a:pt x="10" y="18"/>
                  </a:cubicBezTo>
                  <a:cubicBezTo>
                    <a:pt x="15" y="18"/>
                    <a:pt x="16" y="0"/>
                    <a:pt x="16" y="0"/>
                  </a:cubicBezTo>
                  <a:cubicBezTo>
                    <a:pt x="4" y="3"/>
                    <a:pt x="4" y="3"/>
                    <a:pt x="4" y="3"/>
                  </a:cubicBezTo>
                  <a:cubicBezTo>
                    <a:pt x="2" y="3"/>
                    <a:pt x="1" y="11"/>
                    <a:pt x="1" y="16"/>
                  </a:cubicBezTo>
                  <a:cubicBezTo>
                    <a:pt x="0" y="21"/>
                    <a:pt x="4" y="14"/>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4" name="Freeform 119"/>
            <p:cNvSpPr/>
            <p:nvPr/>
          </p:nvSpPr>
          <p:spPr bwMode="auto">
            <a:xfrm>
              <a:off x="3521076" y="271462"/>
              <a:ext cx="176213" cy="171450"/>
            </a:xfrm>
            <a:custGeom>
              <a:avLst/>
              <a:gdLst>
                <a:gd name="T0" fmla="*/ 19 w 101"/>
                <a:gd name="T1" fmla="*/ 91 h 98"/>
                <a:gd name="T2" fmla="*/ 29 w 101"/>
                <a:gd name="T3" fmla="*/ 87 h 98"/>
                <a:gd name="T4" fmla="*/ 26 w 101"/>
                <a:gd name="T5" fmla="*/ 61 h 98"/>
                <a:gd name="T6" fmla="*/ 42 w 101"/>
                <a:gd name="T7" fmla="*/ 87 h 98"/>
                <a:gd name="T8" fmla="*/ 50 w 101"/>
                <a:gd name="T9" fmla="*/ 90 h 98"/>
                <a:gd name="T10" fmla="*/ 60 w 101"/>
                <a:gd name="T11" fmla="*/ 87 h 98"/>
                <a:gd name="T12" fmla="*/ 74 w 101"/>
                <a:gd name="T13" fmla="*/ 57 h 98"/>
                <a:gd name="T14" fmla="*/ 72 w 101"/>
                <a:gd name="T15" fmla="*/ 87 h 98"/>
                <a:gd name="T16" fmla="*/ 82 w 101"/>
                <a:gd name="T17" fmla="*/ 91 h 98"/>
                <a:gd name="T18" fmla="*/ 101 w 101"/>
                <a:gd name="T19" fmla="*/ 85 h 98"/>
                <a:gd name="T20" fmla="*/ 89 w 101"/>
                <a:gd name="T21" fmla="*/ 63 h 98"/>
                <a:gd name="T22" fmla="*/ 83 w 101"/>
                <a:gd name="T23" fmla="*/ 22 h 98"/>
                <a:gd name="T24" fmla="*/ 50 w 101"/>
                <a:gd name="T25" fmla="*/ 4 h 98"/>
                <a:gd name="T26" fmla="*/ 49 w 101"/>
                <a:gd name="T27" fmla="*/ 4 h 98"/>
                <a:gd name="T28" fmla="*/ 56 w 101"/>
                <a:gd name="T29" fmla="*/ 1 h 98"/>
                <a:gd name="T30" fmla="*/ 30 w 101"/>
                <a:gd name="T31" fmla="*/ 8 h 98"/>
                <a:gd name="T32" fmla="*/ 23 w 101"/>
                <a:gd name="T33" fmla="*/ 14 h 98"/>
                <a:gd name="T34" fmla="*/ 21 w 101"/>
                <a:gd name="T35" fmla="*/ 15 h 98"/>
                <a:gd name="T36" fmla="*/ 22 w 101"/>
                <a:gd name="T37" fmla="*/ 15 h 98"/>
                <a:gd name="T38" fmla="*/ 18 w 101"/>
                <a:gd name="T39" fmla="*/ 22 h 98"/>
                <a:gd name="T40" fmla="*/ 12 w 101"/>
                <a:gd name="T41" fmla="*/ 63 h 98"/>
                <a:gd name="T42" fmla="*/ 0 w 101"/>
                <a:gd name="T43" fmla="*/ 85 h 98"/>
                <a:gd name="T44" fmla="*/ 19 w 101"/>
                <a:gd name="T45"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98">
                  <a:moveTo>
                    <a:pt x="19" y="91"/>
                  </a:moveTo>
                  <a:cubicBezTo>
                    <a:pt x="27" y="88"/>
                    <a:pt x="29" y="87"/>
                    <a:pt x="29" y="87"/>
                  </a:cubicBezTo>
                  <a:cubicBezTo>
                    <a:pt x="29" y="87"/>
                    <a:pt x="27" y="75"/>
                    <a:pt x="26" y="61"/>
                  </a:cubicBezTo>
                  <a:cubicBezTo>
                    <a:pt x="29" y="72"/>
                    <a:pt x="35" y="83"/>
                    <a:pt x="42" y="87"/>
                  </a:cubicBezTo>
                  <a:cubicBezTo>
                    <a:pt x="44" y="89"/>
                    <a:pt x="47" y="90"/>
                    <a:pt x="50" y="90"/>
                  </a:cubicBezTo>
                  <a:cubicBezTo>
                    <a:pt x="53" y="91"/>
                    <a:pt x="57" y="89"/>
                    <a:pt x="60" y="87"/>
                  </a:cubicBezTo>
                  <a:cubicBezTo>
                    <a:pt x="67" y="82"/>
                    <a:pt x="72" y="70"/>
                    <a:pt x="74" y="57"/>
                  </a:cubicBezTo>
                  <a:cubicBezTo>
                    <a:pt x="75" y="73"/>
                    <a:pt x="72" y="87"/>
                    <a:pt x="72" y="87"/>
                  </a:cubicBezTo>
                  <a:cubicBezTo>
                    <a:pt x="72" y="87"/>
                    <a:pt x="74" y="88"/>
                    <a:pt x="82" y="91"/>
                  </a:cubicBezTo>
                  <a:cubicBezTo>
                    <a:pt x="98" y="98"/>
                    <a:pt x="101" y="85"/>
                    <a:pt x="101" y="85"/>
                  </a:cubicBezTo>
                  <a:cubicBezTo>
                    <a:pt x="101" y="85"/>
                    <a:pt x="85" y="88"/>
                    <a:pt x="89" y="63"/>
                  </a:cubicBezTo>
                  <a:cubicBezTo>
                    <a:pt x="91" y="52"/>
                    <a:pt x="92" y="40"/>
                    <a:pt x="83" y="22"/>
                  </a:cubicBezTo>
                  <a:cubicBezTo>
                    <a:pt x="76" y="5"/>
                    <a:pt x="60" y="3"/>
                    <a:pt x="50" y="4"/>
                  </a:cubicBezTo>
                  <a:cubicBezTo>
                    <a:pt x="50" y="4"/>
                    <a:pt x="50" y="4"/>
                    <a:pt x="49" y="4"/>
                  </a:cubicBezTo>
                  <a:cubicBezTo>
                    <a:pt x="52" y="3"/>
                    <a:pt x="54" y="1"/>
                    <a:pt x="56" y="1"/>
                  </a:cubicBezTo>
                  <a:cubicBezTo>
                    <a:pt x="56" y="1"/>
                    <a:pt x="42" y="0"/>
                    <a:pt x="30" y="8"/>
                  </a:cubicBezTo>
                  <a:cubicBezTo>
                    <a:pt x="28" y="9"/>
                    <a:pt x="25" y="11"/>
                    <a:pt x="23" y="14"/>
                  </a:cubicBezTo>
                  <a:cubicBezTo>
                    <a:pt x="23" y="14"/>
                    <a:pt x="22" y="15"/>
                    <a:pt x="21" y="15"/>
                  </a:cubicBezTo>
                  <a:cubicBezTo>
                    <a:pt x="21" y="15"/>
                    <a:pt x="22" y="15"/>
                    <a:pt x="22" y="15"/>
                  </a:cubicBezTo>
                  <a:cubicBezTo>
                    <a:pt x="21" y="17"/>
                    <a:pt x="19" y="19"/>
                    <a:pt x="18" y="22"/>
                  </a:cubicBezTo>
                  <a:cubicBezTo>
                    <a:pt x="10" y="40"/>
                    <a:pt x="10" y="52"/>
                    <a:pt x="12" y="63"/>
                  </a:cubicBezTo>
                  <a:cubicBezTo>
                    <a:pt x="17" y="88"/>
                    <a:pt x="0" y="85"/>
                    <a:pt x="0" y="85"/>
                  </a:cubicBezTo>
                  <a:cubicBezTo>
                    <a:pt x="0" y="85"/>
                    <a:pt x="4" y="98"/>
                    <a:pt x="19"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5" name="Freeform 120"/>
            <p:cNvSpPr/>
            <p:nvPr/>
          </p:nvSpPr>
          <p:spPr bwMode="auto">
            <a:xfrm>
              <a:off x="3609976" y="892175"/>
              <a:ext cx="30163" cy="50800"/>
            </a:xfrm>
            <a:custGeom>
              <a:avLst/>
              <a:gdLst>
                <a:gd name="T0" fmla="*/ 6 w 17"/>
                <a:gd name="T1" fmla="*/ 18 h 29"/>
                <a:gd name="T2" fmla="*/ 9 w 17"/>
                <a:gd name="T3" fmla="*/ 26 h 29"/>
                <a:gd name="T4" fmla="*/ 16 w 17"/>
                <a:gd name="T5" fmla="*/ 25 h 29"/>
                <a:gd name="T6" fmla="*/ 12 w 17"/>
                <a:gd name="T7" fmla="*/ 14 h 29"/>
                <a:gd name="T8" fmla="*/ 7 w 17"/>
                <a:gd name="T9" fmla="*/ 11 h 29"/>
                <a:gd name="T10" fmla="*/ 1 w 17"/>
                <a:gd name="T11" fmla="*/ 0 h 29"/>
                <a:gd name="T12" fmla="*/ 3 w 17"/>
                <a:gd name="T13" fmla="*/ 17 h 29"/>
                <a:gd name="T14" fmla="*/ 4 w 17"/>
                <a:gd name="T15" fmla="*/ 22 h 29"/>
                <a:gd name="T16" fmla="*/ 6 w 17"/>
                <a:gd name="T17" fmla="*/ 16 h 29"/>
                <a:gd name="T18" fmla="*/ 6 w 17"/>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9">
                  <a:moveTo>
                    <a:pt x="6" y="18"/>
                  </a:moveTo>
                  <a:cubicBezTo>
                    <a:pt x="6" y="21"/>
                    <a:pt x="8" y="25"/>
                    <a:pt x="9" y="26"/>
                  </a:cubicBezTo>
                  <a:cubicBezTo>
                    <a:pt x="10" y="27"/>
                    <a:pt x="17" y="29"/>
                    <a:pt x="16" y="25"/>
                  </a:cubicBezTo>
                  <a:cubicBezTo>
                    <a:pt x="15" y="20"/>
                    <a:pt x="12" y="14"/>
                    <a:pt x="12" y="14"/>
                  </a:cubicBezTo>
                  <a:cubicBezTo>
                    <a:pt x="12" y="14"/>
                    <a:pt x="10" y="14"/>
                    <a:pt x="7" y="11"/>
                  </a:cubicBezTo>
                  <a:cubicBezTo>
                    <a:pt x="5" y="9"/>
                    <a:pt x="3" y="5"/>
                    <a:pt x="1" y="0"/>
                  </a:cubicBezTo>
                  <a:cubicBezTo>
                    <a:pt x="1" y="0"/>
                    <a:pt x="0" y="8"/>
                    <a:pt x="3" y="17"/>
                  </a:cubicBezTo>
                  <a:cubicBezTo>
                    <a:pt x="5" y="27"/>
                    <a:pt x="4" y="22"/>
                    <a:pt x="4" y="22"/>
                  </a:cubicBezTo>
                  <a:cubicBezTo>
                    <a:pt x="6" y="16"/>
                    <a:pt x="6" y="16"/>
                    <a:pt x="6" y="16"/>
                  </a:cubicBezTo>
                  <a:cubicBezTo>
                    <a:pt x="6" y="16"/>
                    <a:pt x="6" y="17"/>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6" name="Freeform 121"/>
            <p:cNvSpPr/>
            <p:nvPr/>
          </p:nvSpPr>
          <p:spPr bwMode="auto">
            <a:xfrm>
              <a:off x="3573463" y="892175"/>
              <a:ext cx="30163" cy="50800"/>
            </a:xfrm>
            <a:custGeom>
              <a:avLst/>
              <a:gdLst>
                <a:gd name="T0" fmla="*/ 15 w 17"/>
                <a:gd name="T1" fmla="*/ 17 h 29"/>
                <a:gd name="T2" fmla="*/ 16 w 17"/>
                <a:gd name="T3" fmla="*/ 0 h 29"/>
                <a:gd name="T4" fmla="*/ 5 w 17"/>
                <a:gd name="T5" fmla="*/ 14 h 29"/>
                <a:gd name="T6" fmla="*/ 1 w 17"/>
                <a:gd name="T7" fmla="*/ 25 h 29"/>
                <a:gd name="T8" fmla="*/ 9 w 17"/>
                <a:gd name="T9" fmla="*/ 26 h 29"/>
                <a:gd name="T10" fmla="*/ 12 w 17"/>
                <a:gd name="T11" fmla="*/ 16 h 29"/>
                <a:gd name="T12" fmla="*/ 13 w 17"/>
                <a:gd name="T13" fmla="*/ 22 h 29"/>
                <a:gd name="T14" fmla="*/ 15 w 17"/>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9">
                  <a:moveTo>
                    <a:pt x="15" y="17"/>
                  </a:moveTo>
                  <a:cubicBezTo>
                    <a:pt x="17" y="8"/>
                    <a:pt x="16" y="0"/>
                    <a:pt x="16" y="0"/>
                  </a:cubicBezTo>
                  <a:cubicBezTo>
                    <a:pt x="12" y="12"/>
                    <a:pt x="5" y="14"/>
                    <a:pt x="5" y="14"/>
                  </a:cubicBezTo>
                  <a:cubicBezTo>
                    <a:pt x="5" y="14"/>
                    <a:pt x="3" y="20"/>
                    <a:pt x="1" y="25"/>
                  </a:cubicBezTo>
                  <a:cubicBezTo>
                    <a:pt x="0" y="29"/>
                    <a:pt x="7" y="27"/>
                    <a:pt x="9" y="26"/>
                  </a:cubicBezTo>
                  <a:cubicBezTo>
                    <a:pt x="10" y="25"/>
                    <a:pt x="12" y="16"/>
                    <a:pt x="12" y="16"/>
                  </a:cubicBezTo>
                  <a:cubicBezTo>
                    <a:pt x="13" y="22"/>
                    <a:pt x="13" y="22"/>
                    <a:pt x="13" y="22"/>
                  </a:cubicBezTo>
                  <a:cubicBezTo>
                    <a:pt x="13" y="22"/>
                    <a:pt x="12" y="27"/>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7" name="Freeform 122"/>
            <p:cNvSpPr/>
            <p:nvPr/>
          </p:nvSpPr>
          <p:spPr bwMode="auto">
            <a:xfrm>
              <a:off x="3513138" y="798512"/>
              <a:ext cx="42863" cy="38100"/>
            </a:xfrm>
            <a:custGeom>
              <a:avLst/>
              <a:gdLst>
                <a:gd name="T0" fmla="*/ 3 w 25"/>
                <a:gd name="T1" fmla="*/ 20 h 22"/>
                <a:gd name="T2" fmla="*/ 5 w 25"/>
                <a:gd name="T3" fmla="*/ 15 h 22"/>
                <a:gd name="T4" fmla="*/ 5 w 25"/>
                <a:gd name="T5" fmla="*/ 14 h 22"/>
                <a:gd name="T6" fmla="*/ 8 w 25"/>
                <a:gd name="T7" fmla="*/ 14 h 22"/>
                <a:gd name="T8" fmla="*/ 8 w 25"/>
                <a:gd name="T9" fmla="*/ 15 h 22"/>
                <a:gd name="T10" fmla="*/ 15 w 25"/>
                <a:gd name="T11" fmla="*/ 22 h 22"/>
                <a:gd name="T12" fmla="*/ 23 w 25"/>
                <a:gd name="T13" fmla="*/ 13 h 22"/>
                <a:gd name="T14" fmla="*/ 23 w 25"/>
                <a:gd name="T15" fmla="*/ 11 h 22"/>
                <a:gd name="T16" fmla="*/ 25 w 25"/>
                <a:gd name="T17" fmla="*/ 0 h 22"/>
                <a:gd name="T18" fmla="*/ 6 w 25"/>
                <a:gd name="T19" fmla="*/ 4 h 22"/>
                <a:gd name="T20" fmla="*/ 0 w 25"/>
                <a:gd name="T21" fmla="*/ 19 h 22"/>
                <a:gd name="T22" fmla="*/ 3 w 25"/>
                <a:gd name="T2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2">
                  <a:moveTo>
                    <a:pt x="3" y="20"/>
                  </a:moveTo>
                  <a:cubicBezTo>
                    <a:pt x="4" y="18"/>
                    <a:pt x="5" y="16"/>
                    <a:pt x="5" y="15"/>
                  </a:cubicBezTo>
                  <a:cubicBezTo>
                    <a:pt x="5" y="14"/>
                    <a:pt x="5" y="14"/>
                    <a:pt x="5" y="14"/>
                  </a:cubicBezTo>
                  <a:cubicBezTo>
                    <a:pt x="5" y="12"/>
                    <a:pt x="7" y="11"/>
                    <a:pt x="8" y="14"/>
                  </a:cubicBezTo>
                  <a:cubicBezTo>
                    <a:pt x="8" y="15"/>
                    <a:pt x="8" y="15"/>
                    <a:pt x="8" y="15"/>
                  </a:cubicBezTo>
                  <a:cubicBezTo>
                    <a:pt x="8" y="20"/>
                    <a:pt x="10" y="22"/>
                    <a:pt x="15" y="22"/>
                  </a:cubicBezTo>
                  <a:cubicBezTo>
                    <a:pt x="19" y="21"/>
                    <a:pt x="21" y="17"/>
                    <a:pt x="23" y="13"/>
                  </a:cubicBezTo>
                  <a:cubicBezTo>
                    <a:pt x="23" y="12"/>
                    <a:pt x="23" y="11"/>
                    <a:pt x="23" y="11"/>
                  </a:cubicBezTo>
                  <a:cubicBezTo>
                    <a:pt x="25" y="5"/>
                    <a:pt x="25" y="0"/>
                    <a:pt x="25" y="0"/>
                  </a:cubicBezTo>
                  <a:cubicBezTo>
                    <a:pt x="6" y="4"/>
                    <a:pt x="6" y="4"/>
                    <a:pt x="6" y="4"/>
                  </a:cubicBezTo>
                  <a:cubicBezTo>
                    <a:pt x="2" y="4"/>
                    <a:pt x="1" y="13"/>
                    <a:pt x="0" y="19"/>
                  </a:cubicBezTo>
                  <a:cubicBezTo>
                    <a:pt x="0" y="22"/>
                    <a:pt x="1" y="21"/>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8" name="Freeform 123"/>
            <p:cNvSpPr/>
            <p:nvPr/>
          </p:nvSpPr>
          <p:spPr bwMode="auto">
            <a:xfrm>
              <a:off x="3232151" y="798512"/>
              <a:ext cx="42863" cy="41275"/>
            </a:xfrm>
            <a:custGeom>
              <a:avLst/>
              <a:gdLst>
                <a:gd name="T0" fmla="*/ 17 w 25"/>
                <a:gd name="T1" fmla="*/ 16 h 24"/>
                <a:gd name="T2" fmla="*/ 17 w 25"/>
                <a:gd name="T3" fmla="*/ 14 h 24"/>
                <a:gd name="T4" fmla="*/ 20 w 25"/>
                <a:gd name="T5" fmla="*/ 15 h 24"/>
                <a:gd name="T6" fmla="*/ 20 w 25"/>
                <a:gd name="T7" fmla="*/ 15 h 24"/>
                <a:gd name="T8" fmla="*/ 20 w 25"/>
                <a:gd name="T9" fmla="*/ 17 h 24"/>
                <a:gd name="T10" fmla="*/ 25 w 25"/>
                <a:gd name="T11" fmla="*/ 19 h 24"/>
                <a:gd name="T12" fmla="*/ 19 w 25"/>
                <a:gd name="T13" fmla="*/ 4 h 24"/>
                <a:gd name="T14" fmla="*/ 0 w 25"/>
                <a:gd name="T15" fmla="*/ 0 h 24"/>
                <a:gd name="T16" fmla="*/ 2 w 25"/>
                <a:gd name="T17" fmla="*/ 11 h 24"/>
                <a:gd name="T18" fmla="*/ 2 w 25"/>
                <a:gd name="T19" fmla="*/ 13 h 24"/>
                <a:gd name="T20" fmla="*/ 10 w 25"/>
                <a:gd name="T21" fmla="*/ 22 h 24"/>
                <a:gd name="T22" fmla="*/ 17 w 25"/>
                <a:gd name="T2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17" y="16"/>
                  </a:moveTo>
                  <a:cubicBezTo>
                    <a:pt x="17" y="15"/>
                    <a:pt x="17" y="15"/>
                    <a:pt x="17" y="14"/>
                  </a:cubicBezTo>
                  <a:cubicBezTo>
                    <a:pt x="18" y="12"/>
                    <a:pt x="20" y="12"/>
                    <a:pt x="20" y="15"/>
                  </a:cubicBezTo>
                  <a:cubicBezTo>
                    <a:pt x="20" y="15"/>
                    <a:pt x="20" y="15"/>
                    <a:pt x="20" y="15"/>
                  </a:cubicBezTo>
                  <a:cubicBezTo>
                    <a:pt x="20" y="16"/>
                    <a:pt x="20" y="16"/>
                    <a:pt x="20" y="17"/>
                  </a:cubicBezTo>
                  <a:cubicBezTo>
                    <a:pt x="22" y="20"/>
                    <a:pt x="25" y="24"/>
                    <a:pt x="25" y="19"/>
                  </a:cubicBezTo>
                  <a:cubicBezTo>
                    <a:pt x="24" y="13"/>
                    <a:pt x="23" y="4"/>
                    <a:pt x="19" y="4"/>
                  </a:cubicBezTo>
                  <a:cubicBezTo>
                    <a:pt x="0" y="0"/>
                    <a:pt x="0" y="0"/>
                    <a:pt x="0" y="0"/>
                  </a:cubicBezTo>
                  <a:cubicBezTo>
                    <a:pt x="0" y="0"/>
                    <a:pt x="0" y="6"/>
                    <a:pt x="2" y="11"/>
                  </a:cubicBezTo>
                  <a:cubicBezTo>
                    <a:pt x="2" y="12"/>
                    <a:pt x="2" y="12"/>
                    <a:pt x="2" y="13"/>
                  </a:cubicBezTo>
                  <a:cubicBezTo>
                    <a:pt x="4" y="17"/>
                    <a:pt x="6" y="22"/>
                    <a:pt x="10" y="22"/>
                  </a:cubicBezTo>
                  <a:cubicBezTo>
                    <a:pt x="15" y="23"/>
                    <a:pt x="17" y="20"/>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09" name="Freeform 124"/>
            <p:cNvSpPr/>
            <p:nvPr/>
          </p:nvSpPr>
          <p:spPr bwMode="auto">
            <a:xfrm>
              <a:off x="3206751" y="473075"/>
              <a:ext cx="376238" cy="585788"/>
            </a:xfrm>
            <a:custGeom>
              <a:avLst/>
              <a:gdLst>
                <a:gd name="T0" fmla="*/ 37 w 215"/>
                <a:gd name="T1" fmla="*/ 184 h 336"/>
                <a:gd name="T2" fmla="*/ 33 w 215"/>
                <a:gd name="T3" fmla="*/ 62 h 336"/>
                <a:gd name="T4" fmla="*/ 36 w 215"/>
                <a:gd name="T5" fmla="*/ 65 h 336"/>
                <a:gd name="T6" fmla="*/ 36 w 215"/>
                <a:gd name="T7" fmla="*/ 65 h 336"/>
                <a:gd name="T8" fmla="*/ 40 w 215"/>
                <a:gd name="T9" fmla="*/ 125 h 336"/>
                <a:gd name="T10" fmla="*/ 46 w 215"/>
                <a:gd name="T11" fmla="*/ 188 h 336"/>
                <a:gd name="T12" fmla="*/ 46 w 215"/>
                <a:gd name="T13" fmla="*/ 189 h 336"/>
                <a:gd name="T14" fmla="*/ 53 w 215"/>
                <a:gd name="T15" fmla="*/ 201 h 336"/>
                <a:gd name="T16" fmla="*/ 63 w 215"/>
                <a:gd name="T17" fmla="*/ 336 h 336"/>
                <a:gd name="T18" fmla="*/ 91 w 215"/>
                <a:gd name="T19" fmla="*/ 336 h 336"/>
                <a:gd name="T20" fmla="*/ 103 w 215"/>
                <a:gd name="T21" fmla="*/ 231 h 336"/>
                <a:gd name="T22" fmla="*/ 105 w 215"/>
                <a:gd name="T23" fmla="*/ 231 h 336"/>
                <a:gd name="T24" fmla="*/ 109 w 215"/>
                <a:gd name="T25" fmla="*/ 230 h 336"/>
                <a:gd name="T26" fmla="*/ 122 w 215"/>
                <a:gd name="T27" fmla="*/ 336 h 336"/>
                <a:gd name="T28" fmla="*/ 149 w 215"/>
                <a:gd name="T29" fmla="*/ 336 h 336"/>
                <a:gd name="T30" fmla="*/ 159 w 215"/>
                <a:gd name="T31" fmla="*/ 203 h 336"/>
                <a:gd name="T32" fmla="*/ 166 w 215"/>
                <a:gd name="T33" fmla="*/ 189 h 336"/>
                <a:gd name="T34" fmla="*/ 166 w 215"/>
                <a:gd name="T35" fmla="*/ 188 h 336"/>
                <a:gd name="T36" fmla="*/ 170 w 215"/>
                <a:gd name="T37" fmla="*/ 147 h 336"/>
                <a:gd name="T38" fmla="*/ 176 w 215"/>
                <a:gd name="T39" fmla="*/ 67 h 336"/>
                <a:gd name="T40" fmla="*/ 176 w 215"/>
                <a:gd name="T41" fmla="*/ 66 h 336"/>
                <a:gd name="T42" fmla="*/ 179 w 215"/>
                <a:gd name="T43" fmla="*/ 62 h 336"/>
                <a:gd name="T44" fmla="*/ 179 w 215"/>
                <a:gd name="T45" fmla="*/ 183 h 336"/>
                <a:gd name="T46" fmla="*/ 201 w 215"/>
                <a:gd name="T47" fmla="*/ 180 h 336"/>
                <a:gd name="T48" fmla="*/ 213 w 215"/>
                <a:gd name="T49" fmla="*/ 35 h 336"/>
                <a:gd name="T50" fmla="*/ 142 w 215"/>
                <a:gd name="T51" fmla="*/ 4 h 336"/>
                <a:gd name="T52" fmla="*/ 138 w 215"/>
                <a:gd name="T53" fmla="*/ 7 h 336"/>
                <a:gd name="T54" fmla="*/ 122 w 215"/>
                <a:gd name="T55" fmla="*/ 77 h 336"/>
                <a:gd name="T56" fmla="*/ 116 w 215"/>
                <a:gd name="T57" fmla="*/ 25 h 336"/>
                <a:gd name="T58" fmla="*/ 117 w 215"/>
                <a:gd name="T59" fmla="*/ 19 h 336"/>
                <a:gd name="T60" fmla="*/ 114 w 215"/>
                <a:gd name="T61" fmla="*/ 13 h 336"/>
                <a:gd name="T62" fmla="*/ 105 w 215"/>
                <a:gd name="T63" fmla="*/ 13 h 336"/>
                <a:gd name="T64" fmla="*/ 101 w 215"/>
                <a:gd name="T65" fmla="*/ 19 h 336"/>
                <a:gd name="T66" fmla="*/ 103 w 215"/>
                <a:gd name="T67" fmla="*/ 24 h 336"/>
                <a:gd name="T68" fmla="*/ 97 w 215"/>
                <a:gd name="T69" fmla="*/ 73 h 336"/>
                <a:gd name="T70" fmla="*/ 96 w 215"/>
                <a:gd name="T71" fmla="*/ 76 h 336"/>
                <a:gd name="T72" fmla="*/ 77 w 215"/>
                <a:gd name="T73" fmla="*/ 4 h 336"/>
                <a:gd name="T74" fmla="*/ 74 w 215"/>
                <a:gd name="T75" fmla="*/ 4 h 336"/>
                <a:gd name="T76" fmla="*/ 2 w 215"/>
                <a:gd name="T77" fmla="*/ 41 h 336"/>
                <a:gd name="T78" fmla="*/ 12 w 215"/>
                <a:gd name="T79" fmla="*/ 179 h 336"/>
                <a:gd name="T80" fmla="*/ 37 w 215"/>
                <a:gd name="T81" fmla="*/ 18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336">
                  <a:moveTo>
                    <a:pt x="37" y="184"/>
                  </a:moveTo>
                  <a:cubicBezTo>
                    <a:pt x="36" y="167"/>
                    <a:pt x="30" y="59"/>
                    <a:pt x="33" y="62"/>
                  </a:cubicBezTo>
                  <a:cubicBezTo>
                    <a:pt x="34" y="63"/>
                    <a:pt x="35" y="64"/>
                    <a:pt x="36" y="65"/>
                  </a:cubicBezTo>
                  <a:cubicBezTo>
                    <a:pt x="36" y="65"/>
                    <a:pt x="36" y="65"/>
                    <a:pt x="36" y="65"/>
                  </a:cubicBezTo>
                  <a:cubicBezTo>
                    <a:pt x="40" y="125"/>
                    <a:pt x="40" y="125"/>
                    <a:pt x="40" y="125"/>
                  </a:cubicBezTo>
                  <a:cubicBezTo>
                    <a:pt x="43" y="161"/>
                    <a:pt x="46" y="188"/>
                    <a:pt x="46" y="188"/>
                  </a:cubicBezTo>
                  <a:cubicBezTo>
                    <a:pt x="46" y="189"/>
                    <a:pt x="46" y="189"/>
                    <a:pt x="46" y="189"/>
                  </a:cubicBezTo>
                  <a:cubicBezTo>
                    <a:pt x="47" y="193"/>
                    <a:pt x="50" y="198"/>
                    <a:pt x="53" y="201"/>
                  </a:cubicBezTo>
                  <a:cubicBezTo>
                    <a:pt x="63" y="336"/>
                    <a:pt x="63" y="336"/>
                    <a:pt x="63" y="336"/>
                  </a:cubicBezTo>
                  <a:cubicBezTo>
                    <a:pt x="91" y="336"/>
                    <a:pt x="91" y="336"/>
                    <a:pt x="91" y="336"/>
                  </a:cubicBezTo>
                  <a:cubicBezTo>
                    <a:pt x="103" y="231"/>
                    <a:pt x="103" y="231"/>
                    <a:pt x="103" y="231"/>
                  </a:cubicBezTo>
                  <a:cubicBezTo>
                    <a:pt x="104" y="231"/>
                    <a:pt x="105" y="231"/>
                    <a:pt x="105" y="231"/>
                  </a:cubicBezTo>
                  <a:cubicBezTo>
                    <a:pt x="107" y="231"/>
                    <a:pt x="108" y="231"/>
                    <a:pt x="109" y="230"/>
                  </a:cubicBezTo>
                  <a:cubicBezTo>
                    <a:pt x="122" y="336"/>
                    <a:pt x="122" y="336"/>
                    <a:pt x="122" y="336"/>
                  </a:cubicBezTo>
                  <a:cubicBezTo>
                    <a:pt x="149" y="336"/>
                    <a:pt x="149" y="336"/>
                    <a:pt x="149" y="336"/>
                  </a:cubicBezTo>
                  <a:cubicBezTo>
                    <a:pt x="159" y="203"/>
                    <a:pt x="159" y="203"/>
                    <a:pt x="159" y="203"/>
                  </a:cubicBezTo>
                  <a:cubicBezTo>
                    <a:pt x="162" y="199"/>
                    <a:pt x="165" y="194"/>
                    <a:pt x="166" y="189"/>
                  </a:cubicBezTo>
                  <a:cubicBezTo>
                    <a:pt x="166" y="188"/>
                    <a:pt x="166" y="188"/>
                    <a:pt x="166" y="188"/>
                  </a:cubicBezTo>
                  <a:cubicBezTo>
                    <a:pt x="166" y="188"/>
                    <a:pt x="168" y="171"/>
                    <a:pt x="170" y="147"/>
                  </a:cubicBezTo>
                  <a:cubicBezTo>
                    <a:pt x="176" y="67"/>
                    <a:pt x="176" y="67"/>
                    <a:pt x="176" y="67"/>
                  </a:cubicBezTo>
                  <a:cubicBezTo>
                    <a:pt x="176" y="67"/>
                    <a:pt x="176" y="66"/>
                    <a:pt x="176" y="66"/>
                  </a:cubicBezTo>
                  <a:cubicBezTo>
                    <a:pt x="177" y="64"/>
                    <a:pt x="178" y="63"/>
                    <a:pt x="179" y="62"/>
                  </a:cubicBezTo>
                  <a:cubicBezTo>
                    <a:pt x="183" y="57"/>
                    <a:pt x="181" y="167"/>
                    <a:pt x="179" y="183"/>
                  </a:cubicBezTo>
                  <a:cubicBezTo>
                    <a:pt x="183" y="185"/>
                    <a:pt x="191" y="183"/>
                    <a:pt x="201" y="180"/>
                  </a:cubicBezTo>
                  <a:cubicBezTo>
                    <a:pt x="205" y="156"/>
                    <a:pt x="215" y="45"/>
                    <a:pt x="213" y="35"/>
                  </a:cubicBezTo>
                  <a:cubicBezTo>
                    <a:pt x="212" y="28"/>
                    <a:pt x="173" y="0"/>
                    <a:pt x="142" y="4"/>
                  </a:cubicBezTo>
                  <a:cubicBezTo>
                    <a:pt x="142" y="4"/>
                    <a:pt x="140" y="5"/>
                    <a:pt x="138" y="7"/>
                  </a:cubicBezTo>
                  <a:cubicBezTo>
                    <a:pt x="122" y="77"/>
                    <a:pt x="122" y="77"/>
                    <a:pt x="122" y="77"/>
                  </a:cubicBezTo>
                  <a:cubicBezTo>
                    <a:pt x="116" y="25"/>
                    <a:pt x="116" y="25"/>
                    <a:pt x="116" y="25"/>
                  </a:cubicBezTo>
                  <a:cubicBezTo>
                    <a:pt x="117" y="19"/>
                    <a:pt x="117" y="19"/>
                    <a:pt x="117" y="19"/>
                  </a:cubicBezTo>
                  <a:cubicBezTo>
                    <a:pt x="114" y="13"/>
                    <a:pt x="114" y="13"/>
                    <a:pt x="114" y="13"/>
                  </a:cubicBezTo>
                  <a:cubicBezTo>
                    <a:pt x="105" y="13"/>
                    <a:pt x="105" y="13"/>
                    <a:pt x="105" y="13"/>
                  </a:cubicBezTo>
                  <a:cubicBezTo>
                    <a:pt x="101" y="19"/>
                    <a:pt x="101" y="19"/>
                    <a:pt x="101" y="19"/>
                  </a:cubicBezTo>
                  <a:cubicBezTo>
                    <a:pt x="103" y="24"/>
                    <a:pt x="103" y="24"/>
                    <a:pt x="103" y="24"/>
                  </a:cubicBezTo>
                  <a:cubicBezTo>
                    <a:pt x="97" y="73"/>
                    <a:pt x="97" y="73"/>
                    <a:pt x="97" y="73"/>
                  </a:cubicBezTo>
                  <a:cubicBezTo>
                    <a:pt x="96" y="76"/>
                    <a:pt x="96" y="76"/>
                    <a:pt x="96" y="76"/>
                  </a:cubicBezTo>
                  <a:cubicBezTo>
                    <a:pt x="77" y="4"/>
                    <a:pt x="77" y="4"/>
                    <a:pt x="77" y="4"/>
                  </a:cubicBezTo>
                  <a:cubicBezTo>
                    <a:pt x="76" y="4"/>
                    <a:pt x="75" y="4"/>
                    <a:pt x="74" y="4"/>
                  </a:cubicBezTo>
                  <a:cubicBezTo>
                    <a:pt x="43" y="9"/>
                    <a:pt x="3" y="20"/>
                    <a:pt x="2" y="41"/>
                  </a:cubicBezTo>
                  <a:cubicBezTo>
                    <a:pt x="0" y="52"/>
                    <a:pt x="7" y="155"/>
                    <a:pt x="12" y="179"/>
                  </a:cubicBezTo>
                  <a:cubicBezTo>
                    <a:pt x="21" y="185"/>
                    <a:pt x="33" y="184"/>
                    <a:pt x="37" y="1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10" name="Freeform 125"/>
            <p:cNvSpPr/>
            <p:nvPr/>
          </p:nvSpPr>
          <p:spPr bwMode="auto">
            <a:xfrm>
              <a:off x="3313113" y="246062"/>
              <a:ext cx="166688" cy="234950"/>
            </a:xfrm>
            <a:custGeom>
              <a:avLst/>
              <a:gdLst>
                <a:gd name="T0" fmla="*/ 4 w 95"/>
                <a:gd name="T1" fmla="*/ 64 h 135"/>
                <a:gd name="T2" fmla="*/ 0 w 95"/>
                <a:gd name="T3" fmla="*/ 79 h 135"/>
                <a:gd name="T4" fmla="*/ 4 w 95"/>
                <a:gd name="T5" fmla="*/ 94 h 135"/>
                <a:gd name="T6" fmla="*/ 6 w 95"/>
                <a:gd name="T7" fmla="*/ 90 h 135"/>
                <a:gd name="T8" fmla="*/ 48 w 95"/>
                <a:gd name="T9" fmla="*/ 135 h 135"/>
                <a:gd name="T10" fmla="*/ 88 w 95"/>
                <a:gd name="T11" fmla="*/ 89 h 135"/>
                <a:gd name="T12" fmla="*/ 91 w 95"/>
                <a:gd name="T13" fmla="*/ 93 h 135"/>
                <a:gd name="T14" fmla="*/ 95 w 95"/>
                <a:gd name="T15" fmla="*/ 78 h 135"/>
                <a:gd name="T16" fmla="*/ 91 w 95"/>
                <a:gd name="T17" fmla="*/ 63 h 135"/>
                <a:gd name="T18" fmla="*/ 90 w 95"/>
                <a:gd name="T19" fmla="*/ 64 h 135"/>
                <a:gd name="T20" fmla="*/ 89 w 95"/>
                <a:gd name="T21" fmla="*/ 51 h 135"/>
                <a:gd name="T22" fmla="*/ 55 w 95"/>
                <a:gd name="T23" fmla="*/ 42 h 135"/>
                <a:gd name="T24" fmla="*/ 60 w 95"/>
                <a:gd name="T25" fmla="*/ 44 h 135"/>
                <a:gd name="T26" fmla="*/ 93 w 95"/>
                <a:gd name="T27" fmla="*/ 33 h 135"/>
                <a:gd name="T28" fmla="*/ 16 w 95"/>
                <a:gd name="T29" fmla="*/ 25 h 135"/>
                <a:gd name="T30" fmla="*/ 1 w 95"/>
                <a:gd name="T31" fmla="*/ 35 h 135"/>
                <a:gd name="T32" fmla="*/ 12 w 95"/>
                <a:gd name="T33" fmla="*/ 35 h 135"/>
                <a:gd name="T34" fmla="*/ 5 w 95"/>
                <a:gd name="T35" fmla="*/ 56 h 135"/>
                <a:gd name="T36" fmla="*/ 4 w 95"/>
                <a:gd name="T37" fmla="*/ 64 h 135"/>
                <a:gd name="T38" fmla="*/ 4 w 95"/>
                <a:gd name="T39" fmla="*/ 6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35">
                  <a:moveTo>
                    <a:pt x="4" y="64"/>
                  </a:moveTo>
                  <a:cubicBezTo>
                    <a:pt x="2" y="64"/>
                    <a:pt x="0" y="70"/>
                    <a:pt x="0" y="79"/>
                  </a:cubicBezTo>
                  <a:cubicBezTo>
                    <a:pt x="0" y="87"/>
                    <a:pt x="2" y="94"/>
                    <a:pt x="4" y="94"/>
                  </a:cubicBezTo>
                  <a:cubicBezTo>
                    <a:pt x="5" y="94"/>
                    <a:pt x="6" y="93"/>
                    <a:pt x="6" y="90"/>
                  </a:cubicBezTo>
                  <a:cubicBezTo>
                    <a:pt x="13" y="116"/>
                    <a:pt x="35" y="135"/>
                    <a:pt x="48" y="135"/>
                  </a:cubicBezTo>
                  <a:cubicBezTo>
                    <a:pt x="63" y="135"/>
                    <a:pt x="85" y="117"/>
                    <a:pt x="88" y="89"/>
                  </a:cubicBezTo>
                  <a:cubicBezTo>
                    <a:pt x="89" y="92"/>
                    <a:pt x="90" y="93"/>
                    <a:pt x="91" y="93"/>
                  </a:cubicBezTo>
                  <a:cubicBezTo>
                    <a:pt x="93" y="93"/>
                    <a:pt x="95" y="87"/>
                    <a:pt x="95" y="78"/>
                  </a:cubicBezTo>
                  <a:cubicBezTo>
                    <a:pt x="95" y="70"/>
                    <a:pt x="93" y="63"/>
                    <a:pt x="91" y="63"/>
                  </a:cubicBezTo>
                  <a:cubicBezTo>
                    <a:pt x="90" y="63"/>
                    <a:pt x="90" y="63"/>
                    <a:pt x="90" y="64"/>
                  </a:cubicBezTo>
                  <a:cubicBezTo>
                    <a:pt x="90" y="60"/>
                    <a:pt x="90" y="55"/>
                    <a:pt x="89" y="51"/>
                  </a:cubicBezTo>
                  <a:cubicBezTo>
                    <a:pt x="82" y="56"/>
                    <a:pt x="69" y="49"/>
                    <a:pt x="55" y="42"/>
                  </a:cubicBezTo>
                  <a:cubicBezTo>
                    <a:pt x="56" y="42"/>
                    <a:pt x="58" y="43"/>
                    <a:pt x="60" y="44"/>
                  </a:cubicBezTo>
                  <a:cubicBezTo>
                    <a:pt x="84" y="56"/>
                    <a:pt x="93" y="33"/>
                    <a:pt x="93" y="33"/>
                  </a:cubicBezTo>
                  <a:cubicBezTo>
                    <a:pt x="93" y="33"/>
                    <a:pt x="64" y="0"/>
                    <a:pt x="16" y="25"/>
                  </a:cubicBezTo>
                  <a:cubicBezTo>
                    <a:pt x="12" y="27"/>
                    <a:pt x="6" y="32"/>
                    <a:pt x="1" y="35"/>
                  </a:cubicBezTo>
                  <a:cubicBezTo>
                    <a:pt x="1" y="35"/>
                    <a:pt x="5" y="35"/>
                    <a:pt x="12" y="35"/>
                  </a:cubicBezTo>
                  <a:cubicBezTo>
                    <a:pt x="6" y="38"/>
                    <a:pt x="4" y="44"/>
                    <a:pt x="5" y="56"/>
                  </a:cubicBezTo>
                  <a:cubicBezTo>
                    <a:pt x="4" y="58"/>
                    <a:pt x="4" y="61"/>
                    <a:pt x="4" y="64"/>
                  </a:cubicBezTo>
                  <a:cubicBezTo>
                    <a:pt x="4" y="64"/>
                    <a:pt x="4" y="64"/>
                    <a:pt x="4"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11" name="Freeform 126"/>
            <p:cNvSpPr/>
            <p:nvPr/>
          </p:nvSpPr>
          <p:spPr bwMode="auto">
            <a:xfrm>
              <a:off x="3279776" y="1066800"/>
              <a:ext cx="80963" cy="33338"/>
            </a:xfrm>
            <a:custGeom>
              <a:avLst/>
              <a:gdLst>
                <a:gd name="T0" fmla="*/ 22 w 47"/>
                <a:gd name="T1" fmla="*/ 0 h 19"/>
                <a:gd name="T2" fmla="*/ 19 w 47"/>
                <a:gd name="T3" fmla="*/ 2 h 19"/>
                <a:gd name="T4" fmla="*/ 14 w 47"/>
                <a:gd name="T5" fmla="*/ 18 h 19"/>
                <a:gd name="T6" fmla="*/ 37 w 47"/>
                <a:gd name="T7" fmla="*/ 10 h 19"/>
                <a:gd name="T8" fmla="*/ 40 w 47"/>
                <a:gd name="T9" fmla="*/ 10 h 19"/>
                <a:gd name="T10" fmla="*/ 46 w 47"/>
                <a:gd name="T11" fmla="*/ 10 h 19"/>
                <a:gd name="T12" fmla="*/ 47 w 47"/>
                <a:gd name="T13" fmla="*/ 3 h 19"/>
                <a:gd name="T14" fmla="*/ 46 w 47"/>
                <a:gd name="T15" fmla="*/ 1 h 19"/>
                <a:gd name="T16" fmla="*/ 47 w 47"/>
                <a:gd name="T17" fmla="*/ 0 h 19"/>
                <a:gd name="T18" fmla="*/ 22 w 4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9">
                  <a:moveTo>
                    <a:pt x="22" y="0"/>
                  </a:moveTo>
                  <a:cubicBezTo>
                    <a:pt x="22" y="0"/>
                    <a:pt x="21" y="1"/>
                    <a:pt x="19" y="2"/>
                  </a:cubicBezTo>
                  <a:cubicBezTo>
                    <a:pt x="12" y="7"/>
                    <a:pt x="0" y="17"/>
                    <a:pt x="14" y="18"/>
                  </a:cubicBezTo>
                  <a:cubicBezTo>
                    <a:pt x="24" y="19"/>
                    <a:pt x="31" y="14"/>
                    <a:pt x="37" y="10"/>
                  </a:cubicBezTo>
                  <a:cubicBezTo>
                    <a:pt x="40" y="8"/>
                    <a:pt x="39" y="10"/>
                    <a:pt x="40" y="10"/>
                  </a:cubicBezTo>
                  <a:cubicBezTo>
                    <a:pt x="41" y="10"/>
                    <a:pt x="45" y="10"/>
                    <a:pt x="46" y="10"/>
                  </a:cubicBezTo>
                  <a:cubicBezTo>
                    <a:pt x="46" y="6"/>
                    <a:pt x="47" y="4"/>
                    <a:pt x="47" y="3"/>
                  </a:cubicBezTo>
                  <a:cubicBezTo>
                    <a:pt x="47" y="1"/>
                    <a:pt x="46" y="1"/>
                    <a:pt x="46" y="1"/>
                  </a:cubicBezTo>
                  <a:cubicBezTo>
                    <a:pt x="47" y="0"/>
                    <a:pt x="47" y="0"/>
                    <a:pt x="47" y="0"/>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12" name="Freeform 127"/>
            <p:cNvSpPr/>
            <p:nvPr/>
          </p:nvSpPr>
          <p:spPr bwMode="auto">
            <a:xfrm>
              <a:off x="3425826" y="1066800"/>
              <a:ext cx="80963" cy="33338"/>
            </a:xfrm>
            <a:custGeom>
              <a:avLst/>
              <a:gdLst>
                <a:gd name="T0" fmla="*/ 1 w 47"/>
                <a:gd name="T1" fmla="*/ 10 h 19"/>
                <a:gd name="T2" fmla="*/ 6 w 47"/>
                <a:gd name="T3" fmla="*/ 10 h 19"/>
                <a:gd name="T4" fmla="*/ 9 w 47"/>
                <a:gd name="T5" fmla="*/ 10 h 19"/>
                <a:gd name="T6" fmla="*/ 33 w 47"/>
                <a:gd name="T7" fmla="*/ 18 h 19"/>
                <a:gd name="T8" fmla="*/ 27 w 47"/>
                <a:gd name="T9" fmla="*/ 2 h 19"/>
                <a:gd name="T10" fmla="*/ 24 w 47"/>
                <a:gd name="T11" fmla="*/ 0 h 19"/>
                <a:gd name="T12" fmla="*/ 0 w 47"/>
                <a:gd name="T13" fmla="*/ 0 h 19"/>
                <a:gd name="T14" fmla="*/ 0 w 47"/>
                <a:gd name="T15" fmla="*/ 1 h 19"/>
                <a:gd name="T16" fmla="*/ 0 w 47"/>
                <a:gd name="T17" fmla="*/ 3 h 19"/>
                <a:gd name="T18" fmla="*/ 1 w 47"/>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9">
                  <a:moveTo>
                    <a:pt x="1" y="10"/>
                  </a:moveTo>
                  <a:cubicBezTo>
                    <a:pt x="2" y="10"/>
                    <a:pt x="5" y="10"/>
                    <a:pt x="6" y="10"/>
                  </a:cubicBezTo>
                  <a:cubicBezTo>
                    <a:pt x="7" y="10"/>
                    <a:pt x="6" y="8"/>
                    <a:pt x="9" y="10"/>
                  </a:cubicBezTo>
                  <a:cubicBezTo>
                    <a:pt x="16" y="14"/>
                    <a:pt x="22" y="19"/>
                    <a:pt x="33" y="18"/>
                  </a:cubicBezTo>
                  <a:cubicBezTo>
                    <a:pt x="47" y="17"/>
                    <a:pt x="34" y="7"/>
                    <a:pt x="27" y="2"/>
                  </a:cubicBezTo>
                  <a:cubicBezTo>
                    <a:pt x="26" y="1"/>
                    <a:pt x="24" y="0"/>
                    <a:pt x="24" y="0"/>
                  </a:cubicBezTo>
                  <a:cubicBezTo>
                    <a:pt x="0" y="0"/>
                    <a:pt x="0" y="0"/>
                    <a:pt x="0" y="0"/>
                  </a:cubicBezTo>
                  <a:cubicBezTo>
                    <a:pt x="0" y="1"/>
                    <a:pt x="0" y="1"/>
                    <a:pt x="0" y="1"/>
                  </a:cubicBezTo>
                  <a:cubicBezTo>
                    <a:pt x="0" y="1"/>
                    <a:pt x="0" y="1"/>
                    <a:pt x="0" y="3"/>
                  </a:cubicBezTo>
                  <a:cubicBezTo>
                    <a:pt x="0" y="4"/>
                    <a:pt x="0" y="6"/>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13" name="Freeform 128"/>
            <p:cNvSpPr/>
            <p:nvPr/>
          </p:nvSpPr>
          <p:spPr bwMode="auto">
            <a:xfrm>
              <a:off x="2952751" y="904875"/>
              <a:ext cx="182563" cy="179388"/>
            </a:xfrm>
            <a:custGeom>
              <a:avLst/>
              <a:gdLst>
                <a:gd name="T0" fmla="*/ 53 w 105"/>
                <a:gd name="T1" fmla="*/ 103 h 103"/>
                <a:gd name="T2" fmla="*/ 42 w 105"/>
                <a:gd name="T3" fmla="*/ 66 h 103"/>
                <a:gd name="T4" fmla="*/ 35 w 105"/>
                <a:gd name="T5" fmla="*/ 66 h 103"/>
                <a:gd name="T6" fmla="*/ 35 w 105"/>
                <a:gd name="T7" fmla="*/ 65 h 103"/>
                <a:gd name="T8" fmla="*/ 35 w 105"/>
                <a:gd name="T9" fmla="*/ 63 h 103"/>
                <a:gd name="T10" fmla="*/ 37 w 105"/>
                <a:gd name="T11" fmla="*/ 58 h 103"/>
                <a:gd name="T12" fmla="*/ 42 w 105"/>
                <a:gd name="T13" fmla="*/ 51 h 103"/>
                <a:gd name="T14" fmla="*/ 50 w 105"/>
                <a:gd name="T15" fmla="*/ 43 h 103"/>
                <a:gd name="T16" fmla="*/ 60 w 105"/>
                <a:gd name="T17" fmla="*/ 36 h 103"/>
                <a:gd name="T18" fmla="*/ 73 w 105"/>
                <a:gd name="T19" fmla="*/ 29 h 103"/>
                <a:gd name="T20" fmla="*/ 87 w 105"/>
                <a:gd name="T21" fmla="*/ 22 h 103"/>
                <a:gd name="T22" fmla="*/ 102 w 105"/>
                <a:gd name="T23" fmla="*/ 17 h 103"/>
                <a:gd name="T24" fmla="*/ 105 w 105"/>
                <a:gd name="T25" fmla="*/ 11 h 103"/>
                <a:gd name="T26" fmla="*/ 105 w 105"/>
                <a:gd name="T27" fmla="*/ 10 h 103"/>
                <a:gd name="T28" fmla="*/ 104 w 105"/>
                <a:gd name="T29" fmla="*/ 0 h 103"/>
                <a:gd name="T30" fmla="*/ 81 w 105"/>
                <a:gd name="T31" fmla="*/ 6 h 103"/>
                <a:gd name="T32" fmla="*/ 65 w 105"/>
                <a:gd name="T33" fmla="*/ 12 h 103"/>
                <a:gd name="T34" fmla="*/ 51 w 105"/>
                <a:gd name="T35" fmla="*/ 19 h 103"/>
                <a:gd name="T36" fmla="*/ 37 w 105"/>
                <a:gd name="T37" fmla="*/ 28 h 103"/>
                <a:gd name="T38" fmla="*/ 26 w 105"/>
                <a:gd name="T39" fmla="*/ 37 h 103"/>
                <a:gd name="T40" fmla="*/ 18 w 105"/>
                <a:gd name="T41" fmla="*/ 48 h 103"/>
                <a:gd name="T42" fmla="*/ 14 w 105"/>
                <a:gd name="T43" fmla="*/ 59 h 103"/>
                <a:gd name="T44" fmla="*/ 13 w 105"/>
                <a:gd name="T45" fmla="*/ 63 h 103"/>
                <a:gd name="T46" fmla="*/ 13 w 105"/>
                <a:gd name="T47" fmla="*/ 65 h 103"/>
                <a:gd name="T48" fmla="*/ 0 w 105"/>
                <a:gd name="T49" fmla="*/ 64 h 103"/>
                <a:gd name="T50" fmla="*/ 53 w 105"/>
                <a:gd name="T5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3">
                  <a:moveTo>
                    <a:pt x="53" y="103"/>
                  </a:moveTo>
                  <a:cubicBezTo>
                    <a:pt x="47" y="91"/>
                    <a:pt x="45" y="87"/>
                    <a:pt x="42" y="66"/>
                  </a:cubicBezTo>
                  <a:cubicBezTo>
                    <a:pt x="35" y="66"/>
                    <a:pt x="35" y="66"/>
                    <a:pt x="35" y="66"/>
                  </a:cubicBezTo>
                  <a:cubicBezTo>
                    <a:pt x="35" y="65"/>
                    <a:pt x="35" y="65"/>
                    <a:pt x="35" y="65"/>
                  </a:cubicBezTo>
                  <a:cubicBezTo>
                    <a:pt x="35" y="64"/>
                    <a:pt x="35" y="63"/>
                    <a:pt x="35" y="63"/>
                  </a:cubicBezTo>
                  <a:cubicBezTo>
                    <a:pt x="36" y="62"/>
                    <a:pt x="36" y="61"/>
                    <a:pt x="37" y="58"/>
                  </a:cubicBezTo>
                  <a:cubicBezTo>
                    <a:pt x="38" y="56"/>
                    <a:pt x="40" y="54"/>
                    <a:pt x="42" y="51"/>
                  </a:cubicBezTo>
                  <a:cubicBezTo>
                    <a:pt x="44" y="49"/>
                    <a:pt x="46" y="46"/>
                    <a:pt x="50" y="43"/>
                  </a:cubicBezTo>
                  <a:cubicBezTo>
                    <a:pt x="53" y="41"/>
                    <a:pt x="56" y="38"/>
                    <a:pt x="60" y="36"/>
                  </a:cubicBezTo>
                  <a:cubicBezTo>
                    <a:pt x="64" y="33"/>
                    <a:pt x="68" y="31"/>
                    <a:pt x="73" y="29"/>
                  </a:cubicBezTo>
                  <a:cubicBezTo>
                    <a:pt x="77" y="26"/>
                    <a:pt x="82" y="24"/>
                    <a:pt x="87" y="22"/>
                  </a:cubicBezTo>
                  <a:cubicBezTo>
                    <a:pt x="92" y="20"/>
                    <a:pt x="97" y="18"/>
                    <a:pt x="102" y="17"/>
                  </a:cubicBezTo>
                  <a:cubicBezTo>
                    <a:pt x="104" y="14"/>
                    <a:pt x="105" y="11"/>
                    <a:pt x="105" y="11"/>
                  </a:cubicBezTo>
                  <a:cubicBezTo>
                    <a:pt x="105" y="11"/>
                    <a:pt x="105" y="10"/>
                    <a:pt x="105" y="10"/>
                  </a:cubicBezTo>
                  <a:cubicBezTo>
                    <a:pt x="104" y="0"/>
                    <a:pt x="104" y="0"/>
                    <a:pt x="104" y="0"/>
                  </a:cubicBezTo>
                  <a:cubicBezTo>
                    <a:pt x="96" y="2"/>
                    <a:pt x="88" y="4"/>
                    <a:pt x="81" y="6"/>
                  </a:cubicBezTo>
                  <a:cubicBezTo>
                    <a:pt x="75" y="8"/>
                    <a:pt x="70" y="10"/>
                    <a:pt x="65" y="12"/>
                  </a:cubicBezTo>
                  <a:cubicBezTo>
                    <a:pt x="60" y="14"/>
                    <a:pt x="55" y="17"/>
                    <a:pt x="51" y="19"/>
                  </a:cubicBezTo>
                  <a:cubicBezTo>
                    <a:pt x="46" y="22"/>
                    <a:pt x="41" y="25"/>
                    <a:pt x="37" y="28"/>
                  </a:cubicBezTo>
                  <a:cubicBezTo>
                    <a:pt x="33" y="31"/>
                    <a:pt x="30" y="34"/>
                    <a:pt x="26" y="37"/>
                  </a:cubicBezTo>
                  <a:cubicBezTo>
                    <a:pt x="23" y="41"/>
                    <a:pt x="20" y="44"/>
                    <a:pt x="18" y="48"/>
                  </a:cubicBezTo>
                  <a:cubicBezTo>
                    <a:pt x="16" y="51"/>
                    <a:pt x="15" y="56"/>
                    <a:pt x="14" y="59"/>
                  </a:cubicBezTo>
                  <a:cubicBezTo>
                    <a:pt x="13" y="61"/>
                    <a:pt x="13" y="62"/>
                    <a:pt x="13" y="63"/>
                  </a:cubicBezTo>
                  <a:cubicBezTo>
                    <a:pt x="13" y="64"/>
                    <a:pt x="13" y="64"/>
                    <a:pt x="13" y="65"/>
                  </a:cubicBezTo>
                  <a:cubicBezTo>
                    <a:pt x="0" y="64"/>
                    <a:pt x="0" y="64"/>
                    <a:pt x="0" y="64"/>
                  </a:cubicBezTo>
                  <a:cubicBezTo>
                    <a:pt x="0" y="64"/>
                    <a:pt x="23" y="88"/>
                    <a:pt x="53"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sp>
          <p:nvSpPr>
            <p:cNvPr id="114" name="Freeform 129"/>
            <p:cNvSpPr/>
            <p:nvPr/>
          </p:nvSpPr>
          <p:spPr bwMode="auto">
            <a:xfrm>
              <a:off x="3513138" y="882650"/>
              <a:ext cx="52388" cy="26988"/>
            </a:xfrm>
            <a:custGeom>
              <a:avLst/>
              <a:gdLst>
                <a:gd name="T0" fmla="*/ 29 w 30"/>
                <a:gd name="T1" fmla="*/ 11 h 16"/>
                <a:gd name="T2" fmla="*/ 28 w 30"/>
                <a:gd name="T3" fmla="*/ 3 h 16"/>
                <a:gd name="T4" fmla="*/ 16 w 30"/>
                <a:gd name="T5" fmla="*/ 1 h 16"/>
                <a:gd name="T6" fmla="*/ 16 w 30"/>
                <a:gd name="T7" fmla="*/ 1 h 16"/>
                <a:gd name="T8" fmla="*/ 14 w 30"/>
                <a:gd name="T9" fmla="*/ 0 h 16"/>
                <a:gd name="T10" fmla="*/ 14 w 30"/>
                <a:gd name="T11" fmla="*/ 1 h 16"/>
                <a:gd name="T12" fmla="*/ 1 w 30"/>
                <a:gd name="T13" fmla="*/ 0 h 16"/>
                <a:gd name="T14" fmla="*/ 0 w 30"/>
                <a:gd name="T15" fmla="*/ 11 h 16"/>
                <a:gd name="T16" fmla="*/ 12 w 30"/>
                <a:gd name="T17" fmla="*/ 13 h 16"/>
                <a:gd name="T18" fmla="*/ 12 w 30"/>
                <a:gd name="T19" fmla="*/ 16 h 16"/>
                <a:gd name="T20" fmla="*/ 18 w 30"/>
                <a:gd name="T21" fmla="*/ 14 h 16"/>
                <a:gd name="T22" fmla="*/ 29 w 30"/>
                <a:gd name="T23" fmla="*/ 16 h 16"/>
                <a:gd name="T24" fmla="*/ 29 w 30"/>
                <a:gd name="T25" fmla="*/ 15 h 16"/>
                <a:gd name="T26" fmla="*/ 30 w 30"/>
                <a:gd name="T27" fmla="*/ 15 h 16"/>
                <a:gd name="T28" fmla="*/ 29 w 30"/>
                <a:gd name="T29" fmla="*/ 12 h 16"/>
                <a:gd name="T30" fmla="*/ 30 w 30"/>
                <a:gd name="T31" fmla="*/ 12 h 16"/>
                <a:gd name="T32" fmla="*/ 29 w 30"/>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6">
                  <a:moveTo>
                    <a:pt x="29" y="11"/>
                  </a:moveTo>
                  <a:cubicBezTo>
                    <a:pt x="28" y="3"/>
                    <a:pt x="28" y="3"/>
                    <a:pt x="28" y="3"/>
                  </a:cubicBezTo>
                  <a:cubicBezTo>
                    <a:pt x="24" y="2"/>
                    <a:pt x="20" y="2"/>
                    <a:pt x="16" y="1"/>
                  </a:cubicBezTo>
                  <a:cubicBezTo>
                    <a:pt x="16" y="1"/>
                    <a:pt x="16" y="1"/>
                    <a:pt x="16" y="1"/>
                  </a:cubicBezTo>
                  <a:cubicBezTo>
                    <a:pt x="14" y="0"/>
                    <a:pt x="14" y="0"/>
                    <a:pt x="14" y="0"/>
                  </a:cubicBezTo>
                  <a:cubicBezTo>
                    <a:pt x="14" y="1"/>
                    <a:pt x="14" y="1"/>
                    <a:pt x="14" y="1"/>
                  </a:cubicBezTo>
                  <a:cubicBezTo>
                    <a:pt x="9" y="1"/>
                    <a:pt x="5" y="0"/>
                    <a:pt x="1" y="0"/>
                  </a:cubicBezTo>
                  <a:cubicBezTo>
                    <a:pt x="0" y="11"/>
                    <a:pt x="0" y="11"/>
                    <a:pt x="0" y="11"/>
                  </a:cubicBezTo>
                  <a:cubicBezTo>
                    <a:pt x="4" y="12"/>
                    <a:pt x="8" y="13"/>
                    <a:pt x="12" y="13"/>
                  </a:cubicBezTo>
                  <a:cubicBezTo>
                    <a:pt x="12" y="16"/>
                    <a:pt x="12" y="16"/>
                    <a:pt x="12" y="16"/>
                  </a:cubicBezTo>
                  <a:cubicBezTo>
                    <a:pt x="12" y="16"/>
                    <a:pt x="14" y="15"/>
                    <a:pt x="18" y="14"/>
                  </a:cubicBezTo>
                  <a:cubicBezTo>
                    <a:pt x="22" y="15"/>
                    <a:pt x="26" y="15"/>
                    <a:pt x="29" y="16"/>
                  </a:cubicBezTo>
                  <a:cubicBezTo>
                    <a:pt x="29" y="16"/>
                    <a:pt x="29" y="15"/>
                    <a:pt x="29" y="15"/>
                  </a:cubicBezTo>
                  <a:cubicBezTo>
                    <a:pt x="29" y="15"/>
                    <a:pt x="30" y="15"/>
                    <a:pt x="30" y="15"/>
                  </a:cubicBezTo>
                  <a:cubicBezTo>
                    <a:pt x="29" y="12"/>
                    <a:pt x="29" y="12"/>
                    <a:pt x="29" y="12"/>
                  </a:cubicBezTo>
                  <a:cubicBezTo>
                    <a:pt x="30" y="12"/>
                    <a:pt x="30" y="12"/>
                    <a:pt x="30" y="12"/>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a typeface="微软雅黑" panose="020B0503020204020204" pitchFamily="34" charset="-122"/>
                <a:sym typeface="Arial" panose="020B0604020202020204" pitchFamily="34" charset="0"/>
              </a:endParaRPr>
            </a:p>
          </p:txBody>
        </p:sp>
      </p:grpSp>
      <p:grpSp>
        <p:nvGrpSpPr>
          <p:cNvPr id="3" name="组合 2"/>
          <p:cNvGrpSpPr/>
          <p:nvPr/>
        </p:nvGrpSpPr>
        <p:grpSpPr>
          <a:xfrm>
            <a:off x="4967309" y="1712368"/>
            <a:ext cx="1728192" cy="1741401"/>
            <a:chOff x="4981756" y="1433820"/>
            <a:chExt cx="1728192" cy="1741401"/>
          </a:xfrm>
        </p:grpSpPr>
        <p:sp>
          <p:nvSpPr>
            <p:cNvPr id="7235" name="矩形 122"/>
            <p:cNvSpPr>
              <a:spLocks noChangeArrowheads="1"/>
            </p:cNvSpPr>
            <p:nvPr/>
          </p:nvSpPr>
          <p:spPr bwMode="auto">
            <a:xfrm>
              <a:off x="4981756" y="1433820"/>
              <a:ext cx="149161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solidFill>
                    <a:srgbClr val="FFFFFF"/>
                  </a:solidFill>
                  <a:ea typeface="微软雅黑" panose="020B0503020204020204" pitchFamily="34" charset="-122"/>
                  <a:sym typeface="Arial" panose="020B0604020202020204" pitchFamily="34" charset="0"/>
                </a:rPr>
                <a:t>关于我们</a:t>
              </a:r>
              <a:endParaRPr lang="zh-CN" altLang="en-US" sz="2400" dirty="0">
                <a:solidFill>
                  <a:srgbClr val="FFFFFF"/>
                </a:solidFill>
                <a:ea typeface="微软雅黑" panose="020B0503020204020204" pitchFamily="34" charset="-122"/>
                <a:sym typeface="Arial" panose="020B0604020202020204" pitchFamily="34" charset="0"/>
              </a:endParaRPr>
            </a:p>
          </p:txBody>
        </p:sp>
        <p:sp>
          <p:nvSpPr>
            <p:cNvPr id="116" name="文本框 115"/>
            <p:cNvSpPr txBox="1"/>
            <p:nvPr/>
          </p:nvSpPr>
          <p:spPr>
            <a:xfrm>
              <a:off x="4981756" y="2098003"/>
              <a:ext cx="1728192" cy="1077218"/>
            </a:xfrm>
            <a:prstGeom prst="rect">
              <a:avLst/>
            </a:prstGeom>
            <a:noFill/>
          </p:spPr>
          <p:txBody>
            <a:bodyPr wrap="square" rtlCol="0">
              <a:spAutoFit/>
            </a:bodyPr>
            <a:lstStyle/>
            <a:p>
              <a:pPr marL="285750" indent="-285750">
                <a:buFont typeface="Wingdings" panose="05000000000000000000" pitchFamily="2" charset="2"/>
                <a:buChar char="l"/>
              </a:pPr>
              <a:r>
                <a:rPr lang="zh-CN" altLang="en-US" sz="1600" b="1" dirty="0">
                  <a:solidFill>
                    <a:schemeClr val="bg1">
                      <a:lumMod val="50000"/>
                    </a:schemeClr>
                  </a:solidFill>
                  <a:ea typeface="微软雅黑" panose="020B0503020204020204" pitchFamily="34" charset="-122"/>
                  <a:sym typeface="Arial" panose="020B0604020202020204" pitchFamily="34" charset="0"/>
                </a:rPr>
                <a:t>公司介绍</a:t>
              </a:r>
              <a:endParaRPr lang="en-US" altLang="zh-CN" sz="1600" b="1" dirty="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a:solidFill>
                    <a:schemeClr val="bg1">
                      <a:lumMod val="50000"/>
                    </a:schemeClr>
                  </a:solidFill>
                  <a:ea typeface="微软雅黑" panose="020B0503020204020204" pitchFamily="34" charset="-122"/>
                  <a:sym typeface="Arial" panose="020B0604020202020204" pitchFamily="34" charset="0"/>
                </a:rPr>
                <a:t>团队介绍</a:t>
              </a:r>
              <a:endParaRPr lang="en-US" altLang="zh-CN" sz="1600" b="1" dirty="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a:solidFill>
                    <a:schemeClr val="bg1">
                      <a:lumMod val="50000"/>
                    </a:schemeClr>
                  </a:solidFill>
                  <a:ea typeface="微软雅黑" panose="020B0503020204020204" pitchFamily="34" charset="-122"/>
                  <a:sym typeface="Arial" panose="020B0604020202020204" pitchFamily="34" charset="0"/>
                </a:rPr>
                <a:t>核心成员</a:t>
              </a:r>
              <a:endParaRPr lang="en-US" altLang="zh-CN" sz="1600" b="1" dirty="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a:solidFill>
                    <a:schemeClr val="bg1">
                      <a:lumMod val="50000"/>
                    </a:schemeClr>
                  </a:solidFill>
                  <a:ea typeface="微软雅黑" panose="020B0503020204020204" pitchFamily="34" charset="-122"/>
                  <a:sym typeface="Arial" panose="020B0604020202020204" pitchFamily="34" charset="0"/>
                </a:rPr>
                <a:t>组织构成</a:t>
              </a:r>
              <a:endParaRPr lang="zh-CN" altLang="en-US" sz="1600" b="1" dirty="0">
                <a:solidFill>
                  <a:schemeClr val="bg1">
                    <a:lumMod val="50000"/>
                  </a:schemeClr>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split orient="vert" dir="in"/>
      </p:transition>
    </mc:Choice>
    <mc:Fallback>
      <p:transition spd="slow" advClick="0" advTm="1000">
        <p:split orient="vert"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黑色背景"/>
          <p:cNvSpPr>
            <a:spLocks noChangeArrowheads="1"/>
          </p:cNvSpPr>
          <p:nvPr/>
        </p:nvSpPr>
        <p:spPr bwMode="auto">
          <a:xfrm>
            <a:off x="0" y="0"/>
            <a:ext cx="9144000" cy="51435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5124" name="Group 4"/>
          <p:cNvGrpSpPr/>
          <p:nvPr/>
        </p:nvGrpSpPr>
        <p:grpSpPr bwMode="auto">
          <a:xfrm>
            <a:off x="0" y="931863"/>
            <a:ext cx="9144000" cy="3727450"/>
            <a:chOff x="0" y="0"/>
            <a:chExt cx="9144000" cy="3728183"/>
          </a:xfrm>
          <a:solidFill>
            <a:schemeClr val="bg1"/>
          </a:solidFill>
          <a:effectLst>
            <a:outerShdw blurRad="50800" dist="38100" dir="5400000" algn="t" rotWithShape="0">
              <a:prstClr val="black">
                <a:alpha val="40000"/>
              </a:prstClr>
            </a:outerShdw>
          </a:effectLst>
        </p:grpSpPr>
        <p:sp>
          <p:nvSpPr>
            <p:cNvPr id="5125" name="矩形 254"/>
            <p:cNvSpPr>
              <a:spLocks noChangeArrowheads="1"/>
            </p:cNvSpPr>
            <p:nvPr/>
          </p:nvSpPr>
          <p:spPr bwMode="auto">
            <a:xfrm rot="10800000" flipV="1">
              <a:off x="0" y="144015"/>
              <a:ext cx="9144000" cy="3584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5126" name="直角三角形 6"/>
            <p:cNvSpPr>
              <a:spLocks noChangeArrowheads="1"/>
            </p:cNvSpPr>
            <p:nvPr/>
          </p:nvSpPr>
          <p:spPr bwMode="auto">
            <a:xfrm rot="8100000">
              <a:off x="1101425" y="0"/>
              <a:ext cx="288032" cy="288032"/>
            </a:xfrm>
            <a:prstGeom prst="rtTriangl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sp>
        <p:nvSpPr>
          <p:cNvPr id="5135" name="前言标题装饰线"/>
          <p:cNvSpPr>
            <a:spLocks noChangeArrowheads="1"/>
          </p:cNvSpPr>
          <p:nvPr/>
        </p:nvSpPr>
        <p:spPr bwMode="auto">
          <a:xfrm>
            <a:off x="3730625" y="1700213"/>
            <a:ext cx="4752975" cy="17462"/>
          </a:xfrm>
          <a:prstGeom prst="rect">
            <a:avLst/>
          </a:prstGeom>
          <a:solidFill>
            <a:srgbClr val="EB182F"/>
          </a:solidFill>
          <a:ln w="9525">
            <a:solidFill>
              <a:srgbClr val="000000"/>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7" name="组合 16"/>
          <p:cNvGrpSpPr/>
          <p:nvPr/>
        </p:nvGrpSpPr>
        <p:grpSpPr>
          <a:xfrm>
            <a:off x="-19488" y="145902"/>
            <a:ext cx="2304256" cy="609133"/>
            <a:chOff x="-19488" y="145902"/>
            <a:chExt cx="2304256" cy="609133"/>
          </a:xfrm>
        </p:grpSpPr>
        <p:sp>
          <p:nvSpPr>
            <p:cNvPr id="18" name="矩形 17"/>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19" name="Rectangle 2"/>
            <p:cNvSpPr txBox="1"/>
            <p:nvPr/>
          </p:nvSpPr>
          <p:spPr bwMode="auto">
            <a:xfrm>
              <a:off x="628394" y="163265"/>
              <a:ext cx="151216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公司介绍</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1" name="文本框 20"/>
            <p:cNvSpPr txBox="1"/>
            <p:nvPr/>
          </p:nvSpPr>
          <p:spPr>
            <a:xfrm>
              <a:off x="52235" y="170260"/>
              <a:ext cx="504056"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1</a:t>
              </a:r>
              <a:endParaRPr lang="zh-CN" altLang="en-US" sz="3200" dirty="0">
                <a:solidFill>
                  <a:schemeClr val="bg1"/>
                </a:solidFill>
                <a:ea typeface="微软雅黑" panose="020B0503020204020204" pitchFamily="34" charset="-122"/>
                <a:sym typeface="Arial" panose="020B0604020202020204" pitchFamily="34" charset="0"/>
              </a:endParaRPr>
            </a:p>
          </p:txBody>
        </p:sp>
      </p:grpSp>
      <p:sp>
        <p:nvSpPr>
          <p:cNvPr id="23" name="文本框 22"/>
          <p:cNvSpPr txBox="1"/>
          <p:nvPr/>
        </p:nvSpPr>
        <p:spPr>
          <a:xfrm>
            <a:off x="3754202" y="1326818"/>
            <a:ext cx="1836298" cy="338554"/>
          </a:xfrm>
          <a:prstGeom prst="rect">
            <a:avLst/>
          </a:prstGeom>
          <a:noFill/>
        </p:spPr>
        <p:txBody>
          <a:bodyPr wrap="square" rtlCol="0">
            <a:spAutoFit/>
          </a:bodyPr>
          <a:lstStyle/>
          <a:p>
            <a:r>
              <a:rPr lang="zh-CN" altLang="en-US" sz="1600" b="1" dirty="0">
                <a:solidFill>
                  <a:schemeClr val="tx1">
                    <a:lumMod val="85000"/>
                    <a:lumOff val="15000"/>
                  </a:schemeClr>
                </a:solidFill>
                <a:ea typeface="微软雅黑" panose="020B0503020204020204" pitchFamily="34" charset="-122"/>
                <a:cs typeface="+mj-cs"/>
                <a:sym typeface="Arial" panose="020B0604020202020204" pitchFamily="34" charset="0"/>
              </a:rPr>
              <a:t>在此添加小标题</a:t>
            </a:r>
            <a:endParaRPr lang="zh-CN" altLang="en-US" sz="1600" b="1" dirty="0">
              <a:solidFill>
                <a:schemeClr val="tx1">
                  <a:lumMod val="85000"/>
                  <a:lumOff val="15000"/>
                </a:schemeClr>
              </a:solidFill>
              <a:ea typeface="微软雅黑" panose="020B0503020204020204" pitchFamily="34" charset="-122"/>
              <a:cs typeface="+mj-cs"/>
              <a:sym typeface="Arial" panose="020B0604020202020204" pitchFamily="34" charset="0"/>
            </a:endParaRPr>
          </a:p>
        </p:txBody>
      </p:sp>
      <p:sp>
        <p:nvSpPr>
          <p:cNvPr id="24" name="TextBox 35"/>
          <p:cNvSpPr txBox="1">
            <a:spLocks noChangeArrowheads="1"/>
          </p:cNvSpPr>
          <p:nvPr/>
        </p:nvSpPr>
        <p:spPr bwMode="auto">
          <a:xfrm>
            <a:off x="3754202" y="1899799"/>
            <a:ext cx="4176291"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l"/>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n"/>
              <a:defRPr>
                <a:solidFill>
                  <a:schemeClr val="tx1"/>
                </a:solidFill>
                <a:latin typeface="Arial" panose="020B0604020202020204" pitchFamily="34" charset="0"/>
                <a:ea typeface="黑体" panose="02010609060101010101" pitchFamily="49" charset="-122"/>
              </a:defRPr>
            </a:lvl2pPr>
            <a:lvl3pPr marL="1143000" indent="-228600">
              <a:spcBef>
                <a:spcPct val="20000"/>
              </a:spcBef>
              <a:buFont typeface="Wingdings" panose="05000000000000000000" pitchFamily="2" charset="2"/>
              <a:buChar char="u"/>
              <a:defRPr sz="1600">
                <a:solidFill>
                  <a:schemeClr val="tx1"/>
                </a:solidFill>
                <a:latin typeface="Arial" panose="020B0604020202020204" pitchFamily="34" charset="0"/>
                <a:ea typeface="黑体" panose="02010609060101010101" pitchFamily="49" charset="-122"/>
              </a:defRPr>
            </a:lvl3pPr>
            <a:lvl4pPr marL="1600200" indent="-228600">
              <a:spcBef>
                <a:spcPct val="20000"/>
              </a:spcBef>
              <a:buFont typeface="Wingdings" panose="05000000000000000000" pitchFamily="2" charset="2"/>
              <a:buChar char="–"/>
              <a:defRPr sz="1400">
                <a:solidFill>
                  <a:schemeClr val="tx1"/>
                </a:solidFill>
                <a:latin typeface="Arial" panose="020B0604020202020204" pitchFamily="34" charset="0"/>
                <a:ea typeface="黑体" panose="02010609060101010101" pitchFamily="49" charset="-122"/>
              </a:defRPr>
            </a:lvl4pPr>
            <a:lvl5pPr marL="2057400" indent="-228600">
              <a:spcBef>
                <a:spcPct val="20000"/>
              </a:spcBef>
              <a:buFont typeface="Wingdings" panose="05000000000000000000" pitchFamily="2" charset="2"/>
              <a:buChar char="»"/>
              <a:defRPr sz="14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Arial" panose="020B0604020202020204" pitchFamily="34" charset="0"/>
                <a:ea typeface="黑体" panose="02010609060101010101" pitchFamily="49" charset="-122"/>
              </a:defRPr>
            </a:lvl9pPr>
          </a:lstStyle>
          <a:p>
            <a:pPr indent="252095">
              <a:lnSpc>
                <a:spcPct val="150000"/>
              </a:lnSpc>
              <a:spcBef>
                <a:spcPct val="0"/>
              </a:spcBef>
              <a:buNone/>
            </a:pP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单击此处添加内容单击此处</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添加内容单击此处添加内容单击此处添加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添加</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内容单击</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r>
              <a:rPr lang="zh-CN" altLang="en-US" sz="1100" dirty="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a:t>
            </a: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内容。</a:t>
            </a:r>
            <a:endParaRPr lang="zh-CN" altLang="en-US" sz="1100" dirty="0">
              <a:solidFill>
                <a:schemeClr val="tx1">
                  <a:lumMod val="75000"/>
                  <a:lumOff val="25000"/>
                </a:schemeClr>
              </a:solidFill>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3621" y="1943749"/>
            <a:ext cx="2926960" cy="1948258"/>
          </a:xfrm>
          <a:prstGeom prst="rect">
            <a:avLst/>
          </a:prstGeom>
        </p:spPr>
      </p:pic>
    </p:spTree>
  </p:cSld>
  <p:clrMapOvr>
    <a:masterClrMapping/>
  </p:clrMapOvr>
  <p:transition spd="slow" advClick="0" advTm="1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任意多边形 60"/>
          <p:cNvSpPr>
            <a:spLocks noChangeArrowheads="1"/>
          </p:cNvSpPr>
          <p:nvPr/>
        </p:nvSpPr>
        <p:spPr bwMode="auto">
          <a:xfrm rot="5400000">
            <a:off x="410804" y="1365543"/>
            <a:ext cx="832452" cy="611219"/>
          </a:xfrm>
          <a:custGeom>
            <a:avLst/>
            <a:gdLst>
              <a:gd name="T0" fmla="*/ 1127645 w 2255291"/>
              <a:gd name="T1" fmla="*/ 1515747 h 1944216"/>
              <a:gd name="T2" fmla="*/ 879809 w 2255291"/>
              <a:gd name="T3" fmla="*/ 1943050 h 1944216"/>
              <a:gd name="T4" fmla="*/ 1375481 w 2255291"/>
              <a:gd name="T5" fmla="*/ 1943050 h 1944216"/>
              <a:gd name="T6" fmla="*/ 1127646 w 2255291"/>
              <a:gd name="T7" fmla="*/ 0 h 1944216"/>
              <a:gd name="T8" fmla="*/ 2255291 w 2255291"/>
              <a:gd name="T9" fmla="*/ 1944216 h 1944216"/>
              <a:gd name="T10" fmla="*/ 0 w 2255291"/>
              <a:gd name="T11" fmla="*/ 1944216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close/>
                <a:moveTo>
                  <a:pt x="1127646" y="0"/>
                </a:moveTo>
                <a:lnTo>
                  <a:pt x="2255291" y="1944216"/>
                </a:lnTo>
                <a:lnTo>
                  <a:pt x="0" y="1944216"/>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18" name="组合 17"/>
          <p:cNvGrpSpPr/>
          <p:nvPr/>
        </p:nvGrpSpPr>
        <p:grpSpPr>
          <a:xfrm>
            <a:off x="-19488" y="145902"/>
            <a:ext cx="2304256" cy="609133"/>
            <a:chOff x="-19488" y="145902"/>
            <a:chExt cx="2304256" cy="609133"/>
          </a:xfrm>
        </p:grpSpPr>
        <p:sp>
          <p:nvSpPr>
            <p:cNvPr id="19" name="矩形 18"/>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0" name="Rectangle 2"/>
            <p:cNvSpPr txBox="1"/>
            <p:nvPr/>
          </p:nvSpPr>
          <p:spPr bwMode="auto">
            <a:xfrm>
              <a:off x="628394" y="163265"/>
              <a:ext cx="151216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团队介绍</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2" name="文本框 21"/>
            <p:cNvSpPr txBox="1"/>
            <p:nvPr/>
          </p:nvSpPr>
          <p:spPr>
            <a:xfrm>
              <a:off x="52235" y="170260"/>
              <a:ext cx="504056"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2</a:t>
              </a:r>
              <a:endParaRPr lang="zh-CN" altLang="en-US" sz="3200" dirty="0">
                <a:solidFill>
                  <a:schemeClr val="bg1"/>
                </a:solidFill>
                <a:ea typeface="微软雅黑" panose="020B0503020204020204" pitchFamily="34" charset="-122"/>
                <a:sym typeface="Arial" panose="020B0604020202020204" pitchFamily="34" charset="0"/>
              </a:endParaRPr>
            </a:p>
          </p:txBody>
        </p:sp>
      </p:grpSp>
      <p:sp>
        <p:nvSpPr>
          <p:cNvPr id="23" name="任意多边形 60"/>
          <p:cNvSpPr>
            <a:spLocks noChangeArrowheads="1"/>
          </p:cNvSpPr>
          <p:nvPr/>
        </p:nvSpPr>
        <p:spPr bwMode="auto">
          <a:xfrm rot="5400000">
            <a:off x="445674" y="3330412"/>
            <a:ext cx="832452" cy="611219"/>
          </a:xfrm>
          <a:custGeom>
            <a:avLst/>
            <a:gdLst>
              <a:gd name="T0" fmla="*/ 1127645 w 2255291"/>
              <a:gd name="T1" fmla="*/ 1515747 h 1944216"/>
              <a:gd name="T2" fmla="*/ 879809 w 2255291"/>
              <a:gd name="T3" fmla="*/ 1943050 h 1944216"/>
              <a:gd name="T4" fmla="*/ 1375481 w 2255291"/>
              <a:gd name="T5" fmla="*/ 1943050 h 1944216"/>
              <a:gd name="T6" fmla="*/ 1127646 w 2255291"/>
              <a:gd name="T7" fmla="*/ 0 h 1944216"/>
              <a:gd name="T8" fmla="*/ 2255291 w 2255291"/>
              <a:gd name="T9" fmla="*/ 1944216 h 1944216"/>
              <a:gd name="T10" fmla="*/ 0 w 2255291"/>
              <a:gd name="T11" fmla="*/ 1944216 h 1944216"/>
              <a:gd name="T12" fmla="*/ 0 60000 65536"/>
              <a:gd name="T13" fmla="*/ 0 60000 65536"/>
              <a:gd name="T14" fmla="*/ 0 60000 65536"/>
              <a:gd name="T15" fmla="*/ 0 60000 65536"/>
              <a:gd name="T16" fmla="*/ 0 60000 65536"/>
              <a:gd name="T17" fmla="*/ 0 60000 65536"/>
              <a:gd name="T18" fmla="*/ 0 w 2255291"/>
              <a:gd name="T19" fmla="*/ 0 h 1944216"/>
              <a:gd name="T20" fmla="*/ 2255291 w 2255291"/>
              <a:gd name="T21" fmla="*/ 1944216 h 1944216"/>
            </a:gdLst>
            <a:ahLst/>
            <a:cxnLst>
              <a:cxn ang="T12">
                <a:pos x="T0" y="T1"/>
              </a:cxn>
              <a:cxn ang="T13">
                <a:pos x="T2" y="T3"/>
              </a:cxn>
              <a:cxn ang="T14">
                <a:pos x="T4" y="T5"/>
              </a:cxn>
              <a:cxn ang="T15">
                <a:pos x="T6" y="T7"/>
              </a:cxn>
              <a:cxn ang="T16">
                <a:pos x="T8" y="T9"/>
              </a:cxn>
              <a:cxn ang="T17">
                <a:pos x="T10" y="T11"/>
              </a:cxn>
            </a:cxnLst>
            <a:rect l="T18" t="T19" r="T20" b="T21"/>
            <a:pathLst>
              <a:path w="2255291" h="1944216">
                <a:moveTo>
                  <a:pt x="1127645" y="1515747"/>
                </a:moveTo>
                <a:lnTo>
                  <a:pt x="879809" y="1943050"/>
                </a:lnTo>
                <a:lnTo>
                  <a:pt x="1375481" y="1943050"/>
                </a:lnTo>
                <a:close/>
                <a:moveTo>
                  <a:pt x="1127646" y="0"/>
                </a:moveTo>
                <a:lnTo>
                  <a:pt x="2255291" y="1944216"/>
                </a:lnTo>
                <a:lnTo>
                  <a:pt x="0" y="1944216"/>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8408" r="22229" b="56603"/>
          <a:stretch>
            <a:fillRect/>
          </a:stretch>
        </p:blipFill>
        <p:spPr>
          <a:xfrm>
            <a:off x="1557854" y="1123760"/>
            <a:ext cx="1165416" cy="1094785"/>
          </a:xfrm>
          <a:prstGeom prst="rect">
            <a:avLst/>
          </a:prstGeom>
          <a:effectLst>
            <a:outerShdw blurRad="50800" dist="38100" algn="l" rotWithShape="0">
              <a:prstClr val="black">
                <a:alpha val="40000"/>
              </a:prstClr>
            </a:outerShdw>
          </a:effectLst>
        </p:spPr>
      </p:pic>
      <p:grpSp>
        <p:nvGrpSpPr>
          <p:cNvPr id="7" name="组合 6"/>
          <p:cNvGrpSpPr/>
          <p:nvPr/>
        </p:nvGrpSpPr>
        <p:grpSpPr>
          <a:xfrm>
            <a:off x="3288679" y="980305"/>
            <a:ext cx="5112355" cy="1381694"/>
            <a:chOff x="3288679" y="986570"/>
            <a:chExt cx="5112355" cy="1381694"/>
          </a:xfrm>
          <a:solidFill>
            <a:srgbClr val="EB182F"/>
          </a:solidFill>
        </p:grpSpPr>
        <p:sp>
          <p:nvSpPr>
            <p:cNvPr id="3" name="矩形 2"/>
            <p:cNvSpPr/>
            <p:nvPr/>
          </p:nvSpPr>
          <p:spPr bwMode="auto">
            <a:xfrm>
              <a:off x="3288679" y="986570"/>
              <a:ext cx="5112355" cy="1381694"/>
            </a:xfrm>
            <a:prstGeom prst="rect">
              <a:avLst/>
            </a:prstGeom>
            <a:grp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6" name="矩形 18"/>
            <p:cNvSpPr>
              <a:spLocks noChangeArrowheads="1"/>
            </p:cNvSpPr>
            <p:nvPr/>
          </p:nvSpPr>
          <p:spPr bwMode="auto">
            <a:xfrm>
              <a:off x="3576235" y="1508140"/>
              <a:ext cx="595035"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rgbClr val="FFFFFF"/>
                  </a:solidFill>
                  <a:ea typeface="微软雅黑" panose="020B0503020204020204" pitchFamily="34" charset="-122"/>
                  <a:sym typeface="Arial" panose="020B0604020202020204" pitchFamily="34" charset="0"/>
                </a:rPr>
                <a:t>姓名</a:t>
              </a:r>
              <a:endParaRPr lang="zh-CN" altLang="en-US" dirty="0">
                <a:ea typeface="微软雅黑" panose="020B0503020204020204" pitchFamily="34" charset="-122"/>
                <a:sym typeface="Arial" panose="020B0604020202020204" pitchFamily="34" charset="0"/>
              </a:endParaRPr>
            </a:p>
          </p:txBody>
        </p:sp>
        <p:sp>
          <p:nvSpPr>
            <p:cNvPr id="27" name="矩形 20"/>
            <p:cNvSpPr>
              <a:spLocks noChangeArrowheads="1"/>
            </p:cNvSpPr>
            <p:nvPr/>
          </p:nvSpPr>
          <p:spPr bwMode="auto">
            <a:xfrm>
              <a:off x="4632403" y="1139289"/>
              <a:ext cx="3445253" cy="110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smtClean="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smtClean="0">
                <a:solidFill>
                  <a:schemeClr val="bg1">
                    <a:lumMod val="75000"/>
                  </a:schemeClr>
                </a:solidFill>
                <a:ea typeface="微软雅黑" panose="020B0503020204020204" pitchFamily="34" charset="-122"/>
                <a:sym typeface="Arial" panose="020B0604020202020204" pitchFamily="34" charset="0"/>
              </a:endParaRPr>
            </a:p>
            <a:p>
              <a:pPr>
                <a:lnSpc>
                  <a:spcPct val="150000"/>
                </a:lnSpc>
              </a:pPr>
              <a:r>
                <a:rPr lang="zh-CN" altLang="en-US" sz="1100" dirty="0" smtClean="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r>
                <a:rPr lang="en-US" altLang="zh-CN" sz="1100" dirty="0" smtClean="0">
                  <a:solidFill>
                    <a:schemeClr val="bg1">
                      <a:lumMod val="75000"/>
                    </a:schemeClr>
                  </a:solidFill>
                  <a:ea typeface="微软雅黑" panose="020B0503020204020204" pitchFamily="34" charset="-122"/>
                  <a:sym typeface="Arial" panose="020B0604020202020204" pitchFamily="34" charset="0"/>
                </a:rPr>
                <a:t> </a:t>
              </a:r>
              <a:endParaRPr lang="en-US" altLang="zh-CN" sz="1100" dirty="0" smtClean="0">
                <a:solidFill>
                  <a:schemeClr val="bg1">
                    <a:lumMod val="75000"/>
                  </a:schemeClr>
                </a:solidFill>
                <a:ea typeface="微软雅黑" panose="020B0503020204020204" pitchFamily="34" charset="-122"/>
                <a:sym typeface="Arial" panose="020B0604020202020204" pitchFamily="34" charset="0"/>
              </a:endParaRPr>
            </a:p>
          </p:txBody>
        </p:sp>
        <p:sp>
          <p:nvSpPr>
            <p:cNvPr id="6" name="矩形 5"/>
            <p:cNvSpPr/>
            <p:nvPr/>
          </p:nvSpPr>
          <p:spPr bwMode="auto">
            <a:xfrm>
              <a:off x="4365834" y="1261191"/>
              <a:ext cx="72005" cy="832453"/>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grpSp>
        <p:nvGrpSpPr>
          <p:cNvPr id="33" name="组合 32"/>
          <p:cNvGrpSpPr/>
          <p:nvPr/>
        </p:nvGrpSpPr>
        <p:grpSpPr>
          <a:xfrm>
            <a:off x="3288678" y="2945174"/>
            <a:ext cx="5112355" cy="1381694"/>
            <a:chOff x="3288679" y="986570"/>
            <a:chExt cx="5112355" cy="1381694"/>
          </a:xfrm>
          <a:solidFill>
            <a:srgbClr val="EB182F"/>
          </a:solidFill>
        </p:grpSpPr>
        <p:sp>
          <p:nvSpPr>
            <p:cNvPr id="34" name="矩形 33"/>
            <p:cNvSpPr/>
            <p:nvPr/>
          </p:nvSpPr>
          <p:spPr bwMode="auto">
            <a:xfrm>
              <a:off x="3288679" y="986570"/>
              <a:ext cx="5112355" cy="1381694"/>
            </a:xfrm>
            <a:prstGeom prst="rect">
              <a:avLst/>
            </a:prstGeom>
            <a:grp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5" name="矩形 18"/>
            <p:cNvSpPr>
              <a:spLocks noChangeArrowheads="1"/>
            </p:cNvSpPr>
            <p:nvPr/>
          </p:nvSpPr>
          <p:spPr bwMode="auto">
            <a:xfrm>
              <a:off x="3576235" y="1508140"/>
              <a:ext cx="595035"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rgbClr val="FFFFFF"/>
                  </a:solidFill>
                  <a:ea typeface="微软雅黑" panose="020B0503020204020204" pitchFamily="34" charset="-122"/>
                  <a:sym typeface="Arial" panose="020B0604020202020204" pitchFamily="34" charset="0"/>
                </a:rPr>
                <a:t>姓名</a:t>
              </a:r>
              <a:endParaRPr lang="zh-CN" altLang="en-US" dirty="0">
                <a:ea typeface="微软雅黑" panose="020B0503020204020204" pitchFamily="34" charset="-122"/>
                <a:sym typeface="Arial" panose="020B0604020202020204" pitchFamily="34" charset="0"/>
              </a:endParaRPr>
            </a:p>
          </p:txBody>
        </p:sp>
        <p:sp>
          <p:nvSpPr>
            <p:cNvPr id="36" name="矩形 20"/>
            <p:cNvSpPr>
              <a:spLocks noChangeArrowheads="1"/>
            </p:cNvSpPr>
            <p:nvPr/>
          </p:nvSpPr>
          <p:spPr bwMode="auto">
            <a:xfrm>
              <a:off x="4632403" y="1139289"/>
              <a:ext cx="3445253" cy="11079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chemeClr val="bg1">
                    <a:lumMod val="75000"/>
                  </a:schemeClr>
                </a:solidFill>
                <a:ea typeface="微软雅黑" panose="020B0503020204020204" pitchFamily="34" charset="-122"/>
                <a:sym typeface="Arial" panose="020B0604020202020204" pitchFamily="34" charset="0"/>
              </a:endParaRPr>
            </a:p>
            <a:p>
              <a:pPr>
                <a:lnSpc>
                  <a:spcPct val="150000"/>
                </a:lnSpc>
              </a:pPr>
              <a:r>
                <a:rPr lang="zh-CN" altLang="en-US" sz="1100" dirty="0">
                  <a:solidFill>
                    <a:schemeClr val="bg1">
                      <a:lumMod val="7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r>
                <a:rPr lang="en-US" altLang="zh-CN" sz="1100" dirty="0">
                  <a:solidFill>
                    <a:schemeClr val="bg1">
                      <a:lumMod val="75000"/>
                    </a:schemeClr>
                  </a:solidFill>
                  <a:ea typeface="微软雅黑" panose="020B0503020204020204" pitchFamily="34" charset="-122"/>
                  <a:sym typeface="Arial" panose="020B0604020202020204" pitchFamily="34" charset="0"/>
                </a:rPr>
                <a:t> </a:t>
              </a:r>
              <a:endParaRPr lang="en-US" altLang="zh-CN" sz="1100" dirty="0">
                <a:solidFill>
                  <a:schemeClr val="bg1">
                    <a:lumMod val="75000"/>
                  </a:schemeClr>
                </a:solidFill>
                <a:ea typeface="微软雅黑" panose="020B0503020204020204" pitchFamily="34" charset="-122"/>
                <a:sym typeface="Arial" panose="020B0604020202020204" pitchFamily="34" charset="0"/>
              </a:endParaRPr>
            </a:p>
          </p:txBody>
        </p:sp>
        <p:sp>
          <p:nvSpPr>
            <p:cNvPr id="37" name="矩形 36"/>
            <p:cNvSpPr/>
            <p:nvPr/>
          </p:nvSpPr>
          <p:spPr bwMode="auto">
            <a:xfrm>
              <a:off x="4365834" y="1261191"/>
              <a:ext cx="72005" cy="832453"/>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6462" t="9799" r="46377" b="53019"/>
          <a:stretch>
            <a:fillRect/>
          </a:stretch>
        </p:blipFill>
        <p:spPr>
          <a:xfrm>
            <a:off x="1646555" y="3070860"/>
            <a:ext cx="1076960" cy="1046010"/>
          </a:xfrm>
          <a:prstGeom prst="rect">
            <a:avLst/>
          </a:prstGeom>
          <a:effectLst>
            <a:outerShdw blurRad="50800" dist="38100" algn="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3400" advClick="0" advTm="1000">
        <p14:reveal/>
      </p:transition>
    </mc:Choice>
    <mc:Fallback>
      <p:transition spd="slow" advClick="0" advTm="1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4"/>
          <p:cNvSpPr>
            <a:spLocks noChangeArrowheads="1"/>
          </p:cNvSpPr>
          <p:nvPr/>
        </p:nvSpPr>
        <p:spPr bwMode="auto">
          <a:xfrm>
            <a:off x="0" y="2571750"/>
            <a:ext cx="9144000" cy="2571750"/>
          </a:xfrm>
          <a:prstGeom prst="rect">
            <a:avLst/>
          </a:prstGeom>
          <a:solidFill>
            <a:srgbClr val="EB182F"/>
          </a:solidFill>
          <a:ln>
            <a:noFill/>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8195" name="Group 3"/>
          <p:cNvGrpSpPr/>
          <p:nvPr/>
        </p:nvGrpSpPr>
        <p:grpSpPr bwMode="auto">
          <a:xfrm>
            <a:off x="647700" y="1257300"/>
            <a:ext cx="1582738" cy="1584325"/>
            <a:chOff x="0" y="0"/>
            <a:chExt cx="1584000" cy="1584000"/>
          </a:xfrm>
        </p:grpSpPr>
        <p:sp>
          <p:nvSpPr>
            <p:cNvPr id="8196" name="椭圆 9"/>
            <p:cNvSpPr>
              <a:spLocks noChangeArrowheads="1"/>
            </p:cNvSpPr>
            <p:nvPr/>
          </p:nvSpPr>
          <p:spPr bwMode="auto">
            <a:xfrm>
              <a:off x="0" y="0"/>
              <a:ext cx="1584000" cy="1584000"/>
            </a:xfrm>
            <a:prstGeom prst="ellipse">
              <a:avLst/>
            </a:prstGeom>
            <a:solidFill>
              <a:srgbClr val="282828"/>
            </a:solidFill>
            <a:ln w="57150" cap="flat" cmpd="sng">
              <a:solidFill>
                <a:srgbClr val="FFFFFF"/>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8197" name="椭圆 5"/>
            <p:cNvSpPr>
              <a:spLocks noChangeArrowheads="1"/>
            </p:cNvSpPr>
            <p:nvPr/>
          </p:nvSpPr>
          <p:spPr bwMode="auto">
            <a:xfrm>
              <a:off x="108000" y="108000"/>
              <a:ext cx="1368000" cy="1368000"/>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sp>
        <p:nvSpPr>
          <p:cNvPr id="8198" name="等腰三角形 15"/>
          <p:cNvSpPr>
            <a:spLocks noChangeArrowheads="1"/>
          </p:cNvSpPr>
          <p:nvPr/>
        </p:nvSpPr>
        <p:spPr bwMode="auto">
          <a:xfrm flipV="1">
            <a:off x="1349375"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8199" name="Group 7"/>
          <p:cNvGrpSpPr/>
          <p:nvPr/>
        </p:nvGrpSpPr>
        <p:grpSpPr bwMode="auto">
          <a:xfrm>
            <a:off x="611188" y="3173413"/>
            <a:ext cx="1690687" cy="1050925"/>
            <a:chOff x="0" y="0"/>
            <a:chExt cx="1690933" cy="1050708"/>
          </a:xfrm>
        </p:grpSpPr>
        <p:sp>
          <p:nvSpPr>
            <p:cNvPr id="8200" name="矩形 18"/>
            <p:cNvSpPr>
              <a:spLocks noChangeArrowheads="1"/>
            </p:cNvSpPr>
            <p:nvPr/>
          </p:nvSpPr>
          <p:spPr bwMode="auto">
            <a:xfrm>
              <a:off x="547906" y="0"/>
              <a:ext cx="595122"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rgbClr val="FFFFFF"/>
                  </a:solidFill>
                  <a:ea typeface="微软雅黑" panose="020B0503020204020204" pitchFamily="34" charset="-122"/>
                  <a:sym typeface="Arial" panose="020B0604020202020204" pitchFamily="34" charset="0"/>
                </a:rPr>
                <a:t>姓名</a:t>
              </a:r>
              <a:endParaRPr lang="zh-CN" altLang="en-US" dirty="0">
                <a:ea typeface="微软雅黑" panose="020B0503020204020204" pitchFamily="34" charset="-122"/>
                <a:sym typeface="Arial" panose="020B0604020202020204" pitchFamily="34" charset="0"/>
              </a:endParaRPr>
            </a:p>
          </p:txBody>
        </p:sp>
        <p:sp>
          <p:nvSpPr>
            <p:cNvPr id="8201" name="矩形 20"/>
            <p:cNvSpPr>
              <a:spLocks noChangeArrowheads="1"/>
            </p:cNvSpPr>
            <p:nvPr/>
          </p:nvSpPr>
          <p:spPr bwMode="auto">
            <a:xfrm>
              <a:off x="0" y="281267"/>
              <a:ext cx="16909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00" dirty="0" smtClean="0">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rgbClr val="282828"/>
                </a:solidFill>
                <a:ea typeface="微软雅黑" panose="020B0503020204020204" pitchFamily="34" charset="-122"/>
                <a:sym typeface="Arial" panose="020B0604020202020204" pitchFamily="34" charset="0"/>
              </a:endParaRPr>
            </a:p>
          </p:txBody>
        </p:sp>
      </p:grpSp>
      <p:grpSp>
        <p:nvGrpSpPr>
          <p:cNvPr id="8202" name="Group 10"/>
          <p:cNvGrpSpPr/>
          <p:nvPr/>
        </p:nvGrpSpPr>
        <p:grpSpPr bwMode="auto">
          <a:xfrm>
            <a:off x="2725738" y="1257300"/>
            <a:ext cx="1584325" cy="1584325"/>
            <a:chOff x="0" y="0"/>
            <a:chExt cx="1584000" cy="1584000"/>
          </a:xfrm>
        </p:grpSpPr>
        <p:sp>
          <p:nvSpPr>
            <p:cNvPr id="8203" name="椭圆 24"/>
            <p:cNvSpPr>
              <a:spLocks noChangeArrowheads="1"/>
            </p:cNvSpPr>
            <p:nvPr/>
          </p:nvSpPr>
          <p:spPr bwMode="auto">
            <a:xfrm>
              <a:off x="0" y="0"/>
              <a:ext cx="1584000" cy="1584000"/>
            </a:xfrm>
            <a:prstGeom prst="ellipse">
              <a:avLst/>
            </a:prstGeom>
            <a:solidFill>
              <a:srgbClr val="282828"/>
            </a:solidFill>
            <a:ln w="57150" cap="flat" cmpd="sng">
              <a:solidFill>
                <a:srgbClr val="FFFFFF"/>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8204" name="椭圆 25"/>
            <p:cNvSpPr>
              <a:spLocks noChangeArrowheads="1"/>
            </p:cNvSpPr>
            <p:nvPr/>
          </p:nvSpPr>
          <p:spPr bwMode="auto">
            <a:xfrm>
              <a:off x="108000" y="108000"/>
              <a:ext cx="1368000" cy="136800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sp>
        <p:nvSpPr>
          <p:cNvPr id="8205" name="等腰三角形 26"/>
          <p:cNvSpPr>
            <a:spLocks noChangeArrowheads="1"/>
          </p:cNvSpPr>
          <p:nvPr/>
        </p:nvSpPr>
        <p:spPr bwMode="auto">
          <a:xfrm flipV="1">
            <a:off x="3429000"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8206" name="Group 14"/>
          <p:cNvGrpSpPr/>
          <p:nvPr/>
        </p:nvGrpSpPr>
        <p:grpSpPr bwMode="auto">
          <a:xfrm>
            <a:off x="2690813" y="3173413"/>
            <a:ext cx="1690687" cy="1050766"/>
            <a:chOff x="0" y="0"/>
            <a:chExt cx="1690933" cy="1050549"/>
          </a:xfrm>
        </p:grpSpPr>
        <p:sp>
          <p:nvSpPr>
            <p:cNvPr id="8207" name="矩形 27"/>
            <p:cNvSpPr>
              <a:spLocks noChangeArrowheads="1"/>
            </p:cNvSpPr>
            <p:nvPr/>
          </p:nvSpPr>
          <p:spPr bwMode="auto">
            <a:xfrm>
              <a:off x="547906" y="0"/>
              <a:ext cx="595122"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rgbClr val="FFFFFF"/>
                  </a:solidFill>
                  <a:ea typeface="微软雅黑" panose="020B0503020204020204" pitchFamily="34" charset="-122"/>
                  <a:sym typeface="Arial" panose="020B0604020202020204" pitchFamily="34" charset="0"/>
                </a:rPr>
                <a:t>姓名</a:t>
              </a:r>
              <a:endParaRPr lang="zh-CN" altLang="en-US" sz="1600" dirty="0">
                <a:ea typeface="微软雅黑" panose="020B0503020204020204" pitchFamily="34" charset="-122"/>
                <a:sym typeface="Arial" panose="020B0604020202020204" pitchFamily="34" charset="0"/>
              </a:endParaRPr>
            </a:p>
          </p:txBody>
        </p:sp>
        <p:sp>
          <p:nvSpPr>
            <p:cNvPr id="8208" name="矩形 28"/>
            <p:cNvSpPr>
              <a:spLocks noChangeArrowheads="1"/>
            </p:cNvSpPr>
            <p:nvPr/>
          </p:nvSpPr>
          <p:spPr bwMode="auto">
            <a:xfrm>
              <a:off x="0" y="281267"/>
              <a:ext cx="1690933" cy="7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00" dirty="0" smtClean="0">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rgbClr val="282828"/>
                </a:solidFill>
                <a:ea typeface="微软雅黑" panose="020B0503020204020204" pitchFamily="34" charset="-122"/>
                <a:sym typeface="Arial" panose="020B0604020202020204" pitchFamily="34" charset="0"/>
              </a:endParaRPr>
            </a:p>
          </p:txBody>
        </p:sp>
      </p:grpSp>
      <p:grpSp>
        <p:nvGrpSpPr>
          <p:cNvPr id="8209" name="Group 17"/>
          <p:cNvGrpSpPr/>
          <p:nvPr/>
        </p:nvGrpSpPr>
        <p:grpSpPr bwMode="auto">
          <a:xfrm>
            <a:off x="4805363" y="1257300"/>
            <a:ext cx="1582737" cy="1584325"/>
            <a:chOff x="0" y="0"/>
            <a:chExt cx="1584000" cy="1584000"/>
          </a:xfrm>
        </p:grpSpPr>
        <p:sp>
          <p:nvSpPr>
            <p:cNvPr id="8210" name="椭圆 30"/>
            <p:cNvSpPr>
              <a:spLocks noChangeArrowheads="1"/>
            </p:cNvSpPr>
            <p:nvPr/>
          </p:nvSpPr>
          <p:spPr bwMode="auto">
            <a:xfrm>
              <a:off x="0" y="0"/>
              <a:ext cx="1584000" cy="1584000"/>
            </a:xfrm>
            <a:prstGeom prst="ellipse">
              <a:avLst/>
            </a:prstGeom>
            <a:solidFill>
              <a:srgbClr val="282828"/>
            </a:solidFill>
            <a:ln w="57150" cap="flat" cmpd="sng">
              <a:solidFill>
                <a:srgbClr val="FFFFFF"/>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8211" name="椭圆 31"/>
            <p:cNvSpPr>
              <a:spLocks noChangeArrowheads="1"/>
            </p:cNvSpPr>
            <p:nvPr/>
          </p:nvSpPr>
          <p:spPr bwMode="auto">
            <a:xfrm>
              <a:off x="108000" y="108000"/>
              <a:ext cx="1368000" cy="1368000"/>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sp>
        <p:nvSpPr>
          <p:cNvPr id="8212" name="等腰三角形 32"/>
          <p:cNvSpPr>
            <a:spLocks noChangeArrowheads="1"/>
          </p:cNvSpPr>
          <p:nvPr/>
        </p:nvSpPr>
        <p:spPr bwMode="auto">
          <a:xfrm flipV="1">
            <a:off x="5507038"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8213" name="Group 21"/>
          <p:cNvGrpSpPr/>
          <p:nvPr/>
        </p:nvGrpSpPr>
        <p:grpSpPr bwMode="auto">
          <a:xfrm>
            <a:off x="4768850" y="3173413"/>
            <a:ext cx="1692275" cy="1050925"/>
            <a:chOff x="0" y="0"/>
            <a:chExt cx="1690933" cy="1050708"/>
          </a:xfrm>
        </p:grpSpPr>
        <p:sp>
          <p:nvSpPr>
            <p:cNvPr id="8214" name="矩形 33"/>
            <p:cNvSpPr>
              <a:spLocks noChangeArrowheads="1"/>
            </p:cNvSpPr>
            <p:nvPr/>
          </p:nvSpPr>
          <p:spPr bwMode="auto">
            <a:xfrm>
              <a:off x="548185" y="0"/>
              <a:ext cx="594563"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rgbClr val="FFFFFF"/>
                  </a:solidFill>
                  <a:ea typeface="微软雅黑" panose="020B0503020204020204" pitchFamily="34" charset="-122"/>
                  <a:sym typeface="Arial" panose="020B0604020202020204" pitchFamily="34" charset="0"/>
                </a:rPr>
                <a:t>姓名</a:t>
              </a:r>
              <a:endParaRPr lang="zh-CN" altLang="en-US" sz="1600" dirty="0">
                <a:ea typeface="微软雅黑" panose="020B0503020204020204" pitchFamily="34" charset="-122"/>
                <a:sym typeface="Arial" panose="020B0604020202020204" pitchFamily="34" charset="0"/>
              </a:endParaRPr>
            </a:p>
          </p:txBody>
        </p:sp>
        <p:sp>
          <p:nvSpPr>
            <p:cNvPr id="8215" name="矩形 34"/>
            <p:cNvSpPr>
              <a:spLocks noChangeArrowheads="1"/>
            </p:cNvSpPr>
            <p:nvPr/>
          </p:nvSpPr>
          <p:spPr bwMode="auto">
            <a:xfrm>
              <a:off x="0" y="281267"/>
              <a:ext cx="16909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00" dirty="0" smtClean="0">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rgbClr val="282828"/>
                </a:solidFill>
                <a:ea typeface="微软雅黑" panose="020B0503020204020204" pitchFamily="34" charset="-122"/>
                <a:sym typeface="Arial" panose="020B0604020202020204" pitchFamily="34" charset="0"/>
              </a:endParaRPr>
            </a:p>
          </p:txBody>
        </p:sp>
      </p:grpSp>
      <p:grpSp>
        <p:nvGrpSpPr>
          <p:cNvPr id="8216" name="Group 24"/>
          <p:cNvGrpSpPr/>
          <p:nvPr/>
        </p:nvGrpSpPr>
        <p:grpSpPr bwMode="auto">
          <a:xfrm>
            <a:off x="6883400" y="1257300"/>
            <a:ext cx="1584325" cy="1584325"/>
            <a:chOff x="0" y="0"/>
            <a:chExt cx="1584000" cy="1584000"/>
          </a:xfrm>
        </p:grpSpPr>
        <p:sp>
          <p:nvSpPr>
            <p:cNvPr id="8217" name="椭圆 36"/>
            <p:cNvSpPr>
              <a:spLocks noChangeArrowheads="1"/>
            </p:cNvSpPr>
            <p:nvPr/>
          </p:nvSpPr>
          <p:spPr bwMode="auto">
            <a:xfrm>
              <a:off x="0" y="0"/>
              <a:ext cx="1584000" cy="1584000"/>
            </a:xfrm>
            <a:prstGeom prst="ellipse">
              <a:avLst/>
            </a:prstGeom>
            <a:solidFill>
              <a:srgbClr val="282828"/>
            </a:solidFill>
            <a:ln w="57150" cap="flat" cmpd="sng">
              <a:solidFill>
                <a:srgbClr val="FFFFFF"/>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8218" name="椭圆 37"/>
            <p:cNvSpPr>
              <a:spLocks noChangeArrowheads="1"/>
            </p:cNvSpPr>
            <p:nvPr/>
          </p:nvSpPr>
          <p:spPr bwMode="auto">
            <a:xfrm>
              <a:off x="108000" y="108000"/>
              <a:ext cx="1368000" cy="1368000"/>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sp>
        <p:nvSpPr>
          <p:cNvPr id="8219" name="等腰三角形 38"/>
          <p:cNvSpPr>
            <a:spLocks noChangeArrowheads="1"/>
          </p:cNvSpPr>
          <p:nvPr/>
        </p:nvSpPr>
        <p:spPr bwMode="auto">
          <a:xfrm flipV="1">
            <a:off x="7586663" y="3003550"/>
            <a:ext cx="215900" cy="14446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nvGrpSpPr>
          <p:cNvPr id="8220" name="Group 28"/>
          <p:cNvGrpSpPr/>
          <p:nvPr/>
        </p:nvGrpSpPr>
        <p:grpSpPr bwMode="auto">
          <a:xfrm>
            <a:off x="6848475" y="3173413"/>
            <a:ext cx="1692275" cy="1050925"/>
            <a:chOff x="0" y="0"/>
            <a:chExt cx="1690933" cy="1050708"/>
          </a:xfrm>
        </p:grpSpPr>
        <p:sp>
          <p:nvSpPr>
            <p:cNvPr id="8221" name="矩形 39"/>
            <p:cNvSpPr>
              <a:spLocks noChangeArrowheads="1"/>
            </p:cNvSpPr>
            <p:nvPr/>
          </p:nvSpPr>
          <p:spPr bwMode="auto">
            <a:xfrm>
              <a:off x="548185" y="0"/>
              <a:ext cx="594563"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smtClean="0">
                  <a:solidFill>
                    <a:srgbClr val="FFFFFF"/>
                  </a:solidFill>
                  <a:ea typeface="微软雅黑" panose="020B0503020204020204" pitchFamily="34" charset="-122"/>
                  <a:sym typeface="Arial" panose="020B0604020202020204" pitchFamily="34" charset="0"/>
                </a:rPr>
                <a:t>姓名</a:t>
              </a:r>
              <a:endParaRPr lang="zh-CN" altLang="en-US" sz="1600" dirty="0">
                <a:ea typeface="微软雅黑" panose="020B0503020204020204" pitchFamily="34" charset="-122"/>
                <a:sym typeface="Arial" panose="020B0604020202020204" pitchFamily="34" charset="0"/>
              </a:endParaRPr>
            </a:p>
          </p:txBody>
        </p:sp>
        <p:sp>
          <p:nvSpPr>
            <p:cNvPr id="8222" name="矩形 40"/>
            <p:cNvSpPr>
              <a:spLocks noChangeArrowheads="1"/>
            </p:cNvSpPr>
            <p:nvPr/>
          </p:nvSpPr>
          <p:spPr bwMode="auto">
            <a:xfrm>
              <a:off x="0" y="281267"/>
              <a:ext cx="16909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100" dirty="0" smtClean="0">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a:solidFill>
                  <a:srgbClr val="282828"/>
                </a:solidFill>
                <a:ea typeface="微软雅黑" panose="020B0503020204020204" pitchFamily="34" charset="-122"/>
                <a:sym typeface="Arial" panose="020B0604020202020204" pitchFamily="34" charset="0"/>
              </a:endParaRPr>
            </a:p>
          </p:txBody>
        </p:sp>
      </p:grpSp>
      <p:grpSp>
        <p:nvGrpSpPr>
          <p:cNvPr id="33" name="组合 32"/>
          <p:cNvGrpSpPr/>
          <p:nvPr/>
        </p:nvGrpSpPr>
        <p:grpSpPr>
          <a:xfrm>
            <a:off x="-19488" y="145902"/>
            <a:ext cx="2304256" cy="609133"/>
            <a:chOff x="-19488" y="145902"/>
            <a:chExt cx="2304256" cy="609133"/>
          </a:xfrm>
        </p:grpSpPr>
        <p:sp>
          <p:nvSpPr>
            <p:cNvPr id="34" name="矩形 33"/>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5" name="Rectangle 2"/>
            <p:cNvSpPr txBox="1"/>
            <p:nvPr/>
          </p:nvSpPr>
          <p:spPr bwMode="auto">
            <a:xfrm>
              <a:off x="628394" y="163265"/>
              <a:ext cx="151216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核心人员</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7" name="文本框 36"/>
            <p:cNvSpPr txBox="1"/>
            <p:nvPr/>
          </p:nvSpPr>
          <p:spPr>
            <a:xfrm>
              <a:off x="52235" y="170260"/>
              <a:ext cx="504056"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3</a:t>
              </a:r>
              <a:endParaRPr lang="zh-CN" altLang="en-US" sz="3200" dirty="0">
                <a:solidFill>
                  <a:schemeClr val="bg1"/>
                </a:solidFill>
                <a:ea typeface="微软雅黑" panose="020B0503020204020204" pitchFamily="34" charset="-122"/>
                <a:sym typeface="Arial" panose="020B0604020202020204" pitchFamily="34" charset="0"/>
              </a:endParaRPr>
            </a:p>
          </p:txBody>
        </p:sp>
      </p:grpSp>
    </p:spTree>
  </p:cSld>
  <p:clrMapOvr>
    <a:masterClrMapping/>
  </p:clrMapOvr>
  <p:transition spd="slow" advClick="0" advTm="1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Group 4"/>
          <p:cNvGrpSpPr/>
          <p:nvPr/>
        </p:nvGrpSpPr>
        <p:grpSpPr bwMode="auto">
          <a:xfrm>
            <a:off x="4211638" y="573088"/>
            <a:ext cx="1317644" cy="774700"/>
            <a:chOff x="0" y="0"/>
            <a:chExt cx="1317820" cy="774008"/>
          </a:xfrm>
        </p:grpSpPr>
        <p:sp>
          <p:nvSpPr>
            <p:cNvPr id="25605" name="椭圆 10"/>
            <p:cNvSpPr>
              <a:spLocks noChangeArrowheads="1"/>
            </p:cNvSpPr>
            <p:nvPr/>
          </p:nvSpPr>
          <p:spPr bwMode="auto">
            <a:xfrm>
              <a:off x="0" y="0"/>
              <a:ext cx="774008" cy="774008"/>
            </a:xfrm>
            <a:prstGeom prst="ellipse">
              <a:avLst/>
            </a:prstGeom>
            <a:blipFill dpi="0" rotWithShape="1">
              <a:blip r:embed="rId1"/>
              <a:srcRect/>
              <a:stretch>
                <a:fillRect/>
              </a:stretch>
            </a:blipFill>
            <a:ln w="38100" cap="flat" cmpd="sng">
              <a:solidFill>
                <a:srgbClr val="BE3144"/>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06" name="矩形 21"/>
            <p:cNvSpPr>
              <a:spLocks noChangeArrowheads="1"/>
            </p:cNvSpPr>
            <p:nvPr/>
          </p:nvSpPr>
          <p:spPr bwMode="auto">
            <a:xfrm>
              <a:off x="774008" y="217726"/>
              <a:ext cx="543812" cy="30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07" name="Group 7"/>
          <p:cNvGrpSpPr/>
          <p:nvPr/>
        </p:nvGrpSpPr>
        <p:grpSpPr bwMode="auto">
          <a:xfrm>
            <a:off x="2133600" y="1838325"/>
            <a:ext cx="1317644" cy="773113"/>
            <a:chOff x="0" y="0"/>
            <a:chExt cx="1317820" cy="774008"/>
          </a:xfrm>
        </p:grpSpPr>
        <p:sp>
          <p:nvSpPr>
            <p:cNvPr id="25608" name="椭圆 19"/>
            <p:cNvSpPr>
              <a:spLocks noChangeArrowheads="1"/>
            </p:cNvSpPr>
            <p:nvPr/>
          </p:nvSpPr>
          <p:spPr bwMode="auto">
            <a:xfrm>
              <a:off x="0" y="0"/>
              <a:ext cx="774008" cy="774008"/>
            </a:xfrm>
            <a:prstGeom prst="ellipse">
              <a:avLst/>
            </a:prstGeom>
            <a:blipFill dpi="0" rotWithShape="1">
              <a:blip r:embed="rId2"/>
              <a:srcRect/>
              <a:stretch>
                <a:fillRect/>
              </a:stretch>
            </a:blipFill>
            <a:ln w="38100" cap="flat" cmpd="sng">
              <a:solidFill>
                <a:srgbClr val="BE3144"/>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09" name="矩形 22"/>
            <p:cNvSpPr>
              <a:spLocks noChangeArrowheads="1"/>
            </p:cNvSpPr>
            <p:nvPr/>
          </p:nvSpPr>
          <p:spPr bwMode="auto">
            <a:xfrm>
              <a:off x="774008" y="233115"/>
              <a:ext cx="543812" cy="3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4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10" name="Group 10"/>
          <p:cNvGrpSpPr/>
          <p:nvPr/>
        </p:nvGrpSpPr>
        <p:grpSpPr bwMode="auto">
          <a:xfrm>
            <a:off x="4211638" y="1838325"/>
            <a:ext cx="1317644" cy="773113"/>
            <a:chOff x="0" y="0"/>
            <a:chExt cx="1317820" cy="774008"/>
          </a:xfrm>
        </p:grpSpPr>
        <p:sp>
          <p:nvSpPr>
            <p:cNvPr id="25611" name="椭圆 13"/>
            <p:cNvSpPr>
              <a:spLocks noChangeArrowheads="1"/>
            </p:cNvSpPr>
            <p:nvPr/>
          </p:nvSpPr>
          <p:spPr bwMode="auto">
            <a:xfrm>
              <a:off x="0" y="0"/>
              <a:ext cx="774008" cy="774008"/>
            </a:xfrm>
            <a:prstGeom prst="ellipse">
              <a:avLst/>
            </a:prstGeom>
            <a:blipFill dpi="0" rotWithShape="1">
              <a:blip r:embed="rId3"/>
              <a:srcRect/>
              <a:stretch>
                <a:fillRect/>
              </a:stretch>
            </a:blipFill>
            <a:ln w="38100" cap="flat" cmpd="sng">
              <a:solidFill>
                <a:srgbClr val="BE3144"/>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12" name="矩形 23"/>
            <p:cNvSpPr>
              <a:spLocks noChangeArrowheads="1"/>
            </p:cNvSpPr>
            <p:nvPr/>
          </p:nvSpPr>
          <p:spPr bwMode="auto">
            <a:xfrm>
              <a:off x="774008" y="233114"/>
              <a:ext cx="543812" cy="3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4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13" name="Group 13"/>
          <p:cNvGrpSpPr/>
          <p:nvPr/>
        </p:nvGrpSpPr>
        <p:grpSpPr bwMode="auto">
          <a:xfrm>
            <a:off x="6291263" y="1838325"/>
            <a:ext cx="1317644" cy="773113"/>
            <a:chOff x="0" y="0"/>
            <a:chExt cx="1317820" cy="774008"/>
          </a:xfrm>
        </p:grpSpPr>
        <p:sp>
          <p:nvSpPr>
            <p:cNvPr id="25614" name="椭圆 16"/>
            <p:cNvSpPr>
              <a:spLocks noChangeArrowheads="1"/>
            </p:cNvSpPr>
            <p:nvPr/>
          </p:nvSpPr>
          <p:spPr bwMode="auto">
            <a:xfrm>
              <a:off x="0" y="0"/>
              <a:ext cx="774008" cy="774008"/>
            </a:xfrm>
            <a:prstGeom prst="ellipse">
              <a:avLst/>
            </a:prstGeom>
            <a:blipFill dpi="0" rotWithShape="1">
              <a:blip r:embed="rId4"/>
              <a:srcRect/>
              <a:stretch>
                <a:fillRect/>
              </a:stretch>
            </a:blipFill>
            <a:ln w="38100" cap="flat" cmpd="sng">
              <a:solidFill>
                <a:srgbClr val="BE3144"/>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15" name="矩形 24"/>
            <p:cNvSpPr>
              <a:spLocks noChangeArrowheads="1"/>
            </p:cNvSpPr>
            <p:nvPr/>
          </p:nvSpPr>
          <p:spPr bwMode="auto">
            <a:xfrm>
              <a:off x="774008" y="233112"/>
              <a:ext cx="543812" cy="3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400" dirty="0">
                <a:solidFill>
                  <a:schemeClr val="tx1">
                    <a:lumMod val="85000"/>
                    <a:lumOff val="15000"/>
                  </a:schemeClr>
                </a:solidFill>
                <a:ea typeface="微软雅黑" panose="020B0503020204020204" pitchFamily="34" charset="-122"/>
                <a:sym typeface="Arial" panose="020B0604020202020204" pitchFamily="34" charset="0"/>
              </a:endParaRPr>
            </a:p>
          </p:txBody>
        </p:sp>
      </p:grpSp>
      <p:cxnSp>
        <p:nvCxnSpPr>
          <p:cNvPr id="25616" name="肘形连接符 87"/>
          <p:cNvCxnSpPr>
            <a:cxnSpLocks noChangeShapeType="1"/>
            <a:stCxn id="25605" idx="4"/>
            <a:endCxn id="25611" idx="0"/>
          </p:cNvCxnSpPr>
          <p:nvPr/>
        </p:nvCxnSpPr>
        <p:spPr bwMode="auto">
          <a:xfrm rot="5400000">
            <a:off x="4353719" y="1593057"/>
            <a:ext cx="490537" cy="12700"/>
          </a:xfrm>
          <a:prstGeom prst="bentConnector3">
            <a:avLst>
              <a:gd name="adj1" fmla="val 50000"/>
            </a:avLst>
          </a:prstGeom>
          <a:noFill/>
          <a:ln w="9525" cap="flat" cmpd="sng">
            <a:solidFill>
              <a:srgbClr val="909090"/>
            </a:solidFill>
            <a:miter lim="800000"/>
          </a:ln>
          <a:extLst>
            <a:ext uri="{909E8E84-426E-40DD-AFC4-6F175D3DCCD1}">
              <a14:hiddenFill xmlns:a14="http://schemas.microsoft.com/office/drawing/2010/main">
                <a:noFill/>
              </a14:hiddenFill>
            </a:ext>
          </a:extLst>
        </p:spPr>
      </p:cxnSp>
      <p:cxnSp>
        <p:nvCxnSpPr>
          <p:cNvPr id="25617" name="肘形连接符 89"/>
          <p:cNvCxnSpPr>
            <a:cxnSpLocks noChangeShapeType="1"/>
            <a:stCxn id="25605" idx="4"/>
            <a:endCxn id="25608" idx="0"/>
          </p:cNvCxnSpPr>
          <p:nvPr/>
        </p:nvCxnSpPr>
        <p:spPr bwMode="auto">
          <a:xfrm rot="5400000">
            <a:off x="3313907" y="553244"/>
            <a:ext cx="490537" cy="2079625"/>
          </a:xfrm>
          <a:prstGeom prst="bentConnector3">
            <a:avLst>
              <a:gd name="adj1" fmla="val 50000"/>
            </a:avLst>
          </a:prstGeom>
          <a:noFill/>
          <a:ln w="9525" cap="flat" cmpd="sng">
            <a:solidFill>
              <a:srgbClr val="909090"/>
            </a:solidFill>
            <a:miter lim="800000"/>
          </a:ln>
          <a:extLst>
            <a:ext uri="{909E8E84-426E-40DD-AFC4-6F175D3DCCD1}">
              <a14:hiddenFill xmlns:a14="http://schemas.microsoft.com/office/drawing/2010/main">
                <a:noFill/>
              </a14:hiddenFill>
            </a:ext>
          </a:extLst>
        </p:spPr>
      </p:cxnSp>
      <p:cxnSp>
        <p:nvCxnSpPr>
          <p:cNvPr id="25618" name="肘形连接符 91"/>
          <p:cNvCxnSpPr>
            <a:cxnSpLocks noChangeShapeType="1"/>
            <a:stCxn id="25605" idx="4"/>
            <a:endCxn id="25614" idx="0"/>
          </p:cNvCxnSpPr>
          <p:nvPr/>
        </p:nvCxnSpPr>
        <p:spPr bwMode="auto">
          <a:xfrm rot="16200000" flipH="1">
            <a:off x="5392738" y="554038"/>
            <a:ext cx="490537" cy="2078037"/>
          </a:xfrm>
          <a:prstGeom prst="bentConnector3">
            <a:avLst>
              <a:gd name="adj1" fmla="val 50000"/>
            </a:avLst>
          </a:prstGeom>
          <a:noFill/>
          <a:ln w="9525" cap="flat" cmpd="sng">
            <a:solidFill>
              <a:srgbClr val="909090"/>
            </a:solidFill>
            <a:miter lim="800000"/>
          </a:ln>
          <a:extLst>
            <a:ext uri="{909E8E84-426E-40DD-AFC4-6F175D3DCCD1}">
              <a14:hiddenFill xmlns:a14="http://schemas.microsoft.com/office/drawing/2010/main">
                <a:noFill/>
              </a14:hiddenFill>
            </a:ext>
          </a:extLst>
        </p:spPr>
      </p:cxnSp>
      <p:grpSp>
        <p:nvGrpSpPr>
          <p:cNvPr id="25619" name="Group 19"/>
          <p:cNvGrpSpPr/>
          <p:nvPr/>
        </p:nvGrpSpPr>
        <p:grpSpPr bwMode="auto">
          <a:xfrm>
            <a:off x="1119188" y="2611436"/>
            <a:ext cx="2259701" cy="1573214"/>
            <a:chOff x="0" y="-2"/>
            <a:chExt cx="2259861" cy="1572384"/>
          </a:xfrm>
        </p:grpSpPr>
        <p:grpSp>
          <p:nvGrpSpPr>
            <p:cNvPr id="25620" name="Group 20"/>
            <p:cNvGrpSpPr/>
            <p:nvPr/>
          </p:nvGrpSpPr>
          <p:grpSpPr bwMode="auto">
            <a:xfrm>
              <a:off x="0" y="477124"/>
              <a:ext cx="780478" cy="288000"/>
              <a:chOff x="0" y="0"/>
              <a:chExt cx="780478" cy="288000"/>
            </a:xfrm>
          </p:grpSpPr>
          <p:sp>
            <p:nvSpPr>
              <p:cNvPr id="25621" name="椭圆 20"/>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22" name="矩形 25"/>
              <p:cNvSpPr>
                <a:spLocks noChangeArrowheads="1"/>
              </p:cNvSpPr>
              <p:nvPr/>
            </p:nvSpPr>
            <p:spPr bwMode="auto">
              <a:xfrm>
                <a:off x="288000" y="5500"/>
                <a:ext cx="492478"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23" name="Group 23"/>
            <p:cNvGrpSpPr/>
            <p:nvPr/>
          </p:nvGrpSpPr>
          <p:grpSpPr bwMode="auto">
            <a:xfrm>
              <a:off x="1479383" y="477124"/>
              <a:ext cx="780478" cy="288000"/>
              <a:chOff x="0" y="0"/>
              <a:chExt cx="780478" cy="288000"/>
            </a:xfrm>
          </p:grpSpPr>
          <p:sp>
            <p:nvSpPr>
              <p:cNvPr id="25624" name="椭圆 28"/>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25" name="矩形 29"/>
              <p:cNvSpPr>
                <a:spLocks noChangeArrowheads="1"/>
              </p:cNvSpPr>
              <p:nvPr/>
            </p:nvSpPr>
            <p:spPr bwMode="auto">
              <a:xfrm>
                <a:off x="288000" y="5500"/>
                <a:ext cx="492478"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26" name="Group 26"/>
            <p:cNvGrpSpPr/>
            <p:nvPr/>
          </p:nvGrpSpPr>
          <p:grpSpPr bwMode="auto">
            <a:xfrm>
              <a:off x="0" y="880753"/>
              <a:ext cx="780478" cy="288000"/>
              <a:chOff x="0" y="0"/>
              <a:chExt cx="780478" cy="288000"/>
            </a:xfrm>
          </p:grpSpPr>
          <p:sp>
            <p:nvSpPr>
              <p:cNvPr id="25627" name="椭圆 40"/>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28" name="矩形 41"/>
              <p:cNvSpPr>
                <a:spLocks noChangeArrowheads="1"/>
              </p:cNvSpPr>
              <p:nvPr/>
            </p:nvSpPr>
            <p:spPr bwMode="auto">
              <a:xfrm>
                <a:off x="288000" y="5500"/>
                <a:ext cx="492478"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29" name="Group 29"/>
            <p:cNvGrpSpPr/>
            <p:nvPr/>
          </p:nvGrpSpPr>
          <p:grpSpPr bwMode="auto">
            <a:xfrm>
              <a:off x="1479383" y="880753"/>
              <a:ext cx="780478" cy="288000"/>
              <a:chOff x="0" y="0"/>
              <a:chExt cx="780478" cy="288000"/>
            </a:xfrm>
          </p:grpSpPr>
          <p:sp>
            <p:nvSpPr>
              <p:cNvPr id="25630" name="椭圆 43"/>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31" name="矩形 44"/>
              <p:cNvSpPr>
                <a:spLocks noChangeArrowheads="1"/>
              </p:cNvSpPr>
              <p:nvPr/>
            </p:nvSpPr>
            <p:spPr bwMode="auto">
              <a:xfrm>
                <a:off x="288000" y="5500"/>
                <a:ext cx="492478"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32" name="Group 32"/>
            <p:cNvGrpSpPr/>
            <p:nvPr/>
          </p:nvGrpSpPr>
          <p:grpSpPr bwMode="auto">
            <a:xfrm>
              <a:off x="1479383" y="1284382"/>
              <a:ext cx="780478" cy="288000"/>
              <a:chOff x="0" y="0"/>
              <a:chExt cx="780478" cy="288000"/>
            </a:xfrm>
          </p:grpSpPr>
          <p:sp>
            <p:nvSpPr>
              <p:cNvPr id="25633" name="椭圆 58"/>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34" name="矩形 59"/>
              <p:cNvSpPr>
                <a:spLocks noChangeArrowheads="1"/>
              </p:cNvSpPr>
              <p:nvPr/>
            </p:nvSpPr>
            <p:spPr bwMode="auto">
              <a:xfrm>
                <a:off x="288000" y="5500"/>
                <a:ext cx="492478"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cxnSp>
          <p:nvCxnSpPr>
            <p:cNvPr id="25635" name="肘形连接符 93"/>
            <p:cNvCxnSpPr>
              <a:cxnSpLocks noChangeShapeType="1"/>
              <a:stCxn id="25608" idx="4"/>
              <a:endCxn id="25621" idx="0"/>
            </p:cNvCxnSpPr>
            <p:nvPr/>
          </p:nvCxnSpPr>
          <p:spPr bwMode="auto">
            <a:xfrm rot="5400000">
              <a:off x="533608" y="-389608"/>
              <a:ext cx="477124" cy="1256340"/>
            </a:xfrm>
            <a:prstGeom prst="bentConnector3">
              <a:avLst>
                <a:gd name="adj1" fmla="val 50000"/>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36" name="肘形连接符 95"/>
            <p:cNvCxnSpPr>
              <a:cxnSpLocks noChangeShapeType="1"/>
              <a:stCxn id="25608" idx="4"/>
              <a:endCxn id="25624" idx="0"/>
            </p:cNvCxnSpPr>
            <p:nvPr/>
          </p:nvCxnSpPr>
          <p:spPr bwMode="auto">
            <a:xfrm rot="16200000" flipH="1">
              <a:off x="1273298" y="127038"/>
              <a:ext cx="477124" cy="223043"/>
            </a:xfrm>
            <a:prstGeom prst="bentConnector3">
              <a:avLst>
                <a:gd name="adj1" fmla="val 50000"/>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37" name="直接连接符 97"/>
            <p:cNvCxnSpPr>
              <a:cxnSpLocks noChangeShapeType="1"/>
              <a:stCxn id="25621" idx="4"/>
              <a:endCxn id="25627" idx="0"/>
            </p:cNvCxnSpPr>
            <p:nvPr/>
          </p:nvCxnSpPr>
          <p:spPr bwMode="auto">
            <a:xfrm>
              <a:off x="144000" y="765124"/>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38" name="直接连接符 99"/>
            <p:cNvCxnSpPr>
              <a:cxnSpLocks noChangeShapeType="1"/>
              <a:stCxn id="25624" idx="4"/>
              <a:endCxn id="25630" idx="0"/>
            </p:cNvCxnSpPr>
            <p:nvPr/>
          </p:nvCxnSpPr>
          <p:spPr bwMode="auto">
            <a:xfrm>
              <a:off x="1623383" y="765124"/>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39" name="直接连接符 101"/>
            <p:cNvCxnSpPr>
              <a:cxnSpLocks noChangeShapeType="1"/>
              <a:stCxn id="25630" idx="4"/>
              <a:endCxn id="25633" idx="0"/>
            </p:cNvCxnSpPr>
            <p:nvPr/>
          </p:nvCxnSpPr>
          <p:spPr bwMode="auto">
            <a:xfrm>
              <a:off x="1623383" y="1168753"/>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grpSp>
      <p:grpSp>
        <p:nvGrpSpPr>
          <p:cNvPr id="25640" name="Group 40"/>
          <p:cNvGrpSpPr/>
          <p:nvPr/>
        </p:nvGrpSpPr>
        <p:grpSpPr bwMode="auto">
          <a:xfrm>
            <a:off x="4078288" y="2611437"/>
            <a:ext cx="2259701" cy="1976438"/>
            <a:chOff x="0" y="-1"/>
            <a:chExt cx="2259861" cy="1976012"/>
          </a:xfrm>
        </p:grpSpPr>
        <p:grpSp>
          <p:nvGrpSpPr>
            <p:cNvPr id="25641" name="Group 41"/>
            <p:cNvGrpSpPr/>
            <p:nvPr/>
          </p:nvGrpSpPr>
          <p:grpSpPr bwMode="auto">
            <a:xfrm>
              <a:off x="0" y="477124"/>
              <a:ext cx="780478" cy="288000"/>
              <a:chOff x="0" y="0"/>
              <a:chExt cx="780478" cy="288000"/>
            </a:xfrm>
          </p:grpSpPr>
          <p:sp>
            <p:nvSpPr>
              <p:cNvPr id="25642" name="椭圆 31"/>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43" name="矩形 32"/>
              <p:cNvSpPr>
                <a:spLocks noChangeArrowheads="1"/>
              </p:cNvSpPr>
              <p:nvPr/>
            </p:nvSpPr>
            <p:spPr bwMode="auto">
              <a:xfrm>
                <a:off x="288000" y="5500"/>
                <a:ext cx="492478" cy="27693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44" name="Group 44"/>
            <p:cNvGrpSpPr/>
            <p:nvPr/>
          </p:nvGrpSpPr>
          <p:grpSpPr bwMode="auto">
            <a:xfrm>
              <a:off x="1479383" y="477124"/>
              <a:ext cx="780478" cy="288000"/>
              <a:chOff x="0" y="0"/>
              <a:chExt cx="780478" cy="288000"/>
            </a:xfrm>
          </p:grpSpPr>
          <p:sp>
            <p:nvSpPr>
              <p:cNvPr id="25645" name="椭圆 34"/>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46" name="矩形 35"/>
              <p:cNvSpPr>
                <a:spLocks noChangeArrowheads="1"/>
              </p:cNvSpPr>
              <p:nvPr/>
            </p:nvSpPr>
            <p:spPr bwMode="auto">
              <a:xfrm>
                <a:off x="288000" y="5500"/>
                <a:ext cx="492478" cy="27693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47" name="Group 47"/>
            <p:cNvGrpSpPr/>
            <p:nvPr/>
          </p:nvGrpSpPr>
          <p:grpSpPr bwMode="auto">
            <a:xfrm>
              <a:off x="0" y="880753"/>
              <a:ext cx="780478" cy="288000"/>
              <a:chOff x="0" y="0"/>
              <a:chExt cx="780478" cy="288000"/>
            </a:xfrm>
          </p:grpSpPr>
          <p:sp>
            <p:nvSpPr>
              <p:cNvPr id="25648" name="椭圆 46"/>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49" name="矩形 47"/>
              <p:cNvSpPr>
                <a:spLocks noChangeArrowheads="1"/>
              </p:cNvSpPr>
              <p:nvPr/>
            </p:nvSpPr>
            <p:spPr bwMode="auto">
              <a:xfrm>
                <a:off x="288000" y="5500"/>
                <a:ext cx="492478" cy="27693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50" name="Group 50"/>
            <p:cNvGrpSpPr/>
            <p:nvPr/>
          </p:nvGrpSpPr>
          <p:grpSpPr bwMode="auto">
            <a:xfrm>
              <a:off x="1479383" y="880753"/>
              <a:ext cx="780478" cy="288000"/>
              <a:chOff x="0" y="0"/>
              <a:chExt cx="780478" cy="288000"/>
            </a:xfrm>
          </p:grpSpPr>
          <p:sp>
            <p:nvSpPr>
              <p:cNvPr id="25651" name="椭圆 49"/>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52" name="矩形 50"/>
              <p:cNvSpPr>
                <a:spLocks noChangeArrowheads="1"/>
              </p:cNvSpPr>
              <p:nvPr/>
            </p:nvSpPr>
            <p:spPr bwMode="auto">
              <a:xfrm>
                <a:off x="288000" y="5500"/>
                <a:ext cx="492478" cy="27693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53" name="Group 53"/>
            <p:cNvGrpSpPr/>
            <p:nvPr/>
          </p:nvGrpSpPr>
          <p:grpSpPr bwMode="auto">
            <a:xfrm>
              <a:off x="0" y="1284382"/>
              <a:ext cx="780478" cy="288000"/>
              <a:chOff x="0" y="0"/>
              <a:chExt cx="780478" cy="288000"/>
            </a:xfrm>
          </p:grpSpPr>
          <p:sp>
            <p:nvSpPr>
              <p:cNvPr id="25654" name="椭圆 61"/>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55" name="矩形 62"/>
              <p:cNvSpPr>
                <a:spLocks noChangeArrowheads="1"/>
              </p:cNvSpPr>
              <p:nvPr/>
            </p:nvSpPr>
            <p:spPr bwMode="auto">
              <a:xfrm>
                <a:off x="288000" y="5500"/>
                <a:ext cx="492478" cy="27693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56" name="Group 56"/>
            <p:cNvGrpSpPr/>
            <p:nvPr/>
          </p:nvGrpSpPr>
          <p:grpSpPr bwMode="auto">
            <a:xfrm>
              <a:off x="0" y="1688011"/>
              <a:ext cx="780478" cy="288000"/>
              <a:chOff x="0" y="0"/>
              <a:chExt cx="780478" cy="288000"/>
            </a:xfrm>
          </p:grpSpPr>
          <p:sp>
            <p:nvSpPr>
              <p:cNvPr id="25657" name="椭圆 76"/>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58" name="矩形 77"/>
              <p:cNvSpPr>
                <a:spLocks noChangeArrowheads="1"/>
              </p:cNvSpPr>
              <p:nvPr/>
            </p:nvSpPr>
            <p:spPr bwMode="auto">
              <a:xfrm>
                <a:off x="288000" y="5500"/>
                <a:ext cx="492478" cy="27694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cxnSp>
          <p:nvCxnSpPr>
            <p:cNvPr id="25659" name="肘形连接符 103"/>
            <p:cNvCxnSpPr>
              <a:cxnSpLocks noChangeShapeType="1"/>
              <a:stCxn id="25611" idx="4"/>
              <a:endCxn id="25642" idx="0"/>
            </p:cNvCxnSpPr>
            <p:nvPr/>
          </p:nvCxnSpPr>
          <p:spPr bwMode="auto">
            <a:xfrm rot="5400000">
              <a:off x="93769" y="50229"/>
              <a:ext cx="477124" cy="376663"/>
            </a:xfrm>
            <a:prstGeom prst="bentConnector3">
              <a:avLst>
                <a:gd name="adj1" fmla="val 50000"/>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60" name="肘形连接符 105"/>
            <p:cNvCxnSpPr>
              <a:cxnSpLocks noChangeShapeType="1"/>
              <a:stCxn id="25611" idx="4"/>
              <a:endCxn id="25645" idx="0"/>
            </p:cNvCxnSpPr>
            <p:nvPr/>
          </p:nvCxnSpPr>
          <p:spPr bwMode="auto">
            <a:xfrm rot="16200000" flipH="1">
              <a:off x="833461" y="-312798"/>
              <a:ext cx="477124" cy="1102720"/>
            </a:xfrm>
            <a:prstGeom prst="bentConnector3">
              <a:avLst>
                <a:gd name="adj1" fmla="val 50000"/>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61" name="直接连接符 107"/>
            <p:cNvCxnSpPr>
              <a:cxnSpLocks noChangeShapeType="1"/>
              <a:stCxn id="25642" idx="4"/>
              <a:endCxn id="25648" idx="0"/>
            </p:cNvCxnSpPr>
            <p:nvPr/>
          </p:nvCxnSpPr>
          <p:spPr bwMode="auto">
            <a:xfrm>
              <a:off x="144000" y="765124"/>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62" name="直接连接符 109"/>
            <p:cNvCxnSpPr>
              <a:cxnSpLocks noChangeShapeType="1"/>
              <a:stCxn id="25648" idx="4"/>
              <a:endCxn id="25654" idx="0"/>
            </p:cNvCxnSpPr>
            <p:nvPr/>
          </p:nvCxnSpPr>
          <p:spPr bwMode="auto">
            <a:xfrm>
              <a:off x="144000" y="1168753"/>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63" name="直接连接符 111"/>
            <p:cNvCxnSpPr>
              <a:cxnSpLocks noChangeShapeType="1"/>
              <a:stCxn id="25654" idx="4"/>
              <a:endCxn id="25657" idx="0"/>
            </p:cNvCxnSpPr>
            <p:nvPr/>
          </p:nvCxnSpPr>
          <p:spPr bwMode="auto">
            <a:xfrm>
              <a:off x="144000" y="1572382"/>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64" name="直接连接符 113"/>
            <p:cNvCxnSpPr>
              <a:cxnSpLocks noChangeShapeType="1"/>
              <a:stCxn id="25645" idx="4"/>
              <a:endCxn id="25651" idx="0"/>
            </p:cNvCxnSpPr>
            <p:nvPr/>
          </p:nvCxnSpPr>
          <p:spPr bwMode="auto">
            <a:xfrm>
              <a:off x="1623383" y="765124"/>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grpSp>
      <p:grpSp>
        <p:nvGrpSpPr>
          <p:cNvPr id="25665" name="Group 65"/>
          <p:cNvGrpSpPr/>
          <p:nvPr/>
        </p:nvGrpSpPr>
        <p:grpSpPr bwMode="auto">
          <a:xfrm>
            <a:off x="6678613" y="2611438"/>
            <a:ext cx="1139211" cy="1573212"/>
            <a:chOff x="0" y="0"/>
            <a:chExt cx="1139645" cy="1572382"/>
          </a:xfrm>
        </p:grpSpPr>
        <p:grpSp>
          <p:nvGrpSpPr>
            <p:cNvPr id="25666" name="Group 66"/>
            <p:cNvGrpSpPr/>
            <p:nvPr/>
          </p:nvGrpSpPr>
          <p:grpSpPr bwMode="auto">
            <a:xfrm>
              <a:off x="359014" y="477124"/>
              <a:ext cx="780631" cy="288000"/>
              <a:chOff x="0" y="0"/>
              <a:chExt cx="780631" cy="288000"/>
            </a:xfrm>
          </p:grpSpPr>
          <p:sp>
            <p:nvSpPr>
              <p:cNvPr id="25667" name="椭圆 37"/>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68" name="矩形 38"/>
              <p:cNvSpPr>
                <a:spLocks noChangeArrowheads="1"/>
              </p:cNvSpPr>
              <p:nvPr/>
            </p:nvSpPr>
            <p:spPr bwMode="auto">
              <a:xfrm>
                <a:off x="288000" y="5500"/>
                <a:ext cx="492631"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69" name="Group 69"/>
            <p:cNvGrpSpPr/>
            <p:nvPr/>
          </p:nvGrpSpPr>
          <p:grpSpPr bwMode="auto">
            <a:xfrm>
              <a:off x="359014" y="880753"/>
              <a:ext cx="780631" cy="288000"/>
              <a:chOff x="0" y="0"/>
              <a:chExt cx="780631" cy="288000"/>
            </a:xfrm>
          </p:grpSpPr>
          <p:sp>
            <p:nvSpPr>
              <p:cNvPr id="25670" name="椭圆 52"/>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71" name="矩形 53"/>
              <p:cNvSpPr>
                <a:spLocks noChangeArrowheads="1"/>
              </p:cNvSpPr>
              <p:nvPr/>
            </p:nvSpPr>
            <p:spPr bwMode="auto">
              <a:xfrm>
                <a:off x="288000" y="5500"/>
                <a:ext cx="492631"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grpSp>
          <p:nvGrpSpPr>
            <p:cNvPr id="25672" name="Group 72"/>
            <p:cNvGrpSpPr/>
            <p:nvPr/>
          </p:nvGrpSpPr>
          <p:grpSpPr bwMode="auto">
            <a:xfrm>
              <a:off x="359014" y="1284382"/>
              <a:ext cx="780631" cy="288000"/>
              <a:chOff x="0" y="0"/>
              <a:chExt cx="780631" cy="288000"/>
            </a:xfrm>
          </p:grpSpPr>
          <p:sp>
            <p:nvSpPr>
              <p:cNvPr id="25673" name="椭圆 67"/>
              <p:cNvSpPr>
                <a:spLocks noChangeArrowheads="1"/>
              </p:cNvSpPr>
              <p:nvPr/>
            </p:nvSpPr>
            <p:spPr bwMode="auto">
              <a:xfrm>
                <a:off x="0" y="0"/>
                <a:ext cx="288000" cy="288000"/>
              </a:xfrm>
              <a:prstGeom prst="ellipse">
                <a:avLst/>
              </a:prstGeom>
              <a:solidFill>
                <a:srgbClr val="282828"/>
              </a:solidFill>
              <a:ln w="28575" cap="flat" cmpd="sng">
                <a:solidFill>
                  <a:schemeClr val="bg1">
                    <a:lumMod val="95000"/>
                  </a:schemeClr>
                </a:solidFill>
                <a:miter lim="800000"/>
              </a:ln>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25674" name="矩形 68"/>
              <p:cNvSpPr>
                <a:spLocks noChangeArrowheads="1"/>
              </p:cNvSpPr>
              <p:nvPr/>
            </p:nvSpPr>
            <p:spPr bwMode="auto">
              <a:xfrm>
                <a:off x="288000" y="5500"/>
                <a:ext cx="492631" cy="27685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r>
                  <a:rPr lang="zh-CN" altLang="en-US" sz="1200" dirty="0" smtClean="0">
                    <a:solidFill>
                      <a:schemeClr val="tx1">
                        <a:lumMod val="85000"/>
                        <a:lumOff val="15000"/>
                      </a:schemeClr>
                    </a:solidFill>
                    <a:ea typeface="微软雅黑" panose="020B0503020204020204" pitchFamily="34" charset="-122"/>
                    <a:sym typeface="Arial" panose="020B0604020202020204" pitchFamily="34" charset="0"/>
                  </a:rPr>
                  <a:t>姓名</a:t>
                </a:r>
                <a:endParaRPr lang="zh-CN" altLang="en-US" sz="1200" dirty="0">
                  <a:solidFill>
                    <a:schemeClr val="tx1">
                      <a:lumMod val="85000"/>
                      <a:lumOff val="15000"/>
                    </a:schemeClr>
                  </a:solidFill>
                  <a:ea typeface="微软雅黑" panose="020B0503020204020204" pitchFamily="34" charset="-122"/>
                  <a:sym typeface="Arial" panose="020B0604020202020204" pitchFamily="34" charset="0"/>
                </a:endParaRPr>
              </a:p>
            </p:txBody>
          </p:sp>
        </p:grpSp>
        <p:cxnSp>
          <p:nvCxnSpPr>
            <p:cNvPr id="25675" name="肘形连接符 115"/>
            <p:cNvCxnSpPr>
              <a:cxnSpLocks noChangeShapeType="1"/>
              <a:stCxn id="25614" idx="4"/>
              <a:endCxn id="25667" idx="0"/>
            </p:cNvCxnSpPr>
            <p:nvPr/>
          </p:nvCxnSpPr>
          <p:spPr bwMode="auto">
            <a:xfrm rot="16200000" flipH="1">
              <a:off x="12945" y="-12945"/>
              <a:ext cx="477124" cy="503014"/>
            </a:xfrm>
            <a:prstGeom prst="bentConnector3">
              <a:avLst>
                <a:gd name="adj1" fmla="val 50000"/>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76" name="直接连接符 117"/>
            <p:cNvCxnSpPr>
              <a:cxnSpLocks noChangeShapeType="1"/>
              <a:stCxn id="25667" idx="4"/>
              <a:endCxn id="25670" idx="0"/>
            </p:cNvCxnSpPr>
            <p:nvPr/>
          </p:nvCxnSpPr>
          <p:spPr bwMode="auto">
            <a:xfrm>
              <a:off x="503014" y="765124"/>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cxnSp>
          <p:nvCxnSpPr>
            <p:cNvPr id="25677" name="直接连接符 119"/>
            <p:cNvCxnSpPr>
              <a:cxnSpLocks noChangeShapeType="1"/>
              <a:stCxn id="25670" idx="4"/>
              <a:endCxn id="25673" idx="0"/>
            </p:cNvCxnSpPr>
            <p:nvPr/>
          </p:nvCxnSpPr>
          <p:spPr bwMode="auto">
            <a:xfrm>
              <a:off x="503014" y="1168753"/>
              <a:ext cx="1" cy="115629"/>
            </a:xfrm>
            <a:prstGeom prst="line">
              <a:avLst/>
            </a:prstGeom>
            <a:noFill/>
            <a:ln w="9525" cap="flat" cmpd="sng">
              <a:solidFill>
                <a:schemeClr val="bg1">
                  <a:lumMod val="95000"/>
                </a:schemeClr>
              </a:solidFill>
              <a:miter lim="800000"/>
            </a:ln>
            <a:extLst>
              <a:ext uri="{909E8E84-426E-40DD-AFC4-6F175D3DCCD1}">
                <a14:hiddenFill xmlns:a14="http://schemas.microsoft.com/office/drawing/2010/main">
                  <a:noFill/>
                </a14:hiddenFill>
              </a:ext>
            </a:extLst>
          </p:spPr>
        </p:cxnSp>
      </p:grpSp>
      <p:grpSp>
        <p:nvGrpSpPr>
          <p:cNvPr id="78" name="组合 77"/>
          <p:cNvGrpSpPr/>
          <p:nvPr/>
        </p:nvGrpSpPr>
        <p:grpSpPr>
          <a:xfrm>
            <a:off x="-19488" y="145902"/>
            <a:ext cx="2304256" cy="609133"/>
            <a:chOff x="-19488" y="145902"/>
            <a:chExt cx="2304256" cy="609133"/>
          </a:xfrm>
        </p:grpSpPr>
        <p:sp>
          <p:nvSpPr>
            <p:cNvPr id="79" name="矩形 78"/>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80" name="Rectangle 2"/>
            <p:cNvSpPr txBox="1"/>
            <p:nvPr/>
          </p:nvSpPr>
          <p:spPr bwMode="auto">
            <a:xfrm>
              <a:off x="628394" y="163265"/>
              <a:ext cx="151216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部门构成</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矩形 80"/>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82" name="文本框 81"/>
            <p:cNvSpPr txBox="1"/>
            <p:nvPr/>
          </p:nvSpPr>
          <p:spPr>
            <a:xfrm>
              <a:off x="52235" y="170260"/>
              <a:ext cx="504056"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3</a:t>
              </a:r>
              <a:endParaRPr lang="zh-CN" altLang="en-US" sz="3200" dirty="0">
                <a:solidFill>
                  <a:schemeClr val="bg1"/>
                </a:solidFill>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Click="0" advTm="1000">
        <p14:reveal/>
      </p:transition>
    </mc:Choice>
    <mc:Fallback>
      <p:transition spd="slow" advClick="0" advTm="1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2" name="Group 6"/>
          <p:cNvGrpSpPr/>
          <p:nvPr/>
        </p:nvGrpSpPr>
        <p:grpSpPr bwMode="auto">
          <a:xfrm>
            <a:off x="584200" y="515938"/>
            <a:ext cx="2474913" cy="4068762"/>
            <a:chOff x="0" y="0"/>
            <a:chExt cx="2476153" cy="4069266"/>
          </a:xfrm>
        </p:grpSpPr>
        <p:sp>
          <p:nvSpPr>
            <p:cNvPr id="14343" name="矩形 79"/>
            <p:cNvSpPr>
              <a:spLocks noChangeArrowheads="1"/>
            </p:cNvSpPr>
            <p:nvPr/>
          </p:nvSpPr>
          <p:spPr bwMode="auto">
            <a:xfrm>
              <a:off x="0"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44" name="矩形 86"/>
            <p:cNvSpPr>
              <a:spLocks noChangeArrowheads="1"/>
            </p:cNvSpPr>
            <p:nvPr/>
          </p:nvSpPr>
          <p:spPr bwMode="auto">
            <a:xfrm>
              <a:off x="437624"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45" name="矩形 93"/>
            <p:cNvSpPr>
              <a:spLocks noChangeArrowheads="1"/>
            </p:cNvSpPr>
            <p:nvPr/>
          </p:nvSpPr>
          <p:spPr bwMode="auto">
            <a:xfrm>
              <a:off x="875248"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46" name="矩形 100"/>
            <p:cNvSpPr>
              <a:spLocks noChangeArrowheads="1"/>
            </p:cNvSpPr>
            <p:nvPr/>
          </p:nvSpPr>
          <p:spPr bwMode="auto">
            <a:xfrm>
              <a:off x="1312872"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47" name="矩形 107"/>
            <p:cNvSpPr>
              <a:spLocks noChangeArrowheads="1"/>
            </p:cNvSpPr>
            <p:nvPr/>
          </p:nvSpPr>
          <p:spPr bwMode="auto">
            <a:xfrm>
              <a:off x="1750496"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48" name="矩形 114"/>
            <p:cNvSpPr>
              <a:spLocks noChangeArrowheads="1"/>
            </p:cNvSpPr>
            <p:nvPr/>
          </p:nvSpPr>
          <p:spPr bwMode="auto">
            <a:xfrm>
              <a:off x="2188121" y="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49" name="矩形 126"/>
            <p:cNvSpPr>
              <a:spLocks noChangeArrowheads="1"/>
            </p:cNvSpPr>
            <p:nvPr/>
          </p:nvSpPr>
          <p:spPr bwMode="auto">
            <a:xfrm>
              <a:off x="0"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0" name="矩形 127"/>
            <p:cNvSpPr>
              <a:spLocks noChangeArrowheads="1"/>
            </p:cNvSpPr>
            <p:nvPr/>
          </p:nvSpPr>
          <p:spPr bwMode="auto">
            <a:xfrm>
              <a:off x="437624"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1" name="矩形 128"/>
            <p:cNvSpPr>
              <a:spLocks noChangeArrowheads="1"/>
            </p:cNvSpPr>
            <p:nvPr/>
          </p:nvSpPr>
          <p:spPr bwMode="auto">
            <a:xfrm>
              <a:off x="875248"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2" name="矩形 129"/>
            <p:cNvSpPr>
              <a:spLocks noChangeArrowheads="1"/>
            </p:cNvSpPr>
            <p:nvPr/>
          </p:nvSpPr>
          <p:spPr bwMode="auto">
            <a:xfrm>
              <a:off x="1312872"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3" name="矩形 130"/>
            <p:cNvSpPr>
              <a:spLocks noChangeArrowheads="1"/>
            </p:cNvSpPr>
            <p:nvPr/>
          </p:nvSpPr>
          <p:spPr bwMode="auto">
            <a:xfrm>
              <a:off x="1750496"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4" name="矩形 131"/>
            <p:cNvSpPr>
              <a:spLocks noChangeArrowheads="1"/>
            </p:cNvSpPr>
            <p:nvPr/>
          </p:nvSpPr>
          <p:spPr bwMode="auto">
            <a:xfrm>
              <a:off x="2188121" y="406202"/>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5" name="矩形 132"/>
            <p:cNvSpPr>
              <a:spLocks noChangeArrowheads="1"/>
            </p:cNvSpPr>
            <p:nvPr/>
          </p:nvSpPr>
          <p:spPr bwMode="auto">
            <a:xfrm>
              <a:off x="0"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6" name="矩形 133"/>
            <p:cNvSpPr>
              <a:spLocks noChangeArrowheads="1"/>
            </p:cNvSpPr>
            <p:nvPr/>
          </p:nvSpPr>
          <p:spPr bwMode="auto">
            <a:xfrm>
              <a:off x="437624"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7" name="矩形 134"/>
            <p:cNvSpPr>
              <a:spLocks noChangeArrowheads="1"/>
            </p:cNvSpPr>
            <p:nvPr/>
          </p:nvSpPr>
          <p:spPr bwMode="auto">
            <a:xfrm>
              <a:off x="875248"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8" name="矩形 135"/>
            <p:cNvSpPr>
              <a:spLocks noChangeArrowheads="1"/>
            </p:cNvSpPr>
            <p:nvPr/>
          </p:nvSpPr>
          <p:spPr bwMode="auto">
            <a:xfrm>
              <a:off x="1312872"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59" name="矩形 136"/>
            <p:cNvSpPr>
              <a:spLocks noChangeArrowheads="1"/>
            </p:cNvSpPr>
            <p:nvPr/>
          </p:nvSpPr>
          <p:spPr bwMode="auto">
            <a:xfrm>
              <a:off x="1750496"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0" name="矩形 137"/>
            <p:cNvSpPr>
              <a:spLocks noChangeArrowheads="1"/>
            </p:cNvSpPr>
            <p:nvPr/>
          </p:nvSpPr>
          <p:spPr bwMode="auto">
            <a:xfrm>
              <a:off x="2188121" y="828081"/>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1" name="矩形 138"/>
            <p:cNvSpPr>
              <a:spLocks noChangeArrowheads="1"/>
            </p:cNvSpPr>
            <p:nvPr/>
          </p:nvSpPr>
          <p:spPr bwMode="auto">
            <a:xfrm>
              <a:off x="0"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2" name="矩形 139"/>
            <p:cNvSpPr>
              <a:spLocks noChangeArrowheads="1"/>
            </p:cNvSpPr>
            <p:nvPr/>
          </p:nvSpPr>
          <p:spPr bwMode="auto">
            <a:xfrm>
              <a:off x="437624"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3" name="矩形 140"/>
            <p:cNvSpPr>
              <a:spLocks noChangeArrowheads="1"/>
            </p:cNvSpPr>
            <p:nvPr/>
          </p:nvSpPr>
          <p:spPr bwMode="auto">
            <a:xfrm>
              <a:off x="875248"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4" name="矩形 141"/>
            <p:cNvSpPr>
              <a:spLocks noChangeArrowheads="1"/>
            </p:cNvSpPr>
            <p:nvPr/>
          </p:nvSpPr>
          <p:spPr bwMode="auto">
            <a:xfrm>
              <a:off x="1312872"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5" name="矩形 142"/>
            <p:cNvSpPr>
              <a:spLocks noChangeArrowheads="1"/>
            </p:cNvSpPr>
            <p:nvPr/>
          </p:nvSpPr>
          <p:spPr bwMode="auto">
            <a:xfrm>
              <a:off x="1750496"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6" name="矩形 143"/>
            <p:cNvSpPr>
              <a:spLocks noChangeArrowheads="1"/>
            </p:cNvSpPr>
            <p:nvPr/>
          </p:nvSpPr>
          <p:spPr bwMode="auto">
            <a:xfrm>
              <a:off x="2188121" y="1249960"/>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7" name="矩形 144"/>
            <p:cNvSpPr>
              <a:spLocks noChangeArrowheads="1"/>
            </p:cNvSpPr>
            <p:nvPr/>
          </p:nvSpPr>
          <p:spPr bwMode="auto">
            <a:xfrm>
              <a:off x="0"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8" name="矩形 145"/>
            <p:cNvSpPr>
              <a:spLocks noChangeArrowheads="1"/>
            </p:cNvSpPr>
            <p:nvPr/>
          </p:nvSpPr>
          <p:spPr bwMode="auto">
            <a:xfrm>
              <a:off x="437624"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69" name="矩形 146"/>
            <p:cNvSpPr>
              <a:spLocks noChangeArrowheads="1"/>
            </p:cNvSpPr>
            <p:nvPr/>
          </p:nvSpPr>
          <p:spPr bwMode="auto">
            <a:xfrm>
              <a:off x="875248"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0" name="矩形 147"/>
            <p:cNvSpPr>
              <a:spLocks noChangeArrowheads="1"/>
            </p:cNvSpPr>
            <p:nvPr/>
          </p:nvSpPr>
          <p:spPr bwMode="auto">
            <a:xfrm>
              <a:off x="1312872"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1" name="矩形 148"/>
            <p:cNvSpPr>
              <a:spLocks noChangeArrowheads="1"/>
            </p:cNvSpPr>
            <p:nvPr/>
          </p:nvSpPr>
          <p:spPr bwMode="auto">
            <a:xfrm>
              <a:off x="1750496"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2" name="矩形 149"/>
            <p:cNvSpPr>
              <a:spLocks noChangeArrowheads="1"/>
            </p:cNvSpPr>
            <p:nvPr/>
          </p:nvSpPr>
          <p:spPr bwMode="auto">
            <a:xfrm>
              <a:off x="2188121" y="1671839"/>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3" name="矩形 150"/>
            <p:cNvSpPr>
              <a:spLocks noChangeArrowheads="1"/>
            </p:cNvSpPr>
            <p:nvPr/>
          </p:nvSpPr>
          <p:spPr bwMode="auto">
            <a:xfrm>
              <a:off x="0"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4" name="矩形 151"/>
            <p:cNvSpPr>
              <a:spLocks noChangeArrowheads="1"/>
            </p:cNvSpPr>
            <p:nvPr/>
          </p:nvSpPr>
          <p:spPr bwMode="auto">
            <a:xfrm>
              <a:off x="437624"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5" name="矩形 152"/>
            <p:cNvSpPr>
              <a:spLocks noChangeArrowheads="1"/>
            </p:cNvSpPr>
            <p:nvPr/>
          </p:nvSpPr>
          <p:spPr bwMode="auto">
            <a:xfrm>
              <a:off x="875248"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6" name="矩形 153"/>
            <p:cNvSpPr>
              <a:spLocks noChangeArrowheads="1"/>
            </p:cNvSpPr>
            <p:nvPr/>
          </p:nvSpPr>
          <p:spPr bwMode="auto">
            <a:xfrm>
              <a:off x="1312872"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7" name="矩形 154"/>
            <p:cNvSpPr>
              <a:spLocks noChangeArrowheads="1"/>
            </p:cNvSpPr>
            <p:nvPr/>
          </p:nvSpPr>
          <p:spPr bwMode="auto">
            <a:xfrm>
              <a:off x="1750496"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8" name="矩形 155"/>
            <p:cNvSpPr>
              <a:spLocks noChangeArrowheads="1"/>
            </p:cNvSpPr>
            <p:nvPr/>
          </p:nvSpPr>
          <p:spPr bwMode="auto">
            <a:xfrm>
              <a:off x="2188121" y="2093718"/>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79" name="矩形 156"/>
            <p:cNvSpPr>
              <a:spLocks noChangeArrowheads="1"/>
            </p:cNvSpPr>
            <p:nvPr/>
          </p:nvSpPr>
          <p:spPr bwMode="auto">
            <a:xfrm>
              <a:off x="0"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0" name="矩形 157"/>
            <p:cNvSpPr>
              <a:spLocks noChangeArrowheads="1"/>
            </p:cNvSpPr>
            <p:nvPr/>
          </p:nvSpPr>
          <p:spPr bwMode="auto">
            <a:xfrm>
              <a:off x="437624"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1" name="矩形 158"/>
            <p:cNvSpPr>
              <a:spLocks noChangeArrowheads="1"/>
            </p:cNvSpPr>
            <p:nvPr/>
          </p:nvSpPr>
          <p:spPr bwMode="auto">
            <a:xfrm>
              <a:off x="875248"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2" name="矩形 159"/>
            <p:cNvSpPr>
              <a:spLocks noChangeArrowheads="1"/>
            </p:cNvSpPr>
            <p:nvPr/>
          </p:nvSpPr>
          <p:spPr bwMode="auto">
            <a:xfrm>
              <a:off x="1312872"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3" name="矩形 160"/>
            <p:cNvSpPr>
              <a:spLocks noChangeArrowheads="1"/>
            </p:cNvSpPr>
            <p:nvPr/>
          </p:nvSpPr>
          <p:spPr bwMode="auto">
            <a:xfrm>
              <a:off x="1750496"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4" name="矩形 161"/>
            <p:cNvSpPr>
              <a:spLocks noChangeArrowheads="1"/>
            </p:cNvSpPr>
            <p:nvPr/>
          </p:nvSpPr>
          <p:spPr bwMode="auto">
            <a:xfrm>
              <a:off x="2188121" y="2515597"/>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5" name="矩形 162"/>
            <p:cNvSpPr>
              <a:spLocks noChangeArrowheads="1"/>
            </p:cNvSpPr>
            <p:nvPr/>
          </p:nvSpPr>
          <p:spPr bwMode="auto">
            <a:xfrm>
              <a:off x="0"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6" name="矩形 163"/>
            <p:cNvSpPr>
              <a:spLocks noChangeArrowheads="1"/>
            </p:cNvSpPr>
            <p:nvPr/>
          </p:nvSpPr>
          <p:spPr bwMode="auto">
            <a:xfrm>
              <a:off x="437624"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7" name="矩形 164"/>
            <p:cNvSpPr>
              <a:spLocks noChangeArrowheads="1"/>
            </p:cNvSpPr>
            <p:nvPr/>
          </p:nvSpPr>
          <p:spPr bwMode="auto">
            <a:xfrm>
              <a:off x="875248"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8" name="矩形 165"/>
            <p:cNvSpPr>
              <a:spLocks noChangeArrowheads="1"/>
            </p:cNvSpPr>
            <p:nvPr/>
          </p:nvSpPr>
          <p:spPr bwMode="auto">
            <a:xfrm>
              <a:off x="1312872"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89" name="矩形 166"/>
            <p:cNvSpPr>
              <a:spLocks noChangeArrowheads="1"/>
            </p:cNvSpPr>
            <p:nvPr/>
          </p:nvSpPr>
          <p:spPr bwMode="auto">
            <a:xfrm>
              <a:off x="1750496"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0" name="矩形 167"/>
            <p:cNvSpPr>
              <a:spLocks noChangeArrowheads="1"/>
            </p:cNvSpPr>
            <p:nvPr/>
          </p:nvSpPr>
          <p:spPr bwMode="auto">
            <a:xfrm>
              <a:off x="2188121" y="2937476"/>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1" name="矩形 168"/>
            <p:cNvSpPr>
              <a:spLocks noChangeArrowheads="1"/>
            </p:cNvSpPr>
            <p:nvPr/>
          </p:nvSpPr>
          <p:spPr bwMode="auto">
            <a:xfrm>
              <a:off x="0"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2" name="矩形 169"/>
            <p:cNvSpPr>
              <a:spLocks noChangeArrowheads="1"/>
            </p:cNvSpPr>
            <p:nvPr/>
          </p:nvSpPr>
          <p:spPr bwMode="auto">
            <a:xfrm>
              <a:off x="437624"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3" name="矩形 170"/>
            <p:cNvSpPr>
              <a:spLocks noChangeArrowheads="1"/>
            </p:cNvSpPr>
            <p:nvPr/>
          </p:nvSpPr>
          <p:spPr bwMode="auto">
            <a:xfrm>
              <a:off x="875248"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4" name="矩形 171"/>
            <p:cNvSpPr>
              <a:spLocks noChangeArrowheads="1"/>
            </p:cNvSpPr>
            <p:nvPr/>
          </p:nvSpPr>
          <p:spPr bwMode="auto">
            <a:xfrm>
              <a:off x="1312872"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5" name="矩形 172"/>
            <p:cNvSpPr>
              <a:spLocks noChangeArrowheads="1"/>
            </p:cNvSpPr>
            <p:nvPr/>
          </p:nvSpPr>
          <p:spPr bwMode="auto">
            <a:xfrm>
              <a:off x="1750496"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6" name="矩形 173"/>
            <p:cNvSpPr>
              <a:spLocks noChangeArrowheads="1"/>
            </p:cNvSpPr>
            <p:nvPr/>
          </p:nvSpPr>
          <p:spPr bwMode="auto">
            <a:xfrm>
              <a:off x="2188121" y="3359355"/>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7" name="矩形 174"/>
            <p:cNvSpPr>
              <a:spLocks noChangeArrowheads="1"/>
            </p:cNvSpPr>
            <p:nvPr/>
          </p:nvSpPr>
          <p:spPr bwMode="auto">
            <a:xfrm>
              <a:off x="0"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8" name="矩形 175"/>
            <p:cNvSpPr>
              <a:spLocks noChangeArrowheads="1"/>
            </p:cNvSpPr>
            <p:nvPr/>
          </p:nvSpPr>
          <p:spPr bwMode="auto">
            <a:xfrm>
              <a:off x="437624"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399" name="矩形 176"/>
            <p:cNvSpPr>
              <a:spLocks noChangeArrowheads="1"/>
            </p:cNvSpPr>
            <p:nvPr/>
          </p:nvSpPr>
          <p:spPr bwMode="auto">
            <a:xfrm>
              <a:off x="875248"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0" name="矩形 177"/>
            <p:cNvSpPr>
              <a:spLocks noChangeArrowheads="1"/>
            </p:cNvSpPr>
            <p:nvPr/>
          </p:nvSpPr>
          <p:spPr bwMode="auto">
            <a:xfrm>
              <a:off x="1312872"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1" name="矩形 178"/>
            <p:cNvSpPr>
              <a:spLocks noChangeArrowheads="1"/>
            </p:cNvSpPr>
            <p:nvPr/>
          </p:nvSpPr>
          <p:spPr bwMode="auto">
            <a:xfrm>
              <a:off x="1750496"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2" name="矩形 179"/>
            <p:cNvSpPr>
              <a:spLocks noChangeArrowheads="1"/>
            </p:cNvSpPr>
            <p:nvPr/>
          </p:nvSpPr>
          <p:spPr bwMode="auto">
            <a:xfrm>
              <a:off x="2188121" y="3781234"/>
              <a:ext cx="288032" cy="288032"/>
            </a:xfrm>
            <a:prstGeom prst="rect">
              <a:avLst/>
            </a:prstGeom>
            <a:solidFill>
              <a:srgbClr val="4545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14403" name="Group 67"/>
          <p:cNvGrpSpPr/>
          <p:nvPr/>
        </p:nvGrpSpPr>
        <p:grpSpPr bwMode="auto">
          <a:xfrm>
            <a:off x="584200" y="515938"/>
            <a:ext cx="2474913" cy="4068762"/>
            <a:chOff x="0" y="0"/>
            <a:chExt cx="2476153" cy="4069266"/>
          </a:xfrm>
          <a:solidFill>
            <a:srgbClr val="EB182F"/>
          </a:solidFill>
        </p:grpSpPr>
        <p:sp>
          <p:nvSpPr>
            <p:cNvPr id="14404" name="矩形 3"/>
            <p:cNvSpPr>
              <a:spLocks noChangeArrowheads="1"/>
            </p:cNvSpPr>
            <p:nvPr/>
          </p:nvSpPr>
          <p:spPr bwMode="auto">
            <a:xfrm>
              <a:off x="0"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5" name="矩形 4"/>
            <p:cNvSpPr>
              <a:spLocks noChangeArrowheads="1"/>
            </p:cNvSpPr>
            <p:nvPr/>
          </p:nvSpPr>
          <p:spPr bwMode="auto">
            <a:xfrm>
              <a:off x="437624"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6" name="矩形 5"/>
            <p:cNvSpPr>
              <a:spLocks noChangeArrowheads="1"/>
            </p:cNvSpPr>
            <p:nvPr/>
          </p:nvSpPr>
          <p:spPr bwMode="auto">
            <a:xfrm>
              <a:off x="875248"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7" name="矩形 6"/>
            <p:cNvSpPr>
              <a:spLocks noChangeArrowheads="1"/>
            </p:cNvSpPr>
            <p:nvPr/>
          </p:nvSpPr>
          <p:spPr bwMode="auto">
            <a:xfrm>
              <a:off x="1312872"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8" name="矩形 7"/>
            <p:cNvSpPr>
              <a:spLocks noChangeArrowheads="1"/>
            </p:cNvSpPr>
            <p:nvPr/>
          </p:nvSpPr>
          <p:spPr bwMode="auto">
            <a:xfrm>
              <a:off x="1750496"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09" name="矩形 8"/>
            <p:cNvSpPr>
              <a:spLocks noChangeArrowheads="1"/>
            </p:cNvSpPr>
            <p:nvPr/>
          </p:nvSpPr>
          <p:spPr bwMode="auto">
            <a:xfrm>
              <a:off x="2188121" y="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0" name="矩形 59"/>
            <p:cNvSpPr>
              <a:spLocks noChangeArrowheads="1"/>
            </p:cNvSpPr>
            <p:nvPr/>
          </p:nvSpPr>
          <p:spPr bwMode="auto">
            <a:xfrm>
              <a:off x="0"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1" name="矩形 60"/>
            <p:cNvSpPr>
              <a:spLocks noChangeArrowheads="1"/>
            </p:cNvSpPr>
            <p:nvPr/>
          </p:nvSpPr>
          <p:spPr bwMode="auto">
            <a:xfrm>
              <a:off x="437624"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2" name="矩形 61"/>
            <p:cNvSpPr>
              <a:spLocks noChangeArrowheads="1"/>
            </p:cNvSpPr>
            <p:nvPr/>
          </p:nvSpPr>
          <p:spPr bwMode="auto">
            <a:xfrm>
              <a:off x="875248"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3" name="矩形 62"/>
            <p:cNvSpPr>
              <a:spLocks noChangeArrowheads="1"/>
            </p:cNvSpPr>
            <p:nvPr/>
          </p:nvSpPr>
          <p:spPr bwMode="auto">
            <a:xfrm>
              <a:off x="1312872"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4" name="矩形 63"/>
            <p:cNvSpPr>
              <a:spLocks noChangeArrowheads="1"/>
            </p:cNvSpPr>
            <p:nvPr/>
          </p:nvSpPr>
          <p:spPr bwMode="auto">
            <a:xfrm>
              <a:off x="1750496"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5" name="矩形 64"/>
            <p:cNvSpPr>
              <a:spLocks noChangeArrowheads="1"/>
            </p:cNvSpPr>
            <p:nvPr/>
          </p:nvSpPr>
          <p:spPr bwMode="auto">
            <a:xfrm>
              <a:off x="2188121" y="406202"/>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6" name="矩形 70"/>
            <p:cNvSpPr>
              <a:spLocks noChangeArrowheads="1"/>
            </p:cNvSpPr>
            <p:nvPr/>
          </p:nvSpPr>
          <p:spPr bwMode="auto">
            <a:xfrm>
              <a:off x="1750496"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7" name="矩形 71"/>
            <p:cNvSpPr>
              <a:spLocks noChangeArrowheads="1"/>
            </p:cNvSpPr>
            <p:nvPr/>
          </p:nvSpPr>
          <p:spPr bwMode="auto">
            <a:xfrm>
              <a:off x="2188121" y="828081"/>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8" name="矩形 77"/>
            <p:cNvSpPr>
              <a:spLocks noChangeArrowheads="1"/>
            </p:cNvSpPr>
            <p:nvPr/>
          </p:nvSpPr>
          <p:spPr bwMode="auto">
            <a:xfrm>
              <a:off x="1750496"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19" name="矩形 78"/>
            <p:cNvSpPr>
              <a:spLocks noChangeArrowheads="1"/>
            </p:cNvSpPr>
            <p:nvPr/>
          </p:nvSpPr>
          <p:spPr bwMode="auto">
            <a:xfrm>
              <a:off x="2188121" y="1249960"/>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0" name="矩形 80"/>
            <p:cNvSpPr>
              <a:spLocks noChangeArrowheads="1"/>
            </p:cNvSpPr>
            <p:nvPr/>
          </p:nvSpPr>
          <p:spPr bwMode="auto">
            <a:xfrm>
              <a:off x="0"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1" name="矩形 81"/>
            <p:cNvSpPr>
              <a:spLocks noChangeArrowheads="1"/>
            </p:cNvSpPr>
            <p:nvPr/>
          </p:nvSpPr>
          <p:spPr bwMode="auto">
            <a:xfrm>
              <a:off x="437624"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2" name="矩形 82"/>
            <p:cNvSpPr>
              <a:spLocks noChangeArrowheads="1"/>
            </p:cNvSpPr>
            <p:nvPr/>
          </p:nvSpPr>
          <p:spPr bwMode="auto">
            <a:xfrm>
              <a:off x="875248"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3" name="矩形 83"/>
            <p:cNvSpPr>
              <a:spLocks noChangeArrowheads="1"/>
            </p:cNvSpPr>
            <p:nvPr/>
          </p:nvSpPr>
          <p:spPr bwMode="auto">
            <a:xfrm>
              <a:off x="1312872"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4" name="矩形 84"/>
            <p:cNvSpPr>
              <a:spLocks noChangeArrowheads="1"/>
            </p:cNvSpPr>
            <p:nvPr/>
          </p:nvSpPr>
          <p:spPr bwMode="auto">
            <a:xfrm>
              <a:off x="1750496"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5" name="矩形 85"/>
            <p:cNvSpPr>
              <a:spLocks noChangeArrowheads="1"/>
            </p:cNvSpPr>
            <p:nvPr/>
          </p:nvSpPr>
          <p:spPr bwMode="auto">
            <a:xfrm>
              <a:off x="2188121" y="1671839"/>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6" name="矩形 87"/>
            <p:cNvSpPr>
              <a:spLocks noChangeArrowheads="1"/>
            </p:cNvSpPr>
            <p:nvPr/>
          </p:nvSpPr>
          <p:spPr bwMode="auto">
            <a:xfrm>
              <a:off x="0"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7" name="矩形 88"/>
            <p:cNvSpPr>
              <a:spLocks noChangeArrowheads="1"/>
            </p:cNvSpPr>
            <p:nvPr/>
          </p:nvSpPr>
          <p:spPr bwMode="auto">
            <a:xfrm>
              <a:off x="437624"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8" name="矩形 89"/>
            <p:cNvSpPr>
              <a:spLocks noChangeArrowheads="1"/>
            </p:cNvSpPr>
            <p:nvPr/>
          </p:nvSpPr>
          <p:spPr bwMode="auto">
            <a:xfrm>
              <a:off x="875248"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29" name="矩形 90"/>
            <p:cNvSpPr>
              <a:spLocks noChangeArrowheads="1"/>
            </p:cNvSpPr>
            <p:nvPr/>
          </p:nvSpPr>
          <p:spPr bwMode="auto">
            <a:xfrm>
              <a:off x="1312872"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0" name="矩形 91"/>
            <p:cNvSpPr>
              <a:spLocks noChangeArrowheads="1"/>
            </p:cNvSpPr>
            <p:nvPr/>
          </p:nvSpPr>
          <p:spPr bwMode="auto">
            <a:xfrm>
              <a:off x="1750496"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1" name="矩形 92"/>
            <p:cNvSpPr>
              <a:spLocks noChangeArrowheads="1"/>
            </p:cNvSpPr>
            <p:nvPr/>
          </p:nvSpPr>
          <p:spPr bwMode="auto">
            <a:xfrm>
              <a:off x="2188121" y="2093718"/>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2" name="矩形 94"/>
            <p:cNvSpPr>
              <a:spLocks noChangeArrowheads="1"/>
            </p:cNvSpPr>
            <p:nvPr/>
          </p:nvSpPr>
          <p:spPr bwMode="auto">
            <a:xfrm>
              <a:off x="0"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3" name="矩形 95"/>
            <p:cNvSpPr>
              <a:spLocks noChangeArrowheads="1"/>
            </p:cNvSpPr>
            <p:nvPr/>
          </p:nvSpPr>
          <p:spPr bwMode="auto">
            <a:xfrm>
              <a:off x="437624" y="2515597"/>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4" name="矩形 101"/>
            <p:cNvSpPr>
              <a:spLocks noChangeArrowheads="1"/>
            </p:cNvSpPr>
            <p:nvPr/>
          </p:nvSpPr>
          <p:spPr bwMode="auto">
            <a:xfrm>
              <a:off x="0"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5" name="矩形 102"/>
            <p:cNvSpPr>
              <a:spLocks noChangeArrowheads="1"/>
            </p:cNvSpPr>
            <p:nvPr/>
          </p:nvSpPr>
          <p:spPr bwMode="auto">
            <a:xfrm>
              <a:off x="437624" y="2937476"/>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6" name="矩形 108"/>
            <p:cNvSpPr>
              <a:spLocks noChangeArrowheads="1"/>
            </p:cNvSpPr>
            <p:nvPr/>
          </p:nvSpPr>
          <p:spPr bwMode="auto">
            <a:xfrm>
              <a:off x="0"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7" name="矩形 109"/>
            <p:cNvSpPr>
              <a:spLocks noChangeArrowheads="1"/>
            </p:cNvSpPr>
            <p:nvPr/>
          </p:nvSpPr>
          <p:spPr bwMode="auto">
            <a:xfrm>
              <a:off x="437624"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8" name="矩形 110"/>
            <p:cNvSpPr>
              <a:spLocks noChangeArrowheads="1"/>
            </p:cNvSpPr>
            <p:nvPr/>
          </p:nvSpPr>
          <p:spPr bwMode="auto">
            <a:xfrm>
              <a:off x="875248"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39" name="矩形 111"/>
            <p:cNvSpPr>
              <a:spLocks noChangeArrowheads="1"/>
            </p:cNvSpPr>
            <p:nvPr/>
          </p:nvSpPr>
          <p:spPr bwMode="auto">
            <a:xfrm>
              <a:off x="1312872"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0" name="矩形 112"/>
            <p:cNvSpPr>
              <a:spLocks noChangeArrowheads="1"/>
            </p:cNvSpPr>
            <p:nvPr/>
          </p:nvSpPr>
          <p:spPr bwMode="auto">
            <a:xfrm>
              <a:off x="1750496"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1" name="矩形 113"/>
            <p:cNvSpPr>
              <a:spLocks noChangeArrowheads="1"/>
            </p:cNvSpPr>
            <p:nvPr/>
          </p:nvSpPr>
          <p:spPr bwMode="auto">
            <a:xfrm>
              <a:off x="2188121" y="3359355"/>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2" name="矩形 115"/>
            <p:cNvSpPr>
              <a:spLocks noChangeArrowheads="1"/>
            </p:cNvSpPr>
            <p:nvPr/>
          </p:nvSpPr>
          <p:spPr bwMode="auto">
            <a:xfrm>
              <a:off x="0"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3" name="矩形 116"/>
            <p:cNvSpPr>
              <a:spLocks noChangeArrowheads="1"/>
            </p:cNvSpPr>
            <p:nvPr/>
          </p:nvSpPr>
          <p:spPr bwMode="auto">
            <a:xfrm>
              <a:off x="437624"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4" name="矩形 117"/>
            <p:cNvSpPr>
              <a:spLocks noChangeArrowheads="1"/>
            </p:cNvSpPr>
            <p:nvPr/>
          </p:nvSpPr>
          <p:spPr bwMode="auto">
            <a:xfrm>
              <a:off x="875248"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5" name="矩形 118"/>
            <p:cNvSpPr>
              <a:spLocks noChangeArrowheads="1"/>
            </p:cNvSpPr>
            <p:nvPr/>
          </p:nvSpPr>
          <p:spPr bwMode="auto">
            <a:xfrm>
              <a:off x="1312872"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6" name="矩形 119"/>
            <p:cNvSpPr>
              <a:spLocks noChangeArrowheads="1"/>
            </p:cNvSpPr>
            <p:nvPr/>
          </p:nvSpPr>
          <p:spPr bwMode="auto">
            <a:xfrm>
              <a:off x="1750496"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sp>
          <p:nvSpPr>
            <p:cNvPr id="14447" name="矩形 120"/>
            <p:cNvSpPr>
              <a:spLocks noChangeArrowheads="1"/>
            </p:cNvSpPr>
            <p:nvPr/>
          </p:nvSpPr>
          <p:spPr bwMode="auto">
            <a:xfrm>
              <a:off x="2188121" y="3781234"/>
              <a:ext cx="288032" cy="2880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Arial" panose="020B0604020202020204" pitchFamily="34" charset="0"/>
              </a:endParaRPr>
            </a:p>
          </p:txBody>
        </p:sp>
      </p:grpSp>
      <p:grpSp>
        <p:nvGrpSpPr>
          <p:cNvPr id="114" name="组合 113"/>
          <p:cNvGrpSpPr/>
          <p:nvPr/>
        </p:nvGrpSpPr>
        <p:grpSpPr>
          <a:xfrm>
            <a:off x="4967309" y="1712368"/>
            <a:ext cx="1728192" cy="1495180"/>
            <a:chOff x="4981756" y="1433820"/>
            <a:chExt cx="1728192" cy="1495180"/>
          </a:xfrm>
        </p:grpSpPr>
        <p:sp>
          <p:nvSpPr>
            <p:cNvPr id="115" name="矩形 122"/>
            <p:cNvSpPr>
              <a:spLocks noChangeArrowheads="1"/>
            </p:cNvSpPr>
            <p:nvPr/>
          </p:nvSpPr>
          <p:spPr bwMode="auto">
            <a:xfrm>
              <a:off x="4981756" y="1433820"/>
              <a:ext cx="149161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solidFill>
                    <a:srgbClr val="FFFFFF"/>
                  </a:solidFill>
                  <a:ea typeface="微软雅黑" panose="020B0503020204020204" pitchFamily="34" charset="-122"/>
                  <a:sym typeface="Arial" panose="020B0604020202020204" pitchFamily="34" charset="0"/>
                </a:rPr>
                <a:t>项目介绍</a:t>
              </a:r>
              <a:endParaRPr lang="zh-CN" altLang="en-US" sz="2400" dirty="0">
                <a:solidFill>
                  <a:srgbClr val="FFFFFF"/>
                </a:solidFill>
                <a:ea typeface="微软雅黑" panose="020B0503020204020204" pitchFamily="34" charset="-122"/>
                <a:sym typeface="Arial" panose="020B0604020202020204" pitchFamily="34" charset="0"/>
              </a:endParaRPr>
            </a:p>
          </p:txBody>
        </p:sp>
        <p:sp>
          <p:nvSpPr>
            <p:cNvPr id="116" name="文本框 115"/>
            <p:cNvSpPr txBox="1"/>
            <p:nvPr/>
          </p:nvSpPr>
          <p:spPr>
            <a:xfrm>
              <a:off x="4981756" y="2098003"/>
              <a:ext cx="1728192" cy="830997"/>
            </a:xfrm>
            <a:prstGeom prst="rect">
              <a:avLst/>
            </a:prstGeom>
            <a:noFill/>
          </p:spPr>
          <p:txBody>
            <a:bodyPr wrap="square" rtlCol="0">
              <a:spAutoFit/>
            </a:bodyPr>
            <a:lstStyle/>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项目来源</a:t>
              </a:r>
              <a:endParaRPr lang="en-US" altLang="zh-CN" sz="1600" b="1" dirty="0" smtClean="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需求分析</a:t>
              </a:r>
              <a:endParaRPr lang="en-US" altLang="zh-CN" sz="1600" b="1" dirty="0">
                <a:solidFill>
                  <a:schemeClr val="bg1">
                    <a:lumMod val="50000"/>
                  </a:schemeClr>
                </a:solidFill>
                <a:ea typeface="微软雅黑" panose="020B0503020204020204" pitchFamily="34" charset="-122"/>
                <a:sym typeface="Arial" panose="020B0604020202020204" pitchFamily="34" charset="0"/>
              </a:endParaRPr>
            </a:p>
            <a:p>
              <a:pPr marL="285750" indent="-285750">
                <a:buFont typeface="Wingdings" panose="05000000000000000000" pitchFamily="2" charset="2"/>
                <a:buChar char="l"/>
              </a:pPr>
              <a:r>
                <a:rPr lang="zh-CN" altLang="en-US" sz="1600" b="1" dirty="0" smtClean="0">
                  <a:solidFill>
                    <a:schemeClr val="bg1">
                      <a:lumMod val="50000"/>
                    </a:schemeClr>
                  </a:solidFill>
                  <a:ea typeface="微软雅黑" panose="020B0503020204020204" pitchFamily="34" charset="-122"/>
                  <a:sym typeface="Arial" panose="020B0604020202020204" pitchFamily="34" charset="0"/>
                </a:rPr>
                <a:t>行业前景</a:t>
              </a:r>
              <a:endParaRPr lang="en-US" altLang="zh-CN" sz="1600" b="1" dirty="0">
                <a:solidFill>
                  <a:schemeClr val="bg1">
                    <a:lumMod val="50000"/>
                  </a:schemeClr>
                </a:solidFill>
                <a:ea typeface="微软雅黑" panose="020B0503020204020204" pitchFamily="34" charset="-122"/>
                <a:sym typeface="Arial" panose="020B0604020202020204" pitchFamily="34" charset="0"/>
              </a:endParaRPr>
            </a:p>
          </p:txBody>
        </p:sp>
      </p:grpSp>
      <p:sp>
        <p:nvSpPr>
          <p:cNvPr id="117" name="Freeform 26"/>
          <p:cNvSpPr>
            <a:spLocks noEditPoints="1"/>
          </p:cNvSpPr>
          <p:nvPr/>
        </p:nvSpPr>
        <p:spPr bwMode="auto">
          <a:xfrm>
            <a:off x="3855405" y="1691085"/>
            <a:ext cx="536575" cy="852487"/>
          </a:xfrm>
          <a:custGeom>
            <a:avLst/>
            <a:gdLst>
              <a:gd name="T0" fmla="*/ 381898 w 413"/>
              <a:gd name="T1" fmla="*/ 693886 h 657"/>
              <a:gd name="T2" fmla="*/ 396187 w 413"/>
              <a:gd name="T3" fmla="*/ 727608 h 657"/>
              <a:gd name="T4" fmla="*/ 154578 w 413"/>
              <a:gd name="T5" fmla="*/ 737983 h 657"/>
              <a:gd name="T6" fmla="*/ 140289 w 413"/>
              <a:gd name="T7" fmla="*/ 704262 h 657"/>
              <a:gd name="T8" fmla="*/ 307857 w 413"/>
              <a:gd name="T9" fmla="*/ 221784 h 657"/>
              <a:gd name="T10" fmla="*/ 348125 w 413"/>
              <a:gd name="T11" fmla="*/ 236051 h 657"/>
              <a:gd name="T12" fmla="*/ 388393 w 413"/>
              <a:gd name="T13" fmla="*/ 216596 h 657"/>
              <a:gd name="T14" fmla="*/ 419568 w 413"/>
              <a:gd name="T15" fmla="*/ 264585 h 657"/>
              <a:gd name="T16" fmla="*/ 400084 w 413"/>
              <a:gd name="T17" fmla="*/ 293118 h 657"/>
              <a:gd name="T18" fmla="*/ 418269 w 413"/>
              <a:gd name="T19" fmla="*/ 330731 h 657"/>
              <a:gd name="T20" fmla="*/ 461136 w 413"/>
              <a:gd name="T21" fmla="*/ 344998 h 657"/>
              <a:gd name="T22" fmla="*/ 448146 w 413"/>
              <a:gd name="T23" fmla="*/ 400768 h 657"/>
              <a:gd name="T24" fmla="*/ 414373 w 413"/>
              <a:gd name="T25" fmla="*/ 407253 h 657"/>
              <a:gd name="T26" fmla="*/ 400084 w 413"/>
              <a:gd name="T27" fmla="*/ 446162 h 657"/>
              <a:gd name="T28" fmla="*/ 419568 w 413"/>
              <a:gd name="T29" fmla="*/ 487666 h 657"/>
              <a:gd name="T30" fmla="*/ 371506 w 413"/>
              <a:gd name="T31" fmla="*/ 517496 h 657"/>
              <a:gd name="T32" fmla="*/ 342929 w 413"/>
              <a:gd name="T33" fmla="*/ 498042 h 657"/>
              <a:gd name="T34" fmla="*/ 305259 w 413"/>
              <a:gd name="T35" fmla="*/ 516199 h 657"/>
              <a:gd name="T36" fmla="*/ 290970 w 413"/>
              <a:gd name="T37" fmla="*/ 559000 h 657"/>
              <a:gd name="T38" fmla="*/ 235114 w 413"/>
              <a:gd name="T39" fmla="*/ 546030 h 657"/>
              <a:gd name="T40" fmla="*/ 228619 w 413"/>
              <a:gd name="T41" fmla="*/ 512308 h 657"/>
              <a:gd name="T42" fmla="*/ 189650 w 413"/>
              <a:gd name="T43" fmla="*/ 499339 h 657"/>
              <a:gd name="T44" fmla="*/ 148083 w 413"/>
              <a:gd name="T45" fmla="*/ 518793 h 657"/>
              <a:gd name="T46" fmla="*/ 116908 w 413"/>
              <a:gd name="T47" fmla="*/ 470805 h 657"/>
              <a:gd name="T48" fmla="*/ 137691 w 413"/>
              <a:gd name="T49" fmla="*/ 442271 h 657"/>
              <a:gd name="T50" fmla="*/ 119506 w 413"/>
              <a:gd name="T51" fmla="*/ 404659 h 657"/>
              <a:gd name="T52" fmla="*/ 76639 w 413"/>
              <a:gd name="T53" fmla="*/ 389095 h 657"/>
              <a:gd name="T54" fmla="*/ 89629 w 413"/>
              <a:gd name="T55" fmla="*/ 333325 h 657"/>
              <a:gd name="T56" fmla="*/ 122103 w 413"/>
              <a:gd name="T57" fmla="*/ 328137 h 657"/>
              <a:gd name="T58" fmla="*/ 136392 w 413"/>
              <a:gd name="T59" fmla="*/ 287930 h 657"/>
              <a:gd name="T60" fmla="*/ 116908 w 413"/>
              <a:gd name="T61" fmla="*/ 247724 h 657"/>
              <a:gd name="T62" fmla="*/ 164970 w 413"/>
              <a:gd name="T63" fmla="*/ 216596 h 657"/>
              <a:gd name="T64" fmla="*/ 193547 w 413"/>
              <a:gd name="T65" fmla="*/ 236051 h 657"/>
              <a:gd name="T66" fmla="*/ 231217 w 413"/>
              <a:gd name="T67" fmla="*/ 217893 h 657"/>
              <a:gd name="T68" fmla="*/ 246805 w 413"/>
              <a:gd name="T69" fmla="*/ 175093 h 657"/>
              <a:gd name="T70" fmla="*/ 302661 w 413"/>
              <a:gd name="T71" fmla="*/ 188063 h 657"/>
              <a:gd name="T72" fmla="*/ 307857 w 413"/>
              <a:gd name="T73" fmla="*/ 221784 h 657"/>
              <a:gd name="T74" fmla="*/ 361115 w 413"/>
              <a:gd name="T75" fmla="*/ 367046 h 657"/>
              <a:gd name="T76" fmla="*/ 175361 w 413"/>
              <a:gd name="T77" fmla="*/ 367046 h 657"/>
              <a:gd name="T78" fmla="*/ 388393 w 413"/>
              <a:gd name="T79" fmla="*/ 662758 h 657"/>
              <a:gd name="T80" fmla="*/ 164970 w 413"/>
              <a:gd name="T81" fmla="*/ 679619 h 657"/>
              <a:gd name="T82" fmla="*/ 0 w 413"/>
              <a:gd name="T83" fmla="*/ 330731 h 657"/>
              <a:gd name="T84" fmla="*/ 388393 w 413"/>
              <a:gd name="T85" fmla="*/ 662758 h 657"/>
              <a:gd name="T86" fmla="*/ 359816 w 413"/>
              <a:gd name="T87" fmla="*/ 806724 h 657"/>
              <a:gd name="T88" fmla="*/ 374104 w 413"/>
              <a:gd name="T89" fmla="*/ 840445 h 657"/>
              <a:gd name="T90" fmla="*/ 176660 w 413"/>
              <a:gd name="T91" fmla="*/ 852118 h 657"/>
              <a:gd name="T92" fmla="*/ 162372 w 413"/>
              <a:gd name="T93" fmla="*/ 818396 h 657"/>
              <a:gd name="T94" fmla="*/ 162372 w 413"/>
              <a:gd name="T95" fmla="*/ 749656 h 657"/>
              <a:gd name="T96" fmla="*/ 388393 w 413"/>
              <a:gd name="T97" fmla="*/ 760032 h 657"/>
              <a:gd name="T98" fmla="*/ 374104 w 413"/>
              <a:gd name="T99" fmla="*/ 795051 h 657"/>
              <a:gd name="T100" fmla="*/ 149382 w 413"/>
              <a:gd name="T101" fmla="*/ 783378 h 657"/>
              <a:gd name="T102" fmla="*/ 162372 w 413"/>
              <a:gd name="T103" fmla="*/ 749656 h 6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3" h="657">
                <a:moveTo>
                  <a:pt x="119" y="535"/>
                </a:moveTo>
                <a:cubicBezTo>
                  <a:pt x="178" y="535"/>
                  <a:pt x="236" y="535"/>
                  <a:pt x="294" y="535"/>
                </a:cubicBezTo>
                <a:cubicBezTo>
                  <a:pt x="300" y="535"/>
                  <a:pt x="305" y="539"/>
                  <a:pt x="305" y="543"/>
                </a:cubicBezTo>
                <a:cubicBezTo>
                  <a:pt x="305" y="561"/>
                  <a:pt x="305" y="561"/>
                  <a:pt x="305" y="561"/>
                </a:cubicBezTo>
                <a:cubicBezTo>
                  <a:pt x="305" y="565"/>
                  <a:pt x="300" y="569"/>
                  <a:pt x="294" y="569"/>
                </a:cubicBezTo>
                <a:cubicBezTo>
                  <a:pt x="236" y="569"/>
                  <a:pt x="178" y="569"/>
                  <a:pt x="119" y="569"/>
                </a:cubicBezTo>
                <a:cubicBezTo>
                  <a:pt x="113" y="569"/>
                  <a:pt x="108" y="565"/>
                  <a:pt x="108" y="561"/>
                </a:cubicBezTo>
                <a:cubicBezTo>
                  <a:pt x="108" y="555"/>
                  <a:pt x="108" y="549"/>
                  <a:pt x="108" y="543"/>
                </a:cubicBezTo>
                <a:cubicBezTo>
                  <a:pt x="108" y="539"/>
                  <a:pt x="113" y="535"/>
                  <a:pt x="119" y="535"/>
                </a:cubicBezTo>
                <a:close/>
                <a:moveTo>
                  <a:pt x="237" y="171"/>
                </a:moveTo>
                <a:cubicBezTo>
                  <a:pt x="247" y="174"/>
                  <a:pt x="256" y="178"/>
                  <a:pt x="264" y="182"/>
                </a:cubicBezTo>
                <a:cubicBezTo>
                  <a:pt x="265" y="183"/>
                  <a:pt x="267" y="182"/>
                  <a:pt x="268" y="182"/>
                </a:cubicBezTo>
                <a:cubicBezTo>
                  <a:pt x="274" y="177"/>
                  <a:pt x="280" y="172"/>
                  <a:pt x="286" y="167"/>
                </a:cubicBezTo>
                <a:cubicBezTo>
                  <a:pt x="290" y="164"/>
                  <a:pt x="296" y="163"/>
                  <a:pt x="299" y="167"/>
                </a:cubicBezTo>
                <a:cubicBezTo>
                  <a:pt x="307" y="175"/>
                  <a:pt x="315" y="182"/>
                  <a:pt x="323" y="191"/>
                </a:cubicBezTo>
                <a:cubicBezTo>
                  <a:pt x="327" y="194"/>
                  <a:pt x="326" y="200"/>
                  <a:pt x="323" y="204"/>
                </a:cubicBezTo>
                <a:cubicBezTo>
                  <a:pt x="318" y="210"/>
                  <a:pt x="313" y="216"/>
                  <a:pt x="308" y="222"/>
                </a:cubicBezTo>
                <a:cubicBezTo>
                  <a:pt x="307" y="223"/>
                  <a:pt x="307" y="225"/>
                  <a:pt x="308" y="226"/>
                </a:cubicBezTo>
                <a:cubicBezTo>
                  <a:pt x="312" y="234"/>
                  <a:pt x="316" y="243"/>
                  <a:pt x="319" y="253"/>
                </a:cubicBezTo>
                <a:cubicBezTo>
                  <a:pt x="319" y="254"/>
                  <a:pt x="320" y="254"/>
                  <a:pt x="322" y="255"/>
                </a:cubicBezTo>
                <a:cubicBezTo>
                  <a:pt x="329" y="255"/>
                  <a:pt x="337" y="256"/>
                  <a:pt x="345" y="257"/>
                </a:cubicBezTo>
                <a:cubicBezTo>
                  <a:pt x="350" y="258"/>
                  <a:pt x="355" y="261"/>
                  <a:pt x="355" y="266"/>
                </a:cubicBezTo>
                <a:cubicBezTo>
                  <a:pt x="355" y="278"/>
                  <a:pt x="355" y="289"/>
                  <a:pt x="355" y="300"/>
                </a:cubicBezTo>
                <a:cubicBezTo>
                  <a:pt x="355" y="305"/>
                  <a:pt x="350" y="308"/>
                  <a:pt x="345" y="309"/>
                </a:cubicBezTo>
                <a:cubicBezTo>
                  <a:pt x="337" y="310"/>
                  <a:pt x="329" y="311"/>
                  <a:pt x="322" y="312"/>
                </a:cubicBezTo>
                <a:cubicBezTo>
                  <a:pt x="320" y="312"/>
                  <a:pt x="319" y="313"/>
                  <a:pt x="319" y="314"/>
                </a:cubicBezTo>
                <a:cubicBezTo>
                  <a:pt x="316" y="323"/>
                  <a:pt x="312" y="333"/>
                  <a:pt x="308" y="341"/>
                </a:cubicBezTo>
                <a:cubicBezTo>
                  <a:pt x="307" y="342"/>
                  <a:pt x="307" y="343"/>
                  <a:pt x="308" y="344"/>
                </a:cubicBezTo>
                <a:cubicBezTo>
                  <a:pt x="313" y="350"/>
                  <a:pt x="318" y="356"/>
                  <a:pt x="323" y="363"/>
                </a:cubicBezTo>
                <a:cubicBezTo>
                  <a:pt x="326" y="367"/>
                  <a:pt x="327" y="372"/>
                  <a:pt x="323" y="376"/>
                </a:cubicBezTo>
                <a:cubicBezTo>
                  <a:pt x="315" y="384"/>
                  <a:pt x="307" y="392"/>
                  <a:pt x="299" y="400"/>
                </a:cubicBezTo>
                <a:cubicBezTo>
                  <a:pt x="296" y="403"/>
                  <a:pt x="290" y="403"/>
                  <a:pt x="286" y="399"/>
                </a:cubicBezTo>
                <a:cubicBezTo>
                  <a:pt x="280" y="395"/>
                  <a:pt x="274" y="390"/>
                  <a:pt x="268" y="385"/>
                </a:cubicBezTo>
                <a:cubicBezTo>
                  <a:pt x="267" y="384"/>
                  <a:pt x="265" y="384"/>
                  <a:pt x="264" y="384"/>
                </a:cubicBezTo>
                <a:cubicBezTo>
                  <a:pt x="256" y="389"/>
                  <a:pt x="247" y="393"/>
                  <a:pt x="237" y="395"/>
                </a:cubicBezTo>
                <a:cubicBezTo>
                  <a:pt x="236" y="396"/>
                  <a:pt x="236" y="397"/>
                  <a:pt x="235" y="398"/>
                </a:cubicBezTo>
                <a:cubicBezTo>
                  <a:pt x="235" y="406"/>
                  <a:pt x="233" y="414"/>
                  <a:pt x="233" y="421"/>
                </a:cubicBezTo>
                <a:cubicBezTo>
                  <a:pt x="232" y="427"/>
                  <a:pt x="228" y="431"/>
                  <a:pt x="224" y="431"/>
                </a:cubicBezTo>
                <a:cubicBezTo>
                  <a:pt x="212" y="431"/>
                  <a:pt x="201" y="431"/>
                  <a:pt x="190" y="431"/>
                </a:cubicBezTo>
                <a:cubicBezTo>
                  <a:pt x="185" y="431"/>
                  <a:pt x="181" y="427"/>
                  <a:pt x="181" y="421"/>
                </a:cubicBezTo>
                <a:cubicBezTo>
                  <a:pt x="180" y="414"/>
                  <a:pt x="179" y="406"/>
                  <a:pt x="178" y="398"/>
                </a:cubicBezTo>
                <a:cubicBezTo>
                  <a:pt x="178" y="397"/>
                  <a:pt x="177" y="396"/>
                  <a:pt x="176" y="395"/>
                </a:cubicBezTo>
                <a:cubicBezTo>
                  <a:pt x="167" y="393"/>
                  <a:pt x="157" y="389"/>
                  <a:pt x="149" y="384"/>
                </a:cubicBezTo>
                <a:cubicBezTo>
                  <a:pt x="148" y="384"/>
                  <a:pt x="147" y="384"/>
                  <a:pt x="146" y="385"/>
                </a:cubicBezTo>
                <a:cubicBezTo>
                  <a:pt x="140" y="390"/>
                  <a:pt x="134" y="395"/>
                  <a:pt x="127" y="399"/>
                </a:cubicBezTo>
                <a:cubicBezTo>
                  <a:pt x="123" y="403"/>
                  <a:pt x="118" y="403"/>
                  <a:pt x="114" y="400"/>
                </a:cubicBezTo>
                <a:cubicBezTo>
                  <a:pt x="106" y="392"/>
                  <a:pt x="98" y="384"/>
                  <a:pt x="90" y="376"/>
                </a:cubicBezTo>
                <a:cubicBezTo>
                  <a:pt x="87" y="372"/>
                  <a:pt x="87" y="367"/>
                  <a:pt x="90" y="363"/>
                </a:cubicBezTo>
                <a:cubicBezTo>
                  <a:pt x="95" y="356"/>
                  <a:pt x="100" y="350"/>
                  <a:pt x="105" y="344"/>
                </a:cubicBezTo>
                <a:cubicBezTo>
                  <a:pt x="106" y="343"/>
                  <a:pt x="106" y="342"/>
                  <a:pt x="106" y="341"/>
                </a:cubicBezTo>
                <a:cubicBezTo>
                  <a:pt x="101" y="333"/>
                  <a:pt x="97" y="323"/>
                  <a:pt x="94" y="314"/>
                </a:cubicBezTo>
                <a:cubicBezTo>
                  <a:pt x="94" y="313"/>
                  <a:pt x="93" y="312"/>
                  <a:pt x="92" y="312"/>
                </a:cubicBezTo>
                <a:cubicBezTo>
                  <a:pt x="84" y="311"/>
                  <a:pt x="76" y="310"/>
                  <a:pt x="69" y="309"/>
                </a:cubicBezTo>
                <a:cubicBezTo>
                  <a:pt x="63" y="308"/>
                  <a:pt x="59" y="305"/>
                  <a:pt x="59" y="300"/>
                </a:cubicBezTo>
                <a:cubicBezTo>
                  <a:pt x="59" y="289"/>
                  <a:pt x="59" y="278"/>
                  <a:pt x="59" y="266"/>
                </a:cubicBezTo>
                <a:cubicBezTo>
                  <a:pt x="59" y="261"/>
                  <a:pt x="63" y="258"/>
                  <a:pt x="69" y="257"/>
                </a:cubicBezTo>
                <a:cubicBezTo>
                  <a:pt x="76" y="256"/>
                  <a:pt x="84" y="255"/>
                  <a:pt x="92" y="255"/>
                </a:cubicBezTo>
                <a:cubicBezTo>
                  <a:pt x="93" y="254"/>
                  <a:pt x="94" y="254"/>
                  <a:pt x="94" y="253"/>
                </a:cubicBezTo>
                <a:cubicBezTo>
                  <a:pt x="97" y="243"/>
                  <a:pt x="101" y="234"/>
                  <a:pt x="106" y="226"/>
                </a:cubicBezTo>
                <a:cubicBezTo>
                  <a:pt x="106" y="225"/>
                  <a:pt x="106" y="223"/>
                  <a:pt x="105" y="222"/>
                </a:cubicBezTo>
                <a:cubicBezTo>
                  <a:pt x="100" y="216"/>
                  <a:pt x="95" y="210"/>
                  <a:pt x="90" y="204"/>
                </a:cubicBezTo>
                <a:cubicBezTo>
                  <a:pt x="87" y="200"/>
                  <a:pt x="87" y="194"/>
                  <a:pt x="90" y="191"/>
                </a:cubicBezTo>
                <a:cubicBezTo>
                  <a:pt x="98" y="182"/>
                  <a:pt x="106" y="175"/>
                  <a:pt x="114" y="167"/>
                </a:cubicBezTo>
                <a:cubicBezTo>
                  <a:pt x="118" y="163"/>
                  <a:pt x="123" y="164"/>
                  <a:pt x="127" y="167"/>
                </a:cubicBezTo>
                <a:cubicBezTo>
                  <a:pt x="134" y="172"/>
                  <a:pt x="140" y="177"/>
                  <a:pt x="146" y="182"/>
                </a:cubicBezTo>
                <a:cubicBezTo>
                  <a:pt x="147" y="182"/>
                  <a:pt x="148" y="183"/>
                  <a:pt x="149" y="182"/>
                </a:cubicBezTo>
                <a:cubicBezTo>
                  <a:pt x="157" y="178"/>
                  <a:pt x="167" y="174"/>
                  <a:pt x="176" y="171"/>
                </a:cubicBezTo>
                <a:cubicBezTo>
                  <a:pt x="177" y="171"/>
                  <a:pt x="178" y="170"/>
                  <a:pt x="178" y="168"/>
                </a:cubicBezTo>
                <a:cubicBezTo>
                  <a:pt x="179" y="161"/>
                  <a:pt x="180" y="153"/>
                  <a:pt x="181" y="145"/>
                </a:cubicBezTo>
                <a:cubicBezTo>
                  <a:pt x="181" y="140"/>
                  <a:pt x="185" y="135"/>
                  <a:pt x="190" y="135"/>
                </a:cubicBezTo>
                <a:cubicBezTo>
                  <a:pt x="201" y="135"/>
                  <a:pt x="212" y="135"/>
                  <a:pt x="224" y="135"/>
                </a:cubicBezTo>
                <a:cubicBezTo>
                  <a:pt x="228" y="135"/>
                  <a:pt x="232" y="140"/>
                  <a:pt x="233" y="145"/>
                </a:cubicBezTo>
                <a:cubicBezTo>
                  <a:pt x="233" y="153"/>
                  <a:pt x="235" y="161"/>
                  <a:pt x="235" y="168"/>
                </a:cubicBezTo>
                <a:cubicBezTo>
                  <a:pt x="236" y="170"/>
                  <a:pt x="236" y="171"/>
                  <a:pt x="237" y="171"/>
                </a:cubicBezTo>
                <a:close/>
                <a:moveTo>
                  <a:pt x="207" y="212"/>
                </a:moveTo>
                <a:cubicBezTo>
                  <a:pt x="246" y="212"/>
                  <a:pt x="278" y="244"/>
                  <a:pt x="278" y="283"/>
                </a:cubicBezTo>
                <a:cubicBezTo>
                  <a:pt x="278" y="323"/>
                  <a:pt x="246" y="355"/>
                  <a:pt x="207" y="355"/>
                </a:cubicBezTo>
                <a:cubicBezTo>
                  <a:pt x="167" y="355"/>
                  <a:pt x="135" y="323"/>
                  <a:pt x="135" y="283"/>
                </a:cubicBezTo>
                <a:cubicBezTo>
                  <a:pt x="135" y="244"/>
                  <a:pt x="167" y="212"/>
                  <a:pt x="207" y="212"/>
                </a:cubicBezTo>
                <a:close/>
                <a:moveTo>
                  <a:pt x="299" y="511"/>
                </a:moveTo>
                <a:cubicBezTo>
                  <a:pt x="299" y="518"/>
                  <a:pt x="294" y="524"/>
                  <a:pt x="287" y="524"/>
                </a:cubicBezTo>
                <a:cubicBezTo>
                  <a:pt x="233" y="524"/>
                  <a:pt x="180" y="524"/>
                  <a:pt x="127" y="524"/>
                </a:cubicBezTo>
                <a:cubicBezTo>
                  <a:pt x="120" y="524"/>
                  <a:pt x="114" y="518"/>
                  <a:pt x="114" y="511"/>
                </a:cubicBezTo>
                <a:cubicBezTo>
                  <a:pt x="114" y="429"/>
                  <a:pt x="0" y="365"/>
                  <a:pt x="0" y="255"/>
                </a:cubicBezTo>
                <a:cubicBezTo>
                  <a:pt x="0" y="0"/>
                  <a:pt x="413" y="0"/>
                  <a:pt x="413" y="255"/>
                </a:cubicBezTo>
                <a:cubicBezTo>
                  <a:pt x="413" y="366"/>
                  <a:pt x="299" y="419"/>
                  <a:pt x="299" y="511"/>
                </a:cubicBezTo>
                <a:close/>
                <a:moveTo>
                  <a:pt x="136" y="622"/>
                </a:moveTo>
                <a:cubicBezTo>
                  <a:pt x="183" y="622"/>
                  <a:pt x="230" y="622"/>
                  <a:pt x="277" y="622"/>
                </a:cubicBezTo>
                <a:cubicBezTo>
                  <a:pt x="283" y="622"/>
                  <a:pt x="288" y="626"/>
                  <a:pt x="288" y="631"/>
                </a:cubicBezTo>
                <a:cubicBezTo>
                  <a:pt x="288" y="637"/>
                  <a:pt x="288" y="643"/>
                  <a:pt x="288" y="648"/>
                </a:cubicBezTo>
                <a:cubicBezTo>
                  <a:pt x="288" y="653"/>
                  <a:pt x="283" y="657"/>
                  <a:pt x="277" y="657"/>
                </a:cubicBezTo>
                <a:cubicBezTo>
                  <a:pt x="230" y="657"/>
                  <a:pt x="183" y="657"/>
                  <a:pt x="136" y="657"/>
                </a:cubicBezTo>
                <a:cubicBezTo>
                  <a:pt x="130" y="657"/>
                  <a:pt x="125" y="653"/>
                  <a:pt x="125" y="648"/>
                </a:cubicBezTo>
                <a:cubicBezTo>
                  <a:pt x="125" y="643"/>
                  <a:pt x="125" y="637"/>
                  <a:pt x="125" y="631"/>
                </a:cubicBezTo>
                <a:cubicBezTo>
                  <a:pt x="125" y="626"/>
                  <a:pt x="130" y="622"/>
                  <a:pt x="136" y="622"/>
                </a:cubicBezTo>
                <a:close/>
                <a:moveTo>
                  <a:pt x="125" y="578"/>
                </a:moveTo>
                <a:cubicBezTo>
                  <a:pt x="180" y="578"/>
                  <a:pt x="234" y="578"/>
                  <a:pt x="288" y="578"/>
                </a:cubicBezTo>
                <a:cubicBezTo>
                  <a:pt x="294" y="578"/>
                  <a:pt x="299" y="582"/>
                  <a:pt x="299" y="586"/>
                </a:cubicBezTo>
                <a:cubicBezTo>
                  <a:pt x="299" y="592"/>
                  <a:pt x="299" y="598"/>
                  <a:pt x="299" y="604"/>
                </a:cubicBezTo>
                <a:cubicBezTo>
                  <a:pt x="299" y="609"/>
                  <a:pt x="294" y="613"/>
                  <a:pt x="288" y="613"/>
                </a:cubicBezTo>
                <a:cubicBezTo>
                  <a:pt x="234" y="613"/>
                  <a:pt x="180" y="613"/>
                  <a:pt x="125" y="613"/>
                </a:cubicBezTo>
                <a:cubicBezTo>
                  <a:pt x="119" y="613"/>
                  <a:pt x="115" y="609"/>
                  <a:pt x="115" y="604"/>
                </a:cubicBezTo>
                <a:cubicBezTo>
                  <a:pt x="115" y="598"/>
                  <a:pt x="115" y="592"/>
                  <a:pt x="115" y="586"/>
                </a:cubicBezTo>
                <a:cubicBezTo>
                  <a:pt x="115" y="582"/>
                  <a:pt x="119" y="578"/>
                  <a:pt x="125" y="578"/>
                </a:cubicBezTo>
                <a:close/>
              </a:path>
            </a:pathLst>
          </a:custGeom>
          <a:solidFill>
            <a:srgbClr val="BFBFBF"/>
          </a:solidFill>
          <a:ln>
            <a:noFill/>
          </a:ln>
        </p:spPr>
        <p:txBody>
          <a:bodyPr/>
          <a:lstStyle/>
          <a:p>
            <a:endParaRPr lang="zh-CN" altLang="en-US">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split orient="vert" dir="in"/>
      </p:transition>
    </mc:Choice>
    <mc:Fallback>
      <p:transition spd="slow" advClick="0" advTm="1000">
        <p:split orient="vert" dir="in"/>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0" y="0"/>
            <a:ext cx="5940095"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nvGrpSpPr>
          <p:cNvPr id="11267" name="Group 3"/>
          <p:cNvGrpSpPr/>
          <p:nvPr/>
        </p:nvGrpSpPr>
        <p:grpSpPr bwMode="auto">
          <a:xfrm flipH="1">
            <a:off x="0" y="0"/>
            <a:ext cx="9144000" cy="5143500"/>
            <a:chOff x="0" y="0"/>
            <a:chExt cx="9144001" cy="5143500"/>
          </a:xfrm>
        </p:grpSpPr>
        <p:sp>
          <p:nvSpPr>
            <p:cNvPr id="11268" name="直接连接符 39"/>
            <p:cNvSpPr>
              <a:spLocks noChangeShapeType="1"/>
            </p:cNvSpPr>
            <p:nvPr/>
          </p:nvSpPr>
          <p:spPr bwMode="auto">
            <a:xfrm flipH="1">
              <a:off x="1331640" y="555526"/>
              <a:ext cx="7812361" cy="4587974"/>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69" name="直接连接符 40"/>
            <p:cNvSpPr>
              <a:spLocks noChangeShapeType="1"/>
            </p:cNvSpPr>
            <p:nvPr/>
          </p:nvSpPr>
          <p:spPr bwMode="auto">
            <a:xfrm flipH="1">
              <a:off x="7092280" y="0"/>
              <a:ext cx="1872208" cy="5143500"/>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70" name="直接连接符 41"/>
            <p:cNvSpPr>
              <a:spLocks noChangeShapeType="1"/>
            </p:cNvSpPr>
            <p:nvPr/>
          </p:nvSpPr>
          <p:spPr bwMode="auto">
            <a:xfrm flipH="1">
              <a:off x="5652120" y="0"/>
              <a:ext cx="1656184" cy="5143500"/>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71" name="直接连接符 42"/>
            <p:cNvSpPr>
              <a:spLocks noChangeShapeType="1"/>
            </p:cNvSpPr>
            <p:nvPr/>
          </p:nvSpPr>
          <p:spPr bwMode="auto">
            <a:xfrm flipH="1">
              <a:off x="5940152" y="1779662"/>
              <a:ext cx="3203848" cy="3363838"/>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72" name="直接连接符 43"/>
            <p:cNvSpPr>
              <a:spLocks noChangeShapeType="1"/>
            </p:cNvSpPr>
            <p:nvPr/>
          </p:nvSpPr>
          <p:spPr bwMode="auto">
            <a:xfrm flipH="1" flipV="1">
              <a:off x="5004048" y="0"/>
              <a:ext cx="4139952" cy="3723878"/>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73" name="直接连接符 44"/>
            <p:cNvSpPr>
              <a:spLocks noChangeShapeType="1"/>
            </p:cNvSpPr>
            <p:nvPr/>
          </p:nvSpPr>
          <p:spPr bwMode="auto">
            <a:xfrm flipH="1" flipV="1">
              <a:off x="7150224" y="0"/>
              <a:ext cx="1993776" cy="3013090"/>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74" name="直接连接符 45"/>
            <p:cNvSpPr>
              <a:spLocks noChangeShapeType="1"/>
            </p:cNvSpPr>
            <p:nvPr/>
          </p:nvSpPr>
          <p:spPr bwMode="auto">
            <a:xfrm flipH="1">
              <a:off x="0" y="1285875"/>
              <a:ext cx="9144000" cy="3446115"/>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75" name="直接连接符 46"/>
            <p:cNvSpPr>
              <a:spLocks noChangeShapeType="1"/>
            </p:cNvSpPr>
            <p:nvPr/>
          </p:nvSpPr>
          <p:spPr bwMode="auto">
            <a:xfrm>
              <a:off x="6804248" y="0"/>
              <a:ext cx="934033" cy="5143500"/>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sp>
          <p:nvSpPr>
            <p:cNvPr id="11276" name="直接连接符 47"/>
            <p:cNvSpPr>
              <a:spLocks noChangeShapeType="1"/>
            </p:cNvSpPr>
            <p:nvPr/>
          </p:nvSpPr>
          <p:spPr bwMode="auto">
            <a:xfrm flipH="1">
              <a:off x="6300193" y="3461581"/>
              <a:ext cx="2843808" cy="1681919"/>
            </a:xfrm>
            <a:prstGeom prst="line">
              <a:avLst/>
            </a:prstGeom>
            <a:noFill/>
            <a:ln w="9525" cap="flat" cmpd="sng">
              <a:solidFill>
                <a:srgbClr val="FFFFFF">
                  <a:alpha val="59000"/>
                </a:srgbClr>
              </a:solidFill>
              <a:prstDash val="dash"/>
              <a:miter lim="800000"/>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sym typeface="Arial" panose="020B0604020202020204" pitchFamily="34" charset="0"/>
              </a:endParaRPr>
            </a:p>
          </p:txBody>
        </p:sp>
      </p:grpSp>
      <p:grpSp>
        <p:nvGrpSpPr>
          <p:cNvPr id="26" name="组合 25"/>
          <p:cNvGrpSpPr/>
          <p:nvPr/>
        </p:nvGrpSpPr>
        <p:grpSpPr>
          <a:xfrm>
            <a:off x="-1" y="107035"/>
            <a:ext cx="2304256" cy="609133"/>
            <a:chOff x="-19488" y="145902"/>
            <a:chExt cx="2304256" cy="609133"/>
          </a:xfrm>
        </p:grpSpPr>
        <p:sp>
          <p:nvSpPr>
            <p:cNvPr id="27" name="矩形 26"/>
            <p:cNvSpPr/>
            <p:nvPr/>
          </p:nvSpPr>
          <p:spPr bwMode="auto">
            <a:xfrm>
              <a:off x="-19488" y="145902"/>
              <a:ext cx="2304256" cy="576064"/>
            </a:xfrm>
            <a:prstGeom prst="rect">
              <a:avLst/>
            </a:prstGeom>
            <a:solidFill>
              <a:srgbClr val="EB182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28" name="Rectangle 2"/>
            <p:cNvSpPr txBox="1"/>
            <p:nvPr/>
          </p:nvSpPr>
          <p:spPr bwMode="auto">
            <a:xfrm>
              <a:off x="628394" y="163265"/>
              <a:ext cx="151216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9pPr>
            </a:lstStyle>
            <a:p>
              <a:r>
                <a:rPr lang="zh-CN" altLang="en-US"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项目来源</a:t>
              </a:r>
              <a:endParaRPr lang="zh-CN" altLang="zh-CN" sz="1800"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bwMode="auto">
            <a:xfrm>
              <a:off x="-19488" y="145902"/>
              <a:ext cx="503676" cy="576064"/>
            </a:xfrm>
            <a:prstGeom prst="rect">
              <a:avLst/>
            </a:prstGeom>
            <a:solidFill>
              <a:srgbClr val="8081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0" name="文本框 29"/>
            <p:cNvSpPr txBox="1"/>
            <p:nvPr/>
          </p:nvSpPr>
          <p:spPr>
            <a:xfrm>
              <a:off x="52235" y="170260"/>
              <a:ext cx="504056" cy="584775"/>
            </a:xfrm>
            <a:prstGeom prst="rect">
              <a:avLst/>
            </a:prstGeom>
            <a:noFill/>
          </p:spPr>
          <p:txBody>
            <a:bodyPr wrap="square" rtlCol="0">
              <a:spAutoFit/>
            </a:bodyPr>
            <a:lstStyle/>
            <a:p>
              <a:r>
                <a:rPr lang="en-US" altLang="zh-CN" sz="3200" dirty="0" smtClean="0">
                  <a:solidFill>
                    <a:schemeClr val="bg1"/>
                  </a:solidFill>
                  <a:ea typeface="微软雅黑" panose="020B0503020204020204" pitchFamily="34" charset="-122"/>
                  <a:sym typeface="Arial" panose="020B0604020202020204" pitchFamily="34" charset="0"/>
                </a:rPr>
                <a:t>1</a:t>
              </a:r>
              <a:endParaRPr lang="zh-CN" altLang="en-US" sz="3200" dirty="0">
                <a:solidFill>
                  <a:schemeClr val="bg1"/>
                </a:solidFill>
                <a:ea typeface="微软雅黑" panose="020B0503020204020204" pitchFamily="34" charset="-122"/>
                <a:sym typeface="Arial" panose="020B0604020202020204" pitchFamily="34" charset="0"/>
              </a:endParaRPr>
            </a:p>
          </p:txBody>
        </p:sp>
      </p:grpSp>
      <p:grpSp>
        <p:nvGrpSpPr>
          <p:cNvPr id="6" name="组合 5"/>
          <p:cNvGrpSpPr/>
          <p:nvPr/>
        </p:nvGrpSpPr>
        <p:grpSpPr>
          <a:xfrm>
            <a:off x="510945" y="1187928"/>
            <a:ext cx="5141130" cy="1728485"/>
            <a:chOff x="510945" y="1187928"/>
            <a:chExt cx="5141130" cy="1728485"/>
          </a:xfrm>
        </p:grpSpPr>
        <p:grpSp>
          <p:nvGrpSpPr>
            <p:cNvPr id="5" name="组合 4"/>
            <p:cNvGrpSpPr/>
            <p:nvPr/>
          </p:nvGrpSpPr>
          <p:grpSpPr>
            <a:xfrm>
              <a:off x="510945" y="1550526"/>
              <a:ext cx="971887" cy="1003288"/>
              <a:chOff x="510945" y="1030732"/>
              <a:chExt cx="971887" cy="1003288"/>
            </a:xfrm>
          </p:grpSpPr>
          <p:sp>
            <p:nvSpPr>
              <p:cNvPr id="2" name="椭圆 1"/>
              <p:cNvSpPr/>
              <p:nvPr/>
            </p:nvSpPr>
            <p:spPr bwMode="auto">
              <a:xfrm>
                <a:off x="510945" y="1030732"/>
                <a:ext cx="971887" cy="1003288"/>
              </a:xfrm>
              <a:prstGeom prst="ellipse">
                <a:avLst/>
              </a:prstGeom>
              <a:solidFill>
                <a:srgbClr val="BFBFBF"/>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3" name="文本框 2"/>
              <p:cNvSpPr txBox="1"/>
              <p:nvPr/>
            </p:nvSpPr>
            <p:spPr>
              <a:xfrm>
                <a:off x="752945" y="1358049"/>
                <a:ext cx="505906" cy="369332"/>
              </a:xfrm>
              <a:prstGeom prst="rect">
                <a:avLst/>
              </a:prstGeom>
              <a:noFill/>
            </p:spPr>
            <p:txBody>
              <a:bodyPr wrap="square" rtlCol="0">
                <a:spAutoFit/>
              </a:bodyPr>
              <a:lstStyle/>
              <a:p>
                <a:r>
                  <a:rPr lang="en-US" altLang="zh-CN" b="1" dirty="0" smtClean="0">
                    <a:solidFill>
                      <a:srgbClr val="282828"/>
                    </a:solidFill>
                    <a:ea typeface="微软雅黑" panose="020B0503020204020204" pitchFamily="34" charset="-122"/>
                    <a:sym typeface="Arial" panose="020B0604020202020204" pitchFamily="34" charset="0"/>
                  </a:rPr>
                  <a:t>01</a:t>
                </a:r>
                <a:endParaRPr lang="zh-CN" altLang="en-US" b="1" dirty="0">
                  <a:solidFill>
                    <a:srgbClr val="282828"/>
                  </a:solidFill>
                  <a:ea typeface="微软雅黑" panose="020B0503020204020204" pitchFamily="34" charset="-122"/>
                  <a:sym typeface="Arial" panose="020B0604020202020204" pitchFamily="34" charset="0"/>
                </a:endParaRPr>
              </a:p>
            </p:txBody>
          </p:sp>
        </p:grpSp>
        <p:grpSp>
          <p:nvGrpSpPr>
            <p:cNvPr id="4" name="组合 3"/>
            <p:cNvGrpSpPr/>
            <p:nvPr/>
          </p:nvGrpSpPr>
          <p:grpSpPr>
            <a:xfrm>
              <a:off x="1810112" y="1187928"/>
              <a:ext cx="3841963" cy="1728485"/>
              <a:chOff x="1810112" y="1345123"/>
              <a:chExt cx="3841963" cy="1728485"/>
            </a:xfrm>
          </p:grpSpPr>
          <p:sp>
            <p:nvSpPr>
              <p:cNvPr id="33" name="矩形 52"/>
              <p:cNvSpPr>
                <a:spLocks noChangeArrowheads="1"/>
              </p:cNvSpPr>
              <p:nvPr/>
            </p:nvSpPr>
            <p:spPr bwMode="auto">
              <a:xfrm>
                <a:off x="1810112" y="1345123"/>
                <a:ext cx="1904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smtClean="0">
                    <a:solidFill>
                      <a:schemeClr val="tx1">
                        <a:lumMod val="65000"/>
                        <a:lumOff val="35000"/>
                      </a:schemeClr>
                    </a:solidFill>
                    <a:ea typeface="微软雅黑" panose="020B0503020204020204" pitchFamily="34" charset="-122"/>
                    <a:sym typeface="Arial" panose="020B0604020202020204" pitchFamily="34" charset="0"/>
                  </a:rPr>
                  <a:t>在此添加小标题</a:t>
                </a:r>
                <a:endParaRPr lang="zh-CN" altLang="en-US" sz="1600" b="1"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34" name="矩形 53"/>
              <p:cNvSpPr>
                <a:spLocks noChangeArrowheads="1"/>
              </p:cNvSpPr>
              <p:nvPr/>
            </p:nvSpPr>
            <p:spPr bwMode="auto">
              <a:xfrm>
                <a:off x="1847517" y="1734780"/>
                <a:ext cx="380455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smtClean="0">
                  <a:solidFill>
                    <a:schemeClr val="tx1">
                      <a:lumMod val="75000"/>
                      <a:lumOff val="25000"/>
                    </a:schemeClr>
                  </a:solidFill>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endParaRPr>
              </a:p>
              <a:p>
                <a:pPr algn="r">
                  <a:lnSpc>
                    <a:spcPts val="1800"/>
                  </a:lnSpc>
                </a:pPr>
                <a:r>
                  <a:rPr lang="en-US" altLang="zh-CN" sz="1100" dirty="0" smtClean="0">
                    <a:solidFill>
                      <a:srgbClr val="909090"/>
                    </a:solidFill>
                    <a:ea typeface="微软雅黑" panose="020B0503020204020204" pitchFamily="34" charset="-122"/>
                    <a:sym typeface="Arial" panose="020B0604020202020204" pitchFamily="34" charset="0"/>
                  </a:rPr>
                  <a:t>. </a:t>
                </a:r>
                <a:endParaRPr lang="en-US" altLang="zh-CN" sz="1100" dirty="0">
                  <a:solidFill>
                    <a:srgbClr val="909090"/>
                  </a:solidFill>
                  <a:ea typeface="微软雅黑" panose="020B0503020204020204" pitchFamily="34" charset="-122"/>
                  <a:sym typeface="Arial" panose="020B0604020202020204" pitchFamily="34" charset="0"/>
                </a:endParaRPr>
              </a:p>
            </p:txBody>
          </p:sp>
        </p:grpSp>
      </p:grpSp>
      <p:grpSp>
        <p:nvGrpSpPr>
          <p:cNvPr id="38" name="组合 37"/>
          <p:cNvGrpSpPr/>
          <p:nvPr/>
        </p:nvGrpSpPr>
        <p:grpSpPr>
          <a:xfrm>
            <a:off x="545074" y="3144489"/>
            <a:ext cx="5141130" cy="1728485"/>
            <a:chOff x="510945" y="1187928"/>
            <a:chExt cx="5141130" cy="1728485"/>
          </a:xfrm>
        </p:grpSpPr>
        <p:grpSp>
          <p:nvGrpSpPr>
            <p:cNvPr id="39" name="组合 38"/>
            <p:cNvGrpSpPr/>
            <p:nvPr/>
          </p:nvGrpSpPr>
          <p:grpSpPr>
            <a:xfrm>
              <a:off x="510945" y="1550526"/>
              <a:ext cx="971887" cy="1003288"/>
              <a:chOff x="510945" y="1030732"/>
              <a:chExt cx="971887" cy="1003288"/>
            </a:xfrm>
          </p:grpSpPr>
          <p:sp>
            <p:nvSpPr>
              <p:cNvPr id="43" name="椭圆 42"/>
              <p:cNvSpPr/>
              <p:nvPr/>
            </p:nvSpPr>
            <p:spPr bwMode="auto">
              <a:xfrm>
                <a:off x="510945" y="1030732"/>
                <a:ext cx="971887" cy="1003288"/>
              </a:xfrm>
              <a:prstGeom prst="ellipse">
                <a:avLst/>
              </a:prstGeom>
              <a:solidFill>
                <a:srgbClr val="BFBFBF"/>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52400" h="50800" prst="softRound"/>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44" name="文本框 43"/>
              <p:cNvSpPr txBox="1"/>
              <p:nvPr/>
            </p:nvSpPr>
            <p:spPr>
              <a:xfrm>
                <a:off x="752945" y="1358049"/>
                <a:ext cx="505906" cy="369332"/>
              </a:xfrm>
              <a:prstGeom prst="rect">
                <a:avLst/>
              </a:prstGeom>
              <a:noFill/>
            </p:spPr>
            <p:txBody>
              <a:bodyPr wrap="square" rtlCol="0">
                <a:spAutoFit/>
              </a:bodyPr>
              <a:lstStyle/>
              <a:p>
                <a:r>
                  <a:rPr lang="en-US" altLang="zh-CN" b="1" dirty="0" smtClean="0">
                    <a:solidFill>
                      <a:srgbClr val="282828"/>
                    </a:solidFill>
                    <a:ea typeface="微软雅黑" panose="020B0503020204020204" pitchFamily="34" charset="-122"/>
                    <a:sym typeface="Arial" panose="020B0604020202020204" pitchFamily="34" charset="0"/>
                  </a:rPr>
                  <a:t>02</a:t>
                </a:r>
                <a:endParaRPr lang="zh-CN" altLang="en-US" b="1" dirty="0">
                  <a:solidFill>
                    <a:srgbClr val="282828"/>
                  </a:solidFill>
                  <a:ea typeface="微软雅黑" panose="020B0503020204020204" pitchFamily="34" charset="-122"/>
                  <a:sym typeface="Arial" panose="020B0604020202020204" pitchFamily="34" charset="0"/>
                </a:endParaRPr>
              </a:p>
            </p:txBody>
          </p:sp>
        </p:grpSp>
        <p:grpSp>
          <p:nvGrpSpPr>
            <p:cNvPr id="40" name="组合 39"/>
            <p:cNvGrpSpPr/>
            <p:nvPr/>
          </p:nvGrpSpPr>
          <p:grpSpPr>
            <a:xfrm>
              <a:off x="1810112" y="1187928"/>
              <a:ext cx="3841963" cy="1728485"/>
              <a:chOff x="1810112" y="1345123"/>
              <a:chExt cx="3841963" cy="1728485"/>
            </a:xfrm>
          </p:grpSpPr>
          <p:sp>
            <p:nvSpPr>
              <p:cNvPr id="41" name="矩形 52"/>
              <p:cNvSpPr>
                <a:spLocks noChangeArrowheads="1"/>
              </p:cNvSpPr>
              <p:nvPr/>
            </p:nvSpPr>
            <p:spPr bwMode="auto">
              <a:xfrm>
                <a:off x="1810112" y="1345123"/>
                <a:ext cx="1904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smtClean="0">
                    <a:solidFill>
                      <a:schemeClr val="tx1">
                        <a:lumMod val="65000"/>
                        <a:lumOff val="35000"/>
                      </a:schemeClr>
                    </a:solidFill>
                    <a:ea typeface="微软雅黑" panose="020B0503020204020204" pitchFamily="34" charset="-122"/>
                    <a:sym typeface="Arial" panose="020B0604020202020204" pitchFamily="34" charset="0"/>
                  </a:rPr>
                  <a:t>在此添加小标题</a:t>
                </a:r>
                <a:endParaRPr lang="zh-CN" altLang="en-US" sz="1600" b="1" dirty="0">
                  <a:solidFill>
                    <a:schemeClr val="tx1">
                      <a:lumMod val="65000"/>
                      <a:lumOff val="35000"/>
                    </a:schemeClr>
                  </a:solidFill>
                  <a:ea typeface="微软雅黑" panose="020B0503020204020204" pitchFamily="34" charset="-122"/>
                  <a:sym typeface="Arial" panose="020B0604020202020204" pitchFamily="34" charset="0"/>
                </a:endParaRPr>
              </a:p>
            </p:txBody>
          </p:sp>
          <p:sp>
            <p:nvSpPr>
              <p:cNvPr id="42" name="矩形 53"/>
              <p:cNvSpPr>
                <a:spLocks noChangeArrowheads="1"/>
              </p:cNvSpPr>
              <p:nvPr/>
            </p:nvSpPr>
            <p:spPr bwMode="auto">
              <a:xfrm>
                <a:off x="1847517" y="1734780"/>
                <a:ext cx="380455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en-US" altLang="zh-CN" sz="1100" dirty="0" smtClean="0">
                  <a:solidFill>
                    <a:schemeClr val="tx1">
                      <a:lumMod val="75000"/>
                      <a:lumOff val="25000"/>
                    </a:schemeClr>
                  </a:solidFill>
                  <a:ea typeface="微软雅黑" panose="020B0503020204020204" pitchFamily="34" charset="-122"/>
                  <a:sym typeface="Arial" panose="020B0604020202020204" pitchFamily="34" charset="0"/>
                </a:endParaRPr>
              </a:p>
              <a:p>
                <a:pPr marL="171450" indent="-171450">
                  <a:lnSpc>
                    <a:spcPct val="150000"/>
                  </a:lnSpc>
                  <a:buFont typeface="Arial" panose="020B0604020202020204" pitchFamily="34" charset="0"/>
                  <a:buChar char="•"/>
                </a:pPr>
                <a:r>
                  <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rPr>
                  <a:t>单击此处添加内容单击此处添加内容单击此处添加内容单击此处添加内容</a:t>
                </a:r>
                <a:endParaRPr lang="zh-CN" altLang="en-US" sz="1100" dirty="0" smtClean="0">
                  <a:solidFill>
                    <a:schemeClr val="tx1">
                      <a:lumMod val="75000"/>
                      <a:lumOff val="25000"/>
                    </a:schemeClr>
                  </a:solidFill>
                  <a:ea typeface="微软雅黑" panose="020B0503020204020204" pitchFamily="34" charset="-122"/>
                  <a:sym typeface="Arial" panose="020B0604020202020204" pitchFamily="34" charset="0"/>
                </a:endParaRPr>
              </a:p>
              <a:p>
                <a:pPr algn="r">
                  <a:lnSpc>
                    <a:spcPts val="1800"/>
                  </a:lnSpc>
                </a:pPr>
                <a:r>
                  <a:rPr lang="en-US" altLang="zh-CN" sz="1100" dirty="0" smtClean="0">
                    <a:solidFill>
                      <a:srgbClr val="909090"/>
                    </a:solidFill>
                    <a:ea typeface="微软雅黑" panose="020B0503020204020204" pitchFamily="34" charset="-122"/>
                    <a:sym typeface="Arial" panose="020B0604020202020204" pitchFamily="34" charset="0"/>
                  </a:rPr>
                  <a:t>. </a:t>
                </a:r>
                <a:endParaRPr lang="en-US" altLang="zh-CN" sz="1100" dirty="0">
                  <a:solidFill>
                    <a:srgbClr val="909090"/>
                  </a:solidFill>
                  <a:ea typeface="微软雅黑" panose="020B0503020204020204" pitchFamily="34" charset="-122"/>
                  <a:sym typeface="Arial" panose="020B0604020202020204" pitchFamily="34" charset="0"/>
                </a:endParaRPr>
              </a:p>
            </p:txBody>
          </p:sp>
        </p:grpSp>
      </p:grpSp>
      <p:grpSp>
        <p:nvGrpSpPr>
          <p:cNvPr id="9" name="组合 8"/>
          <p:cNvGrpSpPr/>
          <p:nvPr/>
        </p:nvGrpSpPr>
        <p:grpSpPr>
          <a:xfrm>
            <a:off x="5830272" y="0"/>
            <a:ext cx="3313728" cy="5143500"/>
            <a:chOff x="5830272" y="0"/>
            <a:chExt cx="3313728" cy="5143500"/>
          </a:xfrm>
        </p:grpSpPr>
        <p:sp>
          <p:nvSpPr>
            <p:cNvPr id="7" name="矩形 6"/>
            <p:cNvSpPr/>
            <p:nvPr/>
          </p:nvSpPr>
          <p:spPr bwMode="auto">
            <a:xfrm>
              <a:off x="5940095" y="0"/>
              <a:ext cx="3203905" cy="51435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sp>
          <p:nvSpPr>
            <p:cNvPr id="8" name="等腰三角形 7"/>
            <p:cNvSpPr/>
            <p:nvPr/>
          </p:nvSpPr>
          <p:spPr bwMode="auto">
            <a:xfrm rot="5400000">
              <a:off x="5812547" y="2363203"/>
              <a:ext cx="504035" cy="468585"/>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ea typeface="微软雅黑" panose="020B0503020204020204" pitchFamily="34" charset="-122"/>
                <a:sym typeface="Arial" panose="020B0604020202020204" pitchFamily="34" charset="0"/>
              </a:endParaRPr>
            </a:p>
          </p:txBody>
        </p:sp>
      </p:grpSp>
      <p:sp>
        <p:nvSpPr>
          <p:cNvPr id="48" name="矩形 52"/>
          <p:cNvSpPr>
            <a:spLocks noChangeArrowheads="1"/>
          </p:cNvSpPr>
          <p:nvPr/>
        </p:nvSpPr>
        <p:spPr bwMode="auto">
          <a:xfrm>
            <a:off x="6680976" y="2402473"/>
            <a:ext cx="1904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smtClean="0">
                <a:solidFill>
                  <a:schemeClr val="bg1">
                    <a:lumMod val="95000"/>
                  </a:schemeClr>
                </a:solidFill>
                <a:ea typeface="微软雅黑" panose="020B0503020204020204" pitchFamily="34" charset="-122"/>
                <a:sym typeface="Arial" panose="020B0604020202020204" pitchFamily="34" charset="0"/>
              </a:rPr>
              <a:t>在此添加标题</a:t>
            </a:r>
            <a:endParaRPr lang="zh-CN" altLang="en-US" sz="2000" b="1" dirty="0">
              <a:solidFill>
                <a:schemeClr val="bg1">
                  <a:lumMod val="95000"/>
                </a:schemeClr>
              </a:solidFill>
              <a:ea typeface="微软雅黑" panose="020B0503020204020204" pitchFamily="34" charset="-122"/>
              <a:sym typeface="Arial" panose="020B0604020202020204" pitchFamily="34" charset="0"/>
            </a:endParaRPr>
          </a:p>
        </p:txBody>
      </p:sp>
    </p:spTree>
  </p:cSld>
  <p:clrMapOvr>
    <a:masterClrMapping/>
  </p:clrMapOvr>
  <p:transition spd="slow" advClick="0" advTm="1000">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2252</Words>
  <Application>WPS 演示</Application>
  <PresentationFormat>全屏显示(16:9)</PresentationFormat>
  <Paragraphs>406</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Wingdings</vt:lpstr>
      <vt:lpstr>Calibri</vt:lpstr>
      <vt:lpstr>微软雅黑</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南蛮姑娘</cp:lastModifiedBy>
  <cp:revision>238</cp:revision>
  <dcterms:created xsi:type="dcterms:W3CDTF">2014-02-20T03:23:00Z</dcterms:created>
  <dcterms:modified xsi:type="dcterms:W3CDTF">2021-09-16T10:55:55Z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3C5A269575B64F54872B591994B55305</vt:lpwstr>
  </property>
</Properties>
</file>