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7" r:id="rId5"/>
    <p:sldId id="258" r:id="rId6"/>
    <p:sldId id="299" r:id="rId7"/>
    <p:sldId id="317" r:id="rId8"/>
    <p:sldId id="313" r:id="rId9"/>
    <p:sldId id="298" r:id="rId10"/>
    <p:sldId id="259" r:id="rId11"/>
    <p:sldId id="314" r:id="rId12"/>
    <p:sldId id="303" r:id="rId13"/>
    <p:sldId id="311" r:id="rId14"/>
    <p:sldId id="312" r:id="rId15"/>
    <p:sldId id="310" r:id="rId16"/>
    <p:sldId id="260" r:id="rId17"/>
    <p:sldId id="302" r:id="rId18"/>
    <p:sldId id="307" r:id="rId19"/>
    <p:sldId id="308" r:id="rId20"/>
    <p:sldId id="309" r:id="rId21"/>
    <p:sldId id="261" r:id="rId22"/>
    <p:sldId id="300" r:id="rId23"/>
    <p:sldId id="320" r:id="rId24"/>
    <p:sldId id="321" r:id="rId25"/>
    <p:sldId id="318" r:id="rId26"/>
    <p:sldId id="32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73"/>
    <a:srgbClr val="87B3B7"/>
    <a:srgbClr val="383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14" y="294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3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38E8-C063-407D-B3CA-C6C88705E8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C04E3-C39B-40BB-8083-BE45F1622E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B0EA-B62F-42A2-A049-51642A7132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11DBF-B401-4E5D-ADB6-F493D6B370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A79D8-3F8A-40F0-8B2E-8E7BCBD7C6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tags" Target="../tags/tag1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12.png"/><Relationship Id="rId4" Type="http://schemas.openxmlformats.org/officeDocument/2006/relationships/tags" Target="../tags/tag25.xml"/><Relationship Id="rId3" Type="http://schemas.openxmlformats.org/officeDocument/2006/relationships/image" Target="../media/image4.jpe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1.xml"/><Relationship Id="rId6" Type="http://schemas.openxmlformats.org/officeDocument/2006/relationships/image" Target="../media/image33.png"/><Relationship Id="rId5" Type="http://schemas.openxmlformats.org/officeDocument/2006/relationships/tags" Target="../tags/tag30.xml"/><Relationship Id="rId4" Type="http://schemas.openxmlformats.org/officeDocument/2006/relationships/image" Target="../media/image3.png"/><Relationship Id="rId3" Type="http://schemas.openxmlformats.org/officeDocument/2006/relationships/tags" Target="../tags/tag29.xml"/><Relationship Id="rId2" Type="http://schemas.openxmlformats.org/officeDocument/2006/relationships/image" Target="../media/image2.png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5.jpe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tags" Target="../tags/tag12.xml"/><Relationship Id="rId3" Type="http://schemas.openxmlformats.org/officeDocument/2006/relationships/image" Target="../media/image4.jpe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5465955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0"/>
          <a:stretch>
            <a:fillRect/>
          </a:stretch>
        </p:blipFill>
        <p:spPr>
          <a:xfrm>
            <a:off x="825920" y="-336885"/>
            <a:ext cx="10540159" cy="7194885"/>
          </a:xfrm>
          <a:prstGeom prst="rect">
            <a:avLst/>
          </a:prstGeom>
        </p:spPr>
      </p:pic>
      <p:sp>
        <p:nvSpPr>
          <p:cNvPr id="7" name="PA_库_文本框 6"/>
          <p:cNvSpPr txBox="1"/>
          <p:nvPr>
            <p:custDataLst>
              <p:tags r:id="rId5"/>
            </p:custDataLst>
          </p:nvPr>
        </p:nvSpPr>
        <p:spPr>
          <a:xfrm>
            <a:off x="5326558" y="1234088"/>
            <a:ext cx="1538883" cy="46063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8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83964" y="-2383036"/>
            <a:ext cx="11624071" cy="1162407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库_矩形 10"/>
          <p:cNvSpPr/>
          <p:nvPr>
            <p:custDataLst>
              <p:tags r:id="rId1"/>
            </p:custDataLst>
          </p:nvPr>
        </p:nvSpPr>
        <p:spPr>
          <a:xfrm>
            <a:off x="2069432" y="40946"/>
            <a:ext cx="7760368" cy="6857999"/>
          </a:xfrm>
          <a:prstGeom prst="rect">
            <a:avLst/>
          </a:prstGeom>
          <a:blipFill dpi="0" rotWithShape="1">
            <a:blip r:embed="rId2">
              <a:alphaModFix amt="8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0" b="97359" l="8581" r="96292">
                          <a14:foregroundMark x1="25953" y1="14526" x2="39301" y2="21128"/>
                          <a14:foregroundMark x1="39301" y1="21128" x2="87924" y2="38295"/>
                          <a14:foregroundMark x1="87924" y1="38295" x2="91102" y2="40336"/>
                          <a14:foregroundMark x1="43644" y1="4442" x2="80614" y2="20648"/>
                          <a14:foregroundMark x1="8898" y1="54382" x2="13136" y2="58824"/>
                          <a14:foregroundMark x1="9322" y1="35654" x2="12394" y2="39976"/>
                          <a14:foregroundMark x1="41208" y1="91597" x2="47775" y2="93637"/>
                          <a14:foregroundMark x1="47775" y1="93637" x2="61229" y2="91597"/>
                          <a14:foregroundMark x1="61229" y1="91597" x2="67373" y2="92677"/>
                          <a14:foregroundMark x1="93962" y1="56543" x2="93432" y2="64226"/>
                          <a14:foregroundMark x1="93432" y1="64226" x2="85169" y2="76351"/>
                          <a14:foregroundMark x1="85169" y1="76351" x2="82945" y2="82593"/>
                          <a14:foregroundMark x1="46716" y1="96999" x2="53496" y2="96879"/>
                          <a14:foregroundMark x1="53496" y1="96879" x2="58157" y2="96879"/>
                          <a14:foregroundMark x1="37182" y1="95438" x2="42691" y2="97359"/>
                          <a14:foregroundMark x1="8686" y1="38776" x2="8581" y2="59304"/>
                          <a14:foregroundMark x1="44597" y1="2161" x2="57097" y2="1080"/>
                          <a14:foregroundMark x1="57097" y1="1080" x2="57945" y2="1200"/>
                          <a14:foregroundMark x1="96186" y1="47419" x2="96292" y2="4982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PA_库_文本框 22"/>
          <p:cNvSpPr txBox="1"/>
          <p:nvPr>
            <p:custDataLst>
              <p:tags r:id="rId4"/>
            </p:custDataLst>
          </p:nvPr>
        </p:nvSpPr>
        <p:spPr>
          <a:xfrm>
            <a:off x="4834422" y="560813"/>
            <a:ext cx="313932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刺绣</a:t>
            </a:r>
            <a:endParaRPr lang="en-US" altLang="zh-CN" sz="9600" dirty="0">
              <a:solidFill>
                <a:srgbClr val="002F73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5" name="TextBox 69"/>
          <p:cNvSpPr txBox="1"/>
          <p:nvPr/>
        </p:nvSpPr>
        <p:spPr>
          <a:xfrm>
            <a:off x="10340035" y="920352"/>
            <a:ext cx="798195" cy="4087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2F7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rgbClr val="002F7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69"/>
          <p:cNvSpPr txBox="1"/>
          <p:nvPr/>
        </p:nvSpPr>
        <p:spPr>
          <a:xfrm>
            <a:off x="1564005" y="2488034"/>
            <a:ext cx="798195" cy="2888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2F7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rgbClr val="002F7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utoUpdateAnimBg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rgbClr val="463737"/>
            </a:solidFill>
          </a:ln>
        </p:spPr>
      </p:pic>
      <p:sp>
        <p:nvSpPr>
          <p:cNvPr id="3" name="椭圆 2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444509" y="3687340"/>
            <a:ext cx="427037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2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956300" y="3801640"/>
            <a:ext cx="0" cy="230551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69"/>
          <p:cNvSpPr txBox="1"/>
          <p:nvPr/>
        </p:nvSpPr>
        <p:spPr>
          <a:xfrm>
            <a:off x="6116521" y="3801639"/>
            <a:ext cx="644525" cy="25159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923" y1="60037" x2="69545" y2="73792"/>
                        <a14:foregroundMark x1="64835" y1="84758" x2="62951" y2="83829"/>
                        <a14:foregroundMark x1="41601" y1="13197" x2="52590" y2="22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86" y="-363515"/>
            <a:ext cx="7910446" cy="6681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" y="0"/>
            <a:ext cx="8900965" cy="5625718"/>
          </a:xfrm>
          <a:prstGeom prst="rect">
            <a:avLst/>
          </a:prstGeom>
        </p:spPr>
      </p:pic>
      <p:sp>
        <p:nvSpPr>
          <p:cNvPr id="5" name="TextBox 69"/>
          <p:cNvSpPr txBox="1"/>
          <p:nvPr/>
        </p:nvSpPr>
        <p:spPr>
          <a:xfrm>
            <a:off x="2425880" y="3957107"/>
            <a:ext cx="6332404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46373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rgbClr val="46373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25880" y="3376917"/>
            <a:ext cx="254717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3600" dirty="0">
              <a:solidFill>
                <a:srgbClr val="002F73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513782" y="3983734"/>
            <a:ext cx="3348000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1406" r="3548" b="2082"/>
          <a:stretch>
            <a:fillRect/>
          </a:stretch>
        </p:blipFill>
        <p:spPr>
          <a:xfrm>
            <a:off x="1138989" y="-1447955"/>
            <a:ext cx="10010274" cy="9872009"/>
          </a:xfrm>
          <a:prstGeom prst="ellipse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138989" y="-1447955"/>
            <a:ext cx="10010273" cy="9863409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104" y="1"/>
            <a:ext cx="3523793" cy="6858296"/>
          </a:xfrm>
          <a:prstGeom prst="rect">
            <a:avLst/>
          </a:prstGeom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2"/>
          <a:stretch>
            <a:fillRect/>
          </a:stretch>
        </p:blipFill>
        <p:spPr>
          <a:xfrm>
            <a:off x="4323507" y="2990192"/>
            <a:ext cx="2031325" cy="3884135"/>
          </a:xfrm>
          <a:custGeom>
            <a:avLst/>
            <a:gdLst>
              <a:gd name="connsiteX0" fmla="*/ 0 w 2031325"/>
              <a:gd name="connsiteY0" fmla="*/ 0 h 3884135"/>
              <a:gd name="connsiteX1" fmla="*/ 1062259 w 2031325"/>
              <a:gd name="connsiteY1" fmla="*/ 0 h 3884135"/>
              <a:gd name="connsiteX2" fmla="*/ 1062259 w 2031325"/>
              <a:gd name="connsiteY2" fmla="*/ 1444198 h 3884135"/>
              <a:gd name="connsiteX3" fmla="*/ 2031325 w 2031325"/>
              <a:gd name="connsiteY3" fmla="*/ 1444198 h 3884135"/>
              <a:gd name="connsiteX4" fmla="*/ 2031325 w 2031325"/>
              <a:gd name="connsiteY4" fmla="*/ 2787291 h 3884135"/>
              <a:gd name="connsiteX5" fmla="*/ 1419567 w 2031325"/>
              <a:gd name="connsiteY5" fmla="*/ 2787291 h 3884135"/>
              <a:gd name="connsiteX6" fmla="*/ 1419567 w 2031325"/>
              <a:gd name="connsiteY6" fmla="*/ 3460583 h 3884135"/>
              <a:gd name="connsiteX7" fmla="*/ 2031325 w 2031325"/>
              <a:gd name="connsiteY7" fmla="*/ 3460583 h 3884135"/>
              <a:gd name="connsiteX8" fmla="*/ 2031325 w 2031325"/>
              <a:gd name="connsiteY8" fmla="*/ 3884135 h 3884135"/>
              <a:gd name="connsiteX9" fmla="*/ 0 w 2031325"/>
              <a:gd name="connsiteY9" fmla="*/ 3884135 h 388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1325" h="3884135">
                <a:moveTo>
                  <a:pt x="0" y="0"/>
                </a:moveTo>
                <a:lnTo>
                  <a:pt x="1062259" y="0"/>
                </a:lnTo>
                <a:lnTo>
                  <a:pt x="1062259" y="1444198"/>
                </a:lnTo>
                <a:lnTo>
                  <a:pt x="2031325" y="1444198"/>
                </a:lnTo>
                <a:lnTo>
                  <a:pt x="2031325" y="2787291"/>
                </a:lnTo>
                <a:lnTo>
                  <a:pt x="1419567" y="2787291"/>
                </a:lnTo>
                <a:lnTo>
                  <a:pt x="1419567" y="3460583"/>
                </a:lnTo>
                <a:lnTo>
                  <a:pt x="2031325" y="3460583"/>
                </a:lnTo>
                <a:lnTo>
                  <a:pt x="2031325" y="3884135"/>
                </a:lnTo>
                <a:lnTo>
                  <a:pt x="0" y="3884135"/>
                </a:lnTo>
                <a:close/>
              </a:path>
            </a:pathLst>
          </a:custGeom>
        </p:spPr>
      </p:pic>
      <p:sp>
        <p:nvSpPr>
          <p:cNvPr id="23" name="TextBox 69"/>
          <p:cNvSpPr txBox="1"/>
          <p:nvPr/>
        </p:nvSpPr>
        <p:spPr>
          <a:xfrm>
            <a:off x="9767334" y="1545994"/>
            <a:ext cx="798195" cy="2888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46373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rgbClr val="46373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69"/>
          <p:cNvSpPr txBox="1"/>
          <p:nvPr/>
        </p:nvSpPr>
        <p:spPr>
          <a:xfrm>
            <a:off x="2640791" y="2889087"/>
            <a:ext cx="798195" cy="2888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46373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rgbClr val="46373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PA_文本框 6"/>
          <p:cNvSpPr txBox="1"/>
          <p:nvPr>
            <p:custDataLst>
              <p:tags r:id="rId4"/>
            </p:custDataLst>
          </p:nvPr>
        </p:nvSpPr>
        <p:spPr>
          <a:xfrm>
            <a:off x="5326558" y="1234088"/>
            <a:ext cx="1538883" cy="4606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8800" dirty="0">
              <a:solidFill>
                <a:srgbClr val="002F73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r="61832"/>
          <a:stretch>
            <a:fillRect/>
          </a:stretch>
        </p:blipFill>
        <p:spPr>
          <a:xfrm>
            <a:off x="5935175" y="-1501211"/>
            <a:ext cx="1922720" cy="4059364"/>
          </a:xfrm>
          <a:custGeom>
            <a:avLst/>
            <a:gdLst>
              <a:gd name="connsiteX0" fmla="*/ 0 w 1922720"/>
              <a:gd name="connsiteY0" fmla="*/ 0 h 4059364"/>
              <a:gd name="connsiteX1" fmla="*/ 1922720 w 1922720"/>
              <a:gd name="connsiteY1" fmla="*/ 0 h 4059364"/>
              <a:gd name="connsiteX2" fmla="*/ 1922720 w 1922720"/>
              <a:gd name="connsiteY2" fmla="*/ 3442306 h 4059364"/>
              <a:gd name="connsiteX3" fmla="*/ 419657 w 1922720"/>
              <a:gd name="connsiteY3" fmla="*/ 3442306 h 4059364"/>
              <a:gd name="connsiteX4" fmla="*/ 419657 w 1922720"/>
              <a:gd name="connsiteY4" fmla="*/ 4059364 h 4059364"/>
              <a:gd name="connsiteX5" fmla="*/ 0 w 1922720"/>
              <a:gd name="connsiteY5" fmla="*/ 4059364 h 405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720" h="4059364">
                <a:moveTo>
                  <a:pt x="0" y="0"/>
                </a:moveTo>
                <a:lnTo>
                  <a:pt x="1922720" y="0"/>
                </a:lnTo>
                <a:lnTo>
                  <a:pt x="1922720" y="3442306"/>
                </a:lnTo>
                <a:lnTo>
                  <a:pt x="419657" y="3442306"/>
                </a:lnTo>
                <a:lnTo>
                  <a:pt x="419657" y="4059364"/>
                </a:lnTo>
                <a:lnTo>
                  <a:pt x="0" y="405936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6"/>
          <p:cNvSpPr txBox="1"/>
          <p:nvPr>
            <p:custDataLst>
              <p:tags r:id="rId1"/>
            </p:custDataLst>
          </p:nvPr>
        </p:nvSpPr>
        <p:spPr>
          <a:xfrm>
            <a:off x="1425490" y="-1320347"/>
            <a:ext cx="9341020" cy="1107995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1400" dirty="0">
                <a:solidFill>
                  <a:schemeClr val="bg1"/>
                </a:solidFill>
                <a:latin typeface="Brush Script MT" panose="03060802040406070304" pitchFamily="66" charset="0"/>
                <a:ea typeface="文悦青龙体 (非商业使用) W5" pitchFamily="50" charset="-122"/>
              </a:rPr>
              <a:t>叁</a:t>
            </a:r>
            <a:endParaRPr lang="zh-CN" altLang="en-US" sz="71400" dirty="0">
              <a:solidFill>
                <a:schemeClr val="bg1"/>
              </a:solidFill>
              <a:latin typeface="Brush Script MT" panose="03060802040406070304" pitchFamily="66" charset="0"/>
              <a:ea typeface="文悦青龙体 (非商业使用) W5" pitchFamily="50" charset="-122"/>
            </a:endParaRPr>
          </a:p>
        </p:txBody>
      </p:sp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3796" r="2733" b="5063"/>
          <a:stretch>
            <a:fillRect/>
          </a:stretch>
        </p:blipFill>
        <p:spPr>
          <a:xfrm>
            <a:off x="3371850" y="647700"/>
            <a:ext cx="5524500" cy="5486400"/>
          </a:xfrm>
          <a:prstGeom prst="ellipse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370"/>
            <a:ext cx="12192000" cy="5465955"/>
          </a:xfrm>
          <a:prstGeom prst="rect">
            <a:avLst/>
          </a:prstGeom>
        </p:spPr>
      </p:pic>
      <p:sp>
        <p:nvSpPr>
          <p:cNvPr id="6" name="PA_椭圆 5"/>
          <p:cNvSpPr/>
          <p:nvPr>
            <p:custDataLst>
              <p:tags r:id="rId6"/>
            </p:custDataLst>
          </p:nvPr>
        </p:nvSpPr>
        <p:spPr>
          <a:xfrm>
            <a:off x="3371850" y="628650"/>
            <a:ext cx="5524499" cy="5524499"/>
          </a:xfrm>
          <a:prstGeom prst="ellipse">
            <a:avLst/>
          </a:prstGeom>
          <a:solidFill>
            <a:srgbClr val="002F7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库_文本框 6"/>
          <p:cNvSpPr txBox="1"/>
          <p:nvPr>
            <p:custDataLst>
              <p:tags r:id="rId7"/>
            </p:custDataLst>
          </p:nvPr>
        </p:nvSpPr>
        <p:spPr>
          <a:xfrm>
            <a:off x="5326558" y="2173889"/>
            <a:ext cx="1538883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弘历</a:t>
            </a:r>
            <a:endParaRPr lang="zh-CN" altLang="en-US" sz="8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rgbClr val="463737"/>
            </a:solidFill>
          </a:ln>
        </p:spPr>
      </p:pic>
      <p:sp>
        <p:nvSpPr>
          <p:cNvPr id="3" name="椭圆 2"/>
          <p:cNvSpPr/>
          <p:nvPr/>
        </p:nvSpPr>
        <p:spPr>
          <a:xfrm>
            <a:off x="1181974" y="-1496809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5"/>
          <a:stretch>
            <a:fillRect/>
          </a:stretch>
        </p:blipFill>
        <p:spPr>
          <a:xfrm rot="2187231">
            <a:off x="3280045" y="-3300997"/>
            <a:ext cx="6823408" cy="863584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93599" y="3695381"/>
            <a:ext cx="5816905" cy="2314271"/>
            <a:chOff x="2302593" y="1185770"/>
            <a:chExt cx="5816905" cy="2314271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2468025" y="3425489"/>
              <a:ext cx="56514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4071158" y="3049191"/>
              <a:ext cx="3192742" cy="450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请输入内容</a:t>
              </a:r>
              <a:endParaRPr lang="zh-CN" altLang="en-US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302593" y="1185770"/>
              <a:ext cx="1955985" cy="2259629"/>
              <a:chOff x="2302593" y="1185770"/>
              <a:chExt cx="1955985" cy="2259629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2302593" y="1185770"/>
                <a:ext cx="1955985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800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叁</a:t>
                </a:r>
                <a:endParaRPr lang="zh-CN" altLang="en-US" sz="138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2384683" y="3036441"/>
                <a:ext cx="1791804" cy="408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输入您的标题</a:t>
                </a:r>
                <a:endParaRPr lang="zh-CN" altLang="en-US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37" y="3839263"/>
            <a:ext cx="3543300" cy="141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1430" r="1237" b="48889"/>
          <a:stretch>
            <a:fillRect/>
          </a:stretch>
        </p:blipFill>
        <p:spPr>
          <a:xfrm>
            <a:off x="603854" y="2298451"/>
            <a:ext cx="7475621" cy="4986193"/>
          </a:xfrm>
          <a:custGeom>
            <a:avLst/>
            <a:gdLst>
              <a:gd name="connsiteX0" fmla="*/ 727641 w 7475621"/>
              <a:gd name="connsiteY0" fmla="*/ 0 h 4986193"/>
              <a:gd name="connsiteX1" fmla="*/ 4593788 w 7475621"/>
              <a:gd name="connsiteY1" fmla="*/ 0 h 4986193"/>
              <a:gd name="connsiteX2" fmla="*/ 4593788 w 7475621"/>
              <a:gd name="connsiteY2" fmla="*/ 1487486 h 4986193"/>
              <a:gd name="connsiteX3" fmla="*/ 7475621 w 7475621"/>
              <a:gd name="connsiteY3" fmla="*/ 1487486 h 4986193"/>
              <a:gd name="connsiteX4" fmla="*/ 7475621 w 7475621"/>
              <a:gd name="connsiteY4" fmla="*/ 4101011 h 4986193"/>
              <a:gd name="connsiteX5" fmla="*/ 6679262 w 7475621"/>
              <a:gd name="connsiteY5" fmla="*/ 4101011 h 4986193"/>
              <a:gd name="connsiteX6" fmla="*/ 6679262 w 7475621"/>
              <a:gd name="connsiteY6" fmla="*/ 4986193 h 4986193"/>
              <a:gd name="connsiteX7" fmla="*/ 0 w 7475621"/>
              <a:gd name="connsiteY7" fmla="*/ 4986193 h 4986193"/>
              <a:gd name="connsiteX8" fmla="*/ 0 w 7475621"/>
              <a:gd name="connsiteY8" fmla="*/ 1631865 h 4986193"/>
              <a:gd name="connsiteX9" fmla="*/ 727641 w 7475621"/>
              <a:gd name="connsiteY9" fmla="*/ 1631865 h 49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75621" h="4986193">
                <a:moveTo>
                  <a:pt x="727641" y="0"/>
                </a:moveTo>
                <a:lnTo>
                  <a:pt x="4593788" y="0"/>
                </a:lnTo>
                <a:lnTo>
                  <a:pt x="4593788" y="1487486"/>
                </a:lnTo>
                <a:lnTo>
                  <a:pt x="7475621" y="1487486"/>
                </a:lnTo>
                <a:lnTo>
                  <a:pt x="7475621" y="4101011"/>
                </a:lnTo>
                <a:lnTo>
                  <a:pt x="6679262" y="4101011"/>
                </a:lnTo>
                <a:lnTo>
                  <a:pt x="6679262" y="4986193"/>
                </a:lnTo>
                <a:lnTo>
                  <a:pt x="0" y="4986193"/>
                </a:lnTo>
                <a:lnTo>
                  <a:pt x="0" y="1631865"/>
                </a:lnTo>
                <a:lnTo>
                  <a:pt x="727641" y="1631865"/>
                </a:lnTo>
                <a:close/>
              </a:path>
            </a:pathLst>
          </a:custGeom>
        </p:spPr>
      </p:pic>
      <p:sp>
        <p:nvSpPr>
          <p:cNvPr id="21" name="弧形 20"/>
          <p:cNvSpPr/>
          <p:nvPr/>
        </p:nvSpPr>
        <p:spPr>
          <a:xfrm>
            <a:off x="8466351" y="458538"/>
            <a:ext cx="1574800" cy="1574800"/>
          </a:xfrm>
          <a:prstGeom prst="arc">
            <a:avLst>
              <a:gd name="adj1" fmla="val 3337959"/>
              <a:gd name="adj2" fmla="val 2016254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74336" y="870171"/>
            <a:ext cx="72877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添</a:t>
            </a:r>
            <a:endParaRPr lang="zh-CN" altLang="en-US" sz="2400" dirty="0">
              <a:solidFill>
                <a:schemeClr val="bg1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37005" y="1144338"/>
            <a:ext cx="72877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加</a:t>
            </a:r>
            <a:endParaRPr lang="zh-CN" altLang="en-US" sz="2400" dirty="0">
              <a:solidFill>
                <a:schemeClr val="bg1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77671" y="1467454"/>
            <a:ext cx="550011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25" name="TextBox 69"/>
          <p:cNvSpPr txBox="1"/>
          <p:nvPr/>
        </p:nvSpPr>
        <p:spPr>
          <a:xfrm>
            <a:off x="8118902" y="2033338"/>
            <a:ext cx="798195" cy="27913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sp>
        <p:nvSpPr>
          <p:cNvPr id="6" name="椭圆 5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rcRect r="1093"/>
          <a:stretch>
            <a:fillRect/>
          </a:stretch>
        </p:blipFill>
        <p:spPr>
          <a:xfrm>
            <a:off x="1163908" y="1858078"/>
            <a:ext cx="9756344" cy="3353091"/>
          </a:xfrm>
          <a:custGeom>
            <a:avLst/>
            <a:gdLst>
              <a:gd name="connsiteX0" fmla="*/ 234457 w 9756344"/>
              <a:gd name="connsiteY0" fmla="*/ 0 h 3353091"/>
              <a:gd name="connsiteX1" fmla="*/ 9521887 w 9756344"/>
              <a:gd name="connsiteY1" fmla="*/ 0 h 3353091"/>
              <a:gd name="connsiteX2" fmla="*/ 9537031 w 9756344"/>
              <a:gd name="connsiteY2" fmla="*/ 44757 h 3353091"/>
              <a:gd name="connsiteX3" fmla="*/ 9756344 w 9756344"/>
              <a:gd name="connsiteY3" fmla="*/ 1495376 h 3353091"/>
              <a:gd name="connsiteX4" fmla="*/ 9460338 w 9756344"/>
              <a:gd name="connsiteY4" fmla="*/ 3172655 h 3353091"/>
              <a:gd name="connsiteX5" fmla="*/ 9389194 w 9756344"/>
              <a:gd name="connsiteY5" fmla="*/ 3353091 h 3353091"/>
              <a:gd name="connsiteX6" fmla="*/ 367150 w 9756344"/>
              <a:gd name="connsiteY6" fmla="*/ 3353091 h 3353091"/>
              <a:gd name="connsiteX7" fmla="*/ 296006 w 9756344"/>
              <a:gd name="connsiteY7" fmla="*/ 3172655 h 3353091"/>
              <a:gd name="connsiteX8" fmla="*/ 0 w 9756344"/>
              <a:gd name="connsiteY8" fmla="*/ 1495376 h 3353091"/>
              <a:gd name="connsiteX9" fmla="*/ 219313 w 9756344"/>
              <a:gd name="connsiteY9" fmla="*/ 44757 h 335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3353091">
                <a:moveTo>
                  <a:pt x="234457" y="0"/>
                </a:moveTo>
                <a:lnTo>
                  <a:pt x="9521887" y="0"/>
                </a:lnTo>
                <a:lnTo>
                  <a:pt x="9537031" y="44757"/>
                </a:lnTo>
                <a:cubicBezTo>
                  <a:pt x="9679562" y="503007"/>
                  <a:pt x="9756344" y="990225"/>
                  <a:pt x="9756344" y="1495376"/>
                </a:cubicBezTo>
                <a:cubicBezTo>
                  <a:pt x="9756344" y="2084719"/>
                  <a:pt x="9651835" y="2649653"/>
                  <a:pt x="9460338" y="3172655"/>
                </a:cubicBezTo>
                <a:lnTo>
                  <a:pt x="9389194" y="3353091"/>
                </a:lnTo>
                <a:lnTo>
                  <a:pt x="367150" y="3353091"/>
                </a:lnTo>
                <a:lnTo>
                  <a:pt x="296006" y="3172655"/>
                </a:lnTo>
                <a:cubicBezTo>
                  <a:pt x="104510" y="2649653"/>
                  <a:pt x="0" y="2084719"/>
                  <a:pt x="0" y="1495376"/>
                </a:cubicBezTo>
                <a:cubicBezTo>
                  <a:pt x="0" y="990225"/>
                  <a:pt x="76783" y="503007"/>
                  <a:pt x="219313" y="44757"/>
                </a:cubicBezTo>
                <a:close/>
              </a:path>
            </a:pathLst>
          </a:custGeom>
          <a:effectLst>
            <a:outerShdw blurRad="139700" dist="63500" dir="3120000" algn="tl" rotWithShape="0">
              <a:prstClr val="black">
                <a:alpha val="18000"/>
              </a:prstClr>
            </a:outerShdw>
          </a:effectLst>
        </p:spPr>
      </p:pic>
      <p:sp>
        <p:nvSpPr>
          <p:cNvPr id="27" name="圆角矩形 9"/>
          <p:cNvSpPr/>
          <p:nvPr/>
        </p:nvSpPr>
        <p:spPr>
          <a:xfrm>
            <a:off x="9618129" y="2349499"/>
            <a:ext cx="566057" cy="210457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632643" y="2445513"/>
            <a:ext cx="728778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rgbClr val="002F73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延禧宫略</a:t>
            </a:r>
            <a:endParaRPr lang="zh-CN" altLang="en-US" sz="2800" dirty="0">
              <a:solidFill>
                <a:srgbClr val="002F73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29" name="TextBox 69"/>
          <p:cNvSpPr txBox="1"/>
          <p:nvPr/>
        </p:nvSpPr>
        <p:spPr>
          <a:xfrm>
            <a:off x="8402290" y="2578593"/>
            <a:ext cx="951865" cy="17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6" t="35892" r="42084" b="48261"/>
          <a:stretch>
            <a:fillRect/>
          </a:stretch>
        </p:blipFill>
        <p:spPr>
          <a:xfrm>
            <a:off x="2701987" y="4051300"/>
            <a:ext cx="187511" cy="284739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646417" y="4064000"/>
            <a:ext cx="187511" cy="2308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竹</a:t>
            </a:r>
            <a:endParaRPr lang="zh-CN" altLang="en-US" sz="900" dirty="0">
              <a:solidFill>
                <a:schemeClr val="bg1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31705" r="44022"/>
          <a:stretch>
            <a:fillRect/>
          </a:stretch>
        </p:blipFill>
        <p:spPr>
          <a:xfrm>
            <a:off x="370071" y="-139715"/>
            <a:ext cx="4185887" cy="6986337"/>
          </a:xfrm>
          <a:custGeom>
            <a:avLst/>
            <a:gdLst>
              <a:gd name="connsiteX0" fmla="*/ 592075 w 4185887"/>
              <a:gd name="connsiteY0" fmla="*/ 0 h 6986337"/>
              <a:gd name="connsiteX1" fmla="*/ 4185887 w 4185887"/>
              <a:gd name="connsiteY1" fmla="*/ 0 h 6986337"/>
              <a:gd name="connsiteX2" fmla="*/ 4185887 w 4185887"/>
              <a:gd name="connsiteY2" fmla="*/ 5674241 h 6986337"/>
              <a:gd name="connsiteX3" fmla="*/ 4009424 w 4185887"/>
              <a:gd name="connsiteY3" fmla="*/ 5674241 h 6986337"/>
              <a:gd name="connsiteX4" fmla="*/ 4009424 w 4185887"/>
              <a:gd name="connsiteY4" fmla="*/ 6014249 h 6986337"/>
              <a:gd name="connsiteX5" fmla="*/ 4185887 w 4185887"/>
              <a:gd name="connsiteY5" fmla="*/ 6014249 h 6986337"/>
              <a:gd name="connsiteX6" fmla="*/ 4185887 w 4185887"/>
              <a:gd name="connsiteY6" fmla="*/ 6986337 h 6986337"/>
              <a:gd name="connsiteX7" fmla="*/ 0 w 4185887"/>
              <a:gd name="connsiteY7" fmla="*/ 6986337 h 6986337"/>
              <a:gd name="connsiteX8" fmla="*/ 0 w 4185887"/>
              <a:gd name="connsiteY8" fmla="*/ 2212763 h 6986337"/>
              <a:gd name="connsiteX9" fmla="*/ 592075 w 4185887"/>
              <a:gd name="connsiteY9" fmla="*/ 2212763 h 6986337"/>
              <a:gd name="connsiteX10" fmla="*/ 592075 w 4185887"/>
              <a:gd name="connsiteY10" fmla="*/ 1631631 h 6986337"/>
              <a:gd name="connsiteX11" fmla="*/ 1057676 w 4185887"/>
              <a:gd name="connsiteY11" fmla="*/ 1631631 h 6986337"/>
              <a:gd name="connsiteX12" fmla="*/ 1057676 w 4185887"/>
              <a:gd name="connsiteY12" fmla="*/ 733273 h 6986337"/>
              <a:gd name="connsiteX13" fmla="*/ 592075 w 4185887"/>
              <a:gd name="connsiteY13" fmla="*/ 733273 h 698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85887" h="6986337">
                <a:moveTo>
                  <a:pt x="592075" y="0"/>
                </a:moveTo>
                <a:lnTo>
                  <a:pt x="4185887" y="0"/>
                </a:lnTo>
                <a:lnTo>
                  <a:pt x="4185887" y="5674241"/>
                </a:lnTo>
                <a:lnTo>
                  <a:pt x="4009424" y="5674241"/>
                </a:lnTo>
                <a:lnTo>
                  <a:pt x="4009424" y="6014249"/>
                </a:lnTo>
                <a:lnTo>
                  <a:pt x="4185887" y="6014249"/>
                </a:lnTo>
                <a:lnTo>
                  <a:pt x="4185887" y="6986337"/>
                </a:lnTo>
                <a:lnTo>
                  <a:pt x="0" y="6986337"/>
                </a:lnTo>
                <a:lnTo>
                  <a:pt x="0" y="2212763"/>
                </a:lnTo>
                <a:lnTo>
                  <a:pt x="592075" y="2212763"/>
                </a:lnTo>
                <a:lnTo>
                  <a:pt x="592075" y="1631631"/>
                </a:lnTo>
                <a:lnTo>
                  <a:pt x="1057676" y="1631631"/>
                </a:lnTo>
                <a:lnTo>
                  <a:pt x="1057676" y="733273"/>
                </a:lnTo>
                <a:lnTo>
                  <a:pt x="592075" y="733273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/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9361118" y="2547185"/>
            <a:ext cx="1232" cy="2592000"/>
          </a:xfrm>
          <a:prstGeom prst="line">
            <a:avLst/>
          </a:prstGeom>
          <a:noFill/>
          <a:ln w="12700">
            <a:solidFill>
              <a:srgbClr val="E3B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矩形 7"/>
          <p:cNvSpPr/>
          <p:nvPr/>
        </p:nvSpPr>
        <p:spPr>
          <a:xfrm>
            <a:off x="9531944" y="2412807"/>
            <a:ext cx="728778" cy="206210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添加标题</a:t>
            </a:r>
            <a:endParaRPr lang="zh-CN" altLang="en-US" sz="3200" dirty="0">
              <a:solidFill>
                <a:schemeClr val="bg1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8554050" y="2501707"/>
            <a:ext cx="798195" cy="27913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5" t="5353" r="1" b="46171"/>
          <a:stretch>
            <a:fillRect/>
          </a:stretch>
        </p:blipFill>
        <p:spPr>
          <a:xfrm rot="3302749">
            <a:off x="41119" y="-992740"/>
            <a:ext cx="6226954" cy="61326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38270" r="47878" b="12539"/>
          <a:stretch>
            <a:fillRect/>
          </a:stretch>
        </p:blipFill>
        <p:spPr>
          <a:xfrm flipH="1">
            <a:off x="1910254" y="812953"/>
            <a:ext cx="5485168" cy="4844716"/>
          </a:xfrm>
          <a:custGeom>
            <a:avLst/>
            <a:gdLst>
              <a:gd name="connsiteX0" fmla="*/ 5485168 w 5485168"/>
              <a:gd name="connsiteY0" fmla="*/ 0 h 4844716"/>
              <a:gd name="connsiteX1" fmla="*/ 0 w 5485168"/>
              <a:gd name="connsiteY1" fmla="*/ 0 h 4844716"/>
              <a:gd name="connsiteX2" fmla="*/ 0 w 5485168"/>
              <a:gd name="connsiteY2" fmla="*/ 4844716 h 4844716"/>
              <a:gd name="connsiteX3" fmla="*/ 3818023 w 5485168"/>
              <a:gd name="connsiteY3" fmla="*/ 4844716 h 4844716"/>
              <a:gd name="connsiteX4" fmla="*/ 3818023 w 5485168"/>
              <a:gd name="connsiteY4" fmla="*/ 2422358 h 4844716"/>
              <a:gd name="connsiteX5" fmla="*/ 5485168 w 5485168"/>
              <a:gd name="connsiteY5" fmla="*/ 2422358 h 484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5168" h="4844716">
                <a:moveTo>
                  <a:pt x="5485168" y="0"/>
                </a:moveTo>
                <a:lnTo>
                  <a:pt x="0" y="0"/>
                </a:lnTo>
                <a:lnTo>
                  <a:pt x="0" y="4844716"/>
                </a:lnTo>
                <a:lnTo>
                  <a:pt x="3818023" y="4844716"/>
                </a:lnTo>
                <a:lnTo>
                  <a:pt x="3818023" y="2422358"/>
                </a:lnTo>
                <a:lnTo>
                  <a:pt x="5485168" y="242235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6"/>
          <p:cNvSpPr txBox="1"/>
          <p:nvPr>
            <p:custDataLst>
              <p:tags r:id="rId1"/>
            </p:custDataLst>
          </p:nvPr>
        </p:nvSpPr>
        <p:spPr>
          <a:xfrm>
            <a:off x="987340" y="-1301297"/>
            <a:ext cx="9341020" cy="1107995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1400" dirty="0">
                <a:solidFill>
                  <a:schemeClr val="bg1"/>
                </a:solidFill>
                <a:latin typeface="Brush Script MT" panose="03060802040406070304" pitchFamily="66" charset="0"/>
                <a:ea typeface="文悦青龙体 (非商业使用) W5" pitchFamily="50" charset="-122"/>
              </a:rPr>
              <a:t>肆</a:t>
            </a:r>
            <a:endParaRPr lang="zh-CN" altLang="en-US" sz="71400" dirty="0">
              <a:solidFill>
                <a:schemeClr val="bg1"/>
              </a:solidFill>
              <a:latin typeface="Brush Script MT" panose="03060802040406070304" pitchFamily="66" charset="0"/>
              <a:ea typeface="文悦青龙体 (非商业使用) W5" pitchFamily="50" charset="-122"/>
            </a:endParaRPr>
          </a:p>
        </p:txBody>
      </p:sp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777410"/>
            <a:ext cx="5524500" cy="5303179"/>
          </a:xfrm>
          <a:prstGeom prst="ellipse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0" y="412085"/>
            <a:ext cx="11434890" cy="6680643"/>
          </a:xfrm>
          <a:prstGeom prst="rect">
            <a:avLst/>
          </a:prstGeom>
        </p:spPr>
      </p:pic>
      <p:sp>
        <p:nvSpPr>
          <p:cNvPr id="6" name="PA_椭圆 5"/>
          <p:cNvSpPr/>
          <p:nvPr>
            <p:custDataLst>
              <p:tags r:id="rId6"/>
            </p:custDataLst>
          </p:nvPr>
        </p:nvSpPr>
        <p:spPr>
          <a:xfrm>
            <a:off x="3333749" y="666750"/>
            <a:ext cx="5524499" cy="5524499"/>
          </a:xfrm>
          <a:prstGeom prst="ellipse">
            <a:avLst/>
          </a:prstGeom>
          <a:solidFill>
            <a:srgbClr val="002F7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文本框 6"/>
          <p:cNvSpPr txBox="1"/>
          <p:nvPr>
            <p:custDataLst>
              <p:tags r:id="rId7"/>
            </p:custDataLst>
          </p:nvPr>
        </p:nvSpPr>
        <p:spPr>
          <a:xfrm>
            <a:off x="5326556" y="1125802"/>
            <a:ext cx="1538883" cy="4606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富察傅恒</a:t>
            </a:r>
            <a:endParaRPr lang="zh-CN" altLang="en-US" sz="8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562" r="3466" b="1525"/>
          <a:stretch>
            <a:fillRect/>
          </a:stretch>
        </p:blipFill>
        <p:spPr>
          <a:xfrm>
            <a:off x="3219448" y="523874"/>
            <a:ext cx="5753101" cy="5810251"/>
          </a:xfrm>
          <a:prstGeom prst="ellipse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9" b="12678"/>
          <a:stretch>
            <a:fillRect/>
          </a:stretch>
        </p:blipFill>
        <p:spPr>
          <a:xfrm>
            <a:off x="825920" y="0"/>
            <a:ext cx="10540159" cy="6610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9667" y="842482"/>
            <a:ext cx="1292662" cy="49253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CONTENTS</a:t>
            </a:r>
            <a:endParaRPr lang="zh-CN" altLang="en-US" sz="72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4748" y="1775940"/>
            <a:ext cx="3266565" cy="654572"/>
            <a:chOff x="4864336" y="1727771"/>
            <a:chExt cx="2449924" cy="490929"/>
          </a:xfrm>
        </p:grpSpPr>
        <p:sp>
          <p:nvSpPr>
            <p:cNvPr id="8" name="TextBox 17"/>
            <p:cNvSpPr txBox="1"/>
            <p:nvPr/>
          </p:nvSpPr>
          <p:spPr>
            <a:xfrm>
              <a:off x="6338445" y="1727771"/>
              <a:ext cx="97581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延禧攻略</a:t>
              </a:r>
              <a:endParaRPr lang="zh-CN" altLang="en-US" sz="20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sp>
          <p:nvSpPr>
            <p:cNvPr id="9" name="TextBox 18"/>
            <p:cNvSpPr txBox="1"/>
            <p:nvPr/>
          </p:nvSpPr>
          <p:spPr>
            <a:xfrm>
              <a:off x="4864336" y="1971050"/>
              <a:ext cx="2386649" cy="2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65"/>
                </a:lnSpc>
              </a:pPr>
              <a:r>
                <a:rPr lang="en-US" altLang="zh-CN" sz="800" dirty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  <a:sym typeface="Lato"/>
                </a:rPr>
                <a:t>请输入内容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7727" y="3608432"/>
            <a:ext cx="3266565" cy="654572"/>
            <a:chOff x="4864336" y="2758997"/>
            <a:chExt cx="2449924" cy="490929"/>
          </a:xfrm>
        </p:grpSpPr>
        <p:sp>
          <p:nvSpPr>
            <p:cNvPr id="11" name="TextBox 20"/>
            <p:cNvSpPr txBox="1"/>
            <p:nvPr/>
          </p:nvSpPr>
          <p:spPr>
            <a:xfrm>
              <a:off x="6338445" y="2758997"/>
              <a:ext cx="97581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延禧攻略</a:t>
              </a:r>
              <a:endParaRPr lang="zh-CN" altLang="en-US" sz="20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sp>
          <p:nvSpPr>
            <p:cNvPr id="12" name="TextBox 21"/>
            <p:cNvSpPr txBox="1"/>
            <p:nvPr/>
          </p:nvSpPr>
          <p:spPr>
            <a:xfrm>
              <a:off x="4864336" y="3002276"/>
              <a:ext cx="2386649" cy="2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65"/>
                </a:lnSpc>
              </a:pPr>
              <a:r>
                <a:rPr lang="en-US" altLang="zh-CN" sz="800" dirty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  <a:sym typeface="Lato"/>
                </a:rPr>
                <a:t>请输入内容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3704806" y="3766655"/>
            <a:ext cx="132835" cy="132835"/>
          </a:xfrm>
          <a:prstGeom prst="ellipse">
            <a:avLst/>
          </a:prstGeom>
          <a:solidFill>
            <a:srgbClr val="00A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711827" y="1937940"/>
            <a:ext cx="132835" cy="132835"/>
          </a:xfrm>
          <a:prstGeom prst="ellipse">
            <a:avLst/>
          </a:prstGeom>
          <a:solidFill>
            <a:srgbClr val="00A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535027" y="1282848"/>
            <a:ext cx="3214549" cy="654572"/>
            <a:chOff x="4840073" y="1727771"/>
            <a:chExt cx="2410912" cy="490929"/>
          </a:xfrm>
        </p:grpSpPr>
        <p:sp>
          <p:nvSpPr>
            <p:cNvPr id="20" name="TextBox 17"/>
            <p:cNvSpPr txBox="1"/>
            <p:nvPr/>
          </p:nvSpPr>
          <p:spPr>
            <a:xfrm>
              <a:off x="4840073" y="1727771"/>
              <a:ext cx="97581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延禧攻略</a:t>
              </a:r>
              <a:endParaRPr lang="zh-CN" altLang="en-US" sz="20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4864336" y="1971050"/>
              <a:ext cx="2386649" cy="2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65"/>
                </a:lnSpc>
              </a:pPr>
              <a:r>
                <a:rPr lang="en-US" altLang="zh-CN" sz="800" dirty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  <a:sym typeface="Lato"/>
                </a:rPr>
                <a:t>请输入内容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795051" y="4270196"/>
            <a:ext cx="3182200" cy="654572"/>
            <a:chOff x="4864335" y="2758997"/>
            <a:chExt cx="2386650" cy="490929"/>
          </a:xfrm>
        </p:grpSpPr>
        <p:sp>
          <p:nvSpPr>
            <p:cNvPr id="23" name="TextBox 20"/>
            <p:cNvSpPr txBox="1"/>
            <p:nvPr/>
          </p:nvSpPr>
          <p:spPr>
            <a:xfrm>
              <a:off x="4864335" y="2758997"/>
              <a:ext cx="97581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延禧攻略</a:t>
              </a:r>
              <a:endParaRPr lang="zh-CN" altLang="en-US" sz="20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sp>
          <p:nvSpPr>
            <p:cNvPr id="24" name="TextBox 21"/>
            <p:cNvSpPr txBox="1"/>
            <p:nvPr/>
          </p:nvSpPr>
          <p:spPr>
            <a:xfrm>
              <a:off x="4864336" y="3002276"/>
              <a:ext cx="2386649" cy="2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65"/>
                </a:lnSpc>
              </a:pPr>
              <a:r>
                <a:rPr lang="en-US" altLang="zh-CN" sz="800" dirty="0">
                  <a:solidFill>
                    <a:schemeClr val="bg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  <a:sym typeface="Lato"/>
                </a:rPr>
                <a:t>请输入内容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8224696" y="4590419"/>
            <a:ext cx="132835" cy="132835"/>
          </a:xfrm>
          <a:prstGeom prst="ellipse">
            <a:avLst/>
          </a:prstGeom>
          <a:solidFill>
            <a:srgbClr val="00A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997022" y="1606848"/>
            <a:ext cx="132835" cy="132835"/>
          </a:xfrm>
          <a:prstGeom prst="ellipse">
            <a:avLst/>
          </a:prstGeom>
          <a:solidFill>
            <a:srgbClr val="00A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/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r="16131"/>
          <a:stretch>
            <a:fillRect/>
          </a:stretch>
        </p:blipFill>
        <p:spPr>
          <a:xfrm>
            <a:off x="1564708" y="367017"/>
            <a:ext cx="4013200" cy="601980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64033" y="1897331"/>
            <a:ext cx="4722587" cy="898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400" spc="6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书卷气质自溢</a:t>
            </a:r>
            <a:endParaRPr lang="zh-CN" altLang="en-US" sz="4400" spc="6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77935" y="2796487"/>
            <a:ext cx="582930" cy="184228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lt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231816"/>
              </a:clrFrom>
              <a:clrTo>
                <a:srgbClr val="23181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6" y="-52083"/>
            <a:ext cx="45711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090909"/>
              </a:clrFrom>
              <a:clrTo>
                <a:srgbClr val="0909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76" y="-553983"/>
            <a:ext cx="4205817" cy="5591263"/>
          </a:xfrm>
          <a:prstGeom prst="rect">
            <a:avLst/>
          </a:prstGeom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6595094" y="1973670"/>
            <a:ext cx="283085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起向长桥见月圆</a:t>
            </a:r>
            <a:endParaRPr lang="zh-CN" altLang="en-US" sz="2400" dirty="0">
              <a:solidFill>
                <a:schemeClr val="bg1"/>
              </a:solidFill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48129" y="2774641"/>
            <a:ext cx="283085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lt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595095" y="2019291"/>
            <a:ext cx="2830856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595094" y="2499385"/>
            <a:ext cx="283085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389278" y="3982720"/>
            <a:ext cx="377983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请输入内容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9" r="10179"/>
          <a:stretch>
            <a:fillRect/>
          </a:stretch>
        </p:blipFill>
        <p:spPr>
          <a:xfrm flipH="1">
            <a:off x="1167663" y="2688556"/>
            <a:ext cx="9756344" cy="4178967"/>
          </a:xfrm>
          <a:custGeom>
            <a:avLst/>
            <a:gdLst>
              <a:gd name="connsiteX0" fmla="*/ 9705856 w 9756344"/>
              <a:gd name="connsiteY0" fmla="*/ 0 h 4178967"/>
              <a:gd name="connsiteX1" fmla="*/ 50488 w 9756344"/>
              <a:gd name="connsiteY1" fmla="*/ 0 h 4178967"/>
              <a:gd name="connsiteX2" fmla="*/ 25185 w 9756344"/>
              <a:gd name="connsiteY2" fmla="*/ 199121 h 4178967"/>
              <a:gd name="connsiteX3" fmla="*/ 0 w 9756344"/>
              <a:gd name="connsiteY3" fmla="*/ 697886 h 4178967"/>
              <a:gd name="connsiteX4" fmla="*/ 1428783 w 9756344"/>
              <a:gd name="connsiteY4" fmla="*/ 4147275 h 4178967"/>
              <a:gd name="connsiteX5" fmla="*/ 1462025 w 9756344"/>
              <a:gd name="connsiteY5" fmla="*/ 4178967 h 4178967"/>
              <a:gd name="connsiteX6" fmla="*/ 8294319 w 9756344"/>
              <a:gd name="connsiteY6" fmla="*/ 4178967 h 4178967"/>
              <a:gd name="connsiteX7" fmla="*/ 8327561 w 9756344"/>
              <a:gd name="connsiteY7" fmla="*/ 4147275 h 4178967"/>
              <a:gd name="connsiteX8" fmla="*/ 9756344 w 9756344"/>
              <a:gd name="connsiteY8" fmla="*/ 697886 h 4178967"/>
              <a:gd name="connsiteX9" fmla="*/ 9731158 w 9756344"/>
              <a:gd name="connsiteY9" fmla="*/ 199121 h 417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4178967">
                <a:moveTo>
                  <a:pt x="9705856" y="0"/>
                </a:moveTo>
                <a:lnTo>
                  <a:pt x="50488" y="0"/>
                </a:lnTo>
                <a:lnTo>
                  <a:pt x="25185" y="199121"/>
                </a:lnTo>
                <a:cubicBezTo>
                  <a:pt x="8531" y="363111"/>
                  <a:pt x="0" y="529502"/>
                  <a:pt x="0" y="697886"/>
                </a:cubicBezTo>
                <a:cubicBezTo>
                  <a:pt x="0" y="2044956"/>
                  <a:pt x="546008" y="3264499"/>
                  <a:pt x="1428783" y="4147275"/>
                </a:cubicBezTo>
                <a:lnTo>
                  <a:pt x="1462025" y="4178967"/>
                </a:lnTo>
                <a:lnTo>
                  <a:pt x="8294319" y="4178967"/>
                </a:lnTo>
                <a:lnTo>
                  <a:pt x="8327561" y="4147275"/>
                </a:lnTo>
                <a:cubicBezTo>
                  <a:pt x="9210336" y="3264499"/>
                  <a:pt x="9756344" y="2044956"/>
                  <a:pt x="9756344" y="697886"/>
                </a:cubicBezTo>
                <a:cubicBezTo>
                  <a:pt x="9756344" y="529502"/>
                  <a:pt x="9747813" y="363111"/>
                  <a:pt x="9731158" y="199121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rgbClr val="463737"/>
            </a:solidFill>
          </a:ln>
        </p:spPr>
      </p:pic>
      <p:sp>
        <p:nvSpPr>
          <p:cNvPr id="3" name="椭圆 2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385936" y="3572607"/>
            <a:ext cx="5816905" cy="2239719"/>
            <a:chOff x="2302593" y="1185770"/>
            <a:chExt cx="5816905" cy="2239719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2468025" y="3425489"/>
              <a:ext cx="56514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4184823" y="2950131"/>
              <a:ext cx="3192742" cy="33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请输入</a:t>
              </a:r>
              <a:r>
                <a:rPr lang="zh-CN" altLang="en-US" sz="1200" dirty="0">
                  <a:solidFill>
                    <a:schemeClr val="bg1"/>
                  </a:solidFill>
                </a:rPr>
                <a:t>内容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302593" y="1185770"/>
              <a:ext cx="1954381" cy="2215991"/>
              <a:chOff x="2302593" y="1185770"/>
              <a:chExt cx="1954381" cy="2215991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2302593" y="1185770"/>
                <a:ext cx="1954381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800" dirty="0">
                    <a:solidFill>
                      <a:schemeClr val="bg1"/>
                    </a:solidFill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陆</a:t>
                </a:r>
                <a:endParaRPr lang="zh-CN" altLang="en-US" sz="13800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393541" y="2899808"/>
                <a:ext cx="1791804" cy="43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输入您的标题</a:t>
                </a:r>
                <a:endParaRPr lang="zh-CN" alt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1430" r="1237" b="48889"/>
          <a:stretch>
            <a:fillRect/>
          </a:stretch>
        </p:blipFill>
        <p:spPr>
          <a:xfrm>
            <a:off x="3347269" y="-184385"/>
            <a:ext cx="7475621" cy="4986193"/>
          </a:xfrm>
          <a:custGeom>
            <a:avLst/>
            <a:gdLst>
              <a:gd name="connsiteX0" fmla="*/ 727641 w 7475621"/>
              <a:gd name="connsiteY0" fmla="*/ 0 h 4986193"/>
              <a:gd name="connsiteX1" fmla="*/ 4593788 w 7475621"/>
              <a:gd name="connsiteY1" fmla="*/ 0 h 4986193"/>
              <a:gd name="connsiteX2" fmla="*/ 4593788 w 7475621"/>
              <a:gd name="connsiteY2" fmla="*/ 1487486 h 4986193"/>
              <a:gd name="connsiteX3" fmla="*/ 7475621 w 7475621"/>
              <a:gd name="connsiteY3" fmla="*/ 1487486 h 4986193"/>
              <a:gd name="connsiteX4" fmla="*/ 7475621 w 7475621"/>
              <a:gd name="connsiteY4" fmla="*/ 4101011 h 4986193"/>
              <a:gd name="connsiteX5" fmla="*/ 6679262 w 7475621"/>
              <a:gd name="connsiteY5" fmla="*/ 4101011 h 4986193"/>
              <a:gd name="connsiteX6" fmla="*/ 6679262 w 7475621"/>
              <a:gd name="connsiteY6" fmla="*/ 4986193 h 4986193"/>
              <a:gd name="connsiteX7" fmla="*/ 0 w 7475621"/>
              <a:gd name="connsiteY7" fmla="*/ 4986193 h 4986193"/>
              <a:gd name="connsiteX8" fmla="*/ 0 w 7475621"/>
              <a:gd name="connsiteY8" fmla="*/ 1631865 h 4986193"/>
              <a:gd name="connsiteX9" fmla="*/ 727641 w 7475621"/>
              <a:gd name="connsiteY9" fmla="*/ 1631865 h 49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75621" h="4986193">
                <a:moveTo>
                  <a:pt x="727641" y="0"/>
                </a:moveTo>
                <a:lnTo>
                  <a:pt x="4593788" y="0"/>
                </a:lnTo>
                <a:lnTo>
                  <a:pt x="4593788" y="1487486"/>
                </a:lnTo>
                <a:lnTo>
                  <a:pt x="7475621" y="1487486"/>
                </a:lnTo>
                <a:lnTo>
                  <a:pt x="7475621" y="4101011"/>
                </a:lnTo>
                <a:lnTo>
                  <a:pt x="6679262" y="4101011"/>
                </a:lnTo>
                <a:lnTo>
                  <a:pt x="6679262" y="4986193"/>
                </a:lnTo>
                <a:lnTo>
                  <a:pt x="0" y="4986193"/>
                </a:lnTo>
                <a:lnTo>
                  <a:pt x="0" y="1631865"/>
                </a:lnTo>
                <a:lnTo>
                  <a:pt x="727641" y="163186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rgbClr val="463737"/>
            </a:solidFill>
          </a:ln>
        </p:spPr>
      </p:pic>
      <p:sp>
        <p:nvSpPr>
          <p:cNvPr id="3" name="椭圆 2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9482491" y="1430547"/>
            <a:ext cx="728778" cy="2125706"/>
            <a:chOff x="10424186" y="1430547"/>
            <a:chExt cx="728778" cy="2125706"/>
          </a:xfrm>
        </p:grpSpPr>
        <p:grpSp>
          <p:nvGrpSpPr>
            <p:cNvPr id="11" name="组合 10"/>
            <p:cNvGrpSpPr/>
            <p:nvPr/>
          </p:nvGrpSpPr>
          <p:grpSpPr>
            <a:xfrm>
              <a:off x="10424186" y="1432268"/>
              <a:ext cx="585304" cy="2123985"/>
              <a:chOff x="10424186" y="1432268"/>
              <a:chExt cx="585304" cy="2123985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0424186" y="1432268"/>
                <a:ext cx="585304" cy="212398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10924035" y="1434814"/>
                <a:ext cx="76406" cy="76406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5" name="直角三角形 14"/>
              <p:cNvSpPr/>
              <p:nvPr/>
            </p:nvSpPr>
            <p:spPr>
              <a:xfrm rot="16200000" flipH="1" flipV="1">
                <a:off x="10424186" y="1434814"/>
                <a:ext cx="76406" cy="76406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16200000">
                <a:off x="10924035" y="3479847"/>
                <a:ext cx="76406" cy="76406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7" name="直角三角形 16"/>
              <p:cNvSpPr/>
              <p:nvPr/>
            </p:nvSpPr>
            <p:spPr>
              <a:xfrm rot="5400000" flipH="1">
                <a:off x="10424186" y="3479847"/>
                <a:ext cx="76406" cy="76406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0424186" y="1430547"/>
              <a:ext cx="728778" cy="20621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延禧宫略</a:t>
              </a:r>
              <a:endParaRPr lang="zh-CN" altLang="en-US" sz="32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10069652" y="3628825"/>
            <a:ext cx="0" cy="179801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Box 69"/>
          <p:cNvSpPr txBox="1"/>
          <p:nvPr/>
        </p:nvSpPr>
        <p:spPr>
          <a:xfrm>
            <a:off x="8337404" y="1981418"/>
            <a:ext cx="798195" cy="27913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3162138" y="5415546"/>
            <a:ext cx="6905657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3162139" y="1449388"/>
            <a:ext cx="6202922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clrChange>
              <a:clrFrom>
                <a:srgbClr val="010207"/>
              </a:clrFrom>
              <a:clrTo>
                <a:srgbClr val="0102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87552" y="33936"/>
            <a:ext cx="4503967" cy="5946465"/>
          </a:xfrm>
          <a:custGeom>
            <a:avLst/>
            <a:gdLst>
              <a:gd name="connsiteX0" fmla="*/ 4146087 w 4503967"/>
              <a:gd name="connsiteY0" fmla="*/ 3594889 h 5946465"/>
              <a:gd name="connsiteX1" fmla="*/ 4146087 w 4503967"/>
              <a:gd name="connsiteY1" fmla="*/ 4088885 h 5946465"/>
              <a:gd name="connsiteX2" fmla="*/ 2240768 w 4503967"/>
              <a:gd name="connsiteY2" fmla="*/ 4088885 h 5946465"/>
              <a:gd name="connsiteX3" fmla="*/ 2240768 w 4503967"/>
              <a:gd name="connsiteY3" fmla="*/ 3594889 h 5946465"/>
              <a:gd name="connsiteX4" fmla="*/ 4503967 w 4503967"/>
              <a:gd name="connsiteY4" fmla="*/ 0 h 5946465"/>
              <a:gd name="connsiteX5" fmla="*/ 0 w 4503967"/>
              <a:gd name="connsiteY5" fmla="*/ 0 h 5946465"/>
              <a:gd name="connsiteX6" fmla="*/ 0 w 4503967"/>
              <a:gd name="connsiteY6" fmla="*/ 5375243 h 5946465"/>
              <a:gd name="connsiteX7" fmla="*/ 813597 w 4503967"/>
              <a:gd name="connsiteY7" fmla="*/ 5375243 h 5946465"/>
              <a:gd name="connsiteX8" fmla="*/ 813597 w 4503967"/>
              <a:gd name="connsiteY8" fmla="*/ 5946465 h 5946465"/>
              <a:gd name="connsiteX9" fmla="*/ 4503967 w 4503967"/>
              <a:gd name="connsiteY9" fmla="*/ 5946465 h 594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3967" h="5946465">
                <a:moveTo>
                  <a:pt x="4146087" y="3594889"/>
                </a:moveTo>
                <a:lnTo>
                  <a:pt x="4146087" y="4088885"/>
                </a:lnTo>
                <a:lnTo>
                  <a:pt x="2240768" y="4088885"/>
                </a:lnTo>
                <a:lnTo>
                  <a:pt x="2240768" y="3594889"/>
                </a:lnTo>
                <a:close/>
                <a:moveTo>
                  <a:pt x="4503967" y="0"/>
                </a:moveTo>
                <a:lnTo>
                  <a:pt x="0" y="0"/>
                </a:lnTo>
                <a:lnTo>
                  <a:pt x="0" y="5375243"/>
                </a:lnTo>
                <a:lnTo>
                  <a:pt x="813597" y="5375243"/>
                </a:lnTo>
                <a:lnTo>
                  <a:pt x="813597" y="5946465"/>
                </a:lnTo>
                <a:lnTo>
                  <a:pt x="4503967" y="5946465"/>
                </a:lnTo>
                <a:close/>
              </a:path>
            </a:pathLst>
          </a:custGeom>
        </p:spPr>
      </p:pic>
      <p:cxnSp>
        <p:nvCxnSpPr>
          <p:cNvPr id="6" name="直接连接符 5"/>
          <p:cNvCxnSpPr/>
          <p:nvPr/>
        </p:nvCxnSpPr>
        <p:spPr>
          <a:xfrm flipV="1">
            <a:off x="3162138" y="4122821"/>
            <a:ext cx="0" cy="13040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162138" y="1473017"/>
            <a:ext cx="0" cy="163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5465955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0"/>
          <a:stretch>
            <a:fillRect/>
          </a:stretch>
        </p:blipFill>
        <p:spPr>
          <a:xfrm>
            <a:off x="825920" y="-336885"/>
            <a:ext cx="10540159" cy="7194885"/>
          </a:xfrm>
          <a:prstGeom prst="rect">
            <a:avLst/>
          </a:prstGeom>
        </p:spPr>
      </p:pic>
      <p:pic>
        <p:nvPicPr>
          <p:cNvPr id="2" name="PA_库_图片 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r="50594"/>
          <a:stretch>
            <a:fillRect/>
          </a:stretch>
        </p:blipFill>
        <p:spPr>
          <a:xfrm>
            <a:off x="2685906" y="85123"/>
            <a:ext cx="3153621" cy="6687892"/>
          </a:xfrm>
          <a:prstGeom prst="rect">
            <a:avLst/>
          </a:prstGeom>
        </p:spPr>
      </p:pic>
      <p:pic>
        <p:nvPicPr>
          <p:cNvPr id="9" name="PA_库_图片 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/>
          <a:srcRect l="49211" r="18117"/>
          <a:stretch>
            <a:fillRect/>
          </a:stretch>
        </p:blipFill>
        <p:spPr>
          <a:xfrm>
            <a:off x="5724393" y="85054"/>
            <a:ext cx="2085473" cy="6687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6"/>
          <p:cNvSpPr txBox="1"/>
          <p:nvPr>
            <p:custDataLst>
              <p:tags r:id="rId1"/>
            </p:custDataLst>
          </p:nvPr>
        </p:nvSpPr>
        <p:spPr>
          <a:xfrm>
            <a:off x="1425490" y="-1320347"/>
            <a:ext cx="9341020" cy="1107995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1400" dirty="0">
                <a:solidFill>
                  <a:schemeClr val="bg1"/>
                </a:solidFill>
                <a:latin typeface="Brush Script MT" panose="03060802040406070304" pitchFamily="66" charset="0"/>
                <a:ea typeface="文悦青龙体 (非商业使用) W5" pitchFamily="50" charset="-122"/>
              </a:rPr>
              <a:t>壹</a:t>
            </a:r>
            <a:endParaRPr lang="zh-CN" altLang="en-US" sz="71400" dirty="0">
              <a:solidFill>
                <a:schemeClr val="bg1"/>
              </a:solidFill>
              <a:latin typeface="Brush Script MT" panose="03060802040406070304" pitchFamily="66" charset="0"/>
              <a:ea typeface="文悦青龙体 (非商业使用) W5" pitchFamily="50" charset="-122"/>
            </a:endParaRPr>
          </a:p>
        </p:txBody>
      </p:sp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3796" r="2733" b="5063"/>
          <a:stretch>
            <a:fillRect/>
          </a:stretch>
        </p:blipFill>
        <p:spPr>
          <a:xfrm>
            <a:off x="3371850" y="647700"/>
            <a:ext cx="5524500" cy="5486400"/>
          </a:xfrm>
          <a:prstGeom prst="ellipse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370"/>
            <a:ext cx="12192000" cy="5465955"/>
          </a:xfrm>
          <a:prstGeom prst="rect">
            <a:avLst/>
          </a:prstGeom>
        </p:spPr>
      </p:pic>
      <p:sp>
        <p:nvSpPr>
          <p:cNvPr id="6" name="PA_椭圆 5"/>
          <p:cNvSpPr/>
          <p:nvPr>
            <p:custDataLst>
              <p:tags r:id="rId6"/>
            </p:custDataLst>
          </p:nvPr>
        </p:nvSpPr>
        <p:spPr>
          <a:xfrm>
            <a:off x="3371850" y="628650"/>
            <a:ext cx="5524499" cy="5524499"/>
          </a:xfrm>
          <a:prstGeom prst="ellipse">
            <a:avLst/>
          </a:prstGeom>
          <a:solidFill>
            <a:srgbClr val="002F7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库_文本框 6"/>
          <p:cNvSpPr txBox="1"/>
          <p:nvPr>
            <p:custDataLst>
              <p:tags r:id="rId7"/>
            </p:custDataLst>
          </p:nvPr>
        </p:nvSpPr>
        <p:spPr>
          <a:xfrm>
            <a:off x="5326558" y="1609632"/>
            <a:ext cx="1538883" cy="3477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魏璎珞</a:t>
            </a:r>
            <a:endParaRPr lang="zh-CN" altLang="en-US" sz="8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52" y="-599967"/>
            <a:ext cx="8455693" cy="8455693"/>
          </a:xfrm>
          <a:prstGeom prst="ellipse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566000" y="1899000"/>
            <a:ext cx="3060000" cy="3060000"/>
            <a:chOff x="4566000" y="1899000"/>
            <a:chExt cx="3060000" cy="3060000"/>
          </a:xfrm>
        </p:grpSpPr>
        <p:sp>
          <p:nvSpPr>
            <p:cNvPr id="8" name="空心弧 7"/>
            <p:cNvSpPr>
              <a:spLocks noChangeAspect="1"/>
            </p:cNvSpPr>
            <p:nvPr/>
          </p:nvSpPr>
          <p:spPr>
            <a:xfrm>
              <a:off x="4566000" y="1899000"/>
              <a:ext cx="3060000" cy="3060000"/>
            </a:xfrm>
            <a:prstGeom prst="blockArc">
              <a:avLst>
                <a:gd name="adj1" fmla="val 16406211"/>
                <a:gd name="adj2" fmla="val 4205006"/>
                <a:gd name="adj3" fmla="val 24649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sp>
          <p:nvSpPr>
            <p:cNvPr id="9" name="空心弧 8"/>
            <p:cNvSpPr>
              <a:spLocks noChangeAspect="1"/>
            </p:cNvSpPr>
            <p:nvPr/>
          </p:nvSpPr>
          <p:spPr>
            <a:xfrm>
              <a:off x="4566000" y="1899000"/>
              <a:ext cx="3060000" cy="3060000"/>
            </a:xfrm>
            <a:prstGeom prst="blockArc">
              <a:avLst>
                <a:gd name="adj1" fmla="val 4201256"/>
                <a:gd name="adj2" fmla="val 16454972"/>
                <a:gd name="adj3" fmla="val 24674"/>
              </a:avLst>
            </a:prstGeom>
            <a:solidFill>
              <a:srgbClr val="002F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369137" y="1631499"/>
            <a:ext cx="1955985" cy="2723461"/>
            <a:chOff x="2369137" y="1631499"/>
            <a:chExt cx="1955985" cy="2723461"/>
          </a:xfrm>
        </p:grpSpPr>
        <p:grpSp>
          <p:nvGrpSpPr>
            <p:cNvPr id="11" name="组合 10"/>
            <p:cNvGrpSpPr/>
            <p:nvPr/>
          </p:nvGrpSpPr>
          <p:grpSpPr>
            <a:xfrm>
              <a:off x="2434687" y="3416700"/>
              <a:ext cx="1890435" cy="938260"/>
              <a:chOff x="2505554" y="3869647"/>
              <a:chExt cx="1890435" cy="938260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2546216" y="3869647"/>
                <a:ext cx="1791804" cy="42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输入您的标题</a:t>
                </a:r>
                <a:endParaRPr lang="zh-CN" altLang="en-US" b="1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2656114" y="4388754"/>
                <a:ext cx="1589315" cy="0"/>
              </a:xfrm>
              <a:prstGeom prst="line">
                <a:avLst/>
              </a:prstGeom>
              <a:ln>
                <a:solidFill>
                  <a:srgbClr val="002F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 14"/>
              <p:cNvSpPr/>
              <p:nvPr/>
            </p:nvSpPr>
            <p:spPr>
              <a:xfrm>
                <a:off x="2505554" y="4477072"/>
                <a:ext cx="1890435" cy="330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请输入内容</a:t>
                </a:r>
                <a:endParaRPr lang="en-US" altLang="zh-CN" sz="12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2369137" y="1631499"/>
              <a:ext cx="195598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壹</a:t>
              </a:r>
              <a:endParaRPr lang="zh-CN" altLang="en-US" sz="13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760666" y="1563412"/>
            <a:ext cx="1955985" cy="2793959"/>
            <a:chOff x="7760666" y="1563412"/>
            <a:chExt cx="1955985" cy="2793959"/>
          </a:xfrm>
        </p:grpSpPr>
        <p:grpSp>
          <p:nvGrpSpPr>
            <p:cNvPr id="17" name="组合 16"/>
            <p:cNvGrpSpPr/>
            <p:nvPr/>
          </p:nvGrpSpPr>
          <p:grpSpPr>
            <a:xfrm>
              <a:off x="7826216" y="3419111"/>
              <a:ext cx="1890435" cy="938260"/>
              <a:chOff x="2505554" y="3869647"/>
              <a:chExt cx="1890435" cy="938260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2546216" y="3869647"/>
                <a:ext cx="1791804" cy="424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输入您的标题</a:t>
                </a:r>
                <a:endParaRPr lang="zh-CN" altLang="en-US" b="1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2656114" y="4388754"/>
                <a:ext cx="1589315" cy="0"/>
              </a:xfrm>
              <a:prstGeom prst="line">
                <a:avLst/>
              </a:prstGeom>
              <a:ln>
                <a:solidFill>
                  <a:srgbClr val="002F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>
                <a:off x="2505554" y="4477072"/>
                <a:ext cx="1890435" cy="330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请输入内容</a:t>
                </a:r>
                <a:endParaRPr lang="en-US" altLang="zh-CN" sz="12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7760666" y="1563412"/>
              <a:ext cx="195598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贰</a:t>
              </a:r>
              <a:endParaRPr lang="zh-CN" altLang="en-US" sz="13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9" b="56550"/>
          <a:stretch>
            <a:fillRect/>
          </a:stretch>
        </p:blipFill>
        <p:spPr>
          <a:xfrm flipH="1">
            <a:off x="2670817" y="947204"/>
            <a:ext cx="4742800" cy="4279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5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5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rgbClr val="463737"/>
            </a:solidFill>
          </a:ln>
        </p:spPr>
      </p:pic>
      <p:sp>
        <p:nvSpPr>
          <p:cNvPr id="3" name="椭圆 2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>
              <a:alpha val="85000"/>
            </a:srgb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r="13493"/>
          <a:stretch>
            <a:fillRect/>
          </a:stretch>
        </p:blipFill>
        <p:spPr>
          <a:xfrm>
            <a:off x="1258127" y="-1668379"/>
            <a:ext cx="9153200" cy="85263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335963" y="3429000"/>
            <a:ext cx="5856037" cy="2362673"/>
            <a:chOff x="2263461" y="1062816"/>
            <a:chExt cx="5856037" cy="23626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468025" y="3425489"/>
              <a:ext cx="565147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>
            <a:xfrm>
              <a:off x="4217843" y="2978071"/>
              <a:ext cx="3192742" cy="33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请输入</a:t>
              </a:r>
              <a:r>
                <a:rPr lang="zh-CN" altLang="en-US" sz="12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内容</a:t>
              </a:r>
              <a:endParaRPr lang="zh-CN" altLang="en-US" sz="12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263461" y="1062816"/>
              <a:ext cx="1954381" cy="2245950"/>
              <a:chOff x="2263461" y="1062816"/>
              <a:chExt cx="1954381" cy="224595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2263461" y="1062816"/>
                <a:ext cx="1954381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800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叁</a:t>
                </a:r>
                <a:endParaRPr lang="zh-CN" altLang="en-US" sz="13800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393541" y="2899808"/>
                <a:ext cx="1791804" cy="408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文悦青龙体 (非商业使用) W5" pitchFamily="50" charset="-122"/>
                    <a:ea typeface="文悦青龙体 (非商业使用) W5" pitchFamily="50" charset="-122"/>
                  </a:rPr>
                  <a:t>输入您的标题</a:t>
                </a:r>
                <a:endParaRPr lang="zh-CN" altLang="en-US" dirty="0">
                  <a:solidFill>
                    <a:schemeClr val="bg1"/>
                  </a:solidFill>
                  <a:latin typeface="文悦青龙体 (非商业使用) W5" pitchFamily="50" charset="-122"/>
                  <a:ea typeface="文悦青龙体 (非商业使用) W5" pitchFamily="5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0124"/>
          <a:stretch>
            <a:fillRect/>
          </a:stretch>
        </p:blipFill>
        <p:spPr>
          <a:xfrm>
            <a:off x="1177529" y="0"/>
            <a:ext cx="9756344" cy="6858000"/>
          </a:xfrm>
          <a:custGeom>
            <a:avLst/>
            <a:gdLst>
              <a:gd name="connsiteX0" fmla="*/ 1359690 w 9756344"/>
              <a:gd name="connsiteY0" fmla="*/ 0 h 6858000"/>
              <a:gd name="connsiteX1" fmla="*/ 8396655 w 9756344"/>
              <a:gd name="connsiteY1" fmla="*/ 0 h 6858000"/>
              <a:gd name="connsiteX2" fmla="*/ 8489083 w 9756344"/>
              <a:gd name="connsiteY2" fmla="*/ 96945 h 6858000"/>
              <a:gd name="connsiteX3" fmla="*/ 9756344 w 9756344"/>
              <a:gd name="connsiteY3" fmla="*/ 3376918 h 6858000"/>
              <a:gd name="connsiteX4" fmla="*/ 8327560 w 9756344"/>
              <a:gd name="connsiteY4" fmla="*/ 6826307 h 6858000"/>
              <a:gd name="connsiteX5" fmla="*/ 8294318 w 9756344"/>
              <a:gd name="connsiteY5" fmla="*/ 6858000 h 6858000"/>
              <a:gd name="connsiteX6" fmla="*/ 1462026 w 9756344"/>
              <a:gd name="connsiteY6" fmla="*/ 6858000 h 6858000"/>
              <a:gd name="connsiteX7" fmla="*/ 1428784 w 9756344"/>
              <a:gd name="connsiteY7" fmla="*/ 6826307 h 6858000"/>
              <a:gd name="connsiteX8" fmla="*/ 0 w 9756344"/>
              <a:gd name="connsiteY8" fmla="*/ 3376918 h 6858000"/>
              <a:gd name="connsiteX9" fmla="*/ 1267261 w 9756344"/>
              <a:gd name="connsiteY9" fmla="*/ 96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6344" h="6858000">
                <a:moveTo>
                  <a:pt x="1359690" y="0"/>
                </a:moveTo>
                <a:lnTo>
                  <a:pt x="8396655" y="0"/>
                </a:lnTo>
                <a:lnTo>
                  <a:pt x="8489083" y="96945"/>
                </a:lnTo>
                <a:cubicBezTo>
                  <a:pt x="9276454" y="963246"/>
                  <a:pt x="9756344" y="2114040"/>
                  <a:pt x="9756344" y="3376918"/>
                </a:cubicBezTo>
                <a:cubicBezTo>
                  <a:pt x="9756344" y="4723988"/>
                  <a:pt x="9210336" y="5943531"/>
                  <a:pt x="8327560" y="6826307"/>
                </a:cubicBezTo>
                <a:lnTo>
                  <a:pt x="8294318" y="6858000"/>
                </a:lnTo>
                <a:lnTo>
                  <a:pt x="1462026" y="6858000"/>
                </a:lnTo>
                <a:lnTo>
                  <a:pt x="1428784" y="6826307"/>
                </a:lnTo>
                <a:cubicBezTo>
                  <a:pt x="546008" y="5943531"/>
                  <a:pt x="0" y="4723988"/>
                  <a:pt x="0" y="3376918"/>
                </a:cubicBezTo>
                <a:cubicBezTo>
                  <a:pt x="0" y="2114040"/>
                  <a:pt x="479890" y="963246"/>
                  <a:pt x="1267261" y="96945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sp>
        <p:nvSpPr>
          <p:cNvPr id="6" name="椭圆 5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7" r="37068"/>
          <a:stretch>
            <a:fillRect/>
          </a:stretch>
        </p:blipFill>
        <p:spPr>
          <a:xfrm flipH="1">
            <a:off x="6529136" y="-2"/>
            <a:ext cx="5662864" cy="6858001"/>
          </a:xfrm>
          <a:custGeom>
            <a:avLst/>
            <a:gdLst>
              <a:gd name="connsiteX0" fmla="*/ 0 w 5662864"/>
              <a:gd name="connsiteY0" fmla="*/ 0 h 8998454"/>
              <a:gd name="connsiteX1" fmla="*/ 5662864 w 5662864"/>
              <a:gd name="connsiteY1" fmla="*/ 0 h 8998454"/>
              <a:gd name="connsiteX2" fmla="*/ 5662864 w 5662864"/>
              <a:gd name="connsiteY2" fmla="*/ 7306012 h 8998454"/>
              <a:gd name="connsiteX3" fmla="*/ 3208421 w 5662864"/>
              <a:gd name="connsiteY3" fmla="*/ 7306012 h 8998454"/>
              <a:gd name="connsiteX4" fmla="*/ 3208421 w 5662864"/>
              <a:gd name="connsiteY4" fmla="*/ 8998454 h 8998454"/>
              <a:gd name="connsiteX5" fmla="*/ 0 w 5662864"/>
              <a:gd name="connsiteY5" fmla="*/ 8998454 h 899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2864" h="8998454">
                <a:moveTo>
                  <a:pt x="0" y="0"/>
                </a:moveTo>
                <a:lnTo>
                  <a:pt x="5662864" y="0"/>
                </a:lnTo>
                <a:lnTo>
                  <a:pt x="5662864" y="7306012"/>
                </a:lnTo>
                <a:lnTo>
                  <a:pt x="3208421" y="7306012"/>
                </a:lnTo>
                <a:lnTo>
                  <a:pt x="3208421" y="8998454"/>
                </a:lnTo>
                <a:lnTo>
                  <a:pt x="0" y="8998454"/>
                </a:lnTo>
                <a:close/>
              </a:path>
            </a:pathLst>
          </a:custGeom>
        </p:spPr>
      </p:pic>
      <p:grpSp>
        <p:nvGrpSpPr>
          <p:cNvPr id="7" name="组合 6"/>
          <p:cNvGrpSpPr/>
          <p:nvPr/>
        </p:nvGrpSpPr>
        <p:grpSpPr>
          <a:xfrm>
            <a:off x="2281590" y="828130"/>
            <a:ext cx="1162755" cy="1162755"/>
            <a:chOff x="1720144" y="1038578"/>
            <a:chExt cx="1162755" cy="1162755"/>
          </a:xfrm>
        </p:grpSpPr>
        <p:sp>
          <p:nvSpPr>
            <p:cNvPr id="8" name="矩形 7"/>
            <p:cNvSpPr/>
            <p:nvPr/>
          </p:nvSpPr>
          <p:spPr>
            <a:xfrm>
              <a:off x="1720144" y="1038578"/>
              <a:ext cx="1162755" cy="116275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2F73"/>
                </a:solidFill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720144" y="1038578"/>
              <a:ext cx="1162755" cy="11627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720144" y="1038578"/>
              <a:ext cx="1162755" cy="11627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8" idx="0"/>
              <a:endCxn id="8" idx="2"/>
            </p:cNvCxnSpPr>
            <p:nvPr/>
          </p:nvCxnSpPr>
          <p:spPr>
            <a:xfrm>
              <a:off x="2301522" y="1038578"/>
              <a:ext cx="0" cy="11627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8" idx="1"/>
              <a:endCxn id="8" idx="3"/>
            </p:cNvCxnSpPr>
            <p:nvPr/>
          </p:nvCxnSpPr>
          <p:spPr>
            <a:xfrm>
              <a:off x="1720144" y="1619956"/>
              <a:ext cx="116275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/>
        </p:nvSpPr>
        <p:spPr>
          <a:xfrm>
            <a:off x="2383590" y="820842"/>
            <a:ext cx="728778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dirty="0">
                <a:solidFill>
                  <a:srgbClr val="002F73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肆</a:t>
            </a:r>
            <a:endParaRPr lang="zh-CN" altLang="en-US" sz="6600" dirty="0">
              <a:solidFill>
                <a:srgbClr val="002F73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0212" y="1769165"/>
            <a:ext cx="492443" cy="1220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solidFill>
                  <a:srgbClr val="002F73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HEAR</a:t>
            </a:r>
            <a:endParaRPr lang="zh-CN" altLang="en-US" sz="2000" dirty="0">
              <a:solidFill>
                <a:srgbClr val="002F73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55746" y="2264405"/>
            <a:ext cx="364389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rgbClr val="002F73"/>
                </a:solidFill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用心倾听那鸟语花香</a:t>
            </a:r>
            <a:endParaRPr lang="zh-CN" altLang="en-US" sz="1600" dirty="0">
              <a:solidFill>
                <a:srgbClr val="002F73"/>
              </a:solidFill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sp>
        <p:nvSpPr>
          <p:cNvPr id="16" name="TextBox 69"/>
          <p:cNvSpPr txBox="1"/>
          <p:nvPr/>
        </p:nvSpPr>
        <p:spPr>
          <a:xfrm>
            <a:off x="3614991" y="1703315"/>
            <a:ext cx="951865" cy="45051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0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请输入内容</a:t>
            </a:r>
            <a:endParaRPr lang="zh-CN" altLang="en-US" sz="20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2505554" y="4016234"/>
            <a:ext cx="1890435" cy="938260"/>
            <a:chOff x="2505554" y="3869647"/>
            <a:chExt cx="1890435" cy="938260"/>
          </a:xfrm>
        </p:grpSpPr>
        <p:sp>
          <p:nvSpPr>
            <p:cNvPr id="36" name="文本框 35"/>
            <p:cNvSpPr txBox="1"/>
            <p:nvPr/>
          </p:nvSpPr>
          <p:spPr>
            <a:xfrm>
              <a:off x="2546216" y="3869647"/>
              <a:ext cx="1791804" cy="42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rgbClr val="002F73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刺绣锦服</a:t>
              </a:r>
              <a:endParaRPr lang="zh-CN" altLang="en-US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2505554" y="4477072"/>
              <a:ext cx="1890435" cy="33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请输入内容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150782" y="4016234"/>
            <a:ext cx="1890435" cy="938260"/>
            <a:chOff x="2505554" y="3869647"/>
            <a:chExt cx="1890435" cy="938260"/>
          </a:xfrm>
        </p:grpSpPr>
        <p:sp>
          <p:nvSpPr>
            <p:cNvPr id="40" name="文本框 39"/>
            <p:cNvSpPr txBox="1"/>
            <p:nvPr/>
          </p:nvSpPr>
          <p:spPr>
            <a:xfrm>
              <a:off x="2546216" y="3869647"/>
              <a:ext cx="1791804" cy="42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rgbClr val="002F73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刺绣锦服</a:t>
              </a:r>
              <a:endParaRPr lang="zh-CN" altLang="en-US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2505554" y="4477072"/>
              <a:ext cx="1890435" cy="33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请输入内容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796010" y="4016234"/>
            <a:ext cx="1890435" cy="938260"/>
            <a:chOff x="2505554" y="3869647"/>
            <a:chExt cx="1890435" cy="938260"/>
          </a:xfrm>
        </p:grpSpPr>
        <p:sp>
          <p:nvSpPr>
            <p:cNvPr id="44" name="文本框 43"/>
            <p:cNvSpPr txBox="1"/>
            <p:nvPr/>
          </p:nvSpPr>
          <p:spPr>
            <a:xfrm>
              <a:off x="2546216" y="3869647"/>
              <a:ext cx="1791804" cy="42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rgbClr val="002F73"/>
                  </a:solidFill>
                  <a:latin typeface="文悦青龙体 (非商业使用) W5" pitchFamily="50" charset="-122"/>
                  <a:ea typeface="文悦青龙体 (非商业使用) W5" pitchFamily="50" charset="-122"/>
                </a:rPr>
                <a:t>刺绣锦服</a:t>
              </a:r>
              <a:endParaRPr lang="zh-CN" altLang="en-US" dirty="0">
                <a:solidFill>
                  <a:srgbClr val="002F73"/>
                </a:solidFill>
                <a:latin typeface="文悦青龙体 (非商业使用) W5" pitchFamily="50" charset="-122"/>
                <a:ea typeface="文悦青龙体 (非商业使用) W5" pitchFamily="50" charset="-122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/>
          </p:nvSpPr>
          <p:spPr>
            <a:xfrm>
              <a:off x="2505554" y="4477072"/>
              <a:ext cx="1890435" cy="33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请输入内容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endParaRPr>
            </a:p>
          </p:txBody>
        </p:sp>
      </p:grpSp>
      <p:sp>
        <p:nvSpPr>
          <p:cNvPr id="47" name="椭圆 46"/>
          <p:cNvSpPr>
            <a:spLocks noChangeAspect="1"/>
          </p:cNvSpPr>
          <p:nvPr/>
        </p:nvSpPr>
        <p:spPr>
          <a:xfrm>
            <a:off x="2460771" y="1775855"/>
            <a:ext cx="1980000" cy="198000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5106000" y="1775855"/>
            <a:ext cx="1980000" cy="19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7751229" y="1775855"/>
            <a:ext cx="1980000" cy="198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  <p:sp>
        <p:nvSpPr>
          <p:cNvPr id="18" name="PA_文本框 6"/>
          <p:cNvSpPr txBox="1"/>
          <p:nvPr>
            <p:custDataLst>
              <p:tags r:id="rId4"/>
            </p:custDataLst>
          </p:nvPr>
        </p:nvSpPr>
        <p:spPr>
          <a:xfrm>
            <a:off x="4763907" y="310648"/>
            <a:ext cx="2646878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4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文本框 6"/>
          <p:cNvSpPr txBox="1"/>
          <p:nvPr>
            <p:custDataLst>
              <p:tags r:id="rId1"/>
            </p:custDataLst>
          </p:nvPr>
        </p:nvSpPr>
        <p:spPr>
          <a:xfrm>
            <a:off x="1958890" y="-1663247"/>
            <a:ext cx="9341020" cy="1107995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71400" dirty="0">
                <a:solidFill>
                  <a:schemeClr val="bg1"/>
                </a:solidFill>
                <a:latin typeface="Brush Script MT" panose="03060802040406070304" pitchFamily="66" charset="0"/>
                <a:ea typeface="文悦青龙体 (非商业使用) W5" pitchFamily="50" charset="-122"/>
              </a:rPr>
              <a:t>贰</a:t>
            </a:r>
            <a:endParaRPr lang="zh-CN" altLang="en-US" sz="71400" dirty="0">
              <a:solidFill>
                <a:schemeClr val="bg1"/>
              </a:solidFill>
              <a:latin typeface="Brush Script MT" panose="03060802040406070304" pitchFamily="66" charset="0"/>
              <a:ea typeface="文悦青龙体 (非商业使用) W5" pitchFamily="50" charset="-122"/>
            </a:endParaRPr>
          </a:p>
        </p:txBody>
      </p:sp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777410"/>
            <a:ext cx="5524500" cy="5303179"/>
          </a:xfrm>
          <a:prstGeom prst="ellipse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0" y="412085"/>
            <a:ext cx="11434890" cy="6680643"/>
          </a:xfrm>
          <a:prstGeom prst="rect">
            <a:avLst/>
          </a:prstGeom>
        </p:spPr>
      </p:pic>
      <p:sp>
        <p:nvSpPr>
          <p:cNvPr id="6" name="PA_椭圆 5"/>
          <p:cNvSpPr/>
          <p:nvPr>
            <p:custDataLst>
              <p:tags r:id="rId6"/>
            </p:custDataLst>
          </p:nvPr>
        </p:nvSpPr>
        <p:spPr>
          <a:xfrm>
            <a:off x="3333749" y="666750"/>
            <a:ext cx="5524499" cy="5524499"/>
          </a:xfrm>
          <a:prstGeom prst="ellipse">
            <a:avLst/>
          </a:prstGeom>
          <a:solidFill>
            <a:srgbClr val="002F7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库_文本框 6"/>
          <p:cNvSpPr txBox="1"/>
          <p:nvPr>
            <p:custDataLst>
              <p:tags r:id="rId7"/>
            </p:custDataLst>
          </p:nvPr>
        </p:nvSpPr>
        <p:spPr>
          <a:xfrm>
            <a:off x="5326556" y="1125804"/>
            <a:ext cx="1538883" cy="4606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富察容音</a:t>
            </a:r>
            <a:endParaRPr lang="zh-CN" altLang="en-US" sz="88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177529" y="-1501254"/>
            <a:ext cx="9756343" cy="9756343"/>
          </a:xfrm>
          <a:prstGeom prst="ellipse">
            <a:avLst/>
          </a:prstGeom>
          <a:solidFill>
            <a:srgbClr val="002F73"/>
          </a:solidFill>
          <a:ln>
            <a:solidFill>
              <a:srgbClr val="324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31705"/>
          <a:stretch>
            <a:fillRect/>
          </a:stretch>
        </p:blipFill>
        <p:spPr>
          <a:xfrm>
            <a:off x="3513225" y="-128337"/>
            <a:ext cx="8689227" cy="6986337"/>
          </a:xfrm>
          <a:custGeom>
            <a:avLst/>
            <a:gdLst>
              <a:gd name="connsiteX0" fmla="*/ 1229052 w 8689227"/>
              <a:gd name="connsiteY0" fmla="*/ 0 h 6986337"/>
              <a:gd name="connsiteX1" fmla="*/ 8689227 w 8689227"/>
              <a:gd name="connsiteY1" fmla="*/ 0 h 6986337"/>
              <a:gd name="connsiteX2" fmla="*/ 8689227 w 8689227"/>
              <a:gd name="connsiteY2" fmla="*/ 6986337 h 6986337"/>
              <a:gd name="connsiteX3" fmla="*/ 0 w 8689227"/>
              <a:gd name="connsiteY3" fmla="*/ 6986337 h 6986337"/>
              <a:gd name="connsiteX4" fmla="*/ 0 w 8689227"/>
              <a:gd name="connsiteY4" fmla="*/ 2212763 h 6986337"/>
              <a:gd name="connsiteX5" fmla="*/ 1229052 w 8689227"/>
              <a:gd name="connsiteY5" fmla="*/ 2212763 h 698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9227" h="6986337">
                <a:moveTo>
                  <a:pt x="1229052" y="0"/>
                </a:moveTo>
                <a:lnTo>
                  <a:pt x="8689227" y="0"/>
                </a:lnTo>
                <a:lnTo>
                  <a:pt x="8689227" y="6986337"/>
                </a:lnTo>
                <a:lnTo>
                  <a:pt x="0" y="6986337"/>
                </a:lnTo>
                <a:lnTo>
                  <a:pt x="0" y="2212763"/>
                </a:lnTo>
                <a:lnTo>
                  <a:pt x="1229052" y="2212763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7" t="55218" r="25555" b="27003"/>
          <a:stretch>
            <a:fillRect/>
          </a:stretch>
        </p:blipFill>
        <p:spPr>
          <a:xfrm>
            <a:off x="1501712" y="1893817"/>
            <a:ext cx="904875" cy="2006600"/>
          </a:xfrm>
          <a:prstGeom prst="rect">
            <a:avLst/>
          </a:prstGeom>
          <a:solidFill>
            <a:srgbClr val="002F73"/>
          </a:solidFill>
        </p:spPr>
      </p:pic>
      <p:cxnSp>
        <p:nvCxnSpPr>
          <p:cNvPr id="6" name="直接连接符 5"/>
          <p:cNvCxnSpPr/>
          <p:nvPr/>
        </p:nvCxnSpPr>
        <p:spPr>
          <a:xfrm>
            <a:off x="1972845" y="1617592"/>
            <a:ext cx="0" cy="276225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矩形 6"/>
          <p:cNvSpPr/>
          <p:nvPr/>
        </p:nvSpPr>
        <p:spPr>
          <a:xfrm>
            <a:off x="1717154" y="2084426"/>
            <a:ext cx="728778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</a:rPr>
              <a:t>延禧攻略</a:t>
            </a:r>
            <a:endParaRPr lang="zh-CN" altLang="en-US" sz="24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8" name="TextBox 69"/>
          <p:cNvSpPr txBox="1"/>
          <p:nvPr/>
        </p:nvSpPr>
        <p:spPr>
          <a:xfrm>
            <a:off x="2446109" y="2247104"/>
            <a:ext cx="134160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文悦青龙体 (非商业使用) W5" pitchFamily="50" charset="-122"/>
                <a:ea typeface="文悦青龙体 (非商业使用) W5" pitchFamily="50" charset="-122"/>
                <a:sym typeface="Arial" panose="020B0604020202020204" pitchFamily="34" charset="0"/>
              </a:rPr>
              <a:t>请输入内容</a:t>
            </a:r>
            <a:endParaRPr lang="zh-CN" altLang="en-US" sz="1600" dirty="0">
              <a:solidFill>
                <a:schemeClr val="bg1"/>
              </a:solidFill>
              <a:latin typeface="文悦青龙体 (非商业使用) W5" pitchFamily="50" charset="-122"/>
              <a:ea typeface="文悦青龙体 (非商业使用) W5" pitchFamily="5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ISPRING_PRESENTATION_TITLE" val="延禧宫视频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WPS 演示</Application>
  <PresentationFormat>宽屏</PresentationFormat>
  <Paragraphs>144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文悦青龙体 (非商业使用) W5</vt:lpstr>
      <vt:lpstr>Arial Unicode MS</vt:lpstr>
      <vt:lpstr>Lato</vt:lpstr>
      <vt:lpstr>华文楷体</vt:lpstr>
      <vt:lpstr>Brush Script MT</vt:lpstr>
      <vt:lpstr>Mongolian Baiti</vt:lpstr>
      <vt:lpstr>李旭科书法 v1.4</vt:lpstr>
      <vt:lpstr>微软雅黑</vt:lpstr>
      <vt:lpstr>方正硬笔楷书简体</vt:lpstr>
      <vt:lpstr>Arial Unicode MS</vt:lpstr>
      <vt:lpstr>等线 Light</vt:lpstr>
      <vt:lpstr>等线</vt:lpstr>
      <vt:lpstr>文悦古典明朝体 (非商业使用) W5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延禧宫视频</dc:title>
  <dc:creator>1</dc:creator>
  <cp:lastModifiedBy>南蛮姑娘</cp:lastModifiedBy>
  <cp:revision>66</cp:revision>
  <dcterms:created xsi:type="dcterms:W3CDTF">2018-08-07T09:01:00Z</dcterms:created>
  <dcterms:modified xsi:type="dcterms:W3CDTF">2021-09-13T02:28:05Z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B5DEE13A318D41DBB488A49C2DC1E578</vt:lpwstr>
  </property>
  <property fmtid="{D5CDD505-2E9C-101B-9397-08002B2CF9AE}" pid="3" name="KSOProductBuildVer">
    <vt:lpwstr>2052-11.1.0.10700</vt:lpwstr>
  </property>
</Properties>
</file>