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9" r:id="rId3"/>
    <p:sldId id="286" r:id="rId5"/>
    <p:sldId id="287" r:id="rId6"/>
    <p:sldId id="288" r:id="rId7"/>
    <p:sldId id="266" r:id="rId8"/>
    <p:sldId id="267" r:id="rId9"/>
    <p:sldId id="268" r:id="rId10"/>
    <p:sldId id="261" r:id="rId11"/>
    <p:sldId id="269" r:id="rId12"/>
    <p:sldId id="270" r:id="rId13"/>
    <p:sldId id="272" r:id="rId14"/>
    <p:sldId id="262" r:id="rId15"/>
    <p:sldId id="274" r:id="rId16"/>
    <p:sldId id="275" r:id="rId17"/>
    <p:sldId id="276" r:id="rId18"/>
    <p:sldId id="263" r:id="rId19"/>
    <p:sldId id="278" r:id="rId20"/>
    <p:sldId id="277" r:id="rId21"/>
    <p:sldId id="280" r:id="rId22"/>
    <p:sldId id="264" r:id="rId23"/>
    <p:sldId id="279" r:id="rId24"/>
    <p:sldId id="290" r:id="rId25"/>
    <p:sldId id="289" r:id="rId26"/>
    <p:sldId id="257" r:id="rId27"/>
  </p:sldIdLst>
  <p:sldSz cx="12190095" cy="6858000"/>
  <p:notesSz cx="6858000" cy="9144000"/>
  <p:embeddedFontLst>
    <p:embeddedFont>
      <p:font typeface="时尚中黑简体" panose="01010104010101010101" pitchFamily="2" charset="-122"/>
      <p:regular r:id="rId32"/>
    </p:embeddedFont>
    <p:embeddedFont>
      <p:font typeface="Proxy 4" panose="00000400000000000000" pitchFamily="2" charset="0"/>
      <p:regular r:id="rId33"/>
    </p:embeddedFont>
    <p:embeddedFont>
      <p:font typeface="Nexa Bold" panose="02000000000000000000" charset="0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微软雅黑" panose="020B0503020204020204" pitchFamily="34" charset="-122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24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4513152"/>
        <c:axId val="574538112"/>
      </c:barChart>
      <c:catAx>
        <c:axId val="57451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defRPr>
            </a:pPr>
          </a:p>
        </c:txPr>
        <c:crossAx val="574538112"/>
        <c:crosses val="autoZero"/>
        <c:auto val="1"/>
        <c:lblAlgn val="ctr"/>
        <c:lblOffset val="100"/>
        <c:noMultiLvlLbl val="0"/>
      </c:catAx>
      <c:valAx>
        <c:axId val="574538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defRPr>
            </a:pPr>
          </a:p>
        </c:txPr>
        <c:crossAx val="574513152"/>
        <c:crosses val="autoZero"/>
        <c:crossBetween val="between"/>
        <c:majorUnit val="1"/>
      </c:valAx>
    </c:plotArea>
    <c:legend>
      <c:legendPos val="b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200">
          <a:latin typeface="时尚中黑简体" panose="01010104010101010101" pitchFamily="2" charset="-122"/>
          <a:ea typeface="时尚中黑简体" panose="01010104010101010101" pitchFamily="2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440" b="1" i="0" u="none" strike="noStrike" kern="1200" baseline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cs"/>
            </a:defRPr>
          </a:pPr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1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200">
          <a:latin typeface="时尚中黑简体" panose="01010104010101010101" pitchFamily="2" charset="-122"/>
          <a:ea typeface="时尚中黑简体" panose="01010104010101010101" pitchFamily="2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69819143700787"/>
          <c:y val="0.0455608202251241"/>
          <c:w val="0.945830585629921"/>
          <c:h val="0.853252213627834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73147776"/>
        <c:axId val="567132544"/>
      </c:barChart>
      <c:catAx>
        <c:axId val="573147776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pPr>
          </a:p>
        </c:txPr>
        <c:crossAx val="567132544"/>
        <c:crosses val="autoZero"/>
        <c:auto val="1"/>
        <c:lblAlgn val="ctr"/>
        <c:lblOffset val="100"/>
        <c:noMultiLvlLbl val="0"/>
      </c:catAx>
      <c:valAx>
        <c:axId val="5671325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pPr>
          </a:p>
        </c:txPr>
        <c:crossAx val="57314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 b="0" i="0">
          <a:solidFill>
            <a:schemeClr val="tx1">
              <a:lumMod val="75000"/>
              <a:lumOff val="25000"/>
            </a:schemeClr>
          </a:solidFill>
          <a:latin typeface="Roboto Thin" charset="0"/>
          <a:ea typeface="Roboto Thin" charset="0"/>
          <a:cs typeface="Roboto Thin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151D6-ADC3-4D35-BEF1-095934093B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3733-25AD-4F46-992D-B57728472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60000">
              <a:schemeClr val="bg1">
                <a:lumMod val="85000"/>
              </a:schemeClr>
            </a:gs>
            <a:gs pos="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emf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14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9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emf"/><Relationship Id="rId8" Type="http://schemas.openxmlformats.org/officeDocument/2006/relationships/image" Target="../media/image8.emf"/><Relationship Id="rId7" Type="http://schemas.openxmlformats.org/officeDocument/2006/relationships/image" Target="../media/image2.emf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15.png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8.xml"/><Relationship Id="rId1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1.emf"/><Relationship Id="rId4" Type="http://schemas.openxmlformats.org/officeDocument/2006/relationships/image" Target="../media/image7.emf"/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7.emf"/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emf"/><Relationship Id="rId4" Type="http://schemas.openxmlformats.org/officeDocument/2006/relationships/image" Target="../media/image11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6" Type="http://schemas.openxmlformats.org/officeDocument/2006/relationships/image" Target="../media/image8.emf"/><Relationship Id="rId5" Type="http://schemas.openxmlformats.org/officeDocument/2006/relationships/image" Target="../media/image2.emf"/><Relationship Id="rId4" Type="http://schemas.openxmlformats.org/officeDocument/2006/relationships/image" Target="../media/image5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2.emf"/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2.emf"/><Relationship Id="rId5" Type="http://schemas.openxmlformats.org/officeDocument/2006/relationships/image" Target="../media/image5.emf"/><Relationship Id="rId4" Type="http://schemas.openxmlformats.org/officeDocument/2006/relationships/image" Target="../media/image8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7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.emf"/><Relationship Id="rId7" Type="http://schemas.openxmlformats.org/officeDocument/2006/relationships/image" Target="../media/image8.emf"/><Relationship Id="rId6" Type="http://schemas.openxmlformats.org/officeDocument/2006/relationships/image" Target="../media/image2.emf"/><Relationship Id="rId5" Type="http://schemas.openxmlformats.org/officeDocument/2006/relationships/image" Target="../media/image5.emf"/><Relationship Id="rId4" Type="http://schemas.openxmlformats.org/officeDocument/2006/relationships/image" Target="../media/image3.emf"/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0" Type="http://schemas.openxmlformats.org/officeDocument/2006/relationships/notesSlide" Target="../notesSlides/notesSlide24.xml"/><Relationship Id="rId1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5.emf"/><Relationship Id="rId4" Type="http://schemas.openxmlformats.org/officeDocument/2006/relationships/image" Target="../media/image7.emf"/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1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1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image" Target="../media/image4.emf"/><Relationship Id="rId4" Type="http://schemas.openxmlformats.org/officeDocument/2006/relationships/tags" Target="../tags/tag1.xml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75000"/>
              </a:schemeClr>
            </a:gs>
            <a:gs pos="60000">
              <a:schemeClr val="bg2">
                <a:lumMod val="90000"/>
              </a:schemeClr>
            </a:gs>
            <a:gs pos="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93" y="4526571"/>
            <a:ext cx="1949351" cy="229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16" y="4534399"/>
            <a:ext cx="2896294" cy="227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27" y="4040786"/>
            <a:ext cx="1805506" cy="279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9689" y="1823565"/>
            <a:ext cx="525658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zh-CN" altLang="en-US" sz="66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猫咪主题模板</a:t>
            </a:r>
            <a:endParaRPr lang="zh-CN" altLang="en-US" sz="66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0647" y="3018438"/>
            <a:ext cx="5034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en-US" altLang="zh-CN" sz="1600" dirty="0">
                <a:latin typeface="时尚中黑简体" panose="01010104010101010101" pitchFamily="2" charset="-122"/>
                <a:ea typeface="时尚中黑简体" panose="01010104010101010101" pitchFamily="2" charset="-122"/>
                <a:cs typeface="Proxy 4" panose="00000400000000000000" pitchFamily="2" charset="0"/>
              </a:rPr>
              <a:t>THE CAT T</a:t>
            </a:r>
            <a:r>
              <a:rPr lang="en-US" altLang="zh-CN" sz="16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HEME </a:t>
            </a:r>
            <a:r>
              <a:rPr lang="en-US" altLang="zh-CN" sz="1600" dirty="0">
                <a:latin typeface="时尚中黑简体" panose="01010104010101010101" pitchFamily="2" charset="-122"/>
                <a:ea typeface="时尚中黑简体" panose="01010104010101010101" pitchFamily="2" charset="-122"/>
                <a:cs typeface="Proxy 4" panose="00000400000000000000" pitchFamily="2" charset="0"/>
              </a:rPr>
              <a:t>POWERPOINT TEMPLATES </a:t>
            </a:r>
            <a:endParaRPr lang="zh-CN" altLang="en-US" sz="1600" dirty="0">
              <a:latin typeface="时尚中黑简体" panose="01010104010101010101" pitchFamily="2" charset="-122"/>
              <a:ea typeface="时尚中黑简体" panose="01010104010101010101" pitchFamily="2" charset="-122"/>
              <a:cs typeface="Proxy 4" panose="00000400000000000000" pitchFamily="2" charset="0"/>
            </a:endParaRPr>
          </a:p>
        </p:txBody>
      </p:sp>
      <p:pic>
        <p:nvPicPr>
          <p:cNvPr id="14" name="Picture 3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843" y="3970817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246" y="3614164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440" y="2718250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718" y="2537183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538" y="1554558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806" y="1127936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123" y="441783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401" y="15161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18" y="4221088"/>
            <a:ext cx="4327921" cy="268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19" y="4149080"/>
            <a:ext cx="2827711" cy="269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372" y="4291762"/>
            <a:ext cx="2530394" cy="253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824" y="4993785"/>
            <a:ext cx="3578982" cy="190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60" y="1981180"/>
            <a:ext cx="966405" cy="79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4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4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7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8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2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3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7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5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5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600"/>
                                </p:stCondLst>
                                <p:childTnLst>
                                  <p:par>
                                    <p:cTn id="6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7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86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7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9600"/>
                                </p:stCondLst>
                                <p:childTnLst>
                                  <p:par>
                                    <p:cTn id="8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100"/>
                                </p:stCondLst>
                                <p:childTnLst>
                                  <p:par>
                                    <p:cTn id="8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5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5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600"/>
                                </p:stCondLst>
                                <p:childTnLst>
                                  <p:par>
                                    <p:cTn id="6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7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86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7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9600"/>
                                </p:stCondLst>
                                <p:childTnLst>
                                  <p:par>
                                    <p:cTn id="8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100"/>
                                </p:stCondLst>
                                <p:childTnLst>
                                  <p:par>
                                    <p:cTn id="8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1186" y="418336"/>
            <a:ext cx="12241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891219"/>
            <a:ext cx="5087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3287" y="418336"/>
            <a:ext cx="4680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anose="00000400000000000000" pitchFamily="2" charset="0"/>
              </a:defRPr>
            </a:lvl1pPr>
          </a:lstStyle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Title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7" name="Picture 3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4"/>
          <a:stretch>
            <a:fillRect/>
          </a:stretch>
        </p:blipFill>
        <p:spPr bwMode="auto">
          <a:xfrm rot="10800000">
            <a:off x="8327453" y="-1"/>
            <a:ext cx="2195457" cy="7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4"/>
          <a:stretch>
            <a:fillRect/>
          </a:stretch>
        </p:blipFill>
        <p:spPr bwMode="auto">
          <a:xfrm rot="10800000">
            <a:off x="9623596" y="-4"/>
            <a:ext cx="2304715" cy="82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486694" y="2128196"/>
            <a:ext cx="3051405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11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654462" y="4293532"/>
            <a:ext cx="3171171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657732" y="1653948"/>
            <a:ext cx="1647240" cy="36932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1600" b="1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Your Title</a:t>
            </a:r>
            <a:endParaRPr lang="zh-CN" altLang="en-US" sz="1600" b="1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657732" y="3833412"/>
            <a:ext cx="1647240" cy="36932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1600" b="1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Your Title</a:t>
            </a:r>
            <a:endParaRPr lang="zh-CN" altLang="en-US" sz="1600" b="1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1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7222355" y="3208341"/>
            <a:ext cx="3171171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349876" y="2773857"/>
            <a:ext cx="1647240" cy="36932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1600" b="1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Your Title</a:t>
            </a:r>
            <a:endParaRPr lang="zh-CN" altLang="en-US" sz="1600" b="1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4404569" y="1151679"/>
            <a:ext cx="1806189" cy="1806842"/>
            <a:chOff x="1369994" y="2067694"/>
            <a:chExt cx="1584176" cy="1584176"/>
          </a:xfrm>
          <a:solidFill>
            <a:schemeClr val="tx1"/>
          </a:solidFill>
        </p:grpSpPr>
        <p:sp>
          <p:nvSpPr>
            <p:cNvPr id="119" name="菱形 118"/>
            <p:cNvSpPr/>
            <p:nvPr/>
          </p:nvSpPr>
          <p:spPr>
            <a:xfrm>
              <a:off x="1369994" y="2067694"/>
              <a:ext cx="1584176" cy="1584176"/>
            </a:xfrm>
            <a:prstGeom prst="diamond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dist="12700" dir="2400000" algn="tl" rotWithShape="0">
                <a:prstClr val="black">
                  <a:alpha val="19000"/>
                </a:prstClr>
              </a:outerShdw>
            </a:effectLst>
          </p:spPr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400" b="1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 flipH="1">
              <a:off x="1634258" y="2679842"/>
              <a:ext cx="1016794" cy="33731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dist="12700" dir="2400000" algn="tl" rotWithShape="0">
                <a:prstClr val="black">
                  <a:alpha val="19000"/>
                </a:prstClr>
              </a:outerShdw>
            </a:effectLst>
          </p:spPr>
          <p:txBody>
            <a:bodyPr lIns="0" tIns="0" rIns="0" bIns="0" anchor="ctr">
              <a:normAutofit fontScale="92500" lnSpcReduction="10000"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400" b="1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</a:rPr>
                <a:t>TEXT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478325" y="2240787"/>
            <a:ext cx="1806189" cy="1806842"/>
            <a:chOff x="3029144" y="1491630"/>
            <a:chExt cx="1584176" cy="1584176"/>
          </a:xfrm>
          <a:solidFill>
            <a:schemeClr val="tx1"/>
          </a:solidFill>
        </p:grpSpPr>
        <p:sp>
          <p:nvSpPr>
            <p:cNvPr id="122" name="菱形 121"/>
            <p:cNvSpPr/>
            <p:nvPr/>
          </p:nvSpPr>
          <p:spPr>
            <a:xfrm>
              <a:off x="3029144" y="1491630"/>
              <a:ext cx="1584176" cy="1584176"/>
            </a:xfrm>
            <a:prstGeom prst="diamond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dist="12700" dir="2400000" algn="tl" rotWithShape="0">
                <a:prstClr val="black">
                  <a:alpha val="19000"/>
                </a:prstClr>
              </a:outerShdw>
            </a:effectLst>
          </p:spPr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400" b="1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 flipH="1">
              <a:off x="3319581" y="2103778"/>
              <a:ext cx="1016794" cy="33731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dist="12700" dir="2400000" algn="tl" rotWithShape="0">
                <a:prstClr val="black">
                  <a:alpha val="19000"/>
                </a:prstClr>
              </a:outerShdw>
            </a:effectLst>
          </p:spPr>
          <p:txBody>
            <a:bodyPr lIns="0" tIns="0" rIns="0" bIns="0" anchor="ctr">
              <a:normAutofit fontScale="92500" lnSpcReduction="10000"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400" b="1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</a:rPr>
                <a:t>TEXT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404569" y="3329895"/>
            <a:ext cx="1806189" cy="1806842"/>
            <a:chOff x="4577170" y="2067694"/>
            <a:chExt cx="1584176" cy="1584176"/>
          </a:xfrm>
          <a:solidFill>
            <a:schemeClr val="tx1"/>
          </a:solidFill>
        </p:grpSpPr>
        <p:sp>
          <p:nvSpPr>
            <p:cNvPr id="125" name="菱形 124"/>
            <p:cNvSpPr/>
            <p:nvPr/>
          </p:nvSpPr>
          <p:spPr>
            <a:xfrm>
              <a:off x="4577170" y="2067694"/>
              <a:ext cx="1584176" cy="1584176"/>
            </a:xfrm>
            <a:prstGeom prst="diamond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dist="12700" dir="2400000" algn="tl" rotWithShape="0">
                <a:prstClr val="black">
                  <a:alpha val="19000"/>
                </a:prstClr>
              </a:outerShdw>
            </a:effectLst>
          </p:spPr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400" b="1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 flipH="1">
              <a:off x="4841434" y="2679842"/>
              <a:ext cx="1016794" cy="33731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dist="12700" dir="2400000" algn="tl" rotWithShape="0">
                <a:prstClr val="black">
                  <a:alpha val="19000"/>
                </a:prstClr>
              </a:outerShdw>
            </a:effectLst>
          </p:spPr>
          <p:txBody>
            <a:bodyPr lIns="0" tIns="0" rIns="0" bIns="0" anchor="ctr">
              <a:normAutofit fontScale="92500" lnSpcReduction="10000"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400" b="1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</a:rPr>
                <a:t>TEXT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5478325" y="4419005"/>
            <a:ext cx="1806189" cy="1806842"/>
            <a:chOff x="6145277" y="1491630"/>
            <a:chExt cx="1584176" cy="1584176"/>
          </a:xfrm>
          <a:solidFill>
            <a:schemeClr val="tx1"/>
          </a:solidFill>
        </p:grpSpPr>
        <p:sp>
          <p:nvSpPr>
            <p:cNvPr id="128" name="菱形 127"/>
            <p:cNvSpPr/>
            <p:nvPr/>
          </p:nvSpPr>
          <p:spPr>
            <a:xfrm>
              <a:off x="6145277" y="1491630"/>
              <a:ext cx="1584176" cy="1584176"/>
            </a:xfrm>
            <a:prstGeom prst="diamond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dist="12700" dir="2400000" algn="tl" rotWithShape="0">
                <a:prstClr val="black">
                  <a:alpha val="19000"/>
                </a:prstClr>
              </a:outerShdw>
            </a:effectLst>
          </p:spPr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400" b="1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 flipH="1">
              <a:off x="6383367" y="2103778"/>
              <a:ext cx="1107998" cy="33731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dist="12700" dir="2400000" algn="tl" rotWithShape="0">
                <a:prstClr val="black">
                  <a:alpha val="19000"/>
                </a:prstClr>
              </a:outerShdw>
            </a:effectLst>
          </p:spPr>
          <p:txBody>
            <a:bodyPr lIns="0" tIns="0" rIns="0" bIns="0" anchor="ctr">
              <a:normAutofit fontScale="92500" lnSpcReduction="10000"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400" b="1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</a:rPr>
                <a:t>TEXT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0" name="直接连接符 129"/>
          <p:cNvCxnSpPr>
            <a:stCxn id="119" idx="1"/>
          </p:cNvCxnSpPr>
          <p:nvPr/>
        </p:nvCxnSpPr>
        <p:spPr>
          <a:xfrm flipH="1">
            <a:off x="1465697" y="2055100"/>
            <a:ext cx="29388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/>
        </p:nvCxnSpPr>
        <p:spPr>
          <a:xfrm flipH="1">
            <a:off x="1465697" y="4233316"/>
            <a:ext cx="29388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>
            <a:off x="7284515" y="3144208"/>
            <a:ext cx="2986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>
            <a:stCxn id="128" idx="3"/>
          </p:cNvCxnSpPr>
          <p:nvPr/>
        </p:nvCxnSpPr>
        <p:spPr>
          <a:xfrm>
            <a:off x="7284515" y="5322426"/>
            <a:ext cx="301301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7222355" y="5383084"/>
            <a:ext cx="3171171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312740" y="4896685"/>
            <a:ext cx="1647240" cy="36932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1600" b="1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Your Title</a:t>
            </a:r>
            <a:endParaRPr lang="zh-CN" altLang="en-US" sz="1600" b="1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136" name="Picture 3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82" y="4580136"/>
            <a:ext cx="2896294" cy="227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2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3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4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4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5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350"/>
                                </p:stCondLst>
                                <p:childTnLst>
                                  <p:par>
                                    <p:cTn id="7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850"/>
                                </p:stCondLst>
                                <p:childTnLst>
                                  <p:par>
                                    <p:cTn id="8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350"/>
                                </p:stCondLst>
                                <p:childTnLst>
                                  <p:par>
                                    <p:cTn id="9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9350"/>
                                </p:stCondLst>
                                <p:childTnLst>
                                  <p:par>
                                    <p:cTn id="10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06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9850"/>
                                </p:stCondLst>
                                <p:childTnLst>
                                  <p:par>
                                    <p:cTn id="10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0350"/>
                                </p:stCondLst>
                                <p:childTnLst>
                                  <p:par>
                                    <p:cTn id="11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1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0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0" grpId="0"/>
          <p:bldP spid="113" grpId="0"/>
          <p:bldP spid="114" grpId="0"/>
          <p:bldP spid="115" grpId="0"/>
          <p:bldP spid="116" grpId="0"/>
          <p:bldP spid="117" grpId="0"/>
          <p:bldP spid="134" grpId="0"/>
          <p:bldP spid="13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4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4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5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350"/>
                                </p:stCondLst>
                                <p:childTnLst>
                                  <p:par>
                                    <p:cTn id="7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850"/>
                                </p:stCondLst>
                                <p:childTnLst>
                                  <p:par>
                                    <p:cTn id="8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350"/>
                                </p:stCondLst>
                                <p:childTnLst>
                                  <p:par>
                                    <p:cTn id="9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9350"/>
                                </p:stCondLst>
                                <p:childTnLst>
                                  <p:par>
                                    <p:cTn id="10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06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9850"/>
                                </p:stCondLst>
                                <p:childTnLst>
                                  <p:par>
                                    <p:cTn id="10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0350"/>
                                </p:stCondLst>
                                <p:childTnLst>
                                  <p:par>
                                    <p:cTn id="11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1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0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0" grpId="0"/>
          <p:bldP spid="113" grpId="0"/>
          <p:bldP spid="114" grpId="0"/>
          <p:bldP spid="115" grpId="0"/>
          <p:bldP spid="116" grpId="0"/>
          <p:bldP spid="117" grpId="0"/>
          <p:bldP spid="134" grpId="0"/>
          <p:bldP spid="13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1186" y="418336"/>
            <a:ext cx="12241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891219"/>
            <a:ext cx="5087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3287" y="418336"/>
            <a:ext cx="4680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anose="00000400000000000000" pitchFamily="2" charset="0"/>
              </a:defRPr>
            </a:lvl1pPr>
          </a:lstStyle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Title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7" name="Picture 3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4"/>
          <a:stretch>
            <a:fillRect/>
          </a:stretch>
        </p:blipFill>
        <p:spPr bwMode="auto">
          <a:xfrm rot="10800000">
            <a:off x="8327453" y="-1"/>
            <a:ext cx="2195457" cy="7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4"/>
          <a:stretch>
            <a:fillRect/>
          </a:stretch>
        </p:blipFill>
        <p:spPr bwMode="auto">
          <a:xfrm rot="10800000">
            <a:off x="9623596" y="-4"/>
            <a:ext cx="2304715" cy="82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矩形 17"/>
          <p:cNvSpPr>
            <a:spLocks noChangeArrowheads="1"/>
          </p:cNvSpPr>
          <p:nvPr/>
        </p:nvSpPr>
        <p:spPr bwMode="auto">
          <a:xfrm>
            <a:off x="910632" y="1628800"/>
            <a:ext cx="1379852" cy="138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矩形 18"/>
          <p:cNvSpPr>
            <a:spLocks noChangeArrowheads="1"/>
          </p:cNvSpPr>
          <p:nvPr/>
        </p:nvSpPr>
        <p:spPr bwMode="auto">
          <a:xfrm>
            <a:off x="2400978" y="3106970"/>
            <a:ext cx="1379851" cy="13801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矩形 14"/>
          <p:cNvSpPr>
            <a:spLocks noChangeArrowheads="1"/>
          </p:cNvSpPr>
          <p:nvPr/>
        </p:nvSpPr>
        <p:spPr bwMode="auto">
          <a:xfrm>
            <a:off x="910631" y="4557132"/>
            <a:ext cx="1379852" cy="138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矩形 21"/>
          <p:cNvSpPr>
            <a:spLocks noChangeArrowheads="1"/>
          </p:cNvSpPr>
          <p:nvPr/>
        </p:nvSpPr>
        <p:spPr bwMode="auto">
          <a:xfrm>
            <a:off x="3891955" y="4557132"/>
            <a:ext cx="1379537" cy="1381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84132" y="1976940"/>
            <a:ext cx="431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2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2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</a:t>
            </a:r>
            <a:endParaRPr lang="en-US" altLang="zh-CN" sz="1200" dirty="0"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06056" y="3634415"/>
            <a:ext cx="4320480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2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45094" y="5194502"/>
            <a:ext cx="4392488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2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3254" y="1832054"/>
            <a:ext cx="1186956" cy="936104"/>
            <a:chOff x="5693254" y="1832054"/>
            <a:chExt cx="1186956" cy="936104"/>
          </a:xfrm>
        </p:grpSpPr>
        <p:sp>
          <p:nvSpPr>
            <p:cNvPr id="34" name="椭圆 33"/>
            <p:cNvSpPr/>
            <p:nvPr/>
          </p:nvSpPr>
          <p:spPr>
            <a:xfrm>
              <a:off x="5944106" y="1832054"/>
              <a:ext cx="936104" cy="936104"/>
            </a:xfrm>
            <a:prstGeom prst="ellips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/>
              <a:endParaRPr lang="zh-CN" altLang="en-US" sz="3200" kern="0" dirty="0">
                <a:solidFill>
                  <a:srgbClr val="1CADE4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4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3254" y="2017965"/>
              <a:ext cx="999674" cy="435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5693254" y="3446230"/>
            <a:ext cx="1186956" cy="936104"/>
            <a:chOff x="5693254" y="3446230"/>
            <a:chExt cx="1186956" cy="936104"/>
          </a:xfrm>
        </p:grpSpPr>
        <p:sp>
          <p:nvSpPr>
            <p:cNvPr id="37" name="椭圆 36"/>
            <p:cNvSpPr/>
            <p:nvPr/>
          </p:nvSpPr>
          <p:spPr>
            <a:xfrm>
              <a:off x="5944106" y="3446230"/>
              <a:ext cx="936104" cy="936104"/>
            </a:xfrm>
            <a:prstGeom prst="ellips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</a:ln>
            <a:effectLst>
              <a:innerShdw blurRad="63500" dist="63500" dir="13200000">
                <a:sysClr val="windowText" lastClr="000000">
                  <a:alpha val="20000"/>
                </a:sysClr>
              </a:inn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3200" kern="0" dirty="0">
                <a:solidFill>
                  <a:srgbClr val="1CADE4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4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3254" y="3604421"/>
              <a:ext cx="999674" cy="435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5693254" y="5060407"/>
            <a:ext cx="1186956" cy="936104"/>
            <a:chOff x="5693254" y="5060407"/>
            <a:chExt cx="1186956" cy="936104"/>
          </a:xfrm>
        </p:grpSpPr>
        <p:sp>
          <p:nvSpPr>
            <p:cNvPr id="40" name="椭圆 39"/>
            <p:cNvSpPr/>
            <p:nvPr/>
          </p:nvSpPr>
          <p:spPr>
            <a:xfrm>
              <a:off x="5944106" y="5060407"/>
              <a:ext cx="936104" cy="936104"/>
            </a:xfrm>
            <a:prstGeom prst="ellips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</a:ln>
            <a:effectLst>
              <a:innerShdw blurRad="63500" dist="63500" dir="13200000">
                <a:sysClr val="windowText" lastClr="000000">
                  <a:alpha val="20000"/>
                </a:sysClr>
              </a:inn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3200" kern="0" dirty="0">
                <a:solidFill>
                  <a:srgbClr val="1CADE4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50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3254" y="5229367"/>
              <a:ext cx="999674" cy="435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82" y="3385551"/>
            <a:ext cx="1308744" cy="115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2" y="3274034"/>
            <a:ext cx="1130674" cy="104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88" y="1750847"/>
            <a:ext cx="790030" cy="132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50"/>
                            </p:stCondLst>
                            <p:childTnLst>
                              <p:par>
                                <p:cTn id="4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50"/>
                            </p:stCondLst>
                            <p:childTnLst>
                              <p:par>
                                <p:cTn id="5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50"/>
                            </p:stCondLst>
                            <p:childTnLst>
                              <p:par>
                                <p:cTn id="5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850"/>
                            </p:stCondLst>
                            <p:childTnLst>
                              <p:par>
                                <p:cTn id="6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3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8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5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8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3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8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 animBg="1"/>
      <p:bldP spid="28" grpId="0" animBg="1"/>
      <p:bldP spid="29" grpId="0" animBg="1"/>
      <p:bldP spid="32" grpId="0" animBg="1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0" y="3933056"/>
            <a:ext cx="121904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739" y="3497497"/>
            <a:ext cx="999674" cy="43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9102" y="3469503"/>
            <a:ext cx="4680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anose="00000400000000000000" pitchFamily="2" charset="0"/>
              </a:defRPr>
            </a:lvl1pPr>
          </a:lstStyle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Text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73142" y="2564610"/>
            <a:ext cx="30524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PART 03 </a:t>
            </a:r>
            <a:endParaRPr lang="zh-CN" altLang="en-US" sz="4800" dirty="0"/>
          </a:p>
        </p:txBody>
      </p:sp>
      <p:pic>
        <p:nvPicPr>
          <p:cNvPr id="9" name="Picture 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62" y="1268760"/>
            <a:ext cx="4327921" cy="268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10600739" y="5860169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11709743" y="5767226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9579782" y="5116038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10770419" y="4751721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8458516" y="4271945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9693915" y="4054034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5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5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1186" y="418336"/>
            <a:ext cx="12241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891219"/>
            <a:ext cx="5087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3287" y="418336"/>
            <a:ext cx="4680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anose="00000400000000000000" pitchFamily="2" charset="0"/>
              </a:defRPr>
            </a:lvl1pPr>
          </a:lstStyle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Title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7" name="Picture 3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4"/>
          <a:stretch>
            <a:fillRect/>
          </a:stretch>
        </p:blipFill>
        <p:spPr bwMode="auto">
          <a:xfrm rot="10800000">
            <a:off x="8327453" y="-1"/>
            <a:ext cx="2195457" cy="7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4"/>
          <a:stretch>
            <a:fillRect/>
          </a:stretch>
        </p:blipFill>
        <p:spPr bwMode="auto">
          <a:xfrm rot="10800000">
            <a:off x="9623596" y="-4"/>
            <a:ext cx="2304715" cy="82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6971858" y="1912370"/>
            <a:ext cx="380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971858" y="3335005"/>
            <a:ext cx="380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971858" y="4757640"/>
            <a:ext cx="380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cxnSp>
        <p:nvCxnSpPr>
          <p:cNvPr id="99" name="直接连接符 98"/>
          <p:cNvCxnSpPr/>
          <p:nvPr/>
        </p:nvCxnSpPr>
        <p:spPr>
          <a:xfrm>
            <a:off x="6328278" y="2857274"/>
            <a:ext cx="4802464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101" name="直接连接符 100"/>
          <p:cNvCxnSpPr/>
          <p:nvPr/>
        </p:nvCxnSpPr>
        <p:spPr>
          <a:xfrm>
            <a:off x="6323254" y="4297434"/>
            <a:ext cx="4812512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grpSp>
        <p:nvGrpSpPr>
          <p:cNvPr id="14" name="组合 13"/>
          <p:cNvGrpSpPr/>
          <p:nvPr/>
        </p:nvGrpSpPr>
        <p:grpSpPr>
          <a:xfrm>
            <a:off x="1069974" y="2029652"/>
            <a:ext cx="4240104" cy="3847620"/>
            <a:chOff x="1069974" y="2029652"/>
            <a:chExt cx="4240104" cy="3847620"/>
          </a:xfrm>
        </p:grpSpPr>
        <p:pic>
          <p:nvPicPr>
            <p:cNvPr id="103" name="Picture 5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974" y="2029652"/>
              <a:ext cx="4240104" cy="3847620"/>
            </a:xfrm>
            <a:prstGeom prst="rect">
              <a:avLst/>
            </a:prstGeom>
          </p:spPr>
        </p:pic>
        <p:sp>
          <p:nvSpPr>
            <p:cNvPr id="12" name="圆角矩形 11"/>
            <p:cNvSpPr/>
            <p:nvPr/>
          </p:nvSpPr>
          <p:spPr>
            <a:xfrm>
              <a:off x="1342678" y="2252238"/>
              <a:ext cx="3738508" cy="2505401"/>
            </a:xfrm>
            <a:prstGeom prst="roundRect">
              <a:avLst>
                <a:gd name="adj" fmla="val 181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342678" y="2537879"/>
              <a:ext cx="3722489" cy="2107612"/>
              <a:chOff x="237570" y="2753245"/>
              <a:chExt cx="5833884" cy="3303049"/>
            </a:xfrm>
          </p:grpSpPr>
          <p:pic>
            <p:nvPicPr>
              <p:cNvPr id="132" name="Picture 3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8162" y="2753245"/>
                <a:ext cx="2635566" cy="2513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3" name="Picture 33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279" y="3282498"/>
                <a:ext cx="1728192" cy="26735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4" name="Picture 33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570" y="3711221"/>
                <a:ext cx="3786159" cy="23450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5" name="Picture 33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4588" y="3660451"/>
                <a:ext cx="2896293" cy="2277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3" name="Picture 33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5992" y="4375511"/>
                <a:ext cx="3125462" cy="16610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98" y="1912370"/>
            <a:ext cx="798808" cy="61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98" y="3316176"/>
            <a:ext cx="798808" cy="61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98" y="4790133"/>
            <a:ext cx="798808" cy="61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3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8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3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6" grpId="0"/>
      <p:bldP spid="97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1186" y="418336"/>
            <a:ext cx="12241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891219"/>
            <a:ext cx="5087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3287" y="418336"/>
            <a:ext cx="4680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anose="00000400000000000000" pitchFamily="2" charset="0"/>
              </a:defRPr>
            </a:lvl1pPr>
          </a:lstStyle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Title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7" name="Picture 3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4"/>
          <a:stretch>
            <a:fillRect/>
          </a:stretch>
        </p:blipFill>
        <p:spPr bwMode="auto">
          <a:xfrm rot="10800000">
            <a:off x="8327453" y="-1"/>
            <a:ext cx="2195457" cy="7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3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4"/>
          <a:stretch>
            <a:fillRect/>
          </a:stretch>
        </p:blipFill>
        <p:spPr bwMode="auto">
          <a:xfrm rot="10800000">
            <a:off x="9623596" y="-4"/>
            <a:ext cx="2304715" cy="82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12"/>
          <p:cNvSpPr/>
          <p:nvPr/>
        </p:nvSpPr>
        <p:spPr>
          <a:xfrm rot="2700000">
            <a:off x="1274723" y="3780545"/>
            <a:ext cx="6154908" cy="615490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319183" y="3482245"/>
            <a:ext cx="22044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rPr>
              <a:t>YOUR</a:t>
            </a:r>
            <a:endParaRPr lang="en-US" sz="2800" b="1" dirty="0">
              <a:latin typeface="时尚中黑简体" panose="01010104010101010101" pitchFamily="2" charset="-122"/>
              <a:ea typeface="时尚中黑简体" panose="01010104010101010101" pitchFamily="2" charset="-122"/>
              <a:cs typeface="Nexa Bold" panose="02000000000000000000" charset="0"/>
            </a:endParaRPr>
          </a:p>
          <a:p>
            <a:pPr algn="ctr"/>
            <a:r>
              <a:rPr lang="en-US" sz="2800" b="1" dirty="0"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rPr>
              <a:t>TITLE HERE</a:t>
            </a:r>
            <a:endParaRPr lang="en-US" sz="2800" b="1" dirty="0">
              <a:latin typeface="时尚中黑简体" panose="01010104010101010101" pitchFamily="2" charset="-122"/>
              <a:ea typeface="时尚中黑简体" panose="01010104010101010101" pitchFamily="2" charset="-122"/>
              <a:cs typeface="Nexa Bold" panose="02000000000000000000" charset="0"/>
            </a:endParaRPr>
          </a:p>
        </p:txBody>
      </p:sp>
      <p:cxnSp>
        <p:nvCxnSpPr>
          <p:cNvPr id="26" name="Straight Connector 16"/>
          <p:cNvCxnSpPr/>
          <p:nvPr/>
        </p:nvCxnSpPr>
        <p:spPr>
          <a:xfrm>
            <a:off x="3880782" y="4581128"/>
            <a:ext cx="10919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0"/>
          <p:cNvSpPr/>
          <p:nvPr/>
        </p:nvSpPr>
        <p:spPr>
          <a:xfrm>
            <a:off x="2133532" y="5017658"/>
            <a:ext cx="4437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far away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right at the coast of the Semantics, a large language ocean.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1112" flipV="1">
            <a:off x="900187" y="2816274"/>
            <a:ext cx="1927832" cy="178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图表 1"/>
          <p:cNvGraphicFramePr/>
          <p:nvPr/>
        </p:nvGraphicFramePr>
        <p:xfrm>
          <a:off x="7175326" y="1666165"/>
          <a:ext cx="3991463" cy="363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50"/>
                            </p:stCondLst>
                            <p:childTnLst>
                              <p:par>
                                <p:cTn id="4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  <p:bldP spid="25" grpId="0"/>
      <p:bldP spid="27" grpId="0"/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1186" y="418336"/>
            <a:ext cx="12241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891219"/>
            <a:ext cx="5087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3287" y="418336"/>
            <a:ext cx="4680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anose="00000400000000000000" pitchFamily="2" charset="0"/>
              </a:defRPr>
            </a:lvl1pPr>
          </a:lstStyle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Title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7" name="Picture 3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4"/>
          <a:stretch>
            <a:fillRect/>
          </a:stretch>
        </p:blipFill>
        <p:spPr bwMode="auto">
          <a:xfrm rot="10800000">
            <a:off x="8327453" y="-1"/>
            <a:ext cx="2195457" cy="7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3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4"/>
          <a:stretch>
            <a:fillRect/>
          </a:stretch>
        </p:blipFill>
        <p:spPr bwMode="auto">
          <a:xfrm rot="10800000">
            <a:off x="9623596" y="-4"/>
            <a:ext cx="2304715" cy="82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532">
            <a:off x="5331451" y="2799879"/>
            <a:ext cx="3382293" cy="322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Chart 1"/>
          <p:cNvGraphicFramePr/>
          <p:nvPr/>
        </p:nvGraphicFramePr>
        <p:xfrm>
          <a:off x="1054646" y="1556792"/>
          <a:ext cx="4244875" cy="469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922619" y="3068960"/>
            <a:ext cx="1731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rPr>
              <a:t>YOUR TITLE</a:t>
            </a:r>
            <a:endParaRPr lang="en-US" sz="2000" b="1" dirty="0">
              <a:latin typeface="时尚中黑简体" panose="01010104010101010101" pitchFamily="2" charset="-122"/>
              <a:ea typeface="时尚中黑简体" panose="01010104010101010101" pitchFamily="2" charset="-122"/>
              <a:cs typeface="Nexa Bold" panose="02000000000000000000" charset="0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8936091" y="3717032"/>
            <a:ext cx="2735219" cy="199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far away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right at the coast of the Semantics, a large language ocean.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4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Graphic spid="14" grpId="0">
            <p:bldAsOne/>
          </p:bldGraphic>
          <p:bldP spid="15" grpId="0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Graphic spid="14" grpId="0">
            <p:bldAsOne/>
          </p:bldGraphic>
          <p:bldP spid="15" grpId="0"/>
          <p:bldP spid="1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0" y="3933056"/>
            <a:ext cx="121904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739" y="3497497"/>
            <a:ext cx="999674" cy="43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9102" y="3469503"/>
            <a:ext cx="4680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anose="00000400000000000000" pitchFamily="2" charset="0"/>
              </a:defRPr>
            </a:lvl1pPr>
          </a:lstStyle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Text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73142" y="2564610"/>
            <a:ext cx="30524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PART 04 </a:t>
            </a:r>
            <a:endParaRPr lang="zh-CN" altLang="en-US" sz="4800" dirty="0"/>
          </a:p>
        </p:txBody>
      </p:sp>
      <p:pic>
        <p:nvPicPr>
          <p:cNvPr id="8" name="Picture 3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34" y="1639659"/>
            <a:ext cx="2896294" cy="227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10600739" y="5860169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11709743" y="5767226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9579782" y="5116038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10770419" y="4751721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8458516" y="4271945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9693915" y="4054034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5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5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1186" y="418336"/>
            <a:ext cx="12241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891219"/>
            <a:ext cx="5087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3287" y="418336"/>
            <a:ext cx="4680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anose="00000400000000000000" pitchFamily="2" charset="0"/>
              </a:defRPr>
            </a:lvl1pPr>
          </a:lstStyle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Title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7" name="Picture 3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4"/>
          <a:stretch>
            <a:fillRect/>
          </a:stretch>
        </p:blipFill>
        <p:spPr bwMode="auto">
          <a:xfrm rot="10800000">
            <a:off x="8327453" y="-1"/>
            <a:ext cx="2195457" cy="7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4"/>
          <a:stretch>
            <a:fillRect/>
          </a:stretch>
        </p:blipFill>
        <p:spPr bwMode="auto">
          <a:xfrm rot="10800000">
            <a:off x="9623596" y="-4"/>
            <a:ext cx="2304715" cy="82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1204177" y="1982700"/>
            <a:ext cx="3780429" cy="2440907"/>
          </a:xfrm>
          <a:prstGeom prst="rect">
            <a:avLst/>
          </a:prstGeom>
          <a:noFill/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213190" y="1327264"/>
            <a:ext cx="1522791" cy="657280"/>
            <a:chOff x="5090626" y="541777"/>
            <a:chExt cx="1522791" cy="657280"/>
          </a:xfrm>
        </p:grpSpPr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5446988" y="578175"/>
              <a:ext cx="810067" cy="6069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5341180" y="541777"/>
              <a:ext cx="375830" cy="364826"/>
            </a:xfrm>
            <a:custGeom>
              <a:avLst/>
              <a:gdLst>
                <a:gd name="T0" fmla="*/ 103 w 135"/>
                <a:gd name="T1" fmla="*/ 34 h 131"/>
                <a:gd name="T2" fmla="*/ 11 w 135"/>
                <a:gd name="T3" fmla="*/ 11 h 131"/>
                <a:gd name="T4" fmla="*/ 41 w 135"/>
                <a:gd name="T5" fmla="*/ 101 h 131"/>
                <a:gd name="T6" fmla="*/ 103 w 135"/>
                <a:gd name="T7" fmla="*/ 3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1">
                  <a:moveTo>
                    <a:pt x="103" y="34"/>
                  </a:moveTo>
                  <a:cubicBezTo>
                    <a:pt x="73" y="15"/>
                    <a:pt x="22" y="0"/>
                    <a:pt x="11" y="11"/>
                  </a:cubicBezTo>
                  <a:cubicBezTo>
                    <a:pt x="0" y="23"/>
                    <a:pt x="19" y="74"/>
                    <a:pt x="41" y="101"/>
                  </a:cubicBezTo>
                  <a:cubicBezTo>
                    <a:pt x="64" y="131"/>
                    <a:pt x="135" y="54"/>
                    <a:pt x="103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5987032" y="541777"/>
              <a:ext cx="373291" cy="364826"/>
            </a:xfrm>
            <a:custGeom>
              <a:avLst/>
              <a:gdLst>
                <a:gd name="T0" fmla="*/ 32 w 134"/>
                <a:gd name="T1" fmla="*/ 34 h 131"/>
                <a:gd name="T2" fmla="*/ 123 w 134"/>
                <a:gd name="T3" fmla="*/ 11 h 131"/>
                <a:gd name="T4" fmla="*/ 94 w 134"/>
                <a:gd name="T5" fmla="*/ 101 h 131"/>
                <a:gd name="T6" fmla="*/ 32 w 134"/>
                <a:gd name="T7" fmla="*/ 3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1">
                  <a:moveTo>
                    <a:pt x="32" y="34"/>
                  </a:moveTo>
                  <a:cubicBezTo>
                    <a:pt x="61" y="15"/>
                    <a:pt x="112" y="0"/>
                    <a:pt x="123" y="11"/>
                  </a:cubicBezTo>
                  <a:cubicBezTo>
                    <a:pt x="134" y="23"/>
                    <a:pt x="115" y="74"/>
                    <a:pt x="94" y="101"/>
                  </a:cubicBezTo>
                  <a:cubicBezTo>
                    <a:pt x="70" y="131"/>
                    <a:pt x="0" y="54"/>
                    <a:pt x="32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5900693" y="800795"/>
              <a:ext cx="217118" cy="214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5992534" y="890097"/>
              <a:ext cx="33435" cy="1058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5586231" y="800795"/>
              <a:ext cx="214156" cy="214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auto">
            <a:xfrm>
              <a:off x="5678073" y="890097"/>
              <a:ext cx="30473" cy="1058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3"/>
            <p:cNvSpPr/>
            <p:nvPr/>
          </p:nvSpPr>
          <p:spPr bwMode="auto">
            <a:xfrm>
              <a:off x="5752985" y="1034843"/>
              <a:ext cx="198073" cy="49941"/>
            </a:xfrm>
            <a:custGeom>
              <a:avLst/>
              <a:gdLst>
                <a:gd name="T0" fmla="*/ 35 w 71"/>
                <a:gd name="T1" fmla="*/ 18 h 18"/>
                <a:gd name="T2" fmla="*/ 35 w 71"/>
                <a:gd name="T3" fmla="*/ 0 h 18"/>
                <a:gd name="T4" fmla="*/ 35 w 71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8">
                  <a:moveTo>
                    <a:pt x="35" y="18"/>
                  </a:moveTo>
                  <a:cubicBezTo>
                    <a:pt x="19" y="18"/>
                    <a:pt x="0" y="1"/>
                    <a:pt x="35" y="0"/>
                  </a:cubicBezTo>
                  <a:cubicBezTo>
                    <a:pt x="71" y="1"/>
                    <a:pt x="51" y="18"/>
                    <a:pt x="3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"/>
            <p:cNvSpPr>
              <a:spLocks noEditPoints="1"/>
            </p:cNvSpPr>
            <p:nvPr/>
          </p:nvSpPr>
          <p:spPr bwMode="auto">
            <a:xfrm>
              <a:off x="5229869" y="945541"/>
              <a:ext cx="1244303" cy="253516"/>
            </a:xfrm>
            <a:custGeom>
              <a:avLst/>
              <a:gdLst>
                <a:gd name="T0" fmla="*/ 65 w 447"/>
                <a:gd name="T1" fmla="*/ 0 h 91"/>
                <a:gd name="T2" fmla="*/ 32 w 447"/>
                <a:gd name="T3" fmla="*/ 20 h 91"/>
                <a:gd name="T4" fmla="*/ 30 w 447"/>
                <a:gd name="T5" fmla="*/ 20 h 91"/>
                <a:gd name="T6" fmla="*/ 0 w 447"/>
                <a:gd name="T7" fmla="*/ 47 h 91"/>
                <a:gd name="T8" fmla="*/ 41 w 447"/>
                <a:gd name="T9" fmla="*/ 72 h 91"/>
                <a:gd name="T10" fmla="*/ 89 w 447"/>
                <a:gd name="T11" fmla="*/ 72 h 91"/>
                <a:gd name="T12" fmla="*/ 130 w 447"/>
                <a:gd name="T13" fmla="*/ 47 h 91"/>
                <a:gd name="T14" fmla="*/ 100 w 447"/>
                <a:gd name="T15" fmla="*/ 20 h 91"/>
                <a:gd name="T16" fmla="*/ 99 w 447"/>
                <a:gd name="T17" fmla="*/ 20 h 91"/>
                <a:gd name="T18" fmla="*/ 65 w 447"/>
                <a:gd name="T19" fmla="*/ 0 h 91"/>
                <a:gd name="T20" fmla="*/ 382 w 447"/>
                <a:gd name="T21" fmla="*/ 0 h 91"/>
                <a:gd name="T22" fmla="*/ 415 w 447"/>
                <a:gd name="T23" fmla="*/ 20 h 91"/>
                <a:gd name="T24" fmla="*/ 417 w 447"/>
                <a:gd name="T25" fmla="*/ 20 h 91"/>
                <a:gd name="T26" fmla="*/ 447 w 447"/>
                <a:gd name="T27" fmla="*/ 47 h 91"/>
                <a:gd name="T28" fmla="*/ 405 w 447"/>
                <a:gd name="T29" fmla="*/ 72 h 91"/>
                <a:gd name="T30" fmla="*/ 358 w 447"/>
                <a:gd name="T31" fmla="*/ 72 h 91"/>
                <a:gd name="T32" fmla="*/ 317 w 447"/>
                <a:gd name="T33" fmla="*/ 47 h 91"/>
                <a:gd name="T34" fmla="*/ 346 w 447"/>
                <a:gd name="T35" fmla="*/ 20 h 91"/>
                <a:gd name="T36" fmla="*/ 348 w 447"/>
                <a:gd name="T37" fmla="*/ 20 h 91"/>
                <a:gd name="T38" fmla="*/ 382 w 447"/>
                <a:gd name="T3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" h="91">
                  <a:moveTo>
                    <a:pt x="65" y="0"/>
                  </a:moveTo>
                  <a:cubicBezTo>
                    <a:pt x="50" y="0"/>
                    <a:pt x="38" y="8"/>
                    <a:pt x="32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14" y="20"/>
                    <a:pt x="0" y="32"/>
                    <a:pt x="0" y="47"/>
                  </a:cubicBezTo>
                  <a:cubicBezTo>
                    <a:pt x="0" y="68"/>
                    <a:pt x="22" y="79"/>
                    <a:pt x="41" y="72"/>
                  </a:cubicBezTo>
                  <a:cubicBezTo>
                    <a:pt x="54" y="90"/>
                    <a:pt x="79" y="91"/>
                    <a:pt x="89" y="72"/>
                  </a:cubicBezTo>
                  <a:cubicBezTo>
                    <a:pt x="103" y="71"/>
                    <a:pt x="127" y="69"/>
                    <a:pt x="130" y="47"/>
                  </a:cubicBezTo>
                  <a:cubicBezTo>
                    <a:pt x="132" y="32"/>
                    <a:pt x="117" y="20"/>
                    <a:pt x="100" y="20"/>
                  </a:cubicBezTo>
                  <a:cubicBezTo>
                    <a:pt x="100" y="20"/>
                    <a:pt x="99" y="20"/>
                    <a:pt x="99" y="20"/>
                  </a:cubicBezTo>
                  <a:cubicBezTo>
                    <a:pt x="93" y="8"/>
                    <a:pt x="80" y="0"/>
                    <a:pt x="65" y="0"/>
                  </a:cubicBezTo>
                  <a:close/>
                  <a:moveTo>
                    <a:pt x="382" y="0"/>
                  </a:moveTo>
                  <a:cubicBezTo>
                    <a:pt x="396" y="0"/>
                    <a:pt x="409" y="8"/>
                    <a:pt x="415" y="20"/>
                  </a:cubicBezTo>
                  <a:cubicBezTo>
                    <a:pt x="416" y="20"/>
                    <a:pt x="408" y="20"/>
                    <a:pt x="417" y="20"/>
                  </a:cubicBezTo>
                  <a:cubicBezTo>
                    <a:pt x="425" y="20"/>
                    <a:pt x="447" y="32"/>
                    <a:pt x="447" y="47"/>
                  </a:cubicBezTo>
                  <a:cubicBezTo>
                    <a:pt x="447" y="68"/>
                    <a:pt x="425" y="79"/>
                    <a:pt x="405" y="72"/>
                  </a:cubicBezTo>
                  <a:cubicBezTo>
                    <a:pt x="393" y="90"/>
                    <a:pt x="368" y="91"/>
                    <a:pt x="358" y="72"/>
                  </a:cubicBezTo>
                  <a:cubicBezTo>
                    <a:pt x="343" y="71"/>
                    <a:pt x="320" y="69"/>
                    <a:pt x="317" y="47"/>
                  </a:cubicBezTo>
                  <a:cubicBezTo>
                    <a:pt x="314" y="32"/>
                    <a:pt x="338" y="20"/>
                    <a:pt x="346" y="20"/>
                  </a:cubicBezTo>
                  <a:cubicBezTo>
                    <a:pt x="355" y="20"/>
                    <a:pt x="348" y="20"/>
                    <a:pt x="348" y="20"/>
                  </a:cubicBezTo>
                  <a:cubicBezTo>
                    <a:pt x="354" y="8"/>
                    <a:pt x="367" y="0"/>
                    <a:pt x="3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6168176" y="823226"/>
              <a:ext cx="445241" cy="186222"/>
            </a:xfrm>
            <a:custGeom>
              <a:avLst/>
              <a:gdLst>
                <a:gd name="T0" fmla="*/ 0 w 160"/>
                <a:gd name="T1" fmla="*/ 67 h 67"/>
                <a:gd name="T2" fmla="*/ 160 w 160"/>
                <a:gd name="T3" fmla="*/ 31 h 67"/>
                <a:gd name="T4" fmla="*/ 0 w 160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67">
                  <a:moveTo>
                    <a:pt x="0" y="67"/>
                  </a:moveTo>
                  <a:cubicBezTo>
                    <a:pt x="37" y="22"/>
                    <a:pt x="110" y="0"/>
                    <a:pt x="160" y="31"/>
                  </a:cubicBezTo>
                  <a:cubicBezTo>
                    <a:pt x="102" y="22"/>
                    <a:pt x="50" y="37"/>
                    <a:pt x="0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6162674" y="759318"/>
              <a:ext cx="361864" cy="219658"/>
            </a:xfrm>
            <a:custGeom>
              <a:avLst/>
              <a:gdLst>
                <a:gd name="T0" fmla="*/ 0 w 130"/>
                <a:gd name="T1" fmla="*/ 79 h 79"/>
                <a:gd name="T2" fmla="*/ 130 w 130"/>
                <a:gd name="T3" fmla="*/ 16 h 79"/>
                <a:gd name="T4" fmla="*/ 0 w 130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79">
                  <a:moveTo>
                    <a:pt x="0" y="79"/>
                  </a:moveTo>
                  <a:cubicBezTo>
                    <a:pt x="20" y="31"/>
                    <a:pt x="81" y="0"/>
                    <a:pt x="130" y="16"/>
                  </a:cubicBezTo>
                  <a:cubicBezTo>
                    <a:pt x="79" y="23"/>
                    <a:pt x="37" y="43"/>
                    <a:pt x="0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159711" y="912105"/>
              <a:ext cx="403764" cy="130779"/>
            </a:xfrm>
            <a:custGeom>
              <a:avLst/>
              <a:gdLst>
                <a:gd name="T0" fmla="*/ 0 w 145"/>
                <a:gd name="T1" fmla="*/ 47 h 47"/>
                <a:gd name="T2" fmla="*/ 145 w 145"/>
                <a:gd name="T3" fmla="*/ 37 h 47"/>
                <a:gd name="T4" fmla="*/ 0 w 145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47">
                  <a:moveTo>
                    <a:pt x="0" y="47"/>
                  </a:moveTo>
                  <a:cubicBezTo>
                    <a:pt x="37" y="12"/>
                    <a:pt x="120" y="0"/>
                    <a:pt x="145" y="37"/>
                  </a:cubicBezTo>
                  <a:cubicBezTo>
                    <a:pt x="94" y="21"/>
                    <a:pt x="50" y="28"/>
                    <a:pt x="0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5090626" y="823226"/>
              <a:ext cx="442701" cy="186222"/>
            </a:xfrm>
            <a:custGeom>
              <a:avLst/>
              <a:gdLst>
                <a:gd name="T0" fmla="*/ 159 w 159"/>
                <a:gd name="T1" fmla="*/ 67 h 67"/>
                <a:gd name="T2" fmla="*/ 0 w 159"/>
                <a:gd name="T3" fmla="*/ 31 h 67"/>
                <a:gd name="T4" fmla="*/ 159 w 159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67">
                  <a:moveTo>
                    <a:pt x="159" y="67"/>
                  </a:moveTo>
                  <a:cubicBezTo>
                    <a:pt x="123" y="22"/>
                    <a:pt x="49" y="0"/>
                    <a:pt x="0" y="31"/>
                  </a:cubicBezTo>
                  <a:cubicBezTo>
                    <a:pt x="58" y="22"/>
                    <a:pt x="110" y="37"/>
                    <a:pt x="159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5179505" y="759318"/>
              <a:ext cx="361864" cy="219658"/>
            </a:xfrm>
            <a:custGeom>
              <a:avLst/>
              <a:gdLst>
                <a:gd name="T0" fmla="*/ 130 w 130"/>
                <a:gd name="T1" fmla="*/ 79 h 79"/>
                <a:gd name="T2" fmla="*/ 0 w 130"/>
                <a:gd name="T3" fmla="*/ 16 h 79"/>
                <a:gd name="T4" fmla="*/ 130 w 130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79">
                  <a:moveTo>
                    <a:pt x="130" y="79"/>
                  </a:moveTo>
                  <a:cubicBezTo>
                    <a:pt x="109" y="31"/>
                    <a:pt x="49" y="0"/>
                    <a:pt x="0" y="16"/>
                  </a:cubicBezTo>
                  <a:cubicBezTo>
                    <a:pt x="51" y="23"/>
                    <a:pt x="92" y="43"/>
                    <a:pt x="130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5140567" y="912105"/>
              <a:ext cx="403764" cy="130779"/>
            </a:xfrm>
            <a:custGeom>
              <a:avLst/>
              <a:gdLst>
                <a:gd name="T0" fmla="*/ 145 w 145"/>
                <a:gd name="T1" fmla="*/ 47 h 47"/>
                <a:gd name="T2" fmla="*/ 0 w 145"/>
                <a:gd name="T3" fmla="*/ 37 h 47"/>
                <a:gd name="T4" fmla="*/ 145 w 145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47">
                  <a:moveTo>
                    <a:pt x="145" y="47"/>
                  </a:moveTo>
                  <a:cubicBezTo>
                    <a:pt x="108" y="12"/>
                    <a:pt x="25" y="0"/>
                    <a:pt x="0" y="37"/>
                  </a:cubicBezTo>
                  <a:cubicBezTo>
                    <a:pt x="51" y="21"/>
                    <a:pt x="95" y="28"/>
                    <a:pt x="145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4184969" y="3696758"/>
            <a:ext cx="3780429" cy="2440907"/>
          </a:xfrm>
          <a:prstGeom prst="rect">
            <a:avLst/>
          </a:prstGeom>
          <a:noFill/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265117" y="3041322"/>
            <a:ext cx="1522791" cy="657280"/>
            <a:chOff x="5090626" y="541777"/>
            <a:chExt cx="1522791" cy="657280"/>
          </a:xfrm>
        </p:grpSpPr>
        <p:sp>
          <p:nvSpPr>
            <p:cNvPr id="44" name="Oval 6"/>
            <p:cNvSpPr>
              <a:spLocks noChangeArrowheads="1"/>
            </p:cNvSpPr>
            <p:nvPr/>
          </p:nvSpPr>
          <p:spPr bwMode="auto">
            <a:xfrm>
              <a:off x="5446988" y="578175"/>
              <a:ext cx="810067" cy="6069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5341180" y="541777"/>
              <a:ext cx="375830" cy="364826"/>
            </a:xfrm>
            <a:custGeom>
              <a:avLst/>
              <a:gdLst>
                <a:gd name="T0" fmla="*/ 103 w 135"/>
                <a:gd name="T1" fmla="*/ 34 h 131"/>
                <a:gd name="T2" fmla="*/ 11 w 135"/>
                <a:gd name="T3" fmla="*/ 11 h 131"/>
                <a:gd name="T4" fmla="*/ 41 w 135"/>
                <a:gd name="T5" fmla="*/ 101 h 131"/>
                <a:gd name="T6" fmla="*/ 103 w 135"/>
                <a:gd name="T7" fmla="*/ 3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1">
                  <a:moveTo>
                    <a:pt x="103" y="34"/>
                  </a:moveTo>
                  <a:cubicBezTo>
                    <a:pt x="73" y="15"/>
                    <a:pt x="22" y="0"/>
                    <a:pt x="11" y="11"/>
                  </a:cubicBezTo>
                  <a:cubicBezTo>
                    <a:pt x="0" y="23"/>
                    <a:pt x="19" y="74"/>
                    <a:pt x="41" y="101"/>
                  </a:cubicBezTo>
                  <a:cubicBezTo>
                    <a:pt x="64" y="131"/>
                    <a:pt x="135" y="54"/>
                    <a:pt x="103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5987032" y="541777"/>
              <a:ext cx="373291" cy="364826"/>
            </a:xfrm>
            <a:custGeom>
              <a:avLst/>
              <a:gdLst>
                <a:gd name="T0" fmla="*/ 32 w 134"/>
                <a:gd name="T1" fmla="*/ 34 h 131"/>
                <a:gd name="T2" fmla="*/ 123 w 134"/>
                <a:gd name="T3" fmla="*/ 11 h 131"/>
                <a:gd name="T4" fmla="*/ 94 w 134"/>
                <a:gd name="T5" fmla="*/ 101 h 131"/>
                <a:gd name="T6" fmla="*/ 32 w 134"/>
                <a:gd name="T7" fmla="*/ 3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1">
                  <a:moveTo>
                    <a:pt x="32" y="34"/>
                  </a:moveTo>
                  <a:cubicBezTo>
                    <a:pt x="61" y="15"/>
                    <a:pt x="112" y="0"/>
                    <a:pt x="123" y="11"/>
                  </a:cubicBezTo>
                  <a:cubicBezTo>
                    <a:pt x="134" y="23"/>
                    <a:pt x="115" y="74"/>
                    <a:pt x="94" y="101"/>
                  </a:cubicBezTo>
                  <a:cubicBezTo>
                    <a:pt x="70" y="131"/>
                    <a:pt x="0" y="54"/>
                    <a:pt x="32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5900693" y="800795"/>
              <a:ext cx="217118" cy="214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10"/>
            <p:cNvSpPr>
              <a:spLocks noChangeArrowheads="1"/>
            </p:cNvSpPr>
            <p:nvPr/>
          </p:nvSpPr>
          <p:spPr bwMode="auto">
            <a:xfrm>
              <a:off x="5992534" y="890097"/>
              <a:ext cx="33435" cy="1058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5586231" y="800795"/>
              <a:ext cx="214156" cy="214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12"/>
            <p:cNvSpPr>
              <a:spLocks noChangeArrowheads="1"/>
            </p:cNvSpPr>
            <p:nvPr/>
          </p:nvSpPr>
          <p:spPr bwMode="auto">
            <a:xfrm>
              <a:off x="5678073" y="890097"/>
              <a:ext cx="30473" cy="1058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5752985" y="1034843"/>
              <a:ext cx="198073" cy="49941"/>
            </a:xfrm>
            <a:custGeom>
              <a:avLst/>
              <a:gdLst>
                <a:gd name="T0" fmla="*/ 35 w 71"/>
                <a:gd name="T1" fmla="*/ 18 h 18"/>
                <a:gd name="T2" fmla="*/ 35 w 71"/>
                <a:gd name="T3" fmla="*/ 0 h 18"/>
                <a:gd name="T4" fmla="*/ 35 w 71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8">
                  <a:moveTo>
                    <a:pt x="35" y="18"/>
                  </a:moveTo>
                  <a:cubicBezTo>
                    <a:pt x="19" y="18"/>
                    <a:pt x="0" y="1"/>
                    <a:pt x="35" y="0"/>
                  </a:cubicBezTo>
                  <a:cubicBezTo>
                    <a:pt x="71" y="1"/>
                    <a:pt x="51" y="18"/>
                    <a:pt x="3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5"/>
            <p:cNvSpPr>
              <a:spLocks noEditPoints="1"/>
            </p:cNvSpPr>
            <p:nvPr/>
          </p:nvSpPr>
          <p:spPr bwMode="auto">
            <a:xfrm>
              <a:off x="5229869" y="945541"/>
              <a:ext cx="1244303" cy="253516"/>
            </a:xfrm>
            <a:custGeom>
              <a:avLst/>
              <a:gdLst>
                <a:gd name="T0" fmla="*/ 65 w 447"/>
                <a:gd name="T1" fmla="*/ 0 h 91"/>
                <a:gd name="T2" fmla="*/ 32 w 447"/>
                <a:gd name="T3" fmla="*/ 20 h 91"/>
                <a:gd name="T4" fmla="*/ 30 w 447"/>
                <a:gd name="T5" fmla="*/ 20 h 91"/>
                <a:gd name="T6" fmla="*/ 0 w 447"/>
                <a:gd name="T7" fmla="*/ 47 h 91"/>
                <a:gd name="T8" fmla="*/ 41 w 447"/>
                <a:gd name="T9" fmla="*/ 72 h 91"/>
                <a:gd name="T10" fmla="*/ 89 w 447"/>
                <a:gd name="T11" fmla="*/ 72 h 91"/>
                <a:gd name="T12" fmla="*/ 130 w 447"/>
                <a:gd name="T13" fmla="*/ 47 h 91"/>
                <a:gd name="T14" fmla="*/ 100 w 447"/>
                <a:gd name="T15" fmla="*/ 20 h 91"/>
                <a:gd name="T16" fmla="*/ 99 w 447"/>
                <a:gd name="T17" fmla="*/ 20 h 91"/>
                <a:gd name="T18" fmla="*/ 65 w 447"/>
                <a:gd name="T19" fmla="*/ 0 h 91"/>
                <a:gd name="T20" fmla="*/ 382 w 447"/>
                <a:gd name="T21" fmla="*/ 0 h 91"/>
                <a:gd name="T22" fmla="*/ 415 w 447"/>
                <a:gd name="T23" fmla="*/ 20 h 91"/>
                <a:gd name="T24" fmla="*/ 417 w 447"/>
                <a:gd name="T25" fmla="*/ 20 h 91"/>
                <a:gd name="T26" fmla="*/ 447 w 447"/>
                <a:gd name="T27" fmla="*/ 47 h 91"/>
                <a:gd name="T28" fmla="*/ 405 w 447"/>
                <a:gd name="T29" fmla="*/ 72 h 91"/>
                <a:gd name="T30" fmla="*/ 358 w 447"/>
                <a:gd name="T31" fmla="*/ 72 h 91"/>
                <a:gd name="T32" fmla="*/ 317 w 447"/>
                <a:gd name="T33" fmla="*/ 47 h 91"/>
                <a:gd name="T34" fmla="*/ 346 w 447"/>
                <a:gd name="T35" fmla="*/ 20 h 91"/>
                <a:gd name="T36" fmla="*/ 348 w 447"/>
                <a:gd name="T37" fmla="*/ 20 h 91"/>
                <a:gd name="T38" fmla="*/ 382 w 447"/>
                <a:gd name="T3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" h="91">
                  <a:moveTo>
                    <a:pt x="65" y="0"/>
                  </a:moveTo>
                  <a:cubicBezTo>
                    <a:pt x="50" y="0"/>
                    <a:pt x="38" y="8"/>
                    <a:pt x="32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14" y="20"/>
                    <a:pt x="0" y="32"/>
                    <a:pt x="0" y="47"/>
                  </a:cubicBezTo>
                  <a:cubicBezTo>
                    <a:pt x="0" y="68"/>
                    <a:pt x="22" y="79"/>
                    <a:pt x="41" y="72"/>
                  </a:cubicBezTo>
                  <a:cubicBezTo>
                    <a:pt x="54" y="90"/>
                    <a:pt x="79" y="91"/>
                    <a:pt x="89" y="72"/>
                  </a:cubicBezTo>
                  <a:cubicBezTo>
                    <a:pt x="103" y="71"/>
                    <a:pt x="127" y="69"/>
                    <a:pt x="130" y="47"/>
                  </a:cubicBezTo>
                  <a:cubicBezTo>
                    <a:pt x="132" y="32"/>
                    <a:pt x="117" y="20"/>
                    <a:pt x="100" y="20"/>
                  </a:cubicBezTo>
                  <a:cubicBezTo>
                    <a:pt x="100" y="20"/>
                    <a:pt x="99" y="20"/>
                    <a:pt x="99" y="20"/>
                  </a:cubicBezTo>
                  <a:cubicBezTo>
                    <a:pt x="93" y="8"/>
                    <a:pt x="80" y="0"/>
                    <a:pt x="65" y="0"/>
                  </a:cubicBezTo>
                  <a:close/>
                  <a:moveTo>
                    <a:pt x="382" y="0"/>
                  </a:moveTo>
                  <a:cubicBezTo>
                    <a:pt x="396" y="0"/>
                    <a:pt x="409" y="8"/>
                    <a:pt x="415" y="20"/>
                  </a:cubicBezTo>
                  <a:cubicBezTo>
                    <a:pt x="416" y="20"/>
                    <a:pt x="408" y="20"/>
                    <a:pt x="417" y="20"/>
                  </a:cubicBezTo>
                  <a:cubicBezTo>
                    <a:pt x="425" y="20"/>
                    <a:pt x="447" y="32"/>
                    <a:pt x="447" y="47"/>
                  </a:cubicBezTo>
                  <a:cubicBezTo>
                    <a:pt x="447" y="68"/>
                    <a:pt x="425" y="79"/>
                    <a:pt x="405" y="72"/>
                  </a:cubicBezTo>
                  <a:cubicBezTo>
                    <a:pt x="393" y="90"/>
                    <a:pt x="368" y="91"/>
                    <a:pt x="358" y="72"/>
                  </a:cubicBezTo>
                  <a:cubicBezTo>
                    <a:pt x="343" y="71"/>
                    <a:pt x="320" y="69"/>
                    <a:pt x="317" y="47"/>
                  </a:cubicBezTo>
                  <a:cubicBezTo>
                    <a:pt x="314" y="32"/>
                    <a:pt x="338" y="20"/>
                    <a:pt x="346" y="20"/>
                  </a:cubicBezTo>
                  <a:cubicBezTo>
                    <a:pt x="355" y="20"/>
                    <a:pt x="348" y="20"/>
                    <a:pt x="348" y="20"/>
                  </a:cubicBezTo>
                  <a:cubicBezTo>
                    <a:pt x="354" y="8"/>
                    <a:pt x="367" y="0"/>
                    <a:pt x="3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6"/>
            <p:cNvSpPr/>
            <p:nvPr/>
          </p:nvSpPr>
          <p:spPr bwMode="auto">
            <a:xfrm>
              <a:off x="6168176" y="823226"/>
              <a:ext cx="445241" cy="186222"/>
            </a:xfrm>
            <a:custGeom>
              <a:avLst/>
              <a:gdLst>
                <a:gd name="T0" fmla="*/ 0 w 160"/>
                <a:gd name="T1" fmla="*/ 67 h 67"/>
                <a:gd name="T2" fmla="*/ 160 w 160"/>
                <a:gd name="T3" fmla="*/ 31 h 67"/>
                <a:gd name="T4" fmla="*/ 0 w 160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67">
                  <a:moveTo>
                    <a:pt x="0" y="67"/>
                  </a:moveTo>
                  <a:cubicBezTo>
                    <a:pt x="37" y="22"/>
                    <a:pt x="110" y="0"/>
                    <a:pt x="160" y="31"/>
                  </a:cubicBezTo>
                  <a:cubicBezTo>
                    <a:pt x="102" y="22"/>
                    <a:pt x="50" y="37"/>
                    <a:pt x="0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7"/>
            <p:cNvSpPr/>
            <p:nvPr/>
          </p:nvSpPr>
          <p:spPr bwMode="auto">
            <a:xfrm>
              <a:off x="6162674" y="759318"/>
              <a:ext cx="361864" cy="219658"/>
            </a:xfrm>
            <a:custGeom>
              <a:avLst/>
              <a:gdLst>
                <a:gd name="T0" fmla="*/ 0 w 130"/>
                <a:gd name="T1" fmla="*/ 79 h 79"/>
                <a:gd name="T2" fmla="*/ 130 w 130"/>
                <a:gd name="T3" fmla="*/ 16 h 79"/>
                <a:gd name="T4" fmla="*/ 0 w 130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79">
                  <a:moveTo>
                    <a:pt x="0" y="79"/>
                  </a:moveTo>
                  <a:cubicBezTo>
                    <a:pt x="20" y="31"/>
                    <a:pt x="81" y="0"/>
                    <a:pt x="130" y="16"/>
                  </a:cubicBezTo>
                  <a:cubicBezTo>
                    <a:pt x="79" y="23"/>
                    <a:pt x="37" y="43"/>
                    <a:pt x="0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8"/>
            <p:cNvSpPr/>
            <p:nvPr/>
          </p:nvSpPr>
          <p:spPr bwMode="auto">
            <a:xfrm>
              <a:off x="6159711" y="912105"/>
              <a:ext cx="403764" cy="130779"/>
            </a:xfrm>
            <a:custGeom>
              <a:avLst/>
              <a:gdLst>
                <a:gd name="T0" fmla="*/ 0 w 145"/>
                <a:gd name="T1" fmla="*/ 47 h 47"/>
                <a:gd name="T2" fmla="*/ 145 w 145"/>
                <a:gd name="T3" fmla="*/ 37 h 47"/>
                <a:gd name="T4" fmla="*/ 0 w 145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47">
                  <a:moveTo>
                    <a:pt x="0" y="47"/>
                  </a:moveTo>
                  <a:cubicBezTo>
                    <a:pt x="37" y="12"/>
                    <a:pt x="120" y="0"/>
                    <a:pt x="145" y="37"/>
                  </a:cubicBezTo>
                  <a:cubicBezTo>
                    <a:pt x="94" y="21"/>
                    <a:pt x="50" y="28"/>
                    <a:pt x="0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9"/>
            <p:cNvSpPr/>
            <p:nvPr/>
          </p:nvSpPr>
          <p:spPr bwMode="auto">
            <a:xfrm>
              <a:off x="5090626" y="823226"/>
              <a:ext cx="442701" cy="186222"/>
            </a:xfrm>
            <a:custGeom>
              <a:avLst/>
              <a:gdLst>
                <a:gd name="T0" fmla="*/ 159 w 159"/>
                <a:gd name="T1" fmla="*/ 67 h 67"/>
                <a:gd name="T2" fmla="*/ 0 w 159"/>
                <a:gd name="T3" fmla="*/ 31 h 67"/>
                <a:gd name="T4" fmla="*/ 159 w 159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67">
                  <a:moveTo>
                    <a:pt x="159" y="67"/>
                  </a:moveTo>
                  <a:cubicBezTo>
                    <a:pt x="123" y="22"/>
                    <a:pt x="49" y="0"/>
                    <a:pt x="0" y="31"/>
                  </a:cubicBezTo>
                  <a:cubicBezTo>
                    <a:pt x="58" y="22"/>
                    <a:pt x="110" y="37"/>
                    <a:pt x="159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0"/>
            <p:cNvSpPr/>
            <p:nvPr/>
          </p:nvSpPr>
          <p:spPr bwMode="auto">
            <a:xfrm>
              <a:off x="5179505" y="759318"/>
              <a:ext cx="361864" cy="219658"/>
            </a:xfrm>
            <a:custGeom>
              <a:avLst/>
              <a:gdLst>
                <a:gd name="T0" fmla="*/ 130 w 130"/>
                <a:gd name="T1" fmla="*/ 79 h 79"/>
                <a:gd name="T2" fmla="*/ 0 w 130"/>
                <a:gd name="T3" fmla="*/ 16 h 79"/>
                <a:gd name="T4" fmla="*/ 130 w 130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79">
                  <a:moveTo>
                    <a:pt x="130" y="79"/>
                  </a:moveTo>
                  <a:cubicBezTo>
                    <a:pt x="109" y="31"/>
                    <a:pt x="49" y="0"/>
                    <a:pt x="0" y="16"/>
                  </a:cubicBezTo>
                  <a:cubicBezTo>
                    <a:pt x="51" y="23"/>
                    <a:pt x="92" y="43"/>
                    <a:pt x="130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1"/>
            <p:cNvSpPr/>
            <p:nvPr/>
          </p:nvSpPr>
          <p:spPr bwMode="auto">
            <a:xfrm>
              <a:off x="5140567" y="912105"/>
              <a:ext cx="403764" cy="130779"/>
            </a:xfrm>
            <a:custGeom>
              <a:avLst/>
              <a:gdLst>
                <a:gd name="T0" fmla="*/ 145 w 145"/>
                <a:gd name="T1" fmla="*/ 47 h 47"/>
                <a:gd name="T2" fmla="*/ 0 w 145"/>
                <a:gd name="T3" fmla="*/ 37 h 47"/>
                <a:gd name="T4" fmla="*/ 145 w 145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47">
                  <a:moveTo>
                    <a:pt x="145" y="47"/>
                  </a:moveTo>
                  <a:cubicBezTo>
                    <a:pt x="108" y="12"/>
                    <a:pt x="25" y="0"/>
                    <a:pt x="0" y="37"/>
                  </a:cubicBezTo>
                  <a:cubicBezTo>
                    <a:pt x="51" y="21"/>
                    <a:pt x="95" y="28"/>
                    <a:pt x="145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514706" y="2272052"/>
            <a:ext cx="1731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rPr>
              <a:t>YOUR TITLE</a:t>
            </a:r>
            <a:endParaRPr lang="en-US" sz="2000" b="1" dirty="0">
              <a:latin typeface="时尚中黑简体" panose="01010104010101010101" pitchFamily="2" charset="-122"/>
              <a:ea typeface="时尚中黑简体" panose="01010104010101010101" pitchFamily="2" charset="-122"/>
              <a:cs typeface="Nexa Bold" panose="02000000000000000000" charset="0"/>
            </a:endParaRPr>
          </a:p>
        </p:txBody>
      </p:sp>
      <p:sp>
        <p:nvSpPr>
          <p:cNvPr id="60" name="Rectangle 10"/>
          <p:cNvSpPr/>
          <p:nvPr/>
        </p:nvSpPr>
        <p:spPr>
          <a:xfrm>
            <a:off x="1514707" y="2657368"/>
            <a:ext cx="2509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far away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right at the coast of the Semantics, a large language ocean.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88785" y="4103529"/>
            <a:ext cx="1731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rPr>
              <a:t>YOUR TITLE</a:t>
            </a:r>
            <a:endParaRPr lang="en-US" sz="2000" b="1" dirty="0">
              <a:latin typeface="时尚中黑简体" panose="01010104010101010101" pitchFamily="2" charset="-122"/>
              <a:ea typeface="时尚中黑简体" panose="01010104010101010101" pitchFamily="2" charset="-122"/>
              <a:cs typeface="Nexa Bold" panose="02000000000000000000" charset="0"/>
            </a:endParaRPr>
          </a:p>
        </p:txBody>
      </p:sp>
      <p:sp>
        <p:nvSpPr>
          <p:cNvPr id="62" name="Rectangle 10"/>
          <p:cNvSpPr/>
          <p:nvPr/>
        </p:nvSpPr>
        <p:spPr>
          <a:xfrm>
            <a:off x="5188785" y="4488845"/>
            <a:ext cx="2623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far away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right at the coast of the Semantics, a large language ocean.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63" name="Rectangle 12"/>
          <p:cNvSpPr/>
          <p:nvPr/>
        </p:nvSpPr>
        <p:spPr>
          <a:xfrm rot="2700000">
            <a:off x="10033232" y="1532623"/>
            <a:ext cx="4411687" cy="441168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1112" flipH="1" flipV="1">
            <a:off x="8687989" y="1117754"/>
            <a:ext cx="1844485" cy="178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41" y="4802832"/>
            <a:ext cx="780272" cy="64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5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5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8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3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85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350"/>
                            </p:stCondLst>
                            <p:childTnLst>
                              <p:par>
                                <p:cTn id="7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85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42" grpId="0" animBg="1"/>
      <p:bldP spid="59" grpId="0"/>
      <p:bldP spid="60" grpId="0"/>
      <p:bldP spid="61" grpId="0"/>
      <p:bldP spid="62" grpId="0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6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4"/>
          <a:stretch>
            <a:fillRect/>
          </a:stretch>
        </p:blipFill>
        <p:spPr bwMode="auto">
          <a:xfrm rot="10800000">
            <a:off x="8327453" y="-1"/>
            <a:ext cx="2195457" cy="7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4"/>
          <a:stretch>
            <a:fillRect/>
          </a:stretch>
        </p:blipFill>
        <p:spPr bwMode="auto">
          <a:xfrm rot="10800000">
            <a:off x="9623596" y="-4"/>
            <a:ext cx="2304715" cy="82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6"/>
          <p:cNvSpPr/>
          <p:nvPr/>
        </p:nvSpPr>
        <p:spPr>
          <a:xfrm>
            <a:off x="0" y="0"/>
            <a:ext cx="609520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7793" y="3516723"/>
            <a:ext cx="16738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时尚中黑简体" panose="01010104010101010101" pitchFamily="2" charset="-122"/>
                <a:ea typeface="时尚中黑简体" panose="01010104010101010101" pitchFamily="2" charset="-122"/>
                <a:cs typeface="Roboto" charset="0"/>
              </a:rPr>
              <a:t>36%</a:t>
            </a:r>
            <a:endParaRPr lang="en-US" sz="6600" b="1" dirty="0">
              <a:latin typeface="时尚中黑简体" panose="01010104010101010101" pitchFamily="2" charset="-122"/>
              <a:ea typeface="时尚中黑简体" panose="01010104010101010101" pitchFamily="2" charset="-122"/>
              <a:cs typeface="Roboto" charset="0"/>
            </a:endParaRPr>
          </a:p>
        </p:txBody>
      </p:sp>
      <p:sp>
        <p:nvSpPr>
          <p:cNvPr id="18" name="Rectangle 21"/>
          <p:cNvSpPr/>
          <p:nvPr/>
        </p:nvSpPr>
        <p:spPr>
          <a:xfrm>
            <a:off x="7167793" y="4624720"/>
            <a:ext cx="4203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far away</a:t>
            </a:r>
            <a:r>
              <a:rPr lang="en-US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sz="12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 Separated they live in </a:t>
            </a:r>
            <a:r>
              <a:rPr lang="en-US" sz="12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Bookmarksgrove</a:t>
            </a:r>
            <a:r>
              <a:rPr lang="en-US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right at the coast of the Semantics, a large language ocean.</a:t>
            </a:r>
            <a:endParaRPr lang="en-US" sz="1200" dirty="0"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19" name="Rectangle 26"/>
          <p:cNvSpPr/>
          <p:nvPr/>
        </p:nvSpPr>
        <p:spPr>
          <a:xfrm>
            <a:off x="2892234" y="1581348"/>
            <a:ext cx="3694826" cy="3695307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17479" y="3768549"/>
            <a:ext cx="2555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rPr>
              <a:t>YOUR</a:t>
            </a:r>
            <a:endParaRPr lang="en-US" sz="3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panose="02000000000000000000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rPr>
              <a:t>TITLE HERE</a:t>
            </a:r>
            <a:endParaRPr lang="en-US" sz="3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panose="02000000000000000000" charset="0"/>
            </a:endParaRPr>
          </a:p>
        </p:txBody>
      </p:sp>
      <p:cxnSp>
        <p:nvCxnSpPr>
          <p:cNvPr id="21" name="Straight Connector 28"/>
          <p:cNvCxnSpPr/>
          <p:nvPr/>
        </p:nvCxnSpPr>
        <p:spPr>
          <a:xfrm>
            <a:off x="3511102" y="3479879"/>
            <a:ext cx="1184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1093740" y="986962"/>
            <a:ext cx="1075367" cy="739753"/>
            <a:chOff x="6988133" y="1104713"/>
            <a:chExt cx="2889056" cy="1987403"/>
          </a:xfrm>
          <a:solidFill>
            <a:schemeClr val="bg1"/>
          </a:solidFill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7381762" y="2002846"/>
              <a:ext cx="2106092" cy="1089270"/>
            </a:xfrm>
            <a:custGeom>
              <a:avLst/>
              <a:gdLst>
                <a:gd name="connsiteX0" fmla="*/ 0 w 2105959"/>
                <a:gd name="connsiteY0" fmla="*/ 836190 h 1672379"/>
                <a:gd name="connsiteX1" fmla="*/ 1052980 w 2105959"/>
                <a:gd name="connsiteY1" fmla="*/ 0 h 1672379"/>
                <a:gd name="connsiteX2" fmla="*/ 2105960 w 2105959"/>
                <a:gd name="connsiteY2" fmla="*/ 836190 h 1672379"/>
                <a:gd name="connsiteX3" fmla="*/ 1052980 w 2105959"/>
                <a:gd name="connsiteY3" fmla="*/ 1672380 h 1672379"/>
                <a:gd name="connsiteX4" fmla="*/ 0 w 2105959"/>
                <a:gd name="connsiteY4" fmla="*/ 836190 h 1672379"/>
                <a:gd name="connsiteX0-1" fmla="*/ 4 w 2105964"/>
                <a:gd name="connsiteY0-2" fmla="*/ 836190 h 1672380"/>
                <a:gd name="connsiteX1-3" fmla="*/ 1052984 w 2105964"/>
                <a:gd name="connsiteY1-4" fmla="*/ 0 h 1672380"/>
                <a:gd name="connsiteX2-5" fmla="*/ 2105964 w 2105964"/>
                <a:gd name="connsiteY2-6" fmla="*/ 836190 h 1672380"/>
                <a:gd name="connsiteX3-7" fmla="*/ 1042593 w 2105964"/>
                <a:gd name="connsiteY3-8" fmla="*/ 1672380 h 1672380"/>
                <a:gd name="connsiteX4-9" fmla="*/ 4 w 2105964"/>
                <a:gd name="connsiteY4-10" fmla="*/ 836190 h 1672380"/>
                <a:gd name="connsiteX0-11" fmla="*/ 115 w 2106075"/>
                <a:gd name="connsiteY0-12" fmla="*/ 836190 h 1672380"/>
                <a:gd name="connsiteX1-13" fmla="*/ 1053095 w 2106075"/>
                <a:gd name="connsiteY1-14" fmla="*/ 0 h 1672380"/>
                <a:gd name="connsiteX2-15" fmla="*/ 2106075 w 2106075"/>
                <a:gd name="connsiteY2-16" fmla="*/ 836190 h 1672380"/>
                <a:gd name="connsiteX3-17" fmla="*/ 1042704 w 2106075"/>
                <a:gd name="connsiteY3-18" fmla="*/ 1672380 h 1672380"/>
                <a:gd name="connsiteX4-19" fmla="*/ 115 w 2106075"/>
                <a:gd name="connsiteY4-20" fmla="*/ 836190 h 1672380"/>
                <a:gd name="connsiteX0-21" fmla="*/ 0 w 2105960"/>
                <a:gd name="connsiteY0-22" fmla="*/ 836190 h 1454171"/>
                <a:gd name="connsiteX1-23" fmla="*/ 1052980 w 2105960"/>
                <a:gd name="connsiteY1-24" fmla="*/ 0 h 1454171"/>
                <a:gd name="connsiteX2-25" fmla="*/ 2105960 w 2105960"/>
                <a:gd name="connsiteY2-26" fmla="*/ 836190 h 1454171"/>
                <a:gd name="connsiteX3-27" fmla="*/ 1052979 w 2105960"/>
                <a:gd name="connsiteY3-28" fmla="*/ 1454171 h 1454171"/>
                <a:gd name="connsiteX4-29" fmla="*/ 0 w 2105960"/>
                <a:gd name="connsiteY4-30" fmla="*/ 836190 h 1454171"/>
                <a:gd name="connsiteX0-31" fmla="*/ 164 w 2106124"/>
                <a:gd name="connsiteY0-32" fmla="*/ 836190 h 1454171"/>
                <a:gd name="connsiteX1-33" fmla="*/ 1053144 w 2106124"/>
                <a:gd name="connsiteY1-34" fmla="*/ 0 h 1454171"/>
                <a:gd name="connsiteX2-35" fmla="*/ 2106124 w 2106124"/>
                <a:gd name="connsiteY2-36" fmla="*/ 836190 h 1454171"/>
                <a:gd name="connsiteX3-37" fmla="*/ 1053143 w 2106124"/>
                <a:gd name="connsiteY3-38" fmla="*/ 1454171 h 1454171"/>
                <a:gd name="connsiteX4-39" fmla="*/ 164 w 2106124"/>
                <a:gd name="connsiteY4-40" fmla="*/ 836190 h 1454171"/>
                <a:gd name="connsiteX0-41" fmla="*/ 5 w 2105965"/>
                <a:gd name="connsiteY0-42" fmla="*/ 836190 h 1454171"/>
                <a:gd name="connsiteX1-43" fmla="*/ 1052985 w 2105965"/>
                <a:gd name="connsiteY1-44" fmla="*/ 0 h 1454171"/>
                <a:gd name="connsiteX2-45" fmla="*/ 2105965 w 2105965"/>
                <a:gd name="connsiteY2-46" fmla="*/ 836190 h 1454171"/>
                <a:gd name="connsiteX3-47" fmla="*/ 1042593 w 2105965"/>
                <a:gd name="connsiteY3-48" fmla="*/ 1454171 h 1454171"/>
                <a:gd name="connsiteX4-49" fmla="*/ 5 w 2105965"/>
                <a:gd name="connsiteY4-50" fmla="*/ 836190 h 1454171"/>
                <a:gd name="connsiteX0-51" fmla="*/ 3 w 2105963"/>
                <a:gd name="connsiteY0-52" fmla="*/ 836190 h 1454171"/>
                <a:gd name="connsiteX1-53" fmla="*/ 1052983 w 2105963"/>
                <a:gd name="connsiteY1-54" fmla="*/ 0 h 1454171"/>
                <a:gd name="connsiteX2-55" fmla="*/ 2105963 w 2105963"/>
                <a:gd name="connsiteY2-56" fmla="*/ 836190 h 1454171"/>
                <a:gd name="connsiteX3-57" fmla="*/ 1042591 w 2105963"/>
                <a:gd name="connsiteY3-58" fmla="*/ 1454171 h 1454171"/>
                <a:gd name="connsiteX4-59" fmla="*/ 3 w 2105963"/>
                <a:gd name="connsiteY4-60" fmla="*/ 836190 h 1454171"/>
                <a:gd name="connsiteX0-61" fmla="*/ 164 w 2106124"/>
                <a:gd name="connsiteY0-62" fmla="*/ 836190 h 1040031"/>
                <a:gd name="connsiteX1-63" fmla="*/ 1053144 w 2106124"/>
                <a:gd name="connsiteY1-64" fmla="*/ 0 h 1040031"/>
                <a:gd name="connsiteX2-65" fmla="*/ 2106124 w 2106124"/>
                <a:gd name="connsiteY2-66" fmla="*/ 836190 h 1040031"/>
                <a:gd name="connsiteX3-67" fmla="*/ 1115488 w 2106124"/>
                <a:gd name="connsiteY3-68" fmla="*/ 830716 h 1040031"/>
                <a:gd name="connsiteX4-69" fmla="*/ 164 w 2106124"/>
                <a:gd name="connsiteY4-70" fmla="*/ 836190 h 1040031"/>
                <a:gd name="connsiteX0-71" fmla="*/ 634 w 2106594"/>
                <a:gd name="connsiteY0-72" fmla="*/ 836190 h 1040031"/>
                <a:gd name="connsiteX1-73" fmla="*/ 1053614 w 2106594"/>
                <a:gd name="connsiteY1-74" fmla="*/ 0 h 1040031"/>
                <a:gd name="connsiteX2-75" fmla="*/ 2106594 w 2106594"/>
                <a:gd name="connsiteY2-76" fmla="*/ 836190 h 1040031"/>
                <a:gd name="connsiteX3-77" fmla="*/ 1115958 w 2106594"/>
                <a:gd name="connsiteY3-78" fmla="*/ 830716 h 1040031"/>
                <a:gd name="connsiteX4-79" fmla="*/ 634 w 2106594"/>
                <a:gd name="connsiteY4-80" fmla="*/ 836190 h 1040031"/>
                <a:gd name="connsiteX0-81" fmla="*/ 75 w 2106035"/>
                <a:gd name="connsiteY0-82" fmla="*/ 836190 h 1070484"/>
                <a:gd name="connsiteX1-83" fmla="*/ 1053055 w 2106035"/>
                <a:gd name="connsiteY1-84" fmla="*/ 0 h 1070484"/>
                <a:gd name="connsiteX2-85" fmla="*/ 2106035 w 2106035"/>
                <a:gd name="connsiteY2-86" fmla="*/ 836190 h 1070484"/>
                <a:gd name="connsiteX3-87" fmla="*/ 1094617 w 2106035"/>
                <a:gd name="connsiteY3-88" fmla="*/ 934625 h 1070484"/>
                <a:gd name="connsiteX4-89" fmla="*/ 75 w 2106035"/>
                <a:gd name="connsiteY4-90" fmla="*/ 836190 h 1070484"/>
                <a:gd name="connsiteX0-91" fmla="*/ 2008 w 2107968"/>
                <a:gd name="connsiteY0-92" fmla="*/ 836190 h 1100215"/>
                <a:gd name="connsiteX1-93" fmla="*/ 1054988 w 2107968"/>
                <a:gd name="connsiteY1-94" fmla="*/ 0 h 1100215"/>
                <a:gd name="connsiteX2-95" fmla="*/ 2107968 w 2107968"/>
                <a:gd name="connsiteY2-96" fmla="*/ 836190 h 1100215"/>
                <a:gd name="connsiteX3-97" fmla="*/ 1096550 w 2107968"/>
                <a:gd name="connsiteY3-98" fmla="*/ 934625 h 1100215"/>
                <a:gd name="connsiteX4-99" fmla="*/ 2008 w 2107968"/>
                <a:gd name="connsiteY4-100" fmla="*/ 836190 h 1100215"/>
                <a:gd name="connsiteX0-101" fmla="*/ 133 w 2106093"/>
                <a:gd name="connsiteY0-102" fmla="*/ 836190 h 1070484"/>
                <a:gd name="connsiteX1-103" fmla="*/ 1053113 w 2106093"/>
                <a:gd name="connsiteY1-104" fmla="*/ 0 h 1070484"/>
                <a:gd name="connsiteX2-105" fmla="*/ 2106093 w 2106093"/>
                <a:gd name="connsiteY2-106" fmla="*/ 836190 h 1070484"/>
                <a:gd name="connsiteX3-107" fmla="*/ 1094675 w 2106093"/>
                <a:gd name="connsiteY3-108" fmla="*/ 934625 h 1070484"/>
                <a:gd name="connsiteX4-109" fmla="*/ 133 w 2106093"/>
                <a:gd name="connsiteY4-110" fmla="*/ 836190 h 1070484"/>
                <a:gd name="connsiteX0-111" fmla="*/ 75 w 2106035"/>
                <a:gd name="connsiteY0-112" fmla="*/ 836190 h 1082031"/>
                <a:gd name="connsiteX1-113" fmla="*/ 1053055 w 2106035"/>
                <a:gd name="connsiteY1-114" fmla="*/ 0 h 1082031"/>
                <a:gd name="connsiteX2-115" fmla="*/ 2106035 w 2106035"/>
                <a:gd name="connsiteY2-116" fmla="*/ 836190 h 1082031"/>
                <a:gd name="connsiteX3-117" fmla="*/ 1094617 w 2106035"/>
                <a:gd name="connsiteY3-118" fmla="*/ 934625 h 1082031"/>
                <a:gd name="connsiteX4-119" fmla="*/ 75 w 2106035"/>
                <a:gd name="connsiteY4-120" fmla="*/ 836190 h 1082031"/>
                <a:gd name="connsiteX0-121" fmla="*/ 75 w 2106035"/>
                <a:gd name="connsiteY0-122" fmla="*/ 836190 h 1089270"/>
                <a:gd name="connsiteX1-123" fmla="*/ 1053055 w 2106035"/>
                <a:gd name="connsiteY1-124" fmla="*/ 0 h 1089270"/>
                <a:gd name="connsiteX2-125" fmla="*/ 2106035 w 2106035"/>
                <a:gd name="connsiteY2-126" fmla="*/ 836190 h 1089270"/>
                <a:gd name="connsiteX3-127" fmla="*/ 1094617 w 2106035"/>
                <a:gd name="connsiteY3-128" fmla="*/ 986580 h 1089270"/>
                <a:gd name="connsiteX4-129" fmla="*/ 75 w 2106035"/>
                <a:gd name="connsiteY4-130" fmla="*/ 836190 h 1089270"/>
                <a:gd name="connsiteX0-131" fmla="*/ 132 w 2106092"/>
                <a:gd name="connsiteY0-132" fmla="*/ 836190 h 1089270"/>
                <a:gd name="connsiteX1-133" fmla="*/ 1053112 w 2106092"/>
                <a:gd name="connsiteY1-134" fmla="*/ 0 h 1089270"/>
                <a:gd name="connsiteX2-135" fmla="*/ 2106092 w 2106092"/>
                <a:gd name="connsiteY2-136" fmla="*/ 836190 h 1089270"/>
                <a:gd name="connsiteX3-137" fmla="*/ 1094674 w 2106092"/>
                <a:gd name="connsiteY3-138" fmla="*/ 986580 h 1089270"/>
                <a:gd name="connsiteX4-139" fmla="*/ 132 w 2106092"/>
                <a:gd name="connsiteY4-140" fmla="*/ 836190 h 10892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06092" h="1089270">
                  <a:moveTo>
                    <a:pt x="132" y="836190"/>
                  </a:moveTo>
                  <a:cubicBezTo>
                    <a:pt x="13987" y="380814"/>
                    <a:pt x="471567" y="0"/>
                    <a:pt x="1053112" y="0"/>
                  </a:cubicBezTo>
                  <a:cubicBezTo>
                    <a:pt x="1634657" y="0"/>
                    <a:pt x="2106092" y="374375"/>
                    <a:pt x="2106092" y="836190"/>
                  </a:cubicBezTo>
                  <a:cubicBezTo>
                    <a:pt x="2106092" y="1298005"/>
                    <a:pt x="1125500" y="986580"/>
                    <a:pt x="1094674" y="986580"/>
                  </a:cubicBezTo>
                  <a:cubicBezTo>
                    <a:pt x="1063848" y="986580"/>
                    <a:pt x="-13723" y="1291566"/>
                    <a:pt x="132" y="836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7802201" y="1104713"/>
              <a:ext cx="513217" cy="7565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8558752" y="1104713"/>
              <a:ext cx="508791" cy="7565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8"/>
            <p:cNvSpPr/>
            <p:nvPr/>
          </p:nvSpPr>
          <p:spPr bwMode="auto">
            <a:xfrm>
              <a:off x="9248941" y="1542718"/>
              <a:ext cx="628248" cy="809645"/>
            </a:xfrm>
            <a:custGeom>
              <a:avLst/>
              <a:gdLst>
                <a:gd name="T0" fmla="*/ 119 w 135"/>
                <a:gd name="T1" fmla="*/ 107 h 174"/>
                <a:gd name="T2" fmla="*/ 38 w 135"/>
                <a:gd name="T3" fmla="*/ 163 h 174"/>
                <a:gd name="T4" fmla="*/ 17 w 135"/>
                <a:gd name="T5" fmla="*/ 67 h 174"/>
                <a:gd name="T6" fmla="*/ 98 w 135"/>
                <a:gd name="T7" fmla="*/ 12 h 174"/>
                <a:gd name="T8" fmla="*/ 119 w 135"/>
                <a:gd name="T9" fmla="*/ 10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74">
                  <a:moveTo>
                    <a:pt x="119" y="107"/>
                  </a:moveTo>
                  <a:cubicBezTo>
                    <a:pt x="102" y="149"/>
                    <a:pt x="66" y="174"/>
                    <a:pt x="38" y="163"/>
                  </a:cubicBezTo>
                  <a:cubicBezTo>
                    <a:pt x="10" y="151"/>
                    <a:pt x="0" y="108"/>
                    <a:pt x="17" y="67"/>
                  </a:cubicBezTo>
                  <a:cubicBezTo>
                    <a:pt x="34" y="25"/>
                    <a:pt x="70" y="0"/>
                    <a:pt x="98" y="12"/>
                  </a:cubicBezTo>
                  <a:cubicBezTo>
                    <a:pt x="126" y="23"/>
                    <a:pt x="135" y="66"/>
                    <a:pt x="119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"/>
            <p:cNvSpPr/>
            <p:nvPr/>
          </p:nvSpPr>
          <p:spPr bwMode="auto">
            <a:xfrm>
              <a:off x="6988133" y="1542718"/>
              <a:ext cx="632671" cy="809645"/>
            </a:xfrm>
            <a:custGeom>
              <a:avLst/>
              <a:gdLst>
                <a:gd name="T0" fmla="*/ 17 w 135"/>
                <a:gd name="T1" fmla="*/ 107 h 174"/>
                <a:gd name="T2" fmla="*/ 98 w 135"/>
                <a:gd name="T3" fmla="*/ 163 h 174"/>
                <a:gd name="T4" fmla="*/ 118 w 135"/>
                <a:gd name="T5" fmla="*/ 67 h 174"/>
                <a:gd name="T6" fmla="*/ 37 w 135"/>
                <a:gd name="T7" fmla="*/ 12 h 174"/>
                <a:gd name="T8" fmla="*/ 17 w 135"/>
                <a:gd name="T9" fmla="*/ 10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74">
                  <a:moveTo>
                    <a:pt x="17" y="107"/>
                  </a:moveTo>
                  <a:cubicBezTo>
                    <a:pt x="34" y="149"/>
                    <a:pt x="70" y="174"/>
                    <a:pt x="98" y="163"/>
                  </a:cubicBezTo>
                  <a:cubicBezTo>
                    <a:pt x="126" y="151"/>
                    <a:pt x="135" y="108"/>
                    <a:pt x="118" y="67"/>
                  </a:cubicBezTo>
                  <a:cubicBezTo>
                    <a:pt x="102" y="25"/>
                    <a:pt x="65" y="0"/>
                    <a:pt x="37" y="12"/>
                  </a:cubicBezTo>
                  <a:cubicBezTo>
                    <a:pt x="9" y="23"/>
                    <a:pt x="0" y="66"/>
                    <a:pt x="1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8" name="Picture 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810" y="2282241"/>
            <a:ext cx="1949351" cy="229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  <p:bldP spid="18" grpId="0"/>
          <p:bldP spid="19" grpId="0" animBg="1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  <p:bldP spid="18" grpId="0"/>
          <p:bldP spid="19" grpId="0" animBg="1"/>
          <p:bldP spid="2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1186" y="418336"/>
            <a:ext cx="12241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891219"/>
            <a:ext cx="5087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3287" y="418336"/>
            <a:ext cx="4680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anose="00000400000000000000" pitchFamily="2" charset="0"/>
              </a:defRPr>
            </a:lvl1pPr>
          </a:lstStyle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Title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7" name="Picture 3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4"/>
          <a:stretch>
            <a:fillRect/>
          </a:stretch>
        </p:blipFill>
        <p:spPr bwMode="auto">
          <a:xfrm rot="10800000">
            <a:off x="8327453" y="-1"/>
            <a:ext cx="2195457" cy="7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4"/>
          <a:stretch>
            <a:fillRect/>
          </a:stretch>
        </p:blipFill>
        <p:spPr bwMode="auto">
          <a:xfrm rot="10800000">
            <a:off x="9623596" y="-4"/>
            <a:ext cx="2304715" cy="82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4"/>
          <p:cNvSpPr/>
          <p:nvPr/>
        </p:nvSpPr>
        <p:spPr>
          <a:xfrm>
            <a:off x="1" y="2413559"/>
            <a:ext cx="12190413" cy="1422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693487" y="4547618"/>
            <a:ext cx="2820594" cy="1308152"/>
            <a:chOff x="2791157" y="2305991"/>
            <a:chExt cx="3067048" cy="1307849"/>
          </a:xfrm>
        </p:grpSpPr>
        <p:sp>
          <p:nvSpPr>
            <p:cNvPr id="38" name="文本框 120"/>
            <p:cNvSpPr txBox="1"/>
            <p:nvPr/>
          </p:nvSpPr>
          <p:spPr>
            <a:xfrm>
              <a:off x="2791157" y="2659954"/>
              <a:ext cx="3067048" cy="95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ea typeface="Roboto Medium" charset="0"/>
                  <a:cs typeface="Arial" panose="020B0604020202020204" pitchFamily="34" charset="0"/>
                </a:rPr>
                <a:t>Far </a:t>
              </a:r>
              <a:r>
                <a:rPr lang="en-US" altLang="zh-CN" sz="1400" dirty="0" err="1">
                  <a:latin typeface="Arial" panose="020B0604020202020204" pitchFamily="34" charset="0"/>
                  <a:ea typeface="Roboto Medium" charset="0"/>
                  <a:cs typeface="Arial" panose="020B0604020202020204" pitchFamily="34" charset="0"/>
                </a:rPr>
                <a:t>far</a:t>
              </a:r>
              <a:r>
                <a:rPr lang="en-US" altLang="zh-CN" sz="1400" dirty="0">
                  <a:latin typeface="Arial" panose="020B0604020202020204" pitchFamily="34" charset="0"/>
                  <a:ea typeface="Roboto Medium" charset="0"/>
                  <a:cs typeface="Arial" panose="020B0604020202020204" pitchFamily="34" charset="0"/>
                </a:rPr>
                <a:t> away</a:t>
              </a:r>
              <a:r>
                <a:rPr lang="en-US" altLang="zh-CN" sz="1400" dirty="0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, behind the word mountains, far from the countries </a:t>
              </a:r>
              <a:r>
                <a:rPr lang="en-US" altLang="zh-CN" sz="1400" dirty="0" err="1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Vokalia</a:t>
              </a:r>
              <a:r>
                <a:rPr lang="en-US" altLang="zh-CN" sz="1400" dirty="0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 and </a:t>
              </a:r>
              <a:r>
                <a:rPr lang="en-US" altLang="zh-CN" sz="1400" dirty="0" err="1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Consonantia</a:t>
              </a:r>
              <a:r>
                <a:rPr lang="en-US" altLang="zh-CN" sz="1400" dirty="0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, there live the blind texts.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121"/>
            <p:cNvSpPr txBox="1"/>
            <p:nvPr/>
          </p:nvSpPr>
          <p:spPr>
            <a:xfrm>
              <a:off x="3431561" y="2305991"/>
              <a:ext cx="1504616" cy="338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latin typeface="时尚中黑简体" panose="01010104010101010101" pitchFamily="2" charset="-122"/>
                  <a:ea typeface="时尚中黑简体" panose="01010104010101010101" pitchFamily="2" charset="-122"/>
                  <a:cs typeface="Nexa Bold" panose="02000000000000000000" charset="0"/>
                </a:rPr>
                <a:t>YOUR TITLE</a:t>
              </a:r>
              <a:endParaRPr lang="en-US" altLang="zh-CN" sz="1600" dirty="0"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14099" y="4547618"/>
            <a:ext cx="2820594" cy="1308152"/>
            <a:chOff x="2791157" y="2305991"/>
            <a:chExt cx="3067048" cy="1307849"/>
          </a:xfrm>
        </p:grpSpPr>
        <p:sp>
          <p:nvSpPr>
            <p:cNvPr id="41" name="文本框 120"/>
            <p:cNvSpPr txBox="1"/>
            <p:nvPr/>
          </p:nvSpPr>
          <p:spPr>
            <a:xfrm>
              <a:off x="2791157" y="2659954"/>
              <a:ext cx="3067048" cy="95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ea typeface="Roboto Medium" charset="0"/>
                  <a:cs typeface="Arial" panose="020B0604020202020204" pitchFamily="34" charset="0"/>
                </a:rPr>
                <a:t>Far </a:t>
              </a:r>
              <a:r>
                <a:rPr lang="en-US" altLang="zh-CN" sz="1400" dirty="0" err="1">
                  <a:latin typeface="Arial" panose="020B0604020202020204" pitchFamily="34" charset="0"/>
                  <a:ea typeface="Roboto Medium" charset="0"/>
                  <a:cs typeface="Arial" panose="020B0604020202020204" pitchFamily="34" charset="0"/>
                </a:rPr>
                <a:t>far</a:t>
              </a:r>
              <a:r>
                <a:rPr lang="en-US" altLang="zh-CN" sz="1400" dirty="0">
                  <a:latin typeface="Arial" panose="020B0604020202020204" pitchFamily="34" charset="0"/>
                  <a:ea typeface="Roboto Medium" charset="0"/>
                  <a:cs typeface="Arial" panose="020B0604020202020204" pitchFamily="34" charset="0"/>
                </a:rPr>
                <a:t> away</a:t>
              </a:r>
              <a:r>
                <a:rPr lang="en-US" altLang="zh-CN" sz="1400" dirty="0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, behind the word mountains, far from the countries </a:t>
              </a:r>
              <a:r>
                <a:rPr lang="en-US" altLang="zh-CN" sz="1400" dirty="0" err="1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Vokalia</a:t>
              </a:r>
              <a:r>
                <a:rPr lang="en-US" altLang="zh-CN" sz="1400" dirty="0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 and </a:t>
              </a:r>
              <a:r>
                <a:rPr lang="en-US" altLang="zh-CN" sz="1400" dirty="0" err="1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Consonantia</a:t>
              </a:r>
              <a:r>
                <a:rPr lang="en-US" altLang="zh-CN" sz="1400" dirty="0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, there live the blind texts.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121"/>
            <p:cNvSpPr txBox="1"/>
            <p:nvPr/>
          </p:nvSpPr>
          <p:spPr>
            <a:xfrm>
              <a:off x="3431559" y="2305991"/>
              <a:ext cx="1504617" cy="338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latin typeface="时尚中黑简体" panose="01010104010101010101" pitchFamily="2" charset="-122"/>
                  <a:ea typeface="时尚中黑简体" panose="01010104010101010101" pitchFamily="2" charset="-122"/>
                  <a:cs typeface="Nexa Bold" panose="02000000000000000000" charset="0"/>
                </a:rPr>
                <a:t>YOUR TITLE</a:t>
              </a:r>
              <a:endParaRPr lang="en-US" altLang="zh-CN" sz="1600" dirty="0"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095206" y="4547618"/>
            <a:ext cx="2820594" cy="1308152"/>
            <a:chOff x="2791157" y="2305991"/>
            <a:chExt cx="3067048" cy="1307849"/>
          </a:xfrm>
        </p:grpSpPr>
        <p:sp>
          <p:nvSpPr>
            <p:cNvPr id="44" name="文本框 120"/>
            <p:cNvSpPr txBox="1"/>
            <p:nvPr/>
          </p:nvSpPr>
          <p:spPr>
            <a:xfrm>
              <a:off x="2791157" y="2659954"/>
              <a:ext cx="3067048" cy="95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ea typeface="Roboto Medium" charset="0"/>
                  <a:cs typeface="Arial" panose="020B0604020202020204" pitchFamily="34" charset="0"/>
                </a:rPr>
                <a:t>Far </a:t>
              </a:r>
              <a:r>
                <a:rPr lang="en-US" altLang="zh-CN" sz="1400" dirty="0" err="1">
                  <a:latin typeface="Arial" panose="020B0604020202020204" pitchFamily="34" charset="0"/>
                  <a:ea typeface="Roboto Medium" charset="0"/>
                  <a:cs typeface="Arial" panose="020B0604020202020204" pitchFamily="34" charset="0"/>
                </a:rPr>
                <a:t>far</a:t>
              </a:r>
              <a:r>
                <a:rPr lang="en-US" altLang="zh-CN" sz="1400" dirty="0">
                  <a:latin typeface="Arial" panose="020B0604020202020204" pitchFamily="34" charset="0"/>
                  <a:ea typeface="Roboto Medium" charset="0"/>
                  <a:cs typeface="Arial" panose="020B0604020202020204" pitchFamily="34" charset="0"/>
                </a:rPr>
                <a:t> away</a:t>
              </a:r>
              <a:r>
                <a:rPr lang="en-US" altLang="zh-CN" sz="1400" dirty="0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, behind the word mountains, far from the countries </a:t>
              </a:r>
              <a:r>
                <a:rPr lang="en-US" altLang="zh-CN" sz="1400" dirty="0" err="1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Vokalia</a:t>
              </a:r>
              <a:r>
                <a:rPr lang="en-US" altLang="zh-CN" sz="1400" dirty="0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 and </a:t>
              </a:r>
              <a:r>
                <a:rPr lang="en-US" altLang="zh-CN" sz="1400" dirty="0" err="1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Consonantia</a:t>
              </a:r>
              <a:r>
                <a:rPr lang="en-US" altLang="zh-CN" sz="1400" dirty="0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, there live the blind texts.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121"/>
            <p:cNvSpPr txBox="1"/>
            <p:nvPr/>
          </p:nvSpPr>
          <p:spPr>
            <a:xfrm>
              <a:off x="3431559" y="2305991"/>
              <a:ext cx="1504617" cy="338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latin typeface="时尚中黑简体" panose="01010104010101010101" pitchFamily="2" charset="-122"/>
                  <a:ea typeface="时尚中黑简体" panose="01010104010101010101" pitchFamily="2" charset="-122"/>
                  <a:cs typeface="Nexa Bold" panose="02000000000000000000" charset="0"/>
                </a:rPr>
                <a:t>YOUR TITLE</a:t>
              </a:r>
              <a:endParaRPr lang="en-US" altLang="zh-CN" sz="1600" dirty="0"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807458" y="4518096"/>
            <a:ext cx="2820594" cy="1308152"/>
            <a:chOff x="2791157" y="2305991"/>
            <a:chExt cx="3067048" cy="1307849"/>
          </a:xfrm>
        </p:grpSpPr>
        <p:sp>
          <p:nvSpPr>
            <p:cNvPr id="47" name="文本框 120"/>
            <p:cNvSpPr txBox="1"/>
            <p:nvPr/>
          </p:nvSpPr>
          <p:spPr>
            <a:xfrm>
              <a:off x="2791157" y="2659954"/>
              <a:ext cx="3067048" cy="95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ea typeface="Roboto Medium" charset="0"/>
                  <a:cs typeface="Arial" panose="020B0604020202020204" pitchFamily="34" charset="0"/>
                </a:rPr>
                <a:t>Far </a:t>
              </a:r>
              <a:r>
                <a:rPr lang="en-US" altLang="zh-CN" sz="1400" dirty="0" err="1">
                  <a:latin typeface="Arial" panose="020B0604020202020204" pitchFamily="34" charset="0"/>
                  <a:ea typeface="Roboto Medium" charset="0"/>
                  <a:cs typeface="Arial" panose="020B0604020202020204" pitchFamily="34" charset="0"/>
                </a:rPr>
                <a:t>far</a:t>
              </a:r>
              <a:r>
                <a:rPr lang="en-US" altLang="zh-CN" sz="1400" dirty="0">
                  <a:latin typeface="Arial" panose="020B0604020202020204" pitchFamily="34" charset="0"/>
                  <a:ea typeface="Roboto Medium" charset="0"/>
                  <a:cs typeface="Arial" panose="020B0604020202020204" pitchFamily="34" charset="0"/>
                </a:rPr>
                <a:t> away</a:t>
              </a:r>
              <a:r>
                <a:rPr lang="en-US" altLang="zh-CN" sz="1400" dirty="0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, behind the word mountains, far from the countries </a:t>
              </a:r>
              <a:r>
                <a:rPr lang="en-US" altLang="zh-CN" sz="1400" dirty="0" err="1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Vokalia</a:t>
              </a:r>
              <a:r>
                <a:rPr lang="en-US" altLang="zh-CN" sz="1400" dirty="0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 and </a:t>
              </a:r>
              <a:r>
                <a:rPr lang="en-US" altLang="zh-CN" sz="1400" dirty="0" err="1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Consonantia</a:t>
              </a:r>
              <a:r>
                <a:rPr lang="en-US" altLang="zh-CN" sz="1400" dirty="0">
                  <a:latin typeface="Arial" panose="020B0604020202020204" pitchFamily="34" charset="0"/>
                  <a:ea typeface="Roboto Thin" charset="0"/>
                  <a:cs typeface="Arial" panose="020B0604020202020204" pitchFamily="34" charset="0"/>
                </a:rPr>
                <a:t>, there live the blind texts.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121"/>
            <p:cNvSpPr txBox="1"/>
            <p:nvPr/>
          </p:nvSpPr>
          <p:spPr>
            <a:xfrm>
              <a:off x="3431559" y="2305991"/>
              <a:ext cx="1504617" cy="338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latin typeface="时尚中黑简体" panose="01010104010101010101" pitchFamily="2" charset="-122"/>
                  <a:ea typeface="时尚中黑简体" panose="01010104010101010101" pitchFamily="2" charset="-122"/>
                  <a:cs typeface="Nexa Bold" panose="02000000000000000000" charset="0"/>
                </a:rPr>
                <a:t>YOUR TITLE</a:t>
              </a:r>
              <a:endParaRPr lang="en-US" altLang="zh-CN" sz="1600" dirty="0"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86660" y="1905441"/>
            <a:ext cx="2262531" cy="2235718"/>
            <a:chOff x="886660" y="1905441"/>
            <a:chExt cx="2262531" cy="2235718"/>
          </a:xfrm>
        </p:grpSpPr>
        <p:sp>
          <p:nvSpPr>
            <p:cNvPr id="31" name="Oval 13"/>
            <p:cNvSpPr/>
            <p:nvPr/>
          </p:nvSpPr>
          <p:spPr>
            <a:xfrm>
              <a:off x="914282" y="1905441"/>
              <a:ext cx="2234909" cy="223571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Picture 3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60" y="2198159"/>
              <a:ext cx="2175253" cy="1446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3555538" y="1905441"/>
            <a:ext cx="2234909" cy="2235718"/>
            <a:chOff x="3555538" y="1905441"/>
            <a:chExt cx="2234909" cy="2235718"/>
          </a:xfrm>
        </p:grpSpPr>
        <p:sp>
          <p:nvSpPr>
            <p:cNvPr id="19" name="Oval 17"/>
            <p:cNvSpPr/>
            <p:nvPr/>
          </p:nvSpPr>
          <p:spPr>
            <a:xfrm>
              <a:off x="3555538" y="1905441"/>
              <a:ext cx="2234909" cy="223571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Picture 3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986" y="2198159"/>
              <a:ext cx="1903692" cy="1497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" name="组合 52"/>
          <p:cNvGrpSpPr/>
          <p:nvPr/>
        </p:nvGrpSpPr>
        <p:grpSpPr>
          <a:xfrm>
            <a:off x="6131267" y="1905441"/>
            <a:ext cx="2300436" cy="2235718"/>
            <a:chOff x="6131267" y="1905441"/>
            <a:chExt cx="2300436" cy="2235718"/>
          </a:xfrm>
        </p:grpSpPr>
        <p:sp>
          <p:nvSpPr>
            <p:cNvPr id="25" name="Oval 19"/>
            <p:cNvSpPr/>
            <p:nvPr/>
          </p:nvSpPr>
          <p:spPr>
            <a:xfrm>
              <a:off x="6196794" y="1905441"/>
              <a:ext cx="2234909" cy="223571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en-US" dirty="0"/>
            </a:p>
          </p:txBody>
        </p:sp>
        <p:pic>
          <p:nvPicPr>
            <p:cNvPr id="51" name="Picture 3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267" y="2413559"/>
              <a:ext cx="2185963" cy="1161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" name="组合 53"/>
          <p:cNvGrpSpPr/>
          <p:nvPr/>
        </p:nvGrpSpPr>
        <p:grpSpPr>
          <a:xfrm>
            <a:off x="8838050" y="1905441"/>
            <a:ext cx="2234909" cy="2235718"/>
            <a:chOff x="8838050" y="1905441"/>
            <a:chExt cx="2234909" cy="2235718"/>
          </a:xfrm>
        </p:grpSpPr>
        <p:sp>
          <p:nvSpPr>
            <p:cNvPr id="11" name="Oval 21"/>
            <p:cNvSpPr/>
            <p:nvPr/>
          </p:nvSpPr>
          <p:spPr>
            <a:xfrm>
              <a:off x="8838050" y="1905441"/>
              <a:ext cx="2234909" cy="223571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Picture 3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904" y="2179415"/>
              <a:ext cx="1440160" cy="1694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5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5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5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35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85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3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98" y="3253801"/>
            <a:ext cx="2195457" cy="209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9" y="3282498"/>
            <a:ext cx="1728192" cy="267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2" y="3844718"/>
            <a:ext cx="3570626" cy="221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92" y="3660452"/>
            <a:ext cx="2896294" cy="227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97" y="4505182"/>
            <a:ext cx="2865090" cy="152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6308" y="1052736"/>
            <a:ext cx="201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PART 01</a:t>
            </a:r>
            <a:endParaRPr lang="zh-CN" altLang="en-US" sz="3200" b="1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0450" y="1592796"/>
            <a:ext cx="410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text</a:t>
            </a:r>
            <a:endParaRPr lang="en-US" altLang="zh-CN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346" y="2017809"/>
            <a:ext cx="201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PART 02</a:t>
            </a:r>
            <a:endParaRPr lang="zh-CN" altLang="en-US" sz="3200" b="1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0488" y="2557869"/>
            <a:ext cx="410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text</a:t>
            </a:r>
            <a:endParaRPr lang="en-US" altLang="zh-CN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7334" y="3025921"/>
            <a:ext cx="201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PART 03</a:t>
            </a:r>
            <a:endParaRPr lang="zh-CN" altLang="en-US" sz="3200" b="1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1476" y="3565981"/>
            <a:ext cx="410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text</a:t>
            </a:r>
            <a:endParaRPr lang="en-US" altLang="zh-CN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47334" y="4106041"/>
            <a:ext cx="201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PART 04</a:t>
            </a:r>
            <a:endParaRPr lang="zh-CN" altLang="en-US" sz="3200" b="1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1476" y="4646101"/>
            <a:ext cx="410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text</a:t>
            </a:r>
            <a:endParaRPr lang="en-US" altLang="zh-CN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2165" y="776685"/>
            <a:ext cx="2017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目 录</a:t>
            </a:r>
            <a:endParaRPr lang="zh-CN" altLang="en-US" sz="5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2165" y="170001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CONTENTS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18" name="Picture 3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70" y="1131812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1" y="2096885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70" y="3104997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70" y="4185117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247334" y="5170551"/>
            <a:ext cx="201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PART 05</a:t>
            </a:r>
            <a:endParaRPr lang="zh-CN" altLang="en-US" sz="3200" b="1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1476" y="5710611"/>
            <a:ext cx="410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text</a:t>
            </a:r>
            <a:endParaRPr lang="en-US" altLang="zh-CN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24" name="Picture 3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70" y="5249627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0" y="3933056"/>
            <a:ext cx="121904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739" y="3497497"/>
            <a:ext cx="999674" cy="43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9102" y="3469503"/>
            <a:ext cx="4680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anose="00000400000000000000" pitchFamily="2" charset="0"/>
              </a:defRPr>
            </a:lvl1pPr>
          </a:lstStyle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Text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73142" y="2564610"/>
            <a:ext cx="30524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PART 05 </a:t>
            </a:r>
            <a:endParaRPr lang="zh-CN" altLang="en-US" sz="4800" dirty="0"/>
          </a:p>
        </p:txBody>
      </p:sp>
      <p:pic>
        <p:nvPicPr>
          <p:cNvPr id="9" name="Picture 3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66" y="1131209"/>
            <a:ext cx="2381399" cy="280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10600739" y="5860169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11709743" y="5767226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9579782" y="5116038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10770419" y="4751721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8458516" y="4271945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9693915" y="4054034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5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5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1186" y="418336"/>
            <a:ext cx="12241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891219"/>
            <a:ext cx="5087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3287" y="418336"/>
            <a:ext cx="4680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anose="00000400000000000000" pitchFamily="2" charset="0"/>
              </a:defRPr>
            </a:lvl1pPr>
          </a:lstStyle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Title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7" name="Picture 3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4"/>
          <a:stretch>
            <a:fillRect/>
          </a:stretch>
        </p:blipFill>
        <p:spPr bwMode="auto">
          <a:xfrm rot="10800000">
            <a:off x="8327453" y="-1"/>
            <a:ext cx="2195457" cy="7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4"/>
          <a:stretch>
            <a:fillRect/>
          </a:stretch>
        </p:blipFill>
        <p:spPr bwMode="auto">
          <a:xfrm rot="10800000">
            <a:off x="9623596" y="-4"/>
            <a:ext cx="2304715" cy="82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直接连接符 35"/>
          <p:cNvCxnSpPr/>
          <p:nvPr/>
        </p:nvCxnSpPr>
        <p:spPr>
          <a:xfrm flipV="1">
            <a:off x="5663158" y="1125005"/>
            <a:ext cx="0" cy="50417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120"/>
          <p:cNvSpPr txBox="1"/>
          <p:nvPr/>
        </p:nvSpPr>
        <p:spPr>
          <a:xfrm>
            <a:off x="6527912" y="2714917"/>
            <a:ext cx="43198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400" dirty="0" err="1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4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4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4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4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4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4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 Separated they live in </a:t>
            </a:r>
            <a:r>
              <a:rPr lang="en-US" altLang="zh-CN" sz="14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Bookmarksgrove</a:t>
            </a:r>
            <a:r>
              <a:rPr lang="en-US" altLang="zh-CN" sz="14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right at the coast of the Semantics, a large language ocean.</a:t>
            </a:r>
            <a:endParaRPr lang="en-US" altLang="zh-CN" sz="1400" dirty="0"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38" name="文本框 120"/>
          <p:cNvSpPr txBox="1"/>
          <p:nvPr/>
        </p:nvSpPr>
        <p:spPr>
          <a:xfrm>
            <a:off x="6527913" y="4203665"/>
            <a:ext cx="43198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400" dirty="0" err="1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4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4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4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4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4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4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 Separated they live in </a:t>
            </a:r>
            <a:r>
              <a:rPr lang="en-US" altLang="zh-CN" sz="14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Bookmarksgrove</a:t>
            </a:r>
            <a:r>
              <a:rPr lang="en-US" altLang="zh-CN" sz="14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right at the coast of the Semantics, a large language ocean.</a:t>
            </a:r>
            <a:endParaRPr lang="en-US" altLang="zh-CN" sz="1400" dirty="0"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39" name="文本框 71"/>
          <p:cNvSpPr txBox="1"/>
          <p:nvPr/>
        </p:nvSpPr>
        <p:spPr>
          <a:xfrm>
            <a:off x="6527913" y="1743748"/>
            <a:ext cx="1656224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rPr>
              <a:t>YOUR TITLE</a:t>
            </a:r>
            <a:endParaRPr lang="en-US" altLang="zh-CN" sz="2000" b="1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panose="02000000000000000000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72876" y="1813128"/>
            <a:ext cx="1695707" cy="1696100"/>
            <a:chOff x="2872876" y="1813128"/>
            <a:chExt cx="1695707" cy="1696100"/>
          </a:xfrm>
        </p:grpSpPr>
        <p:sp>
          <p:nvSpPr>
            <p:cNvPr id="17" name="Rounded Rectangle 3"/>
            <p:cNvSpPr/>
            <p:nvPr/>
          </p:nvSpPr>
          <p:spPr>
            <a:xfrm>
              <a:off x="2872876" y="1813128"/>
              <a:ext cx="1695707" cy="1696100"/>
            </a:xfrm>
            <a:prstGeom prst="roundRect">
              <a:avLst>
                <a:gd name="adj" fmla="val 1153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2942335" y="2888789"/>
              <a:ext cx="1523686" cy="2616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Nexa Bold" panose="02000000000000000000" charset="0"/>
                </a:rPr>
                <a:t>YOUR TITLE</a:t>
              </a:r>
              <a:endParaRPr lang="en-US" altLang="zh-CN" sz="14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endParaRPr>
            </a:p>
          </p:txBody>
        </p:sp>
        <p:pic>
          <p:nvPicPr>
            <p:cNvPr id="40" name="Picture 33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039" y="2196592"/>
              <a:ext cx="1092982" cy="580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" name="组合 43"/>
          <p:cNvGrpSpPr/>
          <p:nvPr/>
        </p:nvGrpSpPr>
        <p:grpSpPr>
          <a:xfrm>
            <a:off x="1039342" y="3632747"/>
            <a:ext cx="1695707" cy="1696100"/>
            <a:chOff x="1039342" y="3632747"/>
            <a:chExt cx="1695707" cy="1696100"/>
          </a:xfrm>
        </p:grpSpPr>
        <p:sp>
          <p:nvSpPr>
            <p:cNvPr id="26" name="Rounded Rectangle 5"/>
            <p:cNvSpPr/>
            <p:nvPr/>
          </p:nvSpPr>
          <p:spPr>
            <a:xfrm>
              <a:off x="1039342" y="3632747"/>
              <a:ext cx="1695707" cy="1696100"/>
            </a:xfrm>
            <a:prstGeom prst="roundRect">
              <a:avLst>
                <a:gd name="adj" fmla="val 1153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1119322" y="4674039"/>
              <a:ext cx="1523686" cy="2616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Nexa Bold" panose="02000000000000000000" charset="0"/>
                </a:rPr>
                <a:t>YOUR TITLE</a:t>
              </a:r>
              <a:endParaRPr lang="en-US" altLang="zh-CN" sz="14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endParaRPr>
            </a:p>
          </p:txBody>
        </p:sp>
        <p:pic>
          <p:nvPicPr>
            <p:cNvPr id="41" name="Picture 3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788" y="3792947"/>
              <a:ext cx="1326220" cy="821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1039342" y="1813128"/>
            <a:ext cx="1695707" cy="1696100"/>
            <a:chOff x="1039342" y="1813128"/>
            <a:chExt cx="1695707" cy="1696100"/>
          </a:xfrm>
        </p:grpSpPr>
        <p:sp>
          <p:nvSpPr>
            <p:cNvPr id="10" name="Rounded Rectangle 2"/>
            <p:cNvSpPr/>
            <p:nvPr/>
          </p:nvSpPr>
          <p:spPr>
            <a:xfrm>
              <a:off x="1039342" y="1813128"/>
              <a:ext cx="1695707" cy="1696100"/>
            </a:xfrm>
            <a:prstGeom prst="roundRect">
              <a:avLst>
                <a:gd name="adj" fmla="val 11539"/>
              </a:avLst>
            </a:prstGeom>
            <a:solidFill>
              <a:schemeClr val="accent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119322" y="2888789"/>
              <a:ext cx="1523686" cy="2616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Nexa Bold" panose="02000000000000000000" charset="0"/>
                </a:rPr>
                <a:t>YOUR TITLE</a:t>
              </a:r>
              <a:endParaRPr lang="en-US" altLang="zh-CN" sz="14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endParaRPr>
            </a:p>
          </p:txBody>
        </p:sp>
        <p:pic>
          <p:nvPicPr>
            <p:cNvPr id="42" name="Picture 33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274" y="2047788"/>
              <a:ext cx="1069329" cy="841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组合 44"/>
          <p:cNvGrpSpPr/>
          <p:nvPr/>
        </p:nvGrpSpPr>
        <p:grpSpPr>
          <a:xfrm>
            <a:off x="2872876" y="3632747"/>
            <a:ext cx="1695707" cy="1696100"/>
            <a:chOff x="2872876" y="3632747"/>
            <a:chExt cx="1695707" cy="1696100"/>
          </a:xfrm>
        </p:grpSpPr>
        <p:sp>
          <p:nvSpPr>
            <p:cNvPr id="30" name="Rounded Rectangle 6"/>
            <p:cNvSpPr/>
            <p:nvPr/>
          </p:nvSpPr>
          <p:spPr>
            <a:xfrm>
              <a:off x="2872876" y="3632747"/>
              <a:ext cx="1695707" cy="1696100"/>
            </a:xfrm>
            <a:prstGeom prst="roundRect">
              <a:avLst>
                <a:gd name="adj" fmla="val 1153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2982251" y="4674039"/>
              <a:ext cx="1523686" cy="2616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Nexa Bold" panose="02000000000000000000" charset="0"/>
                </a:rPr>
                <a:t>YOUR TITLE</a:t>
              </a:r>
              <a:endParaRPr lang="en-US" altLang="zh-CN" sz="14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endParaRPr>
            </a:p>
          </p:txBody>
        </p:sp>
        <p:pic>
          <p:nvPicPr>
            <p:cNvPr id="43" name="Picture 33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915" y="3753393"/>
              <a:ext cx="944357" cy="900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"/>
                            </p:stCondLst>
                            <p:childTnLst>
                              <p:par>
                                <p:cTn id="4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50"/>
                            </p:stCondLst>
                            <p:childTnLst>
                              <p:par>
                                <p:cTn id="4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5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35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8" grpId="0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1186" y="418336"/>
            <a:ext cx="12241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891219"/>
            <a:ext cx="5087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3287" y="418336"/>
            <a:ext cx="4680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anose="00000400000000000000" pitchFamily="2" charset="0"/>
              </a:defRPr>
            </a:lvl1pPr>
          </a:lstStyle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Title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7" name="Picture 3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4"/>
          <a:stretch>
            <a:fillRect/>
          </a:stretch>
        </p:blipFill>
        <p:spPr bwMode="auto">
          <a:xfrm rot="10800000">
            <a:off x="8327453" y="-1"/>
            <a:ext cx="2195457" cy="7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4"/>
          <a:stretch>
            <a:fillRect/>
          </a:stretch>
        </p:blipFill>
        <p:spPr bwMode="auto">
          <a:xfrm rot="10800000">
            <a:off x="9623596" y="-4"/>
            <a:ext cx="2304715" cy="82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모서리가 둥근 직사각형 17"/>
          <p:cNvSpPr>
            <a:spLocks noChangeArrowheads="1"/>
          </p:cNvSpPr>
          <p:nvPr/>
        </p:nvSpPr>
        <p:spPr bwMode="auto">
          <a:xfrm>
            <a:off x="1910555" y="1987550"/>
            <a:ext cx="3840163" cy="1720850"/>
          </a:xfrm>
          <a:prstGeom prst="roundRect">
            <a:avLst>
              <a:gd name="adj" fmla="val 735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113" name="모서리가 둥근 직사각형 18"/>
          <p:cNvSpPr>
            <a:spLocks noChangeArrowheads="1"/>
          </p:cNvSpPr>
          <p:nvPr/>
        </p:nvSpPr>
        <p:spPr bwMode="auto">
          <a:xfrm>
            <a:off x="5887243" y="1987550"/>
            <a:ext cx="3840162" cy="1720850"/>
          </a:xfrm>
          <a:prstGeom prst="roundRect">
            <a:avLst>
              <a:gd name="adj" fmla="val 5361"/>
            </a:avLst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모서리가 둥근 직사각형 19"/>
          <p:cNvSpPr>
            <a:spLocks noChangeArrowheads="1"/>
          </p:cNvSpPr>
          <p:nvPr/>
        </p:nvSpPr>
        <p:spPr bwMode="auto">
          <a:xfrm>
            <a:off x="1910555" y="3846512"/>
            <a:ext cx="3840163" cy="1720850"/>
          </a:xfrm>
          <a:prstGeom prst="roundRect">
            <a:avLst>
              <a:gd name="adj" fmla="val 6690"/>
            </a:avLst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115" name="모서리가 둥근 직사각형 20"/>
          <p:cNvSpPr>
            <a:spLocks noChangeArrowheads="1"/>
          </p:cNvSpPr>
          <p:nvPr/>
        </p:nvSpPr>
        <p:spPr bwMode="auto">
          <a:xfrm>
            <a:off x="5887243" y="3846512"/>
            <a:ext cx="3840162" cy="1720850"/>
          </a:xfrm>
          <a:prstGeom prst="roundRect">
            <a:avLst>
              <a:gd name="adj" fmla="val 1001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116" name="모서리가 둥근 직사각형 21"/>
          <p:cNvSpPr>
            <a:spLocks noChangeArrowheads="1"/>
          </p:cNvSpPr>
          <p:nvPr/>
        </p:nvSpPr>
        <p:spPr bwMode="auto">
          <a:xfrm>
            <a:off x="1974055" y="1800225"/>
            <a:ext cx="3689350" cy="19081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117" name="모서리가 둥근 직사각형 22"/>
          <p:cNvSpPr>
            <a:spLocks noChangeArrowheads="1"/>
          </p:cNvSpPr>
          <p:nvPr/>
        </p:nvSpPr>
        <p:spPr bwMode="auto">
          <a:xfrm>
            <a:off x="6076155" y="1800225"/>
            <a:ext cx="3689350" cy="19081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118" name="모서리가 둥근 직사각형 23"/>
          <p:cNvSpPr>
            <a:spLocks noChangeArrowheads="1"/>
          </p:cNvSpPr>
          <p:nvPr/>
        </p:nvSpPr>
        <p:spPr bwMode="auto">
          <a:xfrm>
            <a:off x="1974055" y="3889375"/>
            <a:ext cx="3689350" cy="19081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119" name="모서리가 둥근 직사각형 24"/>
          <p:cNvSpPr>
            <a:spLocks noChangeArrowheads="1"/>
          </p:cNvSpPr>
          <p:nvPr/>
        </p:nvSpPr>
        <p:spPr bwMode="auto">
          <a:xfrm>
            <a:off x="6076155" y="3889375"/>
            <a:ext cx="3689350" cy="19081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120" name="타원 25@|1FFC:0|FBC:0|LFC:16777215|LBC:16777215"/>
          <p:cNvSpPr>
            <a:spLocks noChangeArrowheads="1"/>
          </p:cNvSpPr>
          <p:nvPr/>
        </p:nvSpPr>
        <p:spPr bwMode="auto">
          <a:xfrm>
            <a:off x="4729955" y="2563812"/>
            <a:ext cx="2238375" cy="22383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원호 27@|1FFC:0|FBC:0|LFC:12566463|LBC:16777215"/>
          <p:cNvSpPr/>
          <p:nvPr/>
        </p:nvSpPr>
        <p:spPr bwMode="auto">
          <a:xfrm>
            <a:off x="4953793" y="2773362"/>
            <a:ext cx="1808162" cy="1808163"/>
          </a:xfrm>
          <a:custGeom>
            <a:avLst/>
            <a:gdLst>
              <a:gd name="T0" fmla="*/ 905375 w 1807300"/>
              <a:gd name="T1" fmla="*/ 0 h 1807299"/>
              <a:gd name="T2" fmla="*/ 1770550 w 1807300"/>
              <a:gd name="T3" fmla="*/ 638587 h 1807299"/>
              <a:gd name="T4" fmla="*/ 1415267 w 1807300"/>
              <a:gd name="T5" fmla="*/ 1653524 h 1807299"/>
              <a:gd name="T6" fmla="*/ 340705 w 1807300"/>
              <a:gd name="T7" fmla="*/ 1613092 h 1807299"/>
              <a:gd name="T8" fmla="*/ 62697 w 1807300"/>
              <a:gd name="T9" fmla="*/ 574325 h 1807299"/>
              <a:gd name="T10" fmla="*/ 905375 w 1807300"/>
              <a:gd name="T11" fmla="*/ 905379 h 1807299"/>
              <a:gd name="T12" fmla="*/ 905375 w 1807300"/>
              <a:gd name="T13" fmla="*/ 0 h 1807299"/>
              <a:gd name="T14" fmla="*/ 905375 w 1807300"/>
              <a:gd name="T15" fmla="*/ 0 h 1807299"/>
              <a:gd name="T16" fmla="*/ 1770550 w 1807300"/>
              <a:gd name="T17" fmla="*/ 638587 h 1807299"/>
              <a:gd name="T18" fmla="*/ 1415267 w 1807300"/>
              <a:gd name="T19" fmla="*/ 1653524 h 1807299"/>
              <a:gd name="T20" fmla="*/ 340705 w 1807300"/>
              <a:gd name="T21" fmla="*/ 1613092 h 1807299"/>
              <a:gd name="T22" fmla="*/ 62697 w 1807300"/>
              <a:gd name="T23" fmla="*/ 574325 h 18072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807300" h="1807299" stroke="0">
                <a:moveTo>
                  <a:pt x="903650" y="0"/>
                </a:moveTo>
                <a:cubicBezTo>
                  <a:pt x="1300151" y="0"/>
                  <a:pt x="1650337" y="258472"/>
                  <a:pt x="1767176" y="637367"/>
                </a:cubicBezTo>
                <a:cubicBezTo>
                  <a:pt x="1884015" y="1016262"/>
                  <a:pt x="1740211" y="1427064"/>
                  <a:pt x="1412570" y="1650366"/>
                </a:cubicBezTo>
                <a:cubicBezTo>
                  <a:pt x="1084928" y="1873668"/>
                  <a:pt x="649992" y="1857303"/>
                  <a:pt x="340057" y="1610011"/>
                </a:cubicBezTo>
                <a:cubicBezTo>
                  <a:pt x="30122" y="1362719"/>
                  <a:pt x="-82404" y="942272"/>
                  <a:pt x="62577" y="573229"/>
                </a:cubicBezTo>
                <a:lnTo>
                  <a:pt x="903650" y="903650"/>
                </a:lnTo>
                <a:lnTo>
                  <a:pt x="903650" y="0"/>
                </a:lnTo>
                <a:close/>
              </a:path>
              <a:path w="1807300" h="1807299" fill="none">
                <a:moveTo>
                  <a:pt x="903650" y="0"/>
                </a:moveTo>
                <a:cubicBezTo>
                  <a:pt x="1300151" y="0"/>
                  <a:pt x="1650337" y="258472"/>
                  <a:pt x="1767176" y="637367"/>
                </a:cubicBezTo>
                <a:cubicBezTo>
                  <a:pt x="1884015" y="1016262"/>
                  <a:pt x="1740211" y="1427064"/>
                  <a:pt x="1412570" y="1650366"/>
                </a:cubicBezTo>
                <a:cubicBezTo>
                  <a:pt x="1084928" y="1873668"/>
                  <a:pt x="649992" y="1857303"/>
                  <a:pt x="340057" y="1610011"/>
                </a:cubicBezTo>
                <a:cubicBezTo>
                  <a:pt x="30122" y="1362719"/>
                  <a:pt x="-82404" y="942272"/>
                  <a:pt x="62577" y="573229"/>
                </a:cubicBezTo>
              </a:path>
            </a:pathLst>
          </a:custGeom>
          <a:noFill/>
          <a:ln w="63500" cap="flat" cmpd="sng">
            <a:solidFill>
              <a:schemeClr val="tx1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3" name="TextBox 13"/>
          <p:cNvSpPr txBox="1">
            <a:spLocks noChangeArrowheads="1"/>
          </p:cNvSpPr>
          <p:nvPr/>
        </p:nvSpPr>
        <p:spPr bwMode="auto">
          <a:xfrm>
            <a:off x="2304255" y="2276872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Your Title</a:t>
            </a:r>
            <a:endParaRPr lang="zh-CN" altLang="en-US" sz="1600" b="1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4" name="TextBox 13"/>
          <p:cNvSpPr txBox="1">
            <a:spLocks noChangeArrowheads="1"/>
          </p:cNvSpPr>
          <p:nvPr/>
        </p:nvSpPr>
        <p:spPr bwMode="auto">
          <a:xfrm>
            <a:off x="2307430" y="2592784"/>
            <a:ext cx="23336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125" name="TextBox 13"/>
          <p:cNvSpPr txBox="1">
            <a:spLocks noChangeArrowheads="1"/>
          </p:cNvSpPr>
          <p:nvPr/>
        </p:nvSpPr>
        <p:spPr bwMode="auto">
          <a:xfrm>
            <a:off x="2304255" y="4186634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Your Title</a:t>
            </a:r>
            <a:endParaRPr lang="zh-CN" altLang="en-US" sz="1600" b="1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6" name="TextBox 13"/>
          <p:cNvSpPr txBox="1">
            <a:spLocks noChangeArrowheads="1"/>
          </p:cNvSpPr>
          <p:nvPr/>
        </p:nvSpPr>
        <p:spPr bwMode="auto">
          <a:xfrm>
            <a:off x="2307430" y="4500959"/>
            <a:ext cx="23336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127" name="TextBox 13"/>
          <p:cNvSpPr txBox="1">
            <a:spLocks noChangeArrowheads="1"/>
          </p:cNvSpPr>
          <p:nvPr/>
        </p:nvSpPr>
        <p:spPr bwMode="auto">
          <a:xfrm>
            <a:off x="6985793" y="2276872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Your Title</a:t>
            </a:r>
            <a:endParaRPr lang="zh-CN" altLang="en-US" sz="1600" b="1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8" name="TextBox 13"/>
          <p:cNvSpPr txBox="1">
            <a:spLocks noChangeArrowheads="1"/>
          </p:cNvSpPr>
          <p:nvPr/>
        </p:nvSpPr>
        <p:spPr bwMode="auto">
          <a:xfrm>
            <a:off x="6988968" y="2592784"/>
            <a:ext cx="23352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129" name="TextBox 13"/>
          <p:cNvSpPr txBox="1">
            <a:spLocks noChangeArrowheads="1"/>
          </p:cNvSpPr>
          <p:nvPr/>
        </p:nvSpPr>
        <p:spPr bwMode="auto">
          <a:xfrm>
            <a:off x="6985793" y="4129484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Your Title</a:t>
            </a:r>
            <a:endParaRPr lang="zh-CN" altLang="en-US" sz="1600" b="1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30" name="TextBox 13"/>
          <p:cNvSpPr txBox="1">
            <a:spLocks noChangeArrowheads="1"/>
          </p:cNvSpPr>
          <p:nvPr/>
        </p:nvSpPr>
        <p:spPr bwMode="auto">
          <a:xfrm>
            <a:off x="6988968" y="4443809"/>
            <a:ext cx="23352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pic>
        <p:nvPicPr>
          <p:cNvPr id="131" name="Picture 3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66" y="3250639"/>
            <a:ext cx="1368152" cy="86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5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5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8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3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8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3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8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3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8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3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0" grpId="0" animBg="1"/>
      <p:bldP spid="113" grpId="0" animBg="1"/>
      <p:bldP spid="114" grpId="0" animBg="1"/>
      <p:bldP spid="115" grpId="0" animBg="1"/>
      <p:bldP spid="120" grpId="0" animBg="1"/>
      <p:bldP spid="121" grpId="0" animBg="1"/>
      <p:bldP spid="123" grpId="0" autoUpdateAnimBg="0"/>
      <p:bldP spid="124" grpId="0" autoUpdateAnimBg="0"/>
      <p:bldP spid="125" grpId="0" autoUpdateAnimBg="0"/>
      <p:bldP spid="126" grpId="0" autoUpdateAnimBg="0"/>
      <p:bldP spid="127" grpId="0" autoUpdateAnimBg="0"/>
      <p:bldP spid="128" grpId="0" autoUpdateAnimBg="0"/>
      <p:bldP spid="129" grpId="0" autoUpdateAnimBg="0"/>
      <p:bldP spid="13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1186" y="418336"/>
            <a:ext cx="12241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891219"/>
            <a:ext cx="5087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3287" y="418336"/>
            <a:ext cx="4680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anose="00000400000000000000" pitchFamily="2" charset="0"/>
              </a:defRPr>
            </a:lvl1pPr>
          </a:lstStyle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Title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7" name="Picture 3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4"/>
          <a:stretch>
            <a:fillRect/>
          </a:stretch>
        </p:blipFill>
        <p:spPr bwMode="auto">
          <a:xfrm rot="10800000">
            <a:off x="8327453" y="-1"/>
            <a:ext cx="2195457" cy="7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4"/>
          <a:stretch>
            <a:fillRect/>
          </a:stretch>
        </p:blipFill>
        <p:spPr bwMode="auto">
          <a:xfrm rot="10800000">
            <a:off x="9623596" y="-4"/>
            <a:ext cx="2304715" cy="82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1404938" y="2259483"/>
            <a:ext cx="2154237" cy="3833813"/>
            <a:chOff x="1404938" y="2259483"/>
            <a:chExt cx="2154237" cy="3833813"/>
          </a:xfrm>
        </p:grpSpPr>
        <p:sp>
          <p:nvSpPr>
            <p:cNvPr id="100" name="矩形 7"/>
            <p:cNvSpPr>
              <a:spLocks noChangeArrowheads="1"/>
            </p:cNvSpPr>
            <p:nvPr/>
          </p:nvSpPr>
          <p:spPr bwMode="auto">
            <a:xfrm>
              <a:off x="1422400" y="2259483"/>
              <a:ext cx="2136775" cy="383381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3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404938" y="2259483"/>
              <a:ext cx="2154237" cy="1398588"/>
              <a:chOff x="1404938" y="2259483"/>
              <a:chExt cx="2154237" cy="1398588"/>
            </a:xfrm>
          </p:grpSpPr>
          <p:sp>
            <p:nvSpPr>
              <p:cNvPr id="113" name="Pentagon 2355"/>
              <p:cNvSpPr>
                <a:spLocks noChangeArrowheads="1"/>
              </p:cNvSpPr>
              <p:nvPr/>
            </p:nvSpPr>
            <p:spPr bwMode="auto">
              <a:xfrm rot="5400000">
                <a:off x="1782763" y="1881658"/>
                <a:ext cx="1398588" cy="2154237"/>
              </a:xfrm>
              <a:prstGeom prst="homePlate">
                <a:avLst>
                  <a:gd name="adj" fmla="val 8079"/>
                </a:avLst>
              </a:prstGeom>
              <a:solidFill>
                <a:schemeClr val="tx1"/>
              </a:solidFill>
              <a:ln>
                <a:noFil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id-ID" altLang="en-US" sz="28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文本框 10"/>
              <p:cNvSpPr txBox="1">
                <a:spLocks noChangeArrowheads="1"/>
              </p:cNvSpPr>
              <p:nvPr/>
            </p:nvSpPr>
            <p:spPr bwMode="auto">
              <a:xfrm>
                <a:off x="1874838" y="2538883"/>
                <a:ext cx="1196975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40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01</a:t>
                </a:r>
                <a:endParaRPr lang="zh-CN" altLang="en-US" sz="4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794125" y="2259483"/>
            <a:ext cx="2152650" cy="3833813"/>
            <a:chOff x="3794125" y="2259483"/>
            <a:chExt cx="2152650" cy="3833813"/>
          </a:xfrm>
        </p:grpSpPr>
        <p:sp>
          <p:nvSpPr>
            <p:cNvPr id="116" name="矩形 11"/>
            <p:cNvSpPr>
              <a:spLocks noChangeArrowheads="1"/>
            </p:cNvSpPr>
            <p:nvPr/>
          </p:nvSpPr>
          <p:spPr bwMode="auto">
            <a:xfrm>
              <a:off x="3810000" y="2259483"/>
              <a:ext cx="2136775" cy="3833813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3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Pentagon 2355"/>
            <p:cNvSpPr>
              <a:spLocks noChangeArrowheads="1"/>
            </p:cNvSpPr>
            <p:nvPr/>
          </p:nvSpPr>
          <p:spPr bwMode="auto">
            <a:xfrm rot="5400000">
              <a:off x="4171156" y="1882452"/>
              <a:ext cx="1398588" cy="2152650"/>
            </a:xfrm>
            <a:prstGeom prst="homePlate">
              <a:avLst>
                <a:gd name="adj" fmla="val 807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id-ID" altLang="en-US" sz="28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文本框 14"/>
            <p:cNvSpPr txBox="1">
              <a:spLocks noChangeArrowheads="1"/>
            </p:cNvSpPr>
            <p:nvPr/>
          </p:nvSpPr>
          <p:spPr bwMode="auto">
            <a:xfrm>
              <a:off x="4262438" y="2538883"/>
              <a:ext cx="11969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4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81725" y="2259483"/>
            <a:ext cx="2154238" cy="3833813"/>
            <a:chOff x="6181725" y="2259483"/>
            <a:chExt cx="2154238" cy="3833813"/>
          </a:xfrm>
        </p:grpSpPr>
        <p:sp>
          <p:nvSpPr>
            <p:cNvPr id="120" name="矩形 15"/>
            <p:cNvSpPr>
              <a:spLocks noChangeArrowheads="1"/>
            </p:cNvSpPr>
            <p:nvPr/>
          </p:nvSpPr>
          <p:spPr bwMode="auto">
            <a:xfrm>
              <a:off x="6197600" y="2259483"/>
              <a:ext cx="2138363" cy="383381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3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Pentagon 2355"/>
            <p:cNvSpPr>
              <a:spLocks noChangeArrowheads="1"/>
            </p:cNvSpPr>
            <p:nvPr/>
          </p:nvSpPr>
          <p:spPr bwMode="auto">
            <a:xfrm rot="5400000">
              <a:off x="6559550" y="1881658"/>
              <a:ext cx="1398588" cy="2154238"/>
            </a:xfrm>
            <a:prstGeom prst="homePlate">
              <a:avLst>
                <a:gd name="adj" fmla="val 8079"/>
              </a:avLst>
            </a:prstGeom>
            <a:solidFill>
              <a:schemeClr val="tx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id-ID" altLang="en-US" sz="28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文本框 18"/>
            <p:cNvSpPr txBox="1">
              <a:spLocks noChangeArrowheads="1"/>
            </p:cNvSpPr>
            <p:nvPr/>
          </p:nvSpPr>
          <p:spPr bwMode="auto">
            <a:xfrm>
              <a:off x="6650038" y="2538883"/>
              <a:ext cx="119856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570913" y="2259483"/>
            <a:ext cx="2152650" cy="3833813"/>
            <a:chOff x="8570913" y="2259483"/>
            <a:chExt cx="2152650" cy="3833813"/>
          </a:xfrm>
        </p:grpSpPr>
        <p:sp>
          <p:nvSpPr>
            <p:cNvPr id="124" name="矩形 19"/>
            <p:cNvSpPr>
              <a:spLocks noChangeArrowheads="1"/>
            </p:cNvSpPr>
            <p:nvPr/>
          </p:nvSpPr>
          <p:spPr bwMode="auto">
            <a:xfrm>
              <a:off x="8586788" y="2259483"/>
              <a:ext cx="2136775" cy="3833813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3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Pentagon 2355"/>
            <p:cNvSpPr>
              <a:spLocks noChangeArrowheads="1"/>
            </p:cNvSpPr>
            <p:nvPr/>
          </p:nvSpPr>
          <p:spPr bwMode="auto">
            <a:xfrm rot="5400000">
              <a:off x="8947944" y="1882452"/>
              <a:ext cx="1398588" cy="2152650"/>
            </a:xfrm>
            <a:prstGeom prst="homePlate">
              <a:avLst>
                <a:gd name="adj" fmla="val 807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id-ID" altLang="en-US" sz="28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文本框 22"/>
            <p:cNvSpPr txBox="1">
              <a:spLocks noChangeArrowheads="1"/>
            </p:cNvSpPr>
            <p:nvPr/>
          </p:nvSpPr>
          <p:spPr bwMode="auto">
            <a:xfrm>
              <a:off x="9039225" y="2538883"/>
              <a:ext cx="11969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4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13"/>
          <p:cNvSpPr txBox="1">
            <a:spLocks noChangeArrowheads="1"/>
          </p:cNvSpPr>
          <p:nvPr/>
        </p:nvSpPr>
        <p:spPr bwMode="auto">
          <a:xfrm>
            <a:off x="1585815" y="3811840"/>
            <a:ext cx="17734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2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TextBox 13"/>
          <p:cNvSpPr txBox="1">
            <a:spLocks noChangeArrowheads="1"/>
          </p:cNvSpPr>
          <p:nvPr/>
        </p:nvSpPr>
        <p:spPr bwMode="auto">
          <a:xfrm>
            <a:off x="3997091" y="3811840"/>
            <a:ext cx="17734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2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TextBox 13"/>
          <p:cNvSpPr txBox="1">
            <a:spLocks noChangeArrowheads="1"/>
          </p:cNvSpPr>
          <p:nvPr/>
        </p:nvSpPr>
        <p:spPr bwMode="auto">
          <a:xfrm>
            <a:off x="6380065" y="3811840"/>
            <a:ext cx="17734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2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TextBox 13"/>
          <p:cNvSpPr txBox="1">
            <a:spLocks noChangeArrowheads="1"/>
          </p:cNvSpPr>
          <p:nvPr/>
        </p:nvSpPr>
        <p:spPr bwMode="auto">
          <a:xfrm>
            <a:off x="8768459" y="3811840"/>
            <a:ext cx="17734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</a:t>
            </a:r>
            <a:r>
              <a:rPr lang="en-US" altLang="zh-CN" sz="1200" dirty="0" err="1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</a:t>
            </a:r>
            <a:r>
              <a:rPr lang="en-US" altLang="zh-CN" sz="12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 away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altLang="zh-CN" sz="12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altLang="zh-CN" sz="1200" dirty="0"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9" name="组合 138"/>
          <p:cNvGrpSpPr/>
          <p:nvPr/>
        </p:nvGrpSpPr>
        <p:grpSpPr>
          <a:xfrm>
            <a:off x="1711134" y="1700808"/>
            <a:ext cx="1522791" cy="657280"/>
            <a:chOff x="5090626" y="541777"/>
            <a:chExt cx="1522791" cy="657280"/>
          </a:xfrm>
        </p:grpSpPr>
        <p:sp>
          <p:nvSpPr>
            <p:cNvPr id="140" name="Oval 6"/>
            <p:cNvSpPr>
              <a:spLocks noChangeArrowheads="1"/>
            </p:cNvSpPr>
            <p:nvPr/>
          </p:nvSpPr>
          <p:spPr bwMode="auto">
            <a:xfrm>
              <a:off x="5446988" y="578175"/>
              <a:ext cx="810067" cy="6069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7"/>
            <p:cNvSpPr/>
            <p:nvPr/>
          </p:nvSpPr>
          <p:spPr bwMode="auto">
            <a:xfrm>
              <a:off x="5341180" y="541777"/>
              <a:ext cx="375830" cy="364826"/>
            </a:xfrm>
            <a:custGeom>
              <a:avLst/>
              <a:gdLst>
                <a:gd name="T0" fmla="*/ 103 w 135"/>
                <a:gd name="T1" fmla="*/ 34 h 131"/>
                <a:gd name="T2" fmla="*/ 11 w 135"/>
                <a:gd name="T3" fmla="*/ 11 h 131"/>
                <a:gd name="T4" fmla="*/ 41 w 135"/>
                <a:gd name="T5" fmla="*/ 101 h 131"/>
                <a:gd name="T6" fmla="*/ 103 w 135"/>
                <a:gd name="T7" fmla="*/ 3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1">
                  <a:moveTo>
                    <a:pt x="103" y="34"/>
                  </a:moveTo>
                  <a:cubicBezTo>
                    <a:pt x="73" y="15"/>
                    <a:pt x="22" y="0"/>
                    <a:pt x="11" y="11"/>
                  </a:cubicBezTo>
                  <a:cubicBezTo>
                    <a:pt x="0" y="23"/>
                    <a:pt x="19" y="74"/>
                    <a:pt x="41" y="101"/>
                  </a:cubicBezTo>
                  <a:cubicBezTo>
                    <a:pt x="64" y="131"/>
                    <a:pt x="135" y="54"/>
                    <a:pt x="103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8"/>
            <p:cNvSpPr/>
            <p:nvPr/>
          </p:nvSpPr>
          <p:spPr bwMode="auto">
            <a:xfrm>
              <a:off x="5987032" y="541777"/>
              <a:ext cx="373291" cy="364826"/>
            </a:xfrm>
            <a:custGeom>
              <a:avLst/>
              <a:gdLst>
                <a:gd name="T0" fmla="*/ 32 w 134"/>
                <a:gd name="T1" fmla="*/ 34 h 131"/>
                <a:gd name="T2" fmla="*/ 123 w 134"/>
                <a:gd name="T3" fmla="*/ 11 h 131"/>
                <a:gd name="T4" fmla="*/ 94 w 134"/>
                <a:gd name="T5" fmla="*/ 101 h 131"/>
                <a:gd name="T6" fmla="*/ 32 w 134"/>
                <a:gd name="T7" fmla="*/ 3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1">
                  <a:moveTo>
                    <a:pt x="32" y="34"/>
                  </a:moveTo>
                  <a:cubicBezTo>
                    <a:pt x="61" y="15"/>
                    <a:pt x="112" y="0"/>
                    <a:pt x="123" y="11"/>
                  </a:cubicBezTo>
                  <a:cubicBezTo>
                    <a:pt x="134" y="23"/>
                    <a:pt x="115" y="74"/>
                    <a:pt x="94" y="101"/>
                  </a:cubicBezTo>
                  <a:cubicBezTo>
                    <a:pt x="70" y="131"/>
                    <a:pt x="0" y="54"/>
                    <a:pt x="32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Oval 9"/>
            <p:cNvSpPr>
              <a:spLocks noChangeArrowheads="1"/>
            </p:cNvSpPr>
            <p:nvPr/>
          </p:nvSpPr>
          <p:spPr bwMode="auto">
            <a:xfrm>
              <a:off x="5900693" y="800795"/>
              <a:ext cx="217118" cy="214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Oval 10"/>
            <p:cNvSpPr>
              <a:spLocks noChangeArrowheads="1"/>
            </p:cNvSpPr>
            <p:nvPr/>
          </p:nvSpPr>
          <p:spPr bwMode="auto">
            <a:xfrm>
              <a:off x="5992534" y="890097"/>
              <a:ext cx="33435" cy="1058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Oval 11"/>
            <p:cNvSpPr>
              <a:spLocks noChangeArrowheads="1"/>
            </p:cNvSpPr>
            <p:nvPr/>
          </p:nvSpPr>
          <p:spPr bwMode="auto">
            <a:xfrm>
              <a:off x="5586231" y="800795"/>
              <a:ext cx="214156" cy="214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Oval 12"/>
            <p:cNvSpPr>
              <a:spLocks noChangeArrowheads="1"/>
            </p:cNvSpPr>
            <p:nvPr/>
          </p:nvSpPr>
          <p:spPr bwMode="auto">
            <a:xfrm>
              <a:off x="5678073" y="890097"/>
              <a:ext cx="30473" cy="1058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3"/>
            <p:cNvSpPr/>
            <p:nvPr/>
          </p:nvSpPr>
          <p:spPr bwMode="auto">
            <a:xfrm>
              <a:off x="5752985" y="1034843"/>
              <a:ext cx="198073" cy="49941"/>
            </a:xfrm>
            <a:custGeom>
              <a:avLst/>
              <a:gdLst>
                <a:gd name="T0" fmla="*/ 35 w 71"/>
                <a:gd name="T1" fmla="*/ 18 h 18"/>
                <a:gd name="T2" fmla="*/ 35 w 71"/>
                <a:gd name="T3" fmla="*/ 0 h 18"/>
                <a:gd name="T4" fmla="*/ 35 w 71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8">
                  <a:moveTo>
                    <a:pt x="35" y="18"/>
                  </a:moveTo>
                  <a:cubicBezTo>
                    <a:pt x="19" y="18"/>
                    <a:pt x="0" y="1"/>
                    <a:pt x="35" y="0"/>
                  </a:cubicBezTo>
                  <a:cubicBezTo>
                    <a:pt x="71" y="1"/>
                    <a:pt x="51" y="18"/>
                    <a:pt x="3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5"/>
            <p:cNvSpPr>
              <a:spLocks noEditPoints="1"/>
            </p:cNvSpPr>
            <p:nvPr/>
          </p:nvSpPr>
          <p:spPr bwMode="auto">
            <a:xfrm>
              <a:off x="5229869" y="945541"/>
              <a:ext cx="1244303" cy="253516"/>
            </a:xfrm>
            <a:custGeom>
              <a:avLst/>
              <a:gdLst>
                <a:gd name="T0" fmla="*/ 65 w 447"/>
                <a:gd name="T1" fmla="*/ 0 h 91"/>
                <a:gd name="T2" fmla="*/ 32 w 447"/>
                <a:gd name="T3" fmla="*/ 20 h 91"/>
                <a:gd name="T4" fmla="*/ 30 w 447"/>
                <a:gd name="T5" fmla="*/ 20 h 91"/>
                <a:gd name="T6" fmla="*/ 0 w 447"/>
                <a:gd name="T7" fmla="*/ 47 h 91"/>
                <a:gd name="T8" fmla="*/ 41 w 447"/>
                <a:gd name="T9" fmla="*/ 72 h 91"/>
                <a:gd name="T10" fmla="*/ 89 w 447"/>
                <a:gd name="T11" fmla="*/ 72 h 91"/>
                <a:gd name="T12" fmla="*/ 130 w 447"/>
                <a:gd name="T13" fmla="*/ 47 h 91"/>
                <a:gd name="T14" fmla="*/ 100 w 447"/>
                <a:gd name="T15" fmla="*/ 20 h 91"/>
                <a:gd name="T16" fmla="*/ 99 w 447"/>
                <a:gd name="T17" fmla="*/ 20 h 91"/>
                <a:gd name="T18" fmla="*/ 65 w 447"/>
                <a:gd name="T19" fmla="*/ 0 h 91"/>
                <a:gd name="T20" fmla="*/ 382 w 447"/>
                <a:gd name="T21" fmla="*/ 0 h 91"/>
                <a:gd name="T22" fmla="*/ 415 w 447"/>
                <a:gd name="T23" fmla="*/ 20 h 91"/>
                <a:gd name="T24" fmla="*/ 417 w 447"/>
                <a:gd name="T25" fmla="*/ 20 h 91"/>
                <a:gd name="T26" fmla="*/ 447 w 447"/>
                <a:gd name="T27" fmla="*/ 47 h 91"/>
                <a:gd name="T28" fmla="*/ 405 w 447"/>
                <a:gd name="T29" fmla="*/ 72 h 91"/>
                <a:gd name="T30" fmla="*/ 358 w 447"/>
                <a:gd name="T31" fmla="*/ 72 h 91"/>
                <a:gd name="T32" fmla="*/ 317 w 447"/>
                <a:gd name="T33" fmla="*/ 47 h 91"/>
                <a:gd name="T34" fmla="*/ 346 w 447"/>
                <a:gd name="T35" fmla="*/ 20 h 91"/>
                <a:gd name="T36" fmla="*/ 348 w 447"/>
                <a:gd name="T37" fmla="*/ 20 h 91"/>
                <a:gd name="T38" fmla="*/ 382 w 447"/>
                <a:gd name="T3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" h="91">
                  <a:moveTo>
                    <a:pt x="65" y="0"/>
                  </a:moveTo>
                  <a:cubicBezTo>
                    <a:pt x="50" y="0"/>
                    <a:pt x="38" y="8"/>
                    <a:pt x="32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14" y="20"/>
                    <a:pt x="0" y="32"/>
                    <a:pt x="0" y="47"/>
                  </a:cubicBezTo>
                  <a:cubicBezTo>
                    <a:pt x="0" y="68"/>
                    <a:pt x="22" y="79"/>
                    <a:pt x="41" y="72"/>
                  </a:cubicBezTo>
                  <a:cubicBezTo>
                    <a:pt x="54" y="90"/>
                    <a:pt x="79" y="91"/>
                    <a:pt x="89" y="72"/>
                  </a:cubicBezTo>
                  <a:cubicBezTo>
                    <a:pt x="103" y="71"/>
                    <a:pt x="127" y="69"/>
                    <a:pt x="130" y="47"/>
                  </a:cubicBezTo>
                  <a:cubicBezTo>
                    <a:pt x="132" y="32"/>
                    <a:pt x="117" y="20"/>
                    <a:pt x="100" y="20"/>
                  </a:cubicBezTo>
                  <a:cubicBezTo>
                    <a:pt x="100" y="20"/>
                    <a:pt x="99" y="20"/>
                    <a:pt x="99" y="20"/>
                  </a:cubicBezTo>
                  <a:cubicBezTo>
                    <a:pt x="93" y="8"/>
                    <a:pt x="80" y="0"/>
                    <a:pt x="65" y="0"/>
                  </a:cubicBezTo>
                  <a:close/>
                  <a:moveTo>
                    <a:pt x="382" y="0"/>
                  </a:moveTo>
                  <a:cubicBezTo>
                    <a:pt x="396" y="0"/>
                    <a:pt x="409" y="8"/>
                    <a:pt x="415" y="20"/>
                  </a:cubicBezTo>
                  <a:cubicBezTo>
                    <a:pt x="416" y="20"/>
                    <a:pt x="408" y="20"/>
                    <a:pt x="417" y="20"/>
                  </a:cubicBezTo>
                  <a:cubicBezTo>
                    <a:pt x="425" y="20"/>
                    <a:pt x="447" y="32"/>
                    <a:pt x="447" y="47"/>
                  </a:cubicBezTo>
                  <a:cubicBezTo>
                    <a:pt x="447" y="68"/>
                    <a:pt x="425" y="79"/>
                    <a:pt x="405" y="72"/>
                  </a:cubicBezTo>
                  <a:cubicBezTo>
                    <a:pt x="393" y="90"/>
                    <a:pt x="368" y="91"/>
                    <a:pt x="358" y="72"/>
                  </a:cubicBezTo>
                  <a:cubicBezTo>
                    <a:pt x="343" y="71"/>
                    <a:pt x="320" y="69"/>
                    <a:pt x="317" y="47"/>
                  </a:cubicBezTo>
                  <a:cubicBezTo>
                    <a:pt x="314" y="32"/>
                    <a:pt x="338" y="20"/>
                    <a:pt x="346" y="20"/>
                  </a:cubicBezTo>
                  <a:cubicBezTo>
                    <a:pt x="355" y="20"/>
                    <a:pt x="348" y="20"/>
                    <a:pt x="348" y="20"/>
                  </a:cubicBezTo>
                  <a:cubicBezTo>
                    <a:pt x="354" y="8"/>
                    <a:pt x="367" y="0"/>
                    <a:pt x="3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6"/>
            <p:cNvSpPr/>
            <p:nvPr/>
          </p:nvSpPr>
          <p:spPr bwMode="auto">
            <a:xfrm>
              <a:off x="6168176" y="823226"/>
              <a:ext cx="445241" cy="186222"/>
            </a:xfrm>
            <a:custGeom>
              <a:avLst/>
              <a:gdLst>
                <a:gd name="T0" fmla="*/ 0 w 160"/>
                <a:gd name="T1" fmla="*/ 67 h 67"/>
                <a:gd name="T2" fmla="*/ 160 w 160"/>
                <a:gd name="T3" fmla="*/ 31 h 67"/>
                <a:gd name="T4" fmla="*/ 0 w 160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67">
                  <a:moveTo>
                    <a:pt x="0" y="67"/>
                  </a:moveTo>
                  <a:cubicBezTo>
                    <a:pt x="37" y="22"/>
                    <a:pt x="110" y="0"/>
                    <a:pt x="160" y="31"/>
                  </a:cubicBezTo>
                  <a:cubicBezTo>
                    <a:pt x="102" y="22"/>
                    <a:pt x="50" y="37"/>
                    <a:pt x="0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7"/>
            <p:cNvSpPr/>
            <p:nvPr/>
          </p:nvSpPr>
          <p:spPr bwMode="auto">
            <a:xfrm>
              <a:off x="6162674" y="759318"/>
              <a:ext cx="361864" cy="219658"/>
            </a:xfrm>
            <a:custGeom>
              <a:avLst/>
              <a:gdLst>
                <a:gd name="T0" fmla="*/ 0 w 130"/>
                <a:gd name="T1" fmla="*/ 79 h 79"/>
                <a:gd name="T2" fmla="*/ 130 w 130"/>
                <a:gd name="T3" fmla="*/ 16 h 79"/>
                <a:gd name="T4" fmla="*/ 0 w 130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79">
                  <a:moveTo>
                    <a:pt x="0" y="79"/>
                  </a:moveTo>
                  <a:cubicBezTo>
                    <a:pt x="20" y="31"/>
                    <a:pt x="81" y="0"/>
                    <a:pt x="130" y="16"/>
                  </a:cubicBezTo>
                  <a:cubicBezTo>
                    <a:pt x="79" y="23"/>
                    <a:pt x="37" y="43"/>
                    <a:pt x="0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8"/>
            <p:cNvSpPr/>
            <p:nvPr/>
          </p:nvSpPr>
          <p:spPr bwMode="auto">
            <a:xfrm>
              <a:off x="6159711" y="912105"/>
              <a:ext cx="403764" cy="130779"/>
            </a:xfrm>
            <a:custGeom>
              <a:avLst/>
              <a:gdLst>
                <a:gd name="T0" fmla="*/ 0 w 145"/>
                <a:gd name="T1" fmla="*/ 47 h 47"/>
                <a:gd name="T2" fmla="*/ 145 w 145"/>
                <a:gd name="T3" fmla="*/ 37 h 47"/>
                <a:gd name="T4" fmla="*/ 0 w 145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47">
                  <a:moveTo>
                    <a:pt x="0" y="47"/>
                  </a:moveTo>
                  <a:cubicBezTo>
                    <a:pt x="37" y="12"/>
                    <a:pt x="120" y="0"/>
                    <a:pt x="145" y="37"/>
                  </a:cubicBezTo>
                  <a:cubicBezTo>
                    <a:pt x="94" y="21"/>
                    <a:pt x="50" y="28"/>
                    <a:pt x="0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9"/>
            <p:cNvSpPr/>
            <p:nvPr/>
          </p:nvSpPr>
          <p:spPr bwMode="auto">
            <a:xfrm>
              <a:off x="5090626" y="823226"/>
              <a:ext cx="442701" cy="186222"/>
            </a:xfrm>
            <a:custGeom>
              <a:avLst/>
              <a:gdLst>
                <a:gd name="T0" fmla="*/ 159 w 159"/>
                <a:gd name="T1" fmla="*/ 67 h 67"/>
                <a:gd name="T2" fmla="*/ 0 w 159"/>
                <a:gd name="T3" fmla="*/ 31 h 67"/>
                <a:gd name="T4" fmla="*/ 159 w 159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67">
                  <a:moveTo>
                    <a:pt x="159" y="67"/>
                  </a:moveTo>
                  <a:cubicBezTo>
                    <a:pt x="123" y="22"/>
                    <a:pt x="49" y="0"/>
                    <a:pt x="0" y="31"/>
                  </a:cubicBezTo>
                  <a:cubicBezTo>
                    <a:pt x="58" y="22"/>
                    <a:pt x="110" y="37"/>
                    <a:pt x="159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20"/>
            <p:cNvSpPr/>
            <p:nvPr/>
          </p:nvSpPr>
          <p:spPr bwMode="auto">
            <a:xfrm>
              <a:off x="5179505" y="759318"/>
              <a:ext cx="361864" cy="219658"/>
            </a:xfrm>
            <a:custGeom>
              <a:avLst/>
              <a:gdLst>
                <a:gd name="T0" fmla="*/ 130 w 130"/>
                <a:gd name="T1" fmla="*/ 79 h 79"/>
                <a:gd name="T2" fmla="*/ 0 w 130"/>
                <a:gd name="T3" fmla="*/ 16 h 79"/>
                <a:gd name="T4" fmla="*/ 130 w 130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79">
                  <a:moveTo>
                    <a:pt x="130" y="79"/>
                  </a:moveTo>
                  <a:cubicBezTo>
                    <a:pt x="109" y="31"/>
                    <a:pt x="49" y="0"/>
                    <a:pt x="0" y="16"/>
                  </a:cubicBezTo>
                  <a:cubicBezTo>
                    <a:pt x="51" y="23"/>
                    <a:pt x="92" y="43"/>
                    <a:pt x="130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21"/>
            <p:cNvSpPr/>
            <p:nvPr/>
          </p:nvSpPr>
          <p:spPr bwMode="auto">
            <a:xfrm>
              <a:off x="5140567" y="912105"/>
              <a:ext cx="403764" cy="130779"/>
            </a:xfrm>
            <a:custGeom>
              <a:avLst/>
              <a:gdLst>
                <a:gd name="T0" fmla="*/ 145 w 145"/>
                <a:gd name="T1" fmla="*/ 47 h 47"/>
                <a:gd name="T2" fmla="*/ 0 w 145"/>
                <a:gd name="T3" fmla="*/ 37 h 47"/>
                <a:gd name="T4" fmla="*/ 145 w 145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47">
                  <a:moveTo>
                    <a:pt x="145" y="47"/>
                  </a:moveTo>
                  <a:cubicBezTo>
                    <a:pt x="108" y="12"/>
                    <a:pt x="25" y="0"/>
                    <a:pt x="0" y="37"/>
                  </a:cubicBezTo>
                  <a:cubicBezTo>
                    <a:pt x="51" y="21"/>
                    <a:pt x="95" y="28"/>
                    <a:pt x="145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099529" y="1700808"/>
            <a:ext cx="1522791" cy="657280"/>
            <a:chOff x="5090626" y="541777"/>
            <a:chExt cx="1522791" cy="657280"/>
          </a:xfrm>
        </p:grpSpPr>
        <p:sp>
          <p:nvSpPr>
            <p:cNvPr id="156" name="Oval 6"/>
            <p:cNvSpPr>
              <a:spLocks noChangeArrowheads="1"/>
            </p:cNvSpPr>
            <p:nvPr/>
          </p:nvSpPr>
          <p:spPr bwMode="auto">
            <a:xfrm>
              <a:off x="5446988" y="578175"/>
              <a:ext cx="810067" cy="6069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7"/>
            <p:cNvSpPr/>
            <p:nvPr/>
          </p:nvSpPr>
          <p:spPr bwMode="auto">
            <a:xfrm>
              <a:off x="5341180" y="541777"/>
              <a:ext cx="375830" cy="364826"/>
            </a:xfrm>
            <a:custGeom>
              <a:avLst/>
              <a:gdLst>
                <a:gd name="T0" fmla="*/ 103 w 135"/>
                <a:gd name="T1" fmla="*/ 34 h 131"/>
                <a:gd name="T2" fmla="*/ 11 w 135"/>
                <a:gd name="T3" fmla="*/ 11 h 131"/>
                <a:gd name="T4" fmla="*/ 41 w 135"/>
                <a:gd name="T5" fmla="*/ 101 h 131"/>
                <a:gd name="T6" fmla="*/ 103 w 135"/>
                <a:gd name="T7" fmla="*/ 3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1">
                  <a:moveTo>
                    <a:pt x="103" y="34"/>
                  </a:moveTo>
                  <a:cubicBezTo>
                    <a:pt x="73" y="15"/>
                    <a:pt x="22" y="0"/>
                    <a:pt x="11" y="11"/>
                  </a:cubicBezTo>
                  <a:cubicBezTo>
                    <a:pt x="0" y="23"/>
                    <a:pt x="19" y="74"/>
                    <a:pt x="41" y="101"/>
                  </a:cubicBezTo>
                  <a:cubicBezTo>
                    <a:pt x="64" y="131"/>
                    <a:pt x="135" y="54"/>
                    <a:pt x="103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8"/>
            <p:cNvSpPr/>
            <p:nvPr/>
          </p:nvSpPr>
          <p:spPr bwMode="auto">
            <a:xfrm>
              <a:off x="5987032" y="541777"/>
              <a:ext cx="373291" cy="364826"/>
            </a:xfrm>
            <a:custGeom>
              <a:avLst/>
              <a:gdLst>
                <a:gd name="T0" fmla="*/ 32 w 134"/>
                <a:gd name="T1" fmla="*/ 34 h 131"/>
                <a:gd name="T2" fmla="*/ 123 w 134"/>
                <a:gd name="T3" fmla="*/ 11 h 131"/>
                <a:gd name="T4" fmla="*/ 94 w 134"/>
                <a:gd name="T5" fmla="*/ 101 h 131"/>
                <a:gd name="T6" fmla="*/ 32 w 134"/>
                <a:gd name="T7" fmla="*/ 3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1">
                  <a:moveTo>
                    <a:pt x="32" y="34"/>
                  </a:moveTo>
                  <a:cubicBezTo>
                    <a:pt x="61" y="15"/>
                    <a:pt x="112" y="0"/>
                    <a:pt x="123" y="11"/>
                  </a:cubicBezTo>
                  <a:cubicBezTo>
                    <a:pt x="134" y="23"/>
                    <a:pt x="115" y="74"/>
                    <a:pt x="94" y="101"/>
                  </a:cubicBezTo>
                  <a:cubicBezTo>
                    <a:pt x="70" y="131"/>
                    <a:pt x="0" y="54"/>
                    <a:pt x="32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Oval 9"/>
            <p:cNvSpPr>
              <a:spLocks noChangeArrowheads="1"/>
            </p:cNvSpPr>
            <p:nvPr/>
          </p:nvSpPr>
          <p:spPr bwMode="auto">
            <a:xfrm>
              <a:off x="5900693" y="800795"/>
              <a:ext cx="217118" cy="214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Oval 10"/>
            <p:cNvSpPr>
              <a:spLocks noChangeArrowheads="1"/>
            </p:cNvSpPr>
            <p:nvPr/>
          </p:nvSpPr>
          <p:spPr bwMode="auto">
            <a:xfrm>
              <a:off x="5992534" y="890097"/>
              <a:ext cx="33435" cy="1058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Oval 11"/>
            <p:cNvSpPr>
              <a:spLocks noChangeArrowheads="1"/>
            </p:cNvSpPr>
            <p:nvPr/>
          </p:nvSpPr>
          <p:spPr bwMode="auto">
            <a:xfrm>
              <a:off x="5586231" y="800795"/>
              <a:ext cx="214156" cy="214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Oval 12"/>
            <p:cNvSpPr>
              <a:spLocks noChangeArrowheads="1"/>
            </p:cNvSpPr>
            <p:nvPr/>
          </p:nvSpPr>
          <p:spPr bwMode="auto">
            <a:xfrm>
              <a:off x="5678073" y="890097"/>
              <a:ext cx="30473" cy="1058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3"/>
            <p:cNvSpPr/>
            <p:nvPr/>
          </p:nvSpPr>
          <p:spPr bwMode="auto">
            <a:xfrm>
              <a:off x="5752985" y="1034843"/>
              <a:ext cx="198073" cy="49941"/>
            </a:xfrm>
            <a:custGeom>
              <a:avLst/>
              <a:gdLst>
                <a:gd name="T0" fmla="*/ 35 w 71"/>
                <a:gd name="T1" fmla="*/ 18 h 18"/>
                <a:gd name="T2" fmla="*/ 35 w 71"/>
                <a:gd name="T3" fmla="*/ 0 h 18"/>
                <a:gd name="T4" fmla="*/ 35 w 71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8">
                  <a:moveTo>
                    <a:pt x="35" y="18"/>
                  </a:moveTo>
                  <a:cubicBezTo>
                    <a:pt x="19" y="18"/>
                    <a:pt x="0" y="1"/>
                    <a:pt x="35" y="0"/>
                  </a:cubicBezTo>
                  <a:cubicBezTo>
                    <a:pt x="71" y="1"/>
                    <a:pt x="51" y="18"/>
                    <a:pt x="3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5"/>
            <p:cNvSpPr>
              <a:spLocks noEditPoints="1"/>
            </p:cNvSpPr>
            <p:nvPr/>
          </p:nvSpPr>
          <p:spPr bwMode="auto">
            <a:xfrm>
              <a:off x="5229869" y="945541"/>
              <a:ext cx="1244303" cy="253516"/>
            </a:xfrm>
            <a:custGeom>
              <a:avLst/>
              <a:gdLst>
                <a:gd name="T0" fmla="*/ 65 w 447"/>
                <a:gd name="T1" fmla="*/ 0 h 91"/>
                <a:gd name="T2" fmla="*/ 32 w 447"/>
                <a:gd name="T3" fmla="*/ 20 h 91"/>
                <a:gd name="T4" fmla="*/ 30 w 447"/>
                <a:gd name="T5" fmla="*/ 20 h 91"/>
                <a:gd name="T6" fmla="*/ 0 w 447"/>
                <a:gd name="T7" fmla="*/ 47 h 91"/>
                <a:gd name="T8" fmla="*/ 41 w 447"/>
                <a:gd name="T9" fmla="*/ 72 h 91"/>
                <a:gd name="T10" fmla="*/ 89 w 447"/>
                <a:gd name="T11" fmla="*/ 72 h 91"/>
                <a:gd name="T12" fmla="*/ 130 w 447"/>
                <a:gd name="T13" fmla="*/ 47 h 91"/>
                <a:gd name="T14" fmla="*/ 100 w 447"/>
                <a:gd name="T15" fmla="*/ 20 h 91"/>
                <a:gd name="T16" fmla="*/ 99 w 447"/>
                <a:gd name="T17" fmla="*/ 20 h 91"/>
                <a:gd name="T18" fmla="*/ 65 w 447"/>
                <a:gd name="T19" fmla="*/ 0 h 91"/>
                <a:gd name="T20" fmla="*/ 382 w 447"/>
                <a:gd name="T21" fmla="*/ 0 h 91"/>
                <a:gd name="T22" fmla="*/ 415 w 447"/>
                <a:gd name="T23" fmla="*/ 20 h 91"/>
                <a:gd name="T24" fmla="*/ 417 w 447"/>
                <a:gd name="T25" fmla="*/ 20 h 91"/>
                <a:gd name="T26" fmla="*/ 447 w 447"/>
                <a:gd name="T27" fmla="*/ 47 h 91"/>
                <a:gd name="T28" fmla="*/ 405 w 447"/>
                <a:gd name="T29" fmla="*/ 72 h 91"/>
                <a:gd name="T30" fmla="*/ 358 w 447"/>
                <a:gd name="T31" fmla="*/ 72 h 91"/>
                <a:gd name="T32" fmla="*/ 317 w 447"/>
                <a:gd name="T33" fmla="*/ 47 h 91"/>
                <a:gd name="T34" fmla="*/ 346 w 447"/>
                <a:gd name="T35" fmla="*/ 20 h 91"/>
                <a:gd name="T36" fmla="*/ 348 w 447"/>
                <a:gd name="T37" fmla="*/ 20 h 91"/>
                <a:gd name="T38" fmla="*/ 382 w 447"/>
                <a:gd name="T3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" h="91">
                  <a:moveTo>
                    <a:pt x="65" y="0"/>
                  </a:moveTo>
                  <a:cubicBezTo>
                    <a:pt x="50" y="0"/>
                    <a:pt x="38" y="8"/>
                    <a:pt x="32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14" y="20"/>
                    <a:pt x="0" y="32"/>
                    <a:pt x="0" y="47"/>
                  </a:cubicBezTo>
                  <a:cubicBezTo>
                    <a:pt x="0" y="68"/>
                    <a:pt x="22" y="79"/>
                    <a:pt x="41" y="72"/>
                  </a:cubicBezTo>
                  <a:cubicBezTo>
                    <a:pt x="54" y="90"/>
                    <a:pt x="79" y="91"/>
                    <a:pt x="89" y="72"/>
                  </a:cubicBezTo>
                  <a:cubicBezTo>
                    <a:pt x="103" y="71"/>
                    <a:pt x="127" y="69"/>
                    <a:pt x="130" y="47"/>
                  </a:cubicBezTo>
                  <a:cubicBezTo>
                    <a:pt x="132" y="32"/>
                    <a:pt x="117" y="20"/>
                    <a:pt x="100" y="20"/>
                  </a:cubicBezTo>
                  <a:cubicBezTo>
                    <a:pt x="100" y="20"/>
                    <a:pt x="99" y="20"/>
                    <a:pt x="99" y="20"/>
                  </a:cubicBezTo>
                  <a:cubicBezTo>
                    <a:pt x="93" y="8"/>
                    <a:pt x="80" y="0"/>
                    <a:pt x="65" y="0"/>
                  </a:cubicBezTo>
                  <a:close/>
                  <a:moveTo>
                    <a:pt x="382" y="0"/>
                  </a:moveTo>
                  <a:cubicBezTo>
                    <a:pt x="396" y="0"/>
                    <a:pt x="409" y="8"/>
                    <a:pt x="415" y="20"/>
                  </a:cubicBezTo>
                  <a:cubicBezTo>
                    <a:pt x="416" y="20"/>
                    <a:pt x="408" y="20"/>
                    <a:pt x="417" y="20"/>
                  </a:cubicBezTo>
                  <a:cubicBezTo>
                    <a:pt x="425" y="20"/>
                    <a:pt x="447" y="32"/>
                    <a:pt x="447" y="47"/>
                  </a:cubicBezTo>
                  <a:cubicBezTo>
                    <a:pt x="447" y="68"/>
                    <a:pt x="425" y="79"/>
                    <a:pt x="405" y="72"/>
                  </a:cubicBezTo>
                  <a:cubicBezTo>
                    <a:pt x="393" y="90"/>
                    <a:pt x="368" y="91"/>
                    <a:pt x="358" y="72"/>
                  </a:cubicBezTo>
                  <a:cubicBezTo>
                    <a:pt x="343" y="71"/>
                    <a:pt x="320" y="69"/>
                    <a:pt x="317" y="47"/>
                  </a:cubicBezTo>
                  <a:cubicBezTo>
                    <a:pt x="314" y="32"/>
                    <a:pt x="338" y="20"/>
                    <a:pt x="346" y="20"/>
                  </a:cubicBezTo>
                  <a:cubicBezTo>
                    <a:pt x="355" y="20"/>
                    <a:pt x="348" y="20"/>
                    <a:pt x="348" y="20"/>
                  </a:cubicBezTo>
                  <a:cubicBezTo>
                    <a:pt x="354" y="8"/>
                    <a:pt x="367" y="0"/>
                    <a:pt x="3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"/>
            <p:cNvSpPr/>
            <p:nvPr/>
          </p:nvSpPr>
          <p:spPr bwMode="auto">
            <a:xfrm>
              <a:off x="6168176" y="823226"/>
              <a:ext cx="445241" cy="186222"/>
            </a:xfrm>
            <a:custGeom>
              <a:avLst/>
              <a:gdLst>
                <a:gd name="T0" fmla="*/ 0 w 160"/>
                <a:gd name="T1" fmla="*/ 67 h 67"/>
                <a:gd name="T2" fmla="*/ 160 w 160"/>
                <a:gd name="T3" fmla="*/ 31 h 67"/>
                <a:gd name="T4" fmla="*/ 0 w 160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67">
                  <a:moveTo>
                    <a:pt x="0" y="67"/>
                  </a:moveTo>
                  <a:cubicBezTo>
                    <a:pt x="37" y="22"/>
                    <a:pt x="110" y="0"/>
                    <a:pt x="160" y="31"/>
                  </a:cubicBezTo>
                  <a:cubicBezTo>
                    <a:pt x="102" y="22"/>
                    <a:pt x="50" y="37"/>
                    <a:pt x="0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7"/>
            <p:cNvSpPr/>
            <p:nvPr/>
          </p:nvSpPr>
          <p:spPr bwMode="auto">
            <a:xfrm>
              <a:off x="6162674" y="759318"/>
              <a:ext cx="361864" cy="219658"/>
            </a:xfrm>
            <a:custGeom>
              <a:avLst/>
              <a:gdLst>
                <a:gd name="T0" fmla="*/ 0 w 130"/>
                <a:gd name="T1" fmla="*/ 79 h 79"/>
                <a:gd name="T2" fmla="*/ 130 w 130"/>
                <a:gd name="T3" fmla="*/ 16 h 79"/>
                <a:gd name="T4" fmla="*/ 0 w 130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79">
                  <a:moveTo>
                    <a:pt x="0" y="79"/>
                  </a:moveTo>
                  <a:cubicBezTo>
                    <a:pt x="20" y="31"/>
                    <a:pt x="81" y="0"/>
                    <a:pt x="130" y="16"/>
                  </a:cubicBezTo>
                  <a:cubicBezTo>
                    <a:pt x="79" y="23"/>
                    <a:pt x="37" y="43"/>
                    <a:pt x="0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8"/>
            <p:cNvSpPr/>
            <p:nvPr/>
          </p:nvSpPr>
          <p:spPr bwMode="auto">
            <a:xfrm>
              <a:off x="6159711" y="912105"/>
              <a:ext cx="403764" cy="130779"/>
            </a:xfrm>
            <a:custGeom>
              <a:avLst/>
              <a:gdLst>
                <a:gd name="T0" fmla="*/ 0 w 145"/>
                <a:gd name="T1" fmla="*/ 47 h 47"/>
                <a:gd name="T2" fmla="*/ 145 w 145"/>
                <a:gd name="T3" fmla="*/ 37 h 47"/>
                <a:gd name="T4" fmla="*/ 0 w 145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47">
                  <a:moveTo>
                    <a:pt x="0" y="47"/>
                  </a:moveTo>
                  <a:cubicBezTo>
                    <a:pt x="37" y="12"/>
                    <a:pt x="120" y="0"/>
                    <a:pt x="145" y="37"/>
                  </a:cubicBezTo>
                  <a:cubicBezTo>
                    <a:pt x="94" y="21"/>
                    <a:pt x="50" y="28"/>
                    <a:pt x="0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5090626" y="823226"/>
              <a:ext cx="442701" cy="186222"/>
            </a:xfrm>
            <a:custGeom>
              <a:avLst/>
              <a:gdLst>
                <a:gd name="T0" fmla="*/ 159 w 159"/>
                <a:gd name="T1" fmla="*/ 67 h 67"/>
                <a:gd name="T2" fmla="*/ 0 w 159"/>
                <a:gd name="T3" fmla="*/ 31 h 67"/>
                <a:gd name="T4" fmla="*/ 159 w 159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67">
                  <a:moveTo>
                    <a:pt x="159" y="67"/>
                  </a:moveTo>
                  <a:cubicBezTo>
                    <a:pt x="123" y="22"/>
                    <a:pt x="49" y="0"/>
                    <a:pt x="0" y="31"/>
                  </a:cubicBezTo>
                  <a:cubicBezTo>
                    <a:pt x="58" y="22"/>
                    <a:pt x="110" y="37"/>
                    <a:pt x="159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20"/>
            <p:cNvSpPr/>
            <p:nvPr/>
          </p:nvSpPr>
          <p:spPr bwMode="auto">
            <a:xfrm>
              <a:off x="5179505" y="759318"/>
              <a:ext cx="361864" cy="219658"/>
            </a:xfrm>
            <a:custGeom>
              <a:avLst/>
              <a:gdLst>
                <a:gd name="T0" fmla="*/ 130 w 130"/>
                <a:gd name="T1" fmla="*/ 79 h 79"/>
                <a:gd name="T2" fmla="*/ 0 w 130"/>
                <a:gd name="T3" fmla="*/ 16 h 79"/>
                <a:gd name="T4" fmla="*/ 130 w 130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79">
                  <a:moveTo>
                    <a:pt x="130" y="79"/>
                  </a:moveTo>
                  <a:cubicBezTo>
                    <a:pt x="109" y="31"/>
                    <a:pt x="49" y="0"/>
                    <a:pt x="0" y="16"/>
                  </a:cubicBezTo>
                  <a:cubicBezTo>
                    <a:pt x="51" y="23"/>
                    <a:pt x="92" y="43"/>
                    <a:pt x="130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1"/>
            <p:cNvSpPr/>
            <p:nvPr/>
          </p:nvSpPr>
          <p:spPr bwMode="auto">
            <a:xfrm>
              <a:off x="5140567" y="912105"/>
              <a:ext cx="403764" cy="130779"/>
            </a:xfrm>
            <a:custGeom>
              <a:avLst/>
              <a:gdLst>
                <a:gd name="T0" fmla="*/ 145 w 145"/>
                <a:gd name="T1" fmla="*/ 47 h 47"/>
                <a:gd name="T2" fmla="*/ 0 w 145"/>
                <a:gd name="T3" fmla="*/ 37 h 47"/>
                <a:gd name="T4" fmla="*/ 145 w 145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47">
                  <a:moveTo>
                    <a:pt x="145" y="47"/>
                  </a:moveTo>
                  <a:cubicBezTo>
                    <a:pt x="108" y="12"/>
                    <a:pt x="25" y="0"/>
                    <a:pt x="0" y="37"/>
                  </a:cubicBezTo>
                  <a:cubicBezTo>
                    <a:pt x="51" y="21"/>
                    <a:pt x="95" y="28"/>
                    <a:pt x="145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6505385" y="1700808"/>
            <a:ext cx="1522791" cy="657280"/>
            <a:chOff x="5090626" y="541777"/>
            <a:chExt cx="1522791" cy="657280"/>
          </a:xfrm>
        </p:grpSpPr>
        <p:sp>
          <p:nvSpPr>
            <p:cNvPr id="172" name="Oval 6"/>
            <p:cNvSpPr>
              <a:spLocks noChangeArrowheads="1"/>
            </p:cNvSpPr>
            <p:nvPr/>
          </p:nvSpPr>
          <p:spPr bwMode="auto">
            <a:xfrm>
              <a:off x="5446988" y="578175"/>
              <a:ext cx="810067" cy="6069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7"/>
            <p:cNvSpPr/>
            <p:nvPr/>
          </p:nvSpPr>
          <p:spPr bwMode="auto">
            <a:xfrm>
              <a:off x="5341180" y="541777"/>
              <a:ext cx="375830" cy="364826"/>
            </a:xfrm>
            <a:custGeom>
              <a:avLst/>
              <a:gdLst>
                <a:gd name="T0" fmla="*/ 103 w 135"/>
                <a:gd name="T1" fmla="*/ 34 h 131"/>
                <a:gd name="T2" fmla="*/ 11 w 135"/>
                <a:gd name="T3" fmla="*/ 11 h 131"/>
                <a:gd name="T4" fmla="*/ 41 w 135"/>
                <a:gd name="T5" fmla="*/ 101 h 131"/>
                <a:gd name="T6" fmla="*/ 103 w 135"/>
                <a:gd name="T7" fmla="*/ 3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1">
                  <a:moveTo>
                    <a:pt x="103" y="34"/>
                  </a:moveTo>
                  <a:cubicBezTo>
                    <a:pt x="73" y="15"/>
                    <a:pt x="22" y="0"/>
                    <a:pt x="11" y="11"/>
                  </a:cubicBezTo>
                  <a:cubicBezTo>
                    <a:pt x="0" y="23"/>
                    <a:pt x="19" y="74"/>
                    <a:pt x="41" y="101"/>
                  </a:cubicBezTo>
                  <a:cubicBezTo>
                    <a:pt x="64" y="131"/>
                    <a:pt x="135" y="54"/>
                    <a:pt x="103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8"/>
            <p:cNvSpPr/>
            <p:nvPr/>
          </p:nvSpPr>
          <p:spPr bwMode="auto">
            <a:xfrm>
              <a:off x="5987032" y="541777"/>
              <a:ext cx="373291" cy="364826"/>
            </a:xfrm>
            <a:custGeom>
              <a:avLst/>
              <a:gdLst>
                <a:gd name="T0" fmla="*/ 32 w 134"/>
                <a:gd name="T1" fmla="*/ 34 h 131"/>
                <a:gd name="T2" fmla="*/ 123 w 134"/>
                <a:gd name="T3" fmla="*/ 11 h 131"/>
                <a:gd name="T4" fmla="*/ 94 w 134"/>
                <a:gd name="T5" fmla="*/ 101 h 131"/>
                <a:gd name="T6" fmla="*/ 32 w 134"/>
                <a:gd name="T7" fmla="*/ 3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1">
                  <a:moveTo>
                    <a:pt x="32" y="34"/>
                  </a:moveTo>
                  <a:cubicBezTo>
                    <a:pt x="61" y="15"/>
                    <a:pt x="112" y="0"/>
                    <a:pt x="123" y="11"/>
                  </a:cubicBezTo>
                  <a:cubicBezTo>
                    <a:pt x="134" y="23"/>
                    <a:pt x="115" y="74"/>
                    <a:pt x="94" y="101"/>
                  </a:cubicBezTo>
                  <a:cubicBezTo>
                    <a:pt x="70" y="131"/>
                    <a:pt x="0" y="54"/>
                    <a:pt x="32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Oval 9"/>
            <p:cNvSpPr>
              <a:spLocks noChangeArrowheads="1"/>
            </p:cNvSpPr>
            <p:nvPr/>
          </p:nvSpPr>
          <p:spPr bwMode="auto">
            <a:xfrm>
              <a:off x="5900693" y="800795"/>
              <a:ext cx="217118" cy="214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Oval 10"/>
            <p:cNvSpPr>
              <a:spLocks noChangeArrowheads="1"/>
            </p:cNvSpPr>
            <p:nvPr/>
          </p:nvSpPr>
          <p:spPr bwMode="auto">
            <a:xfrm>
              <a:off x="5992534" y="890097"/>
              <a:ext cx="33435" cy="1058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Oval 11"/>
            <p:cNvSpPr>
              <a:spLocks noChangeArrowheads="1"/>
            </p:cNvSpPr>
            <p:nvPr/>
          </p:nvSpPr>
          <p:spPr bwMode="auto">
            <a:xfrm>
              <a:off x="5586231" y="800795"/>
              <a:ext cx="214156" cy="214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Oval 12"/>
            <p:cNvSpPr>
              <a:spLocks noChangeArrowheads="1"/>
            </p:cNvSpPr>
            <p:nvPr/>
          </p:nvSpPr>
          <p:spPr bwMode="auto">
            <a:xfrm>
              <a:off x="5678073" y="890097"/>
              <a:ext cx="30473" cy="1058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3"/>
            <p:cNvSpPr/>
            <p:nvPr/>
          </p:nvSpPr>
          <p:spPr bwMode="auto">
            <a:xfrm>
              <a:off x="5752985" y="1034843"/>
              <a:ext cx="198073" cy="49941"/>
            </a:xfrm>
            <a:custGeom>
              <a:avLst/>
              <a:gdLst>
                <a:gd name="T0" fmla="*/ 35 w 71"/>
                <a:gd name="T1" fmla="*/ 18 h 18"/>
                <a:gd name="T2" fmla="*/ 35 w 71"/>
                <a:gd name="T3" fmla="*/ 0 h 18"/>
                <a:gd name="T4" fmla="*/ 35 w 71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8">
                  <a:moveTo>
                    <a:pt x="35" y="18"/>
                  </a:moveTo>
                  <a:cubicBezTo>
                    <a:pt x="19" y="18"/>
                    <a:pt x="0" y="1"/>
                    <a:pt x="35" y="0"/>
                  </a:cubicBezTo>
                  <a:cubicBezTo>
                    <a:pt x="71" y="1"/>
                    <a:pt x="51" y="18"/>
                    <a:pt x="3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5"/>
            <p:cNvSpPr>
              <a:spLocks noEditPoints="1"/>
            </p:cNvSpPr>
            <p:nvPr/>
          </p:nvSpPr>
          <p:spPr bwMode="auto">
            <a:xfrm>
              <a:off x="5229869" y="945541"/>
              <a:ext cx="1244303" cy="253516"/>
            </a:xfrm>
            <a:custGeom>
              <a:avLst/>
              <a:gdLst>
                <a:gd name="T0" fmla="*/ 65 w 447"/>
                <a:gd name="T1" fmla="*/ 0 h 91"/>
                <a:gd name="T2" fmla="*/ 32 w 447"/>
                <a:gd name="T3" fmla="*/ 20 h 91"/>
                <a:gd name="T4" fmla="*/ 30 w 447"/>
                <a:gd name="T5" fmla="*/ 20 h 91"/>
                <a:gd name="T6" fmla="*/ 0 w 447"/>
                <a:gd name="T7" fmla="*/ 47 h 91"/>
                <a:gd name="T8" fmla="*/ 41 w 447"/>
                <a:gd name="T9" fmla="*/ 72 h 91"/>
                <a:gd name="T10" fmla="*/ 89 w 447"/>
                <a:gd name="T11" fmla="*/ 72 h 91"/>
                <a:gd name="T12" fmla="*/ 130 w 447"/>
                <a:gd name="T13" fmla="*/ 47 h 91"/>
                <a:gd name="T14" fmla="*/ 100 w 447"/>
                <a:gd name="T15" fmla="*/ 20 h 91"/>
                <a:gd name="T16" fmla="*/ 99 w 447"/>
                <a:gd name="T17" fmla="*/ 20 h 91"/>
                <a:gd name="T18" fmla="*/ 65 w 447"/>
                <a:gd name="T19" fmla="*/ 0 h 91"/>
                <a:gd name="T20" fmla="*/ 382 w 447"/>
                <a:gd name="T21" fmla="*/ 0 h 91"/>
                <a:gd name="T22" fmla="*/ 415 w 447"/>
                <a:gd name="T23" fmla="*/ 20 h 91"/>
                <a:gd name="T24" fmla="*/ 417 w 447"/>
                <a:gd name="T25" fmla="*/ 20 h 91"/>
                <a:gd name="T26" fmla="*/ 447 w 447"/>
                <a:gd name="T27" fmla="*/ 47 h 91"/>
                <a:gd name="T28" fmla="*/ 405 w 447"/>
                <a:gd name="T29" fmla="*/ 72 h 91"/>
                <a:gd name="T30" fmla="*/ 358 w 447"/>
                <a:gd name="T31" fmla="*/ 72 h 91"/>
                <a:gd name="T32" fmla="*/ 317 w 447"/>
                <a:gd name="T33" fmla="*/ 47 h 91"/>
                <a:gd name="T34" fmla="*/ 346 w 447"/>
                <a:gd name="T35" fmla="*/ 20 h 91"/>
                <a:gd name="T36" fmla="*/ 348 w 447"/>
                <a:gd name="T37" fmla="*/ 20 h 91"/>
                <a:gd name="T38" fmla="*/ 382 w 447"/>
                <a:gd name="T3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" h="91">
                  <a:moveTo>
                    <a:pt x="65" y="0"/>
                  </a:moveTo>
                  <a:cubicBezTo>
                    <a:pt x="50" y="0"/>
                    <a:pt x="38" y="8"/>
                    <a:pt x="32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14" y="20"/>
                    <a:pt x="0" y="32"/>
                    <a:pt x="0" y="47"/>
                  </a:cubicBezTo>
                  <a:cubicBezTo>
                    <a:pt x="0" y="68"/>
                    <a:pt x="22" y="79"/>
                    <a:pt x="41" y="72"/>
                  </a:cubicBezTo>
                  <a:cubicBezTo>
                    <a:pt x="54" y="90"/>
                    <a:pt x="79" y="91"/>
                    <a:pt x="89" y="72"/>
                  </a:cubicBezTo>
                  <a:cubicBezTo>
                    <a:pt x="103" y="71"/>
                    <a:pt x="127" y="69"/>
                    <a:pt x="130" y="47"/>
                  </a:cubicBezTo>
                  <a:cubicBezTo>
                    <a:pt x="132" y="32"/>
                    <a:pt x="117" y="20"/>
                    <a:pt x="100" y="20"/>
                  </a:cubicBezTo>
                  <a:cubicBezTo>
                    <a:pt x="100" y="20"/>
                    <a:pt x="99" y="20"/>
                    <a:pt x="99" y="20"/>
                  </a:cubicBezTo>
                  <a:cubicBezTo>
                    <a:pt x="93" y="8"/>
                    <a:pt x="80" y="0"/>
                    <a:pt x="65" y="0"/>
                  </a:cubicBezTo>
                  <a:close/>
                  <a:moveTo>
                    <a:pt x="382" y="0"/>
                  </a:moveTo>
                  <a:cubicBezTo>
                    <a:pt x="396" y="0"/>
                    <a:pt x="409" y="8"/>
                    <a:pt x="415" y="20"/>
                  </a:cubicBezTo>
                  <a:cubicBezTo>
                    <a:pt x="416" y="20"/>
                    <a:pt x="408" y="20"/>
                    <a:pt x="417" y="20"/>
                  </a:cubicBezTo>
                  <a:cubicBezTo>
                    <a:pt x="425" y="20"/>
                    <a:pt x="447" y="32"/>
                    <a:pt x="447" y="47"/>
                  </a:cubicBezTo>
                  <a:cubicBezTo>
                    <a:pt x="447" y="68"/>
                    <a:pt x="425" y="79"/>
                    <a:pt x="405" y="72"/>
                  </a:cubicBezTo>
                  <a:cubicBezTo>
                    <a:pt x="393" y="90"/>
                    <a:pt x="368" y="91"/>
                    <a:pt x="358" y="72"/>
                  </a:cubicBezTo>
                  <a:cubicBezTo>
                    <a:pt x="343" y="71"/>
                    <a:pt x="320" y="69"/>
                    <a:pt x="317" y="47"/>
                  </a:cubicBezTo>
                  <a:cubicBezTo>
                    <a:pt x="314" y="32"/>
                    <a:pt x="338" y="20"/>
                    <a:pt x="346" y="20"/>
                  </a:cubicBezTo>
                  <a:cubicBezTo>
                    <a:pt x="355" y="20"/>
                    <a:pt x="348" y="20"/>
                    <a:pt x="348" y="20"/>
                  </a:cubicBezTo>
                  <a:cubicBezTo>
                    <a:pt x="354" y="8"/>
                    <a:pt x="367" y="0"/>
                    <a:pt x="3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6"/>
            <p:cNvSpPr/>
            <p:nvPr/>
          </p:nvSpPr>
          <p:spPr bwMode="auto">
            <a:xfrm>
              <a:off x="6168176" y="823226"/>
              <a:ext cx="445241" cy="186222"/>
            </a:xfrm>
            <a:custGeom>
              <a:avLst/>
              <a:gdLst>
                <a:gd name="T0" fmla="*/ 0 w 160"/>
                <a:gd name="T1" fmla="*/ 67 h 67"/>
                <a:gd name="T2" fmla="*/ 160 w 160"/>
                <a:gd name="T3" fmla="*/ 31 h 67"/>
                <a:gd name="T4" fmla="*/ 0 w 160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67">
                  <a:moveTo>
                    <a:pt x="0" y="67"/>
                  </a:moveTo>
                  <a:cubicBezTo>
                    <a:pt x="37" y="22"/>
                    <a:pt x="110" y="0"/>
                    <a:pt x="160" y="31"/>
                  </a:cubicBezTo>
                  <a:cubicBezTo>
                    <a:pt x="102" y="22"/>
                    <a:pt x="50" y="37"/>
                    <a:pt x="0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"/>
            <p:cNvSpPr/>
            <p:nvPr/>
          </p:nvSpPr>
          <p:spPr bwMode="auto">
            <a:xfrm>
              <a:off x="6162674" y="759318"/>
              <a:ext cx="361864" cy="219658"/>
            </a:xfrm>
            <a:custGeom>
              <a:avLst/>
              <a:gdLst>
                <a:gd name="T0" fmla="*/ 0 w 130"/>
                <a:gd name="T1" fmla="*/ 79 h 79"/>
                <a:gd name="T2" fmla="*/ 130 w 130"/>
                <a:gd name="T3" fmla="*/ 16 h 79"/>
                <a:gd name="T4" fmla="*/ 0 w 130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79">
                  <a:moveTo>
                    <a:pt x="0" y="79"/>
                  </a:moveTo>
                  <a:cubicBezTo>
                    <a:pt x="20" y="31"/>
                    <a:pt x="81" y="0"/>
                    <a:pt x="130" y="16"/>
                  </a:cubicBezTo>
                  <a:cubicBezTo>
                    <a:pt x="79" y="23"/>
                    <a:pt x="37" y="43"/>
                    <a:pt x="0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"/>
            <p:cNvSpPr/>
            <p:nvPr/>
          </p:nvSpPr>
          <p:spPr bwMode="auto">
            <a:xfrm>
              <a:off x="6159711" y="912105"/>
              <a:ext cx="403764" cy="130779"/>
            </a:xfrm>
            <a:custGeom>
              <a:avLst/>
              <a:gdLst>
                <a:gd name="T0" fmla="*/ 0 w 145"/>
                <a:gd name="T1" fmla="*/ 47 h 47"/>
                <a:gd name="T2" fmla="*/ 145 w 145"/>
                <a:gd name="T3" fmla="*/ 37 h 47"/>
                <a:gd name="T4" fmla="*/ 0 w 145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47">
                  <a:moveTo>
                    <a:pt x="0" y="47"/>
                  </a:moveTo>
                  <a:cubicBezTo>
                    <a:pt x="37" y="12"/>
                    <a:pt x="120" y="0"/>
                    <a:pt x="145" y="37"/>
                  </a:cubicBezTo>
                  <a:cubicBezTo>
                    <a:pt x="94" y="21"/>
                    <a:pt x="50" y="28"/>
                    <a:pt x="0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"/>
            <p:cNvSpPr/>
            <p:nvPr/>
          </p:nvSpPr>
          <p:spPr bwMode="auto">
            <a:xfrm>
              <a:off x="5090626" y="823226"/>
              <a:ext cx="442701" cy="186222"/>
            </a:xfrm>
            <a:custGeom>
              <a:avLst/>
              <a:gdLst>
                <a:gd name="T0" fmla="*/ 159 w 159"/>
                <a:gd name="T1" fmla="*/ 67 h 67"/>
                <a:gd name="T2" fmla="*/ 0 w 159"/>
                <a:gd name="T3" fmla="*/ 31 h 67"/>
                <a:gd name="T4" fmla="*/ 159 w 159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67">
                  <a:moveTo>
                    <a:pt x="159" y="67"/>
                  </a:moveTo>
                  <a:cubicBezTo>
                    <a:pt x="123" y="22"/>
                    <a:pt x="49" y="0"/>
                    <a:pt x="0" y="31"/>
                  </a:cubicBezTo>
                  <a:cubicBezTo>
                    <a:pt x="58" y="22"/>
                    <a:pt x="110" y="37"/>
                    <a:pt x="159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0"/>
            <p:cNvSpPr/>
            <p:nvPr/>
          </p:nvSpPr>
          <p:spPr bwMode="auto">
            <a:xfrm>
              <a:off x="5179505" y="759318"/>
              <a:ext cx="361864" cy="219658"/>
            </a:xfrm>
            <a:custGeom>
              <a:avLst/>
              <a:gdLst>
                <a:gd name="T0" fmla="*/ 130 w 130"/>
                <a:gd name="T1" fmla="*/ 79 h 79"/>
                <a:gd name="T2" fmla="*/ 0 w 130"/>
                <a:gd name="T3" fmla="*/ 16 h 79"/>
                <a:gd name="T4" fmla="*/ 130 w 130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79">
                  <a:moveTo>
                    <a:pt x="130" y="79"/>
                  </a:moveTo>
                  <a:cubicBezTo>
                    <a:pt x="109" y="31"/>
                    <a:pt x="49" y="0"/>
                    <a:pt x="0" y="16"/>
                  </a:cubicBezTo>
                  <a:cubicBezTo>
                    <a:pt x="51" y="23"/>
                    <a:pt x="92" y="43"/>
                    <a:pt x="130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1"/>
            <p:cNvSpPr/>
            <p:nvPr/>
          </p:nvSpPr>
          <p:spPr bwMode="auto">
            <a:xfrm>
              <a:off x="5140567" y="912105"/>
              <a:ext cx="403764" cy="130779"/>
            </a:xfrm>
            <a:custGeom>
              <a:avLst/>
              <a:gdLst>
                <a:gd name="T0" fmla="*/ 145 w 145"/>
                <a:gd name="T1" fmla="*/ 47 h 47"/>
                <a:gd name="T2" fmla="*/ 0 w 145"/>
                <a:gd name="T3" fmla="*/ 37 h 47"/>
                <a:gd name="T4" fmla="*/ 145 w 145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47">
                  <a:moveTo>
                    <a:pt x="145" y="47"/>
                  </a:moveTo>
                  <a:cubicBezTo>
                    <a:pt x="108" y="12"/>
                    <a:pt x="25" y="0"/>
                    <a:pt x="0" y="37"/>
                  </a:cubicBezTo>
                  <a:cubicBezTo>
                    <a:pt x="51" y="21"/>
                    <a:pt x="95" y="28"/>
                    <a:pt x="145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>
            <a:off x="8893779" y="1700808"/>
            <a:ext cx="1522791" cy="657280"/>
            <a:chOff x="5090626" y="541777"/>
            <a:chExt cx="1522791" cy="657280"/>
          </a:xfrm>
        </p:grpSpPr>
        <p:sp>
          <p:nvSpPr>
            <p:cNvPr id="188" name="Oval 6"/>
            <p:cNvSpPr>
              <a:spLocks noChangeArrowheads="1"/>
            </p:cNvSpPr>
            <p:nvPr/>
          </p:nvSpPr>
          <p:spPr bwMode="auto">
            <a:xfrm>
              <a:off x="5446988" y="578175"/>
              <a:ext cx="810067" cy="6069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7"/>
            <p:cNvSpPr/>
            <p:nvPr/>
          </p:nvSpPr>
          <p:spPr bwMode="auto">
            <a:xfrm>
              <a:off x="5341180" y="541777"/>
              <a:ext cx="375830" cy="364826"/>
            </a:xfrm>
            <a:custGeom>
              <a:avLst/>
              <a:gdLst>
                <a:gd name="T0" fmla="*/ 103 w 135"/>
                <a:gd name="T1" fmla="*/ 34 h 131"/>
                <a:gd name="T2" fmla="*/ 11 w 135"/>
                <a:gd name="T3" fmla="*/ 11 h 131"/>
                <a:gd name="T4" fmla="*/ 41 w 135"/>
                <a:gd name="T5" fmla="*/ 101 h 131"/>
                <a:gd name="T6" fmla="*/ 103 w 135"/>
                <a:gd name="T7" fmla="*/ 3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1">
                  <a:moveTo>
                    <a:pt x="103" y="34"/>
                  </a:moveTo>
                  <a:cubicBezTo>
                    <a:pt x="73" y="15"/>
                    <a:pt x="22" y="0"/>
                    <a:pt x="11" y="11"/>
                  </a:cubicBezTo>
                  <a:cubicBezTo>
                    <a:pt x="0" y="23"/>
                    <a:pt x="19" y="74"/>
                    <a:pt x="41" y="101"/>
                  </a:cubicBezTo>
                  <a:cubicBezTo>
                    <a:pt x="64" y="131"/>
                    <a:pt x="135" y="54"/>
                    <a:pt x="103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8"/>
            <p:cNvSpPr/>
            <p:nvPr/>
          </p:nvSpPr>
          <p:spPr bwMode="auto">
            <a:xfrm>
              <a:off x="5987032" y="541777"/>
              <a:ext cx="373291" cy="364826"/>
            </a:xfrm>
            <a:custGeom>
              <a:avLst/>
              <a:gdLst>
                <a:gd name="T0" fmla="*/ 32 w 134"/>
                <a:gd name="T1" fmla="*/ 34 h 131"/>
                <a:gd name="T2" fmla="*/ 123 w 134"/>
                <a:gd name="T3" fmla="*/ 11 h 131"/>
                <a:gd name="T4" fmla="*/ 94 w 134"/>
                <a:gd name="T5" fmla="*/ 101 h 131"/>
                <a:gd name="T6" fmla="*/ 32 w 134"/>
                <a:gd name="T7" fmla="*/ 3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1">
                  <a:moveTo>
                    <a:pt x="32" y="34"/>
                  </a:moveTo>
                  <a:cubicBezTo>
                    <a:pt x="61" y="15"/>
                    <a:pt x="112" y="0"/>
                    <a:pt x="123" y="11"/>
                  </a:cubicBezTo>
                  <a:cubicBezTo>
                    <a:pt x="134" y="23"/>
                    <a:pt x="115" y="74"/>
                    <a:pt x="94" y="101"/>
                  </a:cubicBezTo>
                  <a:cubicBezTo>
                    <a:pt x="70" y="131"/>
                    <a:pt x="0" y="54"/>
                    <a:pt x="32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Oval 9"/>
            <p:cNvSpPr>
              <a:spLocks noChangeArrowheads="1"/>
            </p:cNvSpPr>
            <p:nvPr/>
          </p:nvSpPr>
          <p:spPr bwMode="auto">
            <a:xfrm>
              <a:off x="5900693" y="800795"/>
              <a:ext cx="217118" cy="214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Oval 10"/>
            <p:cNvSpPr>
              <a:spLocks noChangeArrowheads="1"/>
            </p:cNvSpPr>
            <p:nvPr/>
          </p:nvSpPr>
          <p:spPr bwMode="auto">
            <a:xfrm>
              <a:off x="5992534" y="890097"/>
              <a:ext cx="33435" cy="1058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Oval 11"/>
            <p:cNvSpPr>
              <a:spLocks noChangeArrowheads="1"/>
            </p:cNvSpPr>
            <p:nvPr/>
          </p:nvSpPr>
          <p:spPr bwMode="auto">
            <a:xfrm>
              <a:off x="5586231" y="800795"/>
              <a:ext cx="214156" cy="214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Oval 12"/>
            <p:cNvSpPr>
              <a:spLocks noChangeArrowheads="1"/>
            </p:cNvSpPr>
            <p:nvPr/>
          </p:nvSpPr>
          <p:spPr bwMode="auto">
            <a:xfrm>
              <a:off x="5678073" y="890097"/>
              <a:ext cx="30473" cy="1058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3"/>
            <p:cNvSpPr/>
            <p:nvPr/>
          </p:nvSpPr>
          <p:spPr bwMode="auto">
            <a:xfrm>
              <a:off x="5752985" y="1034843"/>
              <a:ext cx="198073" cy="49941"/>
            </a:xfrm>
            <a:custGeom>
              <a:avLst/>
              <a:gdLst>
                <a:gd name="T0" fmla="*/ 35 w 71"/>
                <a:gd name="T1" fmla="*/ 18 h 18"/>
                <a:gd name="T2" fmla="*/ 35 w 71"/>
                <a:gd name="T3" fmla="*/ 0 h 18"/>
                <a:gd name="T4" fmla="*/ 35 w 71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8">
                  <a:moveTo>
                    <a:pt x="35" y="18"/>
                  </a:moveTo>
                  <a:cubicBezTo>
                    <a:pt x="19" y="18"/>
                    <a:pt x="0" y="1"/>
                    <a:pt x="35" y="0"/>
                  </a:cubicBezTo>
                  <a:cubicBezTo>
                    <a:pt x="71" y="1"/>
                    <a:pt x="51" y="18"/>
                    <a:pt x="3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5"/>
            <p:cNvSpPr>
              <a:spLocks noEditPoints="1"/>
            </p:cNvSpPr>
            <p:nvPr/>
          </p:nvSpPr>
          <p:spPr bwMode="auto">
            <a:xfrm>
              <a:off x="5229869" y="945541"/>
              <a:ext cx="1244303" cy="253516"/>
            </a:xfrm>
            <a:custGeom>
              <a:avLst/>
              <a:gdLst>
                <a:gd name="T0" fmla="*/ 65 w 447"/>
                <a:gd name="T1" fmla="*/ 0 h 91"/>
                <a:gd name="T2" fmla="*/ 32 w 447"/>
                <a:gd name="T3" fmla="*/ 20 h 91"/>
                <a:gd name="T4" fmla="*/ 30 w 447"/>
                <a:gd name="T5" fmla="*/ 20 h 91"/>
                <a:gd name="T6" fmla="*/ 0 w 447"/>
                <a:gd name="T7" fmla="*/ 47 h 91"/>
                <a:gd name="T8" fmla="*/ 41 w 447"/>
                <a:gd name="T9" fmla="*/ 72 h 91"/>
                <a:gd name="T10" fmla="*/ 89 w 447"/>
                <a:gd name="T11" fmla="*/ 72 h 91"/>
                <a:gd name="T12" fmla="*/ 130 w 447"/>
                <a:gd name="T13" fmla="*/ 47 h 91"/>
                <a:gd name="T14" fmla="*/ 100 w 447"/>
                <a:gd name="T15" fmla="*/ 20 h 91"/>
                <a:gd name="T16" fmla="*/ 99 w 447"/>
                <a:gd name="T17" fmla="*/ 20 h 91"/>
                <a:gd name="T18" fmla="*/ 65 w 447"/>
                <a:gd name="T19" fmla="*/ 0 h 91"/>
                <a:gd name="T20" fmla="*/ 382 w 447"/>
                <a:gd name="T21" fmla="*/ 0 h 91"/>
                <a:gd name="T22" fmla="*/ 415 w 447"/>
                <a:gd name="T23" fmla="*/ 20 h 91"/>
                <a:gd name="T24" fmla="*/ 417 w 447"/>
                <a:gd name="T25" fmla="*/ 20 h 91"/>
                <a:gd name="T26" fmla="*/ 447 w 447"/>
                <a:gd name="T27" fmla="*/ 47 h 91"/>
                <a:gd name="T28" fmla="*/ 405 w 447"/>
                <a:gd name="T29" fmla="*/ 72 h 91"/>
                <a:gd name="T30" fmla="*/ 358 w 447"/>
                <a:gd name="T31" fmla="*/ 72 h 91"/>
                <a:gd name="T32" fmla="*/ 317 w 447"/>
                <a:gd name="T33" fmla="*/ 47 h 91"/>
                <a:gd name="T34" fmla="*/ 346 w 447"/>
                <a:gd name="T35" fmla="*/ 20 h 91"/>
                <a:gd name="T36" fmla="*/ 348 w 447"/>
                <a:gd name="T37" fmla="*/ 20 h 91"/>
                <a:gd name="T38" fmla="*/ 382 w 447"/>
                <a:gd name="T3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" h="91">
                  <a:moveTo>
                    <a:pt x="65" y="0"/>
                  </a:moveTo>
                  <a:cubicBezTo>
                    <a:pt x="50" y="0"/>
                    <a:pt x="38" y="8"/>
                    <a:pt x="32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14" y="20"/>
                    <a:pt x="0" y="32"/>
                    <a:pt x="0" y="47"/>
                  </a:cubicBezTo>
                  <a:cubicBezTo>
                    <a:pt x="0" y="68"/>
                    <a:pt x="22" y="79"/>
                    <a:pt x="41" y="72"/>
                  </a:cubicBezTo>
                  <a:cubicBezTo>
                    <a:pt x="54" y="90"/>
                    <a:pt x="79" y="91"/>
                    <a:pt x="89" y="72"/>
                  </a:cubicBezTo>
                  <a:cubicBezTo>
                    <a:pt x="103" y="71"/>
                    <a:pt x="127" y="69"/>
                    <a:pt x="130" y="47"/>
                  </a:cubicBezTo>
                  <a:cubicBezTo>
                    <a:pt x="132" y="32"/>
                    <a:pt x="117" y="20"/>
                    <a:pt x="100" y="20"/>
                  </a:cubicBezTo>
                  <a:cubicBezTo>
                    <a:pt x="100" y="20"/>
                    <a:pt x="99" y="20"/>
                    <a:pt x="99" y="20"/>
                  </a:cubicBezTo>
                  <a:cubicBezTo>
                    <a:pt x="93" y="8"/>
                    <a:pt x="80" y="0"/>
                    <a:pt x="65" y="0"/>
                  </a:cubicBezTo>
                  <a:close/>
                  <a:moveTo>
                    <a:pt x="382" y="0"/>
                  </a:moveTo>
                  <a:cubicBezTo>
                    <a:pt x="396" y="0"/>
                    <a:pt x="409" y="8"/>
                    <a:pt x="415" y="20"/>
                  </a:cubicBezTo>
                  <a:cubicBezTo>
                    <a:pt x="416" y="20"/>
                    <a:pt x="408" y="20"/>
                    <a:pt x="417" y="20"/>
                  </a:cubicBezTo>
                  <a:cubicBezTo>
                    <a:pt x="425" y="20"/>
                    <a:pt x="447" y="32"/>
                    <a:pt x="447" y="47"/>
                  </a:cubicBezTo>
                  <a:cubicBezTo>
                    <a:pt x="447" y="68"/>
                    <a:pt x="425" y="79"/>
                    <a:pt x="405" y="72"/>
                  </a:cubicBezTo>
                  <a:cubicBezTo>
                    <a:pt x="393" y="90"/>
                    <a:pt x="368" y="91"/>
                    <a:pt x="358" y="72"/>
                  </a:cubicBezTo>
                  <a:cubicBezTo>
                    <a:pt x="343" y="71"/>
                    <a:pt x="320" y="69"/>
                    <a:pt x="317" y="47"/>
                  </a:cubicBezTo>
                  <a:cubicBezTo>
                    <a:pt x="314" y="32"/>
                    <a:pt x="338" y="20"/>
                    <a:pt x="346" y="20"/>
                  </a:cubicBezTo>
                  <a:cubicBezTo>
                    <a:pt x="355" y="20"/>
                    <a:pt x="348" y="20"/>
                    <a:pt x="348" y="20"/>
                  </a:cubicBezTo>
                  <a:cubicBezTo>
                    <a:pt x="354" y="8"/>
                    <a:pt x="367" y="0"/>
                    <a:pt x="3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6"/>
            <p:cNvSpPr/>
            <p:nvPr/>
          </p:nvSpPr>
          <p:spPr bwMode="auto">
            <a:xfrm>
              <a:off x="6168176" y="823226"/>
              <a:ext cx="445241" cy="186222"/>
            </a:xfrm>
            <a:custGeom>
              <a:avLst/>
              <a:gdLst>
                <a:gd name="T0" fmla="*/ 0 w 160"/>
                <a:gd name="T1" fmla="*/ 67 h 67"/>
                <a:gd name="T2" fmla="*/ 160 w 160"/>
                <a:gd name="T3" fmla="*/ 31 h 67"/>
                <a:gd name="T4" fmla="*/ 0 w 160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67">
                  <a:moveTo>
                    <a:pt x="0" y="67"/>
                  </a:moveTo>
                  <a:cubicBezTo>
                    <a:pt x="37" y="22"/>
                    <a:pt x="110" y="0"/>
                    <a:pt x="160" y="31"/>
                  </a:cubicBezTo>
                  <a:cubicBezTo>
                    <a:pt x="102" y="22"/>
                    <a:pt x="50" y="37"/>
                    <a:pt x="0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7"/>
            <p:cNvSpPr/>
            <p:nvPr/>
          </p:nvSpPr>
          <p:spPr bwMode="auto">
            <a:xfrm>
              <a:off x="6162674" y="759318"/>
              <a:ext cx="361864" cy="219658"/>
            </a:xfrm>
            <a:custGeom>
              <a:avLst/>
              <a:gdLst>
                <a:gd name="T0" fmla="*/ 0 w 130"/>
                <a:gd name="T1" fmla="*/ 79 h 79"/>
                <a:gd name="T2" fmla="*/ 130 w 130"/>
                <a:gd name="T3" fmla="*/ 16 h 79"/>
                <a:gd name="T4" fmla="*/ 0 w 130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79">
                  <a:moveTo>
                    <a:pt x="0" y="79"/>
                  </a:moveTo>
                  <a:cubicBezTo>
                    <a:pt x="20" y="31"/>
                    <a:pt x="81" y="0"/>
                    <a:pt x="130" y="16"/>
                  </a:cubicBezTo>
                  <a:cubicBezTo>
                    <a:pt x="79" y="23"/>
                    <a:pt x="37" y="43"/>
                    <a:pt x="0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8"/>
            <p:cNvSpPr/>
            <p:nvPr/>
          </p:nvSpPr>
          <p:spPr bwMode="auto">
            <a:xfrm>
              <a:off x="6159711" y="912105"/>
              <a:ext cx="403764" cy="130779"/>
            </a:xfrm>
            <a:custGeom>
              <a:avLst/>
              <a:gdLst>
                <a:gd name="T0" fmla="*/ 0 w 145"/>
                <a:gd name="T1" fmla="*/ 47 h 47"/>
                <a:gd name="T2" fmla="*/ 145 w 145"/>
                <a:gd name="T3" fmla="*/ 37 h 47"/>
                <a:gd name="T4" fmla="*/ 0 w 145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47">
                  <a:moveTo>
                    <a:pt x="0" y="47"/>
                  </a:moveTo>
                  <a:cubicBezTo>
                    <a:pt x="37" y="12"/>
                    <a:pt x="120" y="0"/>
                    <a:pt x="145" y="37"/>
                  </a:cubicBezTo>
                  <a:cubicBezTo>
                    <a:pt x="94" y="21"/>
                    <a:pt x="50" y="28"/>
                    <a:pt x="0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"/>
            <p:cNvSpPr/>
            <p:nvPr/>
          </p:nvSpPr>
          <p:spPr bwMode="auto">
            <a:xfrm>
              <a:off x="5090626" y="823226"/>
              <a:ext cx="442701" cy="186222"/>
            </a:xfrm>
            <a:custGeom>
              <a:avLst/>
              <a:gdLst>
                <a:gd name="T0" fmla="*/ 159 w 159"/>
                <a:gd name="T1" fmla="*/ 67 h 67"/>
                <a:gd name="T2" fmla="*/ 0 w 159"/>
                <a:gd name="T3" fmla="*/ 31 h 67"/>
                <a:gd name="T4" fmla="*/ 159 w 159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67">
                  <a:moveTo>
                    <a:pt x="159" y="67"/>
                  </a:moveTo>
                  <a:cubicBezTo>
                    <a:pt x="123" y="22"/>
                    <a:pt x="49" y="0"/>
                    <a:pt x="0" y="31"/>
                  </a:cubicBezTo>
                  <a:cubicBezTo>
                    <a:pt x="58" y="22"/>
                    <a:pt x="110" y="37"/>
                    <a:pt x="159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0"/>
            <p:cNvSpPr/>
            <p:nvPr/>
          </p:nvSpPr>
          <p:spPr bwMode="auto">
            <a:xfrm>
              <a:off x="5179505" y="759318"/>
              <a:ext cx="361864" cy="219658"/>
            </a:xfrm>
            <a:custGeom>
              <a:avLst/>
              <a:gdLst>
                <a:gd name="T0" fmla="*/ 130 w 130"/>
                <a:gd name="T1" fmla="*/ 79 h 79"/>
                <a:gd name="T2" fmla="*/ 0 w 130"/>
                <a:gd name="T3" fmla="*/ 16 h 79"/>
                <a:gd name="T4" fmla="*/ 130 w 130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79">
                  <a:moveTo>
                    <a:pt x="130" y="79"/>
                  </a:moveTo>
                  <a:cubicBezTo>
                    <a:pt x="109" y="31"/>
                    <a:pt x="49" y="0"/>
                    <a:pt x="0" y="16"/>
                  </a:cubicBezTo>
                  <a:cubicBezTo>
                    <a:pt x="51" y="23"/>
                    <a:pt x="92" y="43"/>
                    <a:pt x="130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1"/>
            <p:cNvSpPr/>
            <p:nvPr/>
          </p:nvSpPr>
          <p:spPr bwMode="auto">
            <a:xfrm>
              <a:off x="5140567" y="912105"/>
              <a:ext cx="403764" cy="130779"/>
            </a:xfrm>
            <a:custGeom>
              <a:avLst/>
              <a:gdLst>
                <a:gd name="T0" fmla="*/ 145 w 145"/>
                <a:gd name="T1" fmla="*/ 47 h 47"/>
                <a:gd name="T2" fmla="*/ 0 w 145"/>
                <a:gd name="T3" fmla="*/ 37 h 47"/>
                <a:gd name="T4" fmla="*/ 145 w 145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47">
                  <a:moveTo>
                    <a:pt x="145" y="47"/>
                  </a:moveTo>
                  <a:cubicBezTo>
                    <a:pt x="108" y="12"/>
                    <a:pt x="25" y="0"/>
                    <a:pt x="0" y="37"/>
                  </a:cubicBezTo>
                  <a:cubicBezTo>
                    <a:pt x="51" y="21"/>
                    <a:pt x="95" y="28"/>
                    <a:pt x="145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4" name="Rounded Rectangle 2359"/>
          <p:cNvSpPr>
            <a:spLocks noChangeArrowheads="1"/>
          </p:cNvSpPr>
          <p:nvPr/>
        </p:nvSpPr>
        <p:spPr bwMode="auto">
          <a:xfrm>
            <a:off x="1576388" y="5405908"/>
            <a:ext cx="1792287" cy="4460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Your Title</a:t>
            </a:r>
            <a:endParaRPr lang="zh-CN" altLang="en-US" sz="16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18" name="Rounded Rectangle 2359"/>
          <p:cNvSpPr>
            <a:spLocks noChangeArrowheads="1"/>
          </p:cNvSpPr>
          <p:nvPr/>
        </p:nvSpPr>
        <p:spPr bwMode="auto">
          <a:xfrm>
            <a:off x="3963988" y="5405908"/>
            <a:ext cx="1793875" cy="446088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Your Title</a:t>
            </a:r>
            <a:endParaRPr lang="zh-CN" altLang="en-US" sz="16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2" name="Rounded Rectangle 2359"/>
          <p:cNvSpPr>
            <a:spLocks noChangeArrowheads="1"/>
          </p:cNvSpPr>
          <p:nvPr/>
        </p:nvSpPr>
        <p:spPr bwMode="auto">
          <a:xfrm>
            <a:off x="6353175" y="5405908"/>
            <a:ext cx="1792288" cy="4460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Your Title</a:t>
            </a:r>
            <a:endParaRPr lang="zh-CN" altLang="en-US" sz="16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6" name="Rounded Rectangle 2359"/>
          <p:cNvSpPr>
            <a:spLocks noChangeArrowheads="1"/>
          </p:cNvSpPr>
          <p:nvPr/>
        </p:nvSpPr>
        <p:spPr bwMode="auto">
          <a:xfrm>
            <a:off x="8740775" y="5405908"/>
            <a:ext cx="1793875" cy="446088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Your Title</a:t>
            </a:r>
            <a:endParaRPr lang="zh-CN" altLang="en-US" sz="16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5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5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35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5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5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8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35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85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35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85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9" grpId="0"/>
      <p:bldP spid="136" grpId="0"/>
      <p:bldP spid="137" grpId="0"/>
      <p:bldP spid="138" grpId="0"/>
      <p:bldP spid="114" grpId="0" animBg="1"/>
      <p:bldP spid="118" grpId="0" animBg="1"/>
      <p:bldP spid="122" grpId="0" animBg="1"/>
      <p:bldP spid="1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3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90" y="4417559"/>
            <a:ext cx="1949351" cy="229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85" y="4503419"/>
            <a:ext cx="2304715" cy="230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12" y="4083251"/>
            <a:ext cx="2195457" cy="209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098" y="3597093"/>
            <a:ext cx="1728192" cy="267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35" y="4628212"/>
            <a:ext cx="3570626" cy="221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25" y="4443946"/>
            <a:ext cx="2896294" cy="227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030" y="5288676"/>
            <a:ext cx="2865090" cy="152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533902" y="2246469"/>
            <a:ext cx="525658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zh-CN" altLang="en-US" sz="66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感谢聆听</a:t>
            </a:r>
            <a:endParaRPr lang="zh-CN" altLang="en-US" sz="66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44860" y="3225318"/>
            <a:ext cx="5034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en-US" altLang="zh-CN" sz="1600" dirty="0">
                <a:latin typeface="时尚中黑简体" panose="01010104010101010101" pitchFamily="2" charset="-122"/>
                <a:ea typeface="时尚中黑简体" panose="01010104010101010101" pitchFamily="2" charset="-122"/>
                <a:cs typeface="Proxy 4" panose="00000400000000000000" pitchFamily="2" charset="0"/>
              </a:rPr>
              <a:t>THANKS FOR YOUR WATCHING</a:t>
            </a:r>
            <a:endParaRPr lang="zh-CN" altLang="en-US" sz="1600" dirty="0">
              <a:latin typeface="时尚中黑简体" panose="01010104010101010101" pitchFamily="2" charset="-122"/>
              <a:ea typeface="时尚中黑简体" panose="01010104010101010101" pitchFamily="2" charset="-122"/>
              <a:cs typeface="Proxy 4" panose="00000400000000000000" pitchFamily="2" charset="0"/>
            </a:endParaRPr>
          </a:p>
        </p:txBody>
      </p:sp>
      <p:pic>
        <p:nvPicPr>
          <p:cNvPr id="50" name="Picture 34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0418">
            <a:off x="7779981" y="1807771"/>
            <a:ext cx="825055" cy="67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50"/>
                            </p:stCondLst>
                            <p:childTnLst>
                              <p:par>
                                <p:cTn id="5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622" y="2102947"/>
            <a:ext cx="3600400" cy="190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3933056"/>
            <a:ext cx="121904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739" y="3497497"/>
            <a:ext cx="999674" cy="43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9102" y="3469503"/>
            <a:ext cx="4680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anose="00000400000000000000" pitchFamily="2" charset="0"/>
              </a:defRPr>
            </a:lvl1pPr>
          </a:lstStyle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Text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73142" y="2564610"/>
            <a:ext cx="30524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PART 01 </a:t>
            </a:r>
            <a:endParaRPr lang="zh-CN" altLang="en-US" sz="4800" dirty="0"/>
          </a:p>
        </p:txBody>
      </p:sp>
      <p:pic>
        <p:nvPicPr>
          <p:cNvPr id="8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10600739" y="5860169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11709743" y="5767226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9579782" y="5116038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10770419" y="4751721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8458516" y="4271945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9693915" y="4054034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5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5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1186" y="418336"/>
            <a:ext cx="12241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891219"/>
            <a:ext cx="5087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3287" y="418336"/>
            <a:ext cx="4680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anose="00000400000000000000" pitchFamily="2" charset="0"/>
              </a:defRPr>
            </a:lvl1pPr>
          </a:lstStyle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Title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7" name="Picture 3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4"/>
          <a:stretch>
            <a:fillRect/>
          </a:stretch>
        </p:blipFill>
        <p:spPr bwMode="auto">
          <a:xfrm rot="10800000">
            <a:off x="8327453" y="-1"/>
            <a:ext cx="2195457" cy="7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3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4"/>
          <a:stretch>
            <a:fillRect/>
          </a:stretch>
        </p:blipFill>
        <p:spPr bwMode="auto">
          <a:xfrm rot="10800000">
            <a:off x="9623596" y="-4"/>
            <a:ext cx="2304715" cy="82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图表 12"/>
          <p:cNvGraphicFramePr/>
          <p:nvPr/>
        </p:nvGraphicFramePr>
        <p:xfrm>
          <a:off x="4809482" y="2182981"/>
          <a:ext cx="5899674" cy="393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Rectangle 23"/>
          <p:cNvSpPr/>
          <p:nvPr/>
        </p:nvSpPr>
        <p:spPr>
          <a:xfrm>
            <a:off x="538565" y="1628800"/>
            <a:ext cx="4076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far away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right at the coast of the Semantics, a large language ocean.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pic>
        <p:nvPicPr>
          <p:cNvPr id="15" name="Picture 3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3501008"/>
            <a:ext cx="3570626" cy="221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3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8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3" grpId="0">
        <p:bldSub>
          <a:bldChart bld="series"/>
        </p:bldSub>
      </p:bldGraphic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1186" y="418336"/>
            <a:ext cx="12241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891219"/>
            <a:ext cx="5087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3287" y="418336"/>
            <a:ext cx="4680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anose="00000400000000000000" pitchFamily="2" charset="0"/>
              </a:defRPr>
            </a:lvl1pPr>
          </a:lstStyle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Title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7" name="Picture 3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4"/>
          <a:stretch>
            <a:fillRect/>
          </a:stretch>
        </p:blipFill>
        <p:spPr bwMode="auto">
          <a:xfrm rot="10800000">
            <a:off x="8327453" y="-1"/>
            <a:ext cx="2195457" cy="7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4"/>
          <a:stretch>
            <a:fillRect/>
          </a:stretch>
        </p:blipFill>
        <p:spPr bwMode="auto">
          <a:xfrm rot="10800000">
            <a:off x="9623596" y="-4"/>
            <a:ext cx="2304715" cy="82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1"/>
          <p:cNvCxnSpPr>
            <a:stCxn id="11" idx="0"/>
          </p:cNvCxnSpPr>
          <p:nvPr/>
        </p:nvCxnSpPr>
        <p:spPr>
          <a:xfrm>
            <a:off x="5951190" y="1898685"/>
            <a:ext cx="0" cy="49593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/>
          <p:nvPr/>
        </p:nvSpPr>
        <p:spPr>
          <a:xfrm>
            <a:off x="5829865" y="1898685"/>
            <a:ext cx="242650" cy="242682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/>
          <p:cNvSpPr/>
          <p:nvPr/>
        </p:nvSpPr>
        <p:spPr>
          <a:xfrm>
            <a:off x="6341496" y="2165965"/>
            <a:ext cx="4159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far away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16" name="Rectangle 6"/>
          <p:cNvSpPr/>
          <p:nvPr/>
        </p:nvSpPr>
        <p:spPr>
          <a:xfrm>
            <a:off x="5829865" y="3503572"/>
            <a:ext cx="242650" cy="242682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/>
          <p:cNvSpPr/>
          <p:nvPr/>
        </p:nvSpPr>
        <p:spPr>
          <a:xfrm>
            <a:off x="6263369" y="3870467"/>
            <a:ext cx="3890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far away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18" name="Rectangle 12"/>
          <p:cNvSpPr/>
          <p:nvPr/>
        </p:nvSpPr>
        <p:spPr>
          <a:xfrm>
            <a:off x="5829865" y="5207693"/>
            <a:ext cx="242650" cy="242682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6"/>
          <p:cNvSpPr/>
          <p:nvPr/>
        </p:nvSpPr>
        <p:spPr>
          <a:xfrm>
            <a:off x="6341496" y="5518978"/>
            <a:ext cx="3654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far away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3369" y="1813732"/>
            <a:ext cx="169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rPr>
              <a:t>YOUR TITLE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panose="0200000000000000000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6153" y="5149352"/>
            <a:ext cx="169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rPr>
              <a:t>YOUR TITLE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panose="0200000000000000000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0933" y="3470357"/>
            <a:ext cx="169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rPr>
              <a:t>YOUR TITLE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panose="02000000000000000000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0110" y="5114001"/>
            <a:ext cx="2162653" cy="171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4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85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/>
          <p:bldP spid="16" grpId="0" animBg="1"/>
          <p:bldP spid="17" grpId="0"/>
          <p:bldP spid="18" grpId="0" animBg="1"/>
          <p:bldP spid="19" grpId="0"/>
          <p:bldP spid="20" grpId="0"/>
          <p:bldP spid="21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4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85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/>
          <p:bldP spid="16" grpId="0" animBg="1"/>
          <p:bldP spid="17" grpId="0"/>
          <p:bldP spid="18" grpId="0" animBg="1"/>
          <p:bldP spid="19" grpId="0"/>
          <p:bldP spid="20" grpId="0"/>
          <p:bldP spid="21" grpId="0"/>
          <p:bldP spid="2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6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4"/>
          <a:stretch>
            <a:fillRect/>
          </a:stretch>
        </p:blipFill>
        <p:spPr bwMode="auto">
          <a:xfrm rot="10800000">
            <a:off x="8327453" y="-1"/>
            <a:ext cx="2195457" cy="7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4"/>
          <a:stretch>
            <a:fillRect/>
          </a:stretch>
        </p:blipFill>
        <p:spPr bwMode="auto">
          <a:xfrm rot="10800000">
            <a:off x="9623596" y="-4"/>
            <a:ext cx="2304715" cy="82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0110" y="5114001"/>
            <a:ext cx="2162653" cy="171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1"/>
          <p:cNvCxnSpPr>
            <a:endCxn id="33" idx="2"/>
          </p:cNvCxnSpPr>
          <p:nvPr/>
        </p:nvCxnSpPr>
        <p:spPr>
          <a:xfrm>
            <a:off x="5951190" y="11906"/>
            <a:ext cx="0" cy="45567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/>
          <p:cNvSpPr/>
          <p:nvPr/>
        </p:nvSpPr>
        <p:spPr>
          <a:xfrm>
            <a:off x="5829865" y="1105978"/>
            <a:ext cx="242650" cy="242682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4"/>
          <p:cNvSpPr/>
          <p:nvPr/>
        </p:nvSpPr>
        <p:spPr>
          <a:xfrm>
            <a:off x="5829865" y="4325976"/>
            <a:ext cx="242650" cy="242682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312827" y="1027264"/>
            <a:ext cx="1697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rPr>
              <a:t>YOUR TITLE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panose="0200000000000000000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91428" y="4314179"/>
            <a:ext cx="1274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rPr>
              <a:t>TIMELINE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panose="02000000000000000000" charset="0"/>
            </a:endParaRPr>
          </a:p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rPr>
              <a:t>FINISH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panose="02000000000000000000" charset="0"/>
            </a:endParaRPr>
          </a:p>
        </p:txBody>
      </p:sp>
      <p:sp>
        <p:nvSpPr>
          <p:cNvPr id="36" name="Rectangle 12"/>
          <p:cNvSpPr/>
          <p:nvPr/>
        </p:nvSpPr>
        <p:spPr>
          <a:xfrm>
            <a:off x="5829865" y="2532963"/>
            <a:ext cx="242650" cy="242682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5"/>
          <p:cNvSpPr/>
          <p:nvPr/>
        </p:nvSpPr>
        <p:spPr>
          <a:xfrm>
            <a:off x="6238074" y="1471191"/>
            <a:ext cx="3673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far away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8389" y="2331718"/>
            <a:ext cx="1697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Nexa Bold" panose="02000000000000000000" charset="0"/>
              </a:rPr>
              <a:t>YOUR TITLE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Nexa Bold" panose="02000000000000000000" charset="0"/>
            </a:endParaRPr>
          </a:p>
        </p:txBody>
      </p:sp>
      <p:sp>
        <p:nvSpPr>
          <p:cNvPr id="39" name="Rectangle 15"/>
          <p:cNvSpPr/>
          <p:nvPr/>
        </p:nvSpPr>
        <p:spPr>
          <a:xfrm>
            <a:off x="1871611" y="2775645"/>
            <a:ext cx="3673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far away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34" grpId="0"/>
          <p:bldP spid="35" grpId="0"/>
          <p:bldP spid="36" grpId="0" animBg="1"/>
          <p:bldP spid="37" grpId="0"/>
          <p:bldP spid="38" grpId="0"/>
          <p:bldP spid="3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34" grpId="0"/>
          <p:bldP spid="35" grpId="0"/>
          <p:bldP spid="36" grpId="0" animBg="1"/>
          <p:bldP spid="37" grpId="0"/>
          <p:bldP spid="38" grpId="0"/>
          <p:bldP spid="3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1186" y="418336"/>
            <a:ext cx="12241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891219"/>
            <a:ext cx="5087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3287" y="418336"/>
            <a:ext cx="4680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anose="00000400000000000000" pitchFamily="2" charset="0"/>
              </a:defRPr>
            </a:lvl1pPr>
          </a:lstStyle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Title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7" name="Picture 3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4"/>
          <a:stretch>
            <a:fillRect/>
          </a:stretch>
        </p:blipFill>
        <p:spPr bwMode="auto">
          <a:xfrm rot="10800000">
            <a:off x="8327453" y="-1"/>
            <a:ext cx="2195457" cy="7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4"/>
          <a:stretch>
            <a:fillRect/>
          </a:stretch>
        </p:blipFill>
        <p:spPr bwMode="auto">
          <a:xfrm rot="10800000">
            <a:off x="9623596" y="-4"/>
            <a:ext cx="2304715" cy="82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9"/>
          <p:cNvSpPr/>
          <p:nvPr/>
        </p:nvSpPr>
        <p:spPr>
          <a:xfrm>
            <a:off x="5677796" y="3813195"/>
            <a:ext cx="831630" cy="831738"/>
          </a:xfrm>
          <a:prstGeom prst="rect">
            <a:avLst/>
          </a:prstGeom>
          <a:noFill/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/>
          <p:cNvSpPr/>
          <p:nvPr/>
        </p:nvSpPr>
        <p:spPr>
          <a:xfrm>
            <a:off x="4745911" y="5277359"/>
            <a:ext cx="269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far away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4980" y="4927461"/>
            <a:ext cx="1380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YOUR TITLE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Rectangle 17"/>
          <p:cNvSpPr/>
          <p:nvPr/>
        </p:nvSpPr>
        <p:spPr>
          <a:xfrm>
            <a:off x="2207372" y="3813195"/>
            <a:ext cx="831630" cy="831738"/>
          </a:xfrm>
          <a:prstGeom prst="rect">
            <a:avLst/>
          </a:prstGeom>
          <a:noFill/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/>
          <p:cNvSpPr/>
          <p:nvPr/>
        </p:nvSpPr>
        <p:spPr>
          <a:xfrm>
            <a:off x="1275487" y="5277359"/>
            <a:ext cx="269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far away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34556" y="4927461"/>
            <a:ext cx="1380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YOUR TITLE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Rectangle 23"/>
          <p:cNvSpPr/>
          <p:nvPr/>
        </p:nvSpPr>
        <p:spPr>
          <a:xfrm>
            <a:off x="9148221" y="3813195"/>
            <a:ext cx="831630" cy="831738"/>
          </a:xfrm>
          <a:prstGeom prst="rect">
            <a:avLst/>
          </a:prstGeom>
          <a:noFill/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6"/>
          <p:cNvSpPr/>
          <p:nvPr/>
        </p:nvSpPr>
        <p:spPr>
          <a:xfrm>
            <a:off x="8216336" y="5277359"/>
            <a:ext cx="269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far away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75405" y="4927461"/>
            <a:ext cx="1380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YOUR TITLE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3" name="Picture 3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71" y="2204863"/>
            <a:ext cx="1359551" cy="159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63" y="2745140"/>
            <a:ext cx="1359551" cy="105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67" y="1628800"/>
            <a:ext cx="1359551" cy="216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58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6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85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350"/>
                                </p:stCondLst>
                                <p:childTnLst>
                                  <p:par>
                                    <p:cTn id="7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7850"/>
                                </p:stCondLst>
                                <p:childTnLst>
                                  <p:par>
                                    <p:cTn id="8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8350"/>
                                </p:stCondLst>
                                <p:childTnLst>
                                  <p:par>
                                    <p:cTn id="8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24" grpId="0" animBg="1"/>
          <p:bldP spid="25" grpId="0"/>
          <p:bldP spid="26" grpId="0"/>
          <p:bldP spid="27" grpId="0" animBg="1"/>
          <p:bldP spid="28" grpId="0"/>
          <p:bldP spid="29" grpId="0"/>
          <p:bldP spid="30" grpId="0" animBg="1"/>
          <p:bldP spid="31" grpId="0"/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5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6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85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350"/>
                                </p:stCondLst>
                                <p:childTnLst>
                                  <p:par>
                                    <p:cTn id="7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7850"/>
                                </p:stCondLst>
                                <p:childTnLst>
                                  <p:par>
                                    <p:cTn id="8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8350"/>
                                </p:stCondLst>
                                <p:childTnLst>
                                  <p:par>
                                    <p:cTn id="8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24" grpId="0" animBg="1"/>
          <p:bldP spid="25" grpId="0"/>
          <p:bldP spid="26" grpId="0"/>
          <p:bldP spid="27" grpId="0" animBg="1"/>
          <p:bldP spid="28" grpId="0"/>
          <p:bldP spid="29" grpId="0"/>
          <p:bldP spid="30" grpId="0" animBg="1"/>
          <p:bldP spid="31" grpId="0"/>
          <p:bldP spid="3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0" y="3933056"/>
            <a:ext cx="121904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739" y="3497497"/>
            <a:ext cx="999674" cy="43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9102" y="3469503"/>
            <a:ext cx="4680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anose="00000400000000000000" pitchFamily="2" charset="0"/>
              </a:defRPr>
            </a:lvl1pPr>
          </a:lstStyle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Text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73142" y="2564610"/>
            <a:ext cx="30524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PART 02 </a:t>
            </a:r>
            <a:endParaRPr lang="zh-CN" altLang="en-US" sz="4800" dirty="0"/>
          </a:p>
        </p:txBody>
      </p:sp>
      <p:pic>
        <p:nvPicPr>
          <p:cNvPr id="8" name="Picture 3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2838" y="1259466"/>
            <a:ext cx="2017224" cy="267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10600739" y="5860169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11709743" y="5767226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9579782" y="5116038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10770419" y="4751721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8458516" y="4271945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160">
            <a:off x="9693915" y="4054034"/>
            <a:ext cx="519683" cy="4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5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5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1186" y="418336"/>
            <a:ext cx="12241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891219"/>
            <a:ext cx="5087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3287" y="418336"/>
            <a:ext cx="4680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r">
              <a:defRPr sz="1600">
                <a:latin typeface="方正兰亭超细黑简体" pitchFamily="2" charset="-122"/>
                <a:ea typeface="方正兰亭超细黑简体" pitchFamily="2" charset="-122"/>
                <a:cs typeface="Proxy 4" panose="00000400000000000000" pitchFamily="2" charset="0"/>
              </a:defRPr>
            </a:lvl1pPr>
          </a:lstStyle>
          <a:p>
            <a:r>
              <a:rPr lang="en-US" altLang="zh-CN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Here To Add Your Title</a:t>
            </a:r>
            <a:endParaRPr lang="zh-CN" altLang="en-US" sz="240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7" name="Picture 3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4"/>
          <a:stretch>
            <a:fillRect/>
          </a:stretch>
        </p:blipFill>
        <p:spPr bwMode="auto">
          <a:xfrm rot="10800000">
            <a:off x="8327453" y="-1"/>
            <a:ext cx="2195457" cy="7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4"/>
          <a:stretch>
            <a:fillRect/>
          </a:stretch>
        </p:blipFill>
        <p:spPr bwMode="auto">
          <a:xfrm rot="10800000">
            <a:off x="9623596" y="-4"/>
            <a:ext cx="2304715" cy="82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852442" y="1824445"/>
            <a:ext cx="4619268" cy="3705605"/>
            <a:chOff x="712788" y="1292225"/>
            <a:chExt cx="6448425" cy="5172965"/>
          </a:xfrm>
          <a:solidFill>
            <a:schemeClr val="bg1">
              <a:lumMod val="75000"/>
            </a:schemeClr>
          </a:solidFill>
        </p:grpSpPr>
        <p:sp>
          <p:nvSpPr>
            <p:cNvPr id="20" name="Freeform 5"/>
            <p:cNvSpPr>
              <a:spLocks noChangeArrowheads="1"/>
            </p:cNvSpPr>
            <p:nvPr/>
          </p:nvSpPr>
          <p:spPr bwMode="auto">
            <a:xfrm>
              <a:off x="5590371" y="4916082"/>
              <a:ext cx="604598" cy="738124"/>
            </a:xfrm>
            <a:custGeom>
              <a:avLst/>
              <a:gdLst>
                <a:gd name="T0" fmla="*/ 204434 w 924"/>
                <a:gd name="T1" fmla="*/ 620622 h 1128"/>
                <a:gd name="T2" fmla="*/ 213955 w 924"/>
                <a:gd name="T3" fmla="*/ 619502 h 1128"/>
                <a:gd name="T4" fmla="*/ 235799 w 924"/>
                <a:gd name="T5" fmla="*/ 621183 h 1128"/>
                <a:gd name="T6" fmla="*/ 243640 w 924"/>
                <a:gd name="T7" fmla="*/ 601578 h 1128"/>
                <a:gd name="T8" fmla="*/ 259323 w 924"/>
                <a:gd name="T9" fmla="*/ 585894 h 1128"/>
                <a:gd name="T10" fmla="*/ 272765 w 924"/>
                <a:gd name="T11" fmla="*/ 566850 h 1128"/>
                <a:gd name="T12" fmla="*/ 283407 w 924"/>
                <a:gd name="T13" fmla="*/ 544445 h 1128"/>
                <a:gd name="T14" fmla="*/ 301329 w 924"/>
                <a:gd name="T15" fmla="*/ 521480 h 1128"/>
                <a:gd name="T16" fmla="*/ 301890 w 924"/>
                <a:gd name="T17" fmla="*/ 506356 h 1128"/>
                <a:gd name="T18" fmla="*/ 323173 w 924"/>
                <a:gd name="T19" fmla="*/ 494033 h 1128"/>
                <a:gd name="T20" fmla="*/ 343336 w 924"/>
                <a:gd name="T21" fmla="*/ 483951 h 1128"/>
                <a:gd name="T22" fmla="*/ 354538 w 924"/>
                <a:gd name="T23" fmla="*/ 483951 h 1128"/>
                <a:gd name="T24" fmla="*/ 361819 w 924"/>
                <a:gd name="T25" fmla="*/ 457065 h 1128"/>
                <a:gd name="T26" fmla="*/ 380302 w 924"/>
                <a:gd name="T27" fmla="*/ 442502 h 1128"/>
                <a:gd name="T28" fmla="*/ 385903 w 924"/>
                <a:gd name="T29" fmla="*/ 421777 h 1128"/>
                <a:gd name="T30" fmla="*/ 389264 w 924"/>
                <a:gd name="T31" fmla="*/ 400492 h 1128"/>
                <a:gd name="T32" fmla="*/ 414468 w 924"/>
                <a:gd name="T33" fmla="*/ 402732 h 1128"/>
                <a:gd name="T34" fmla="*/ 440232 w 924"/>
                <a:gd name="T35" fmla="*/ 397131 h 1128"/>
                <a:gd name="T36" fmla="*/ 458155 w 924"/>
                <a:gd name="T37" fmla="*/ 378647 h 1128"/>
                <a:gd name="T38" fmla="*/ 469917 w 924"/>
                <a:gd name="T39" fmla="*/ 341118 h 1128"/>
                <a:gd name="T40" fmla="*/ 436872 w 924"/>
                <a:gd name="T41" fmla="*/ 328235 h 1128"/>
                <a:gd name="T42" fmla="*/ 446393 w 924"/>
                <a:gd name="T43" fmla="*/ 299109 h 1128"/>
                <a:gd name="T44" fmla="*/ 444153 w 924"/>
                <a:gd name="T45" fmla="*/ 283425 h 1128"/>
                <a:gd name="T46" fmla="*/ 444153 w 924"/>
                <a:gd name="T47" fmla="*/ 259340 h 1128"/>
                <a:gd name="T48" fmla="*/ 457595 w 924"/>
                <a:gd name="T49" fmla="*/ 243656 h 1128"/>
                <a:gd name="T50" fmla="*/ 449194 w 924"/>
                <a:gd name="T51" fmla="*/ 229093 h 1128"/>
                <a:gd name="T52" fmla="*/ 452554 w 924"/>
                <a:gd name="T53" fmla="*/ 213969 h 1128"/>
                <a:gd name="T54" fmla="*/ 476638 w 924"/>
                <a:gd name="T55" fmla="*/ 200526 h 1128"/>
                <a:gd name="T56" fmla="*/ 488960 w 924"/>
                <a:gd name="T57" fmla="*/ 169719 h 1128"/>
                <a:gd name="T58" fmla="*/ 511924 w 924"/>
                <a:gd name="T59" fmla="*/ 147874 h 1128"/>
                <a:gd name="T60" fmla="*/ 514164 w 924"/>
                <a:gd name="T61" fmla="*/ 145073 h 1128"/>
                <a:gd name="T62" fmla="*/ 517525 w 924"/>
                <a:gd name="T63" fmla="*/ 138912 h 1128"/>
                <a:gd name="T64" fmla="*/ 470477 w 924"/>
                <a:gd name="T65" fmla="*/ 76738 h 1128"/>
                <a:gd name="T66" fmla="*/ 319813 w 924"/>
                <a:gd name="T67" fmla="*/ 10642 h 1128"/>
                <a:gd name="T68" fmla="*/ 204434 w 924"/>
                <a:gd name="T69" fmla="*/ 0 h 1128"/>
                <a:gd name="T70" fmla="*/ 48728 w 924"/>
                <a:gd name="T71" fmla="*/ 189323 h 1128"/>
                <a:gd name="T72" fmla="*/ 0 w 924"/>
                <a:gd name="T73" fmla="*/ 422897 h 1128"/>
                <a:gd name="T74" fmla="*/ 76173 w 924"/>
                <a:gd name="T75" fmla="*/ 545005 h 1128"/>
                <a:gd name="T76" fmla="*/ 143384 w 924"/>
                <a:gd name="T77" fmla="*/ 585894 h 1128"/>
                <a:gd name="T78" fmla="*/ 193232 w 924"/>
                <a:gd name="T79" fmla="*/ 618942 h 1128"/>
                <a:gd name="T80" fmla="*/ 201733 w 924"/>
                <a:gd name="T81" fmla="*/ 622303 h 1128"/>
                <a:gd name="T82" fmla="*/ 204434 w 924"/>
                <a:gd name="T83" fmla="*/ 620622 h 1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4"/>
                <a:gd name="T127" fmla="*/ 0 h 1128"/>
                <a:gd name="T128" fmla="*/ 924 w 924"/>
                <a:gd name="T129" fmla="*/ 1128 h 11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4" h="1128">
                  <a:moveTo>
                    <a:pt x="365" y="1108"/>
                  </a:moveTo>
                  <a:cubicBezTo>
                    <a:pt x="370" y="1105"/>
                    <a:pt x="372" y="1107"/>
                    <a:pt x="382" y="1106"/>
                  </a:cubicBezTo>
                  <a:cubicBezTo>
                    <a:pt x="404" y="1104"/>
                    <a:pt x="407" y="1128"/>
                    <a:pt x="421" y="1109"/>
                  </a:cubicBezTo>
                  <a:cubicBezTo>
                    <a:pt x="435" y="1091"/>
                    <a:pt x="427" y="1090"/>
                    <a:pt x="435" y="1074"/>
                  </a:cubicBezTo>
                  <a:cubicBezTo>
                    <a:pt x="444" y="1057"/>
                    <a:pt x="461" y="1067"/>
                    <a:pt x="463" y="1046"/>
                  </a:cubicBezTo>
                  <a:cubicBezTo>
                    <a:pt x="465" y="1026"/>
                    <a:pt x="461" y="1032"/>
                    <a:pt x="487" y="1012"/>
                  </a:cubicBezTo>
                  <a:cubicBezTo>
                    <a:pt x="513" y="993"/>
                    <a:pt x="488" y="993"/>
                    <a:pt x="506" y="972"/>
                  </a:cubicBezTo>
                  <a:cubicBezTo>
                    <a:pt x="523" y="952"/>
                    <a:pt x="541" y="939"/>
                    <a:pt x="538" y="931"/>
                  </a:cubicBezTo>
                  <a:cubicBezTo>
                    <a:pt x="536" y="924"/>
                    <a:pt x="513" y="911"/>
                    <a:pt x="539" y="904"/>
                  </a:cubicBezTo>
                  <a:cubicBezTo>
                    <a:pt x="564" y="898"/>
                    <a:pt x="560" y="903"/>
                    <a:pt x="577" y="882"/>
                  </a:cubicBezTo>
                  <a:cubicBezTo>
                    <a:pt x="594" y="861"/>
                    <a:pt x="593" y="848"/>
                    <a:pt x="613" y="864"/>
                  </a:cubicBezTo>
                  <a:cubicBezTo>
                    <a:pt x="633" y="880"/>
                    <a:pt x="627" y="889"/>
                    <a:pt x="633" y="864"/>
                  </a:cubicBezTo>
                  <a:cubicBezTo>
                    <a:pt x="640" y="839"/>
                    <a:pt x="633" y="833"/>
                    <a:pt x="646" y="816"/>
                  </a:cubicBezTo>
                  <a:cubicBezTo>
                    <a:pt x="659" y="798"/>
                    <a:pt x="670" y="803"/>
                    <a:pt x="679" y="790"/>
                  </a:cubicBezTo>
                  <a:cubicBezTo>
                    <a:pt x="687" y="777"/>
                    <a:pt x="696" y="776"/>
                    <a:pt x="689" y="753"/>
                  </a:cubicBezTo>
                  <a:cubicBezTo>
                    <a:pt x="681" y="731"/>
                    <a:pt x="677" y="714"/>
                    <a:pt x="695" y="715"/>
                  </a:cubicBezTo>
                  <a:cubicBezTo>
                    <a:pt x="713" y="717"/>
                    <a:pt x="720" y="732"/>
                    <a:pt x="740" y="719"/>
                  </a:cubicBezTo>
                  <a:cubicBezTo>
                    <a:pt x="760" y="706"/>
                    <a:pt x="758" y="703"/>
                    <a:pt x="786" y="709"/>
                  </a:cubicBezTo>
                  <a:cubicBezTo>
                    <a:pt x="814" y="715"/>
                    <a:pt x="812" y="684"/>
                    <a:pt x="818" y="676"/>
                  </a:cubicBezTo>
                  <a:cubicBezTo>
                    <a:pt x="823" y="667"/>
                    <a:pt x="848" y="613"/>
                    <a:pt x="839" y="609"/>
                  </a:cubicBezTo>
                  <a:cubicBezTo>
                    <a:pt x="830" y="605"/>
                    <a:pt x="772" y="607"/>
                    <a:pt x="780" y="586"/>
                  </a:cubicBezTo>
                  <a:cubicBezTo>
                    <a:pt x="787" y="565"/>
                    <a:pt x="788" y="544"/>
                    <a:pt x="797" y="534"/>
                  </a:cubicBezTo>
                  <a:cubicBezTo>
                    <a:pt x="806" y="524"/>
                    <a:pt x="800" y="522"/>
                    <a:pt x="793" y="506"/>
                  </a:cubicBezTo>
                  <a:cubicBezTo>
                    <a:pt x="786" y="490"/>
                    <a:pt x="773" y="472"/>
                    <a:pt x="793" y="463"/>
                  </a:cubicBezTo>
                  <a:cubicBezTo>
                    <a:pt x="814" y="454"/>
                    <a:pt x="830" y="435"/>
                    <a:pt x="817" y="435"/>
                  </a:cubicBezTo>
                  <a:cubicBezTo>
                    <a:pt x="805" y="435"/>
                    <a:pt x="803" y="427"/>
                    <a:pt x="802" y="409"/>
                  </a:cubicBezTo>
                  <a:cubicBezTo>
                    <a:pt x="802" y="391"/>
                    <a:pt x="786" y="381"/>
                    <a:pt x="808" y="382"/>
                  </a:cubicBezTo>
                  <a:cubicBezTo>
                    <a:pt x="829" y="382"/>
                    <a:pt x="837" y="376"/>
                    <a:pt x="851" y="358"/>
                  </a:cubicBezTo>
                  <a:cubicBezTo>
                    <a:pt x="864" y="340"/>
                    <a:pt x="861" y="319"/>
                    <a:pt x="873" y="303"/>
                  </a:cubicBezTo>
                  <a:cubicBezTo>
                    <a:pt x="886" y="288"/>
                    <a:pt x="899" y="285"/>
                    <a:pt x="914" y="264"/>
                  </a:cubicBezTo>
                  <a:cubicBezTo>
                    <a:pt x="915" y="263"/>
                    <a:pt x="917" y="261"/>
                    <a:pt x="918" y="259"/>
                  </a:cubicBezTo>
                  <a:cubicBezTo>
                    <a:pt x="924" y="248"/>
                    <a:pt x="924" y="248"/>
                    <a:pt x="924" y="248"/>
                  </a:cubicBezTo>
                  <a:cubicBezTo>
                    <a:pt x="840" y="137"/>
                    <a:pt x="840" y="137"/>
                    <a:pt x="840" y="137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87" y="338"/>
                    <a:pt x="87" y="338"/>
                    <a:pt x="87" y="338"/>
                  </a:cubicBezTo>
                  <a:cubicBezTo>
                    <a:pt x="0" y="755"/>
                    <a:pt x="0" y="755"/>
                    <a:pt x="0" y="755"/>
                  </a:cubicBezTo>
                  <a:cubicBezTo>
                    <a:pt x="136" y="973"/>
                    <a:pt x="136" y="973"/>
                    <a:pt x="136" y="973"/>
                  </a:cubicBezTo>
                  <a:cubicBezTo>
                    <a:pt x="256" y="1046"/>
                    <a:pt x="256" y="1046"/>
                    <a:pt x="256" y="1046"/>
                  </a:cubicBezTo>
                  <a:cubicBezTo>
                    <a:pt x="345" y="1105"/>
                    <a:pt x="345" y="1105"/>
                    <a:pt x="345" y="1105"/>
                  </a:cubicBezTo>
                  <a:cubicBezTo>
                    <a:pt x="360" y="1111"/>
                    <a:pt x="360" y="1111"/>
                    <a:pt x="360" y="1111"/>
                  </a:cubicBezTo>
                  <a:lnTo>
                    <a:pt x="365" y="1108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6"/>
            <p:cNvSpPr>
              <a:spLocks noChangeArrowheads="1"/>
            </p:cNvSpPr>
            <p:nvPr/>
          </p:nvSpPr>
          <p:spPr bwMode="auto">
            <a:xfrm>
              <a:off x="5271381" y="4717642"/>
              <a:ext cx="673218" cy="838272"/>
            </a:xfrm>
            <a:custGeom>
              <a:avLst/>
              <a:gdLst>
                <a:gd name="T0" fmla="*/ 547142 w 1029"/>
                <a:gd name="T1" fmla="*/ 200220 h 1283"/>
                <a:gd name="T2" fmla="*/ 532581 w 1029"/>
                <a:gd name="T3" fmla="*/ 230421 h 1283"/>
                <a:gd name="T4" fmla="*/ 489460 w 1029"/>
                <a:gd name="T5" fmla="*/ 255589 h 1283"/>
                <a:gd name="T6" fmla="*/ 467619 w 1029"/>
                <a:gd name="T7" fmla="*/ 262859 h 1283"/>
                <a:gd name="T8" fmla="*/ 426737 w 1029"/>
                <a:gd name="T9" fmla="*/ 280756 h 1283"/>
                <a:gd name="T10" fmla="*/ 416097 w 1029"/>
                <a:gd name="T11" fmla="*/ 318228 h 1283"/>
                <a:gd name="T12" fmla="*/ 420017 w 1029"/>
                <a:gd name="T13" fmla="*/ 352903 h 1283"/>
                <a:gd name="T14" fmla="*/ 401536 w 1029"/>
                <a:gd name="T15" fmla="*/ 380866 h 1283"/>
                <a:gd name="T16" fmla="*/ 367375 w 1029"/>
                <a:gd name="T17" fmla="*/ 411067 h 1283"/>
                <a:gd name="T18" fmla="*/ 378575 w 1029"/>
                <a:gd name="T19" fmla="*/ 451335 h 1283"/>
                <a:gd name="T20" fmla="*/ 359534 w 1029"/>
                <a:gd name="T21" fmla="*/ 488247 h 1283"/>
                <a:gd name="T22" fmla="*/ 348894 w 1029"/>
                <a:gd name="T23" fmla="*/ 519567 h 1283"/>
                <a:gd name="T24" fmla="*/ 336013 w 1029"/>
                <a:gd name="T25" fmla="*/ 540819 h 1283"/>
                <a:gd name="T26" fmla="*/ 324813 w 1029"/>
                <a:gd name="T27" fmla="*/ 574935 h 1283"/>
                <a:gd name="T28" fmla="*/ 323133 w 1029"/>
                <a:gd name="T29" fmla="*/ 600661 h 1283"/>
                <a:gd name="T30" fmla="*/ 311372 w 1029"/>
                <a:gd name="T31" fmla="*/ 619677 h 1283"/>
                <a:gd name="T32" fmla="*/ 323693 w 1029"/>
                <a:gd name="T33" fmla="*/ 651556 h 1283"/>
                <a:gd name="T34" fmla="*/ 333213 w 1029"/>
                <a:gd name="T35" fmla="*/ 713635 h 1283"/>
                <a:gd name="T36" fmla="*/ 245290 w 1029"/>
                <a:gd name="T37" fmla="*/ 717550 h 1283"/>
                <a:gd name="T38" fmla="*/ 119845 w 1029"/>
                <a:gd name="T39" fmla="*/ 708042 h 1283"/>
                <a:gd name="T40" fmla="*/ 8960 w 1029"/>
                <a:gd name="T41" fmla="*/ 502788 h 1283"/>
                <a:gd name="T42" fmla="*/ 0 w 1029"/>
                <a:gd name="T43" fmla="*/ 282434 h 1283"/>
                <a:gd name="T44" fmla="*/ 49842 w 1029"/>
                <a:gd name="T45" fmla="*/ 65994 h 1283"/>
                <a:gd name="T46" fmla="*/ 180327 w 1029"/>
                <a:gd name="T47" fmla="*/ 14541 h 1283"/>
                <a:gd name="T48" fmla="*/ 361214 w 1029"/>
                <a:gd name="T49" fmla="*/ 0 h 1283"/>
                <a:gd name="T50" fmla="*/ 501220 w 1029"/>
                <a:gd name="T51" fmla="*/ 0 h 1283"/>
                <a:gd name="T52" fmla="*/ 566183 w 1029"/>
                <a:gd name="T53" fmla="*/ 102347 h 1283"/>
                <a:gd name="T54" fmla="*/ 576263 w 1029"/>
                <a:gd name="T55" fmla="*/ 174494 h 1283"/>
                <a:gd name="T56" fmla="*/ 547142 w 1029"/>
                <a:gd name="T57" fmla="*/ 200220 h 128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9"/>
                <a:gd name="T88" fmla="*/ 0 h 1283"/>
                <a:gd name="T89" fmla="*/ 1029 w 1029"/>
                <a:gd name="T90" fmla="*/ 1283 h 128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9" h="1283">
                  <a:moveTo>
                    <a:pt x="977" y="358"/>
                  </a:moveTo>
                  <a:cubicBezTo>
                    <a:pt x="977" y="358"/>
                    <a:pt x="979" y="401"/>
                    <a:pt x="951" y="412"/>
                  </a:cubicBezTo>
                  <a:cubicBezTo>
                    <a:pt x="922" y="423"/>
                    <a:pt x="891" y="441"/>
                    <a:pt x="874" y="457"/>
                  </a:cubicBezTo>
                  <a:cubicBezTo>
                    <a:pt x="858" y="474"/>
                    <a:pt x="848" y="487"/>
                    <a:pt x="835" y="470"/>
                  </a:cubicBezTo>
                  <a:cubicBezTo>
                    <a:pt x="821" y="452"/>
                    <a:pt x="777" y="481"/>
                    <a:pt x="762" y="502"/>
                  </a:cubicBezTo>
                  <a:cubicBezTo>
                    <a:pt x="747" y="524"/>
                    <a:pt x="723" y="542"/>
                    <a:pt x="743" y="569"/>
                  </a:cubicBezTo>
                  <a:cubicBezTo>
                    <a:pt x="763" y="597"/>
                    <a:pt x="765" y="594"/>
                    <a:pt x="750" y="631"/>
                  </a:cubicBezTo>
                  <a:cubicBezTo>
                    <a:pt x="735" y="668"/>
                    <a:pt x="751" y="677"/>
                    <a:pt x="717" y="681"/>
                  </a:cubicBezTo>
                  <a:cubicBezTo>
                    <a:pt x="683" y="685"/>
                    <a:pt x="653" y="713"/>
                    <a:pt x="656" y="735"/>
                  </a:cubicBezTo>
                  <a:cubicBezTo>
                    <a:pt x="658" y="757"/>
                    <a:pt x="687" y="791"/>
                    <a:pt x="676" y="807"/>
                  </a:cubicBezTo>
                  <a:cubicBezTo>
                    <a:pt x="665" y="823"/>
                    <a:pt x="628" y="834"/>
                    <a:pt x="642" y="873"/>
                  </a:cubicBezTo>
                  <a:cubicBezTo>
                    <a:pt x="656" y="911"/>
                    <a:pt x="645" y="922"/>
                    <a:pt x="623" y="929"/>
                  </a:cubicBezTo>
                  <a:cubicBezTo>
                    <a:pt x="601" y="936"/>
                    <a:pt x="609" y="942"/>
                    <a:pt x="600" y="967"/>
                  </a:cubicBezTo>
                  <a:cubicBezTo>
                    <a:pt x="590" y="992"/>
                    <a:pt x="568" y="1001"/>
                    <a:pt x="580" y="1028"/>
                  </a:cubicBezTo>
                  <a:cubicBezTo>
                    <a:pt x="593" y="1056"/>
                    <a:pt x="594" y="1066"/>
                    <a:pt x="577" y="1074"/>
                  </a:cubicBezTo>
                  <a:cubicBezTo>
                    <a:pt x="560" y="1082"/>
                    <a:pt x="550" y="1097"/>
                    <a:pt x="556" y="1108"/>
                  </a:cubicBezTo>
                  <a:cubicBezTo>
                    <a:pt x="561" y="1119"/>
                    <a:pt x="572" y="1149"/>
                    <a:pt x="578" y="1165"/>
                  </a:cubicBezTo>
                  <a:cubicBezTo>
                    <a:pt x="583" y="1181"/>
                    <a:pt x="595" y="1276"/>
                    <a:pt x="595" y="1276"/>
                  </a:cubicBezTo>
                  <a:cubicBezTo>
                    <a:pt x="595" y="1276"/>
                    <a:pt x="442" y="1283"/>
                    <a:pt x="438" y="1283"/>
                  </a:cubicBezTo>
                  <a:cubicBezTo>
                    <a:pt x="434" y="1283"/>
                    <a:pt x="214" y="1266"/>
                    <a:pt x="214" y="1266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322" y="26"/>
                    <a:pt x="322" y="26"/>
                    <a:pt x="322" y="26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1011" y="183"/>
                    <a:pt x="1011" y="183"/>
                    <a:pt x="1011" y="183"/>
                  </a:cubicBezTo>
                  <a:cubicBezTo>
                    <a:pt x="1029" y="312"/>
                    <a:pt x="1029" y="312"/>
                    <a:pt x="1029" y="312"/>
                  </a:cubicBezTo>
                  <a:lnTo>
                    <a:pt x="977" y="358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4648237" y="4741751"/>
              <a:ext cx="769657" cy="843835"/>
            </a:xfrm>
            <a:custGeom>
              <a:avLst/>
              <a:gdLst>
                <a:gd name="T0" fmla="*/ 592764 w 1177"/>
                <a:gd name="T1" fmla="*/ 144351 h 1291"/>
                <a:gd name="T2" fmla="*/ 613474 w 1177"/>
                <a:gd name="T3" fmla="*/ 174004 h 1291"/>
                <a:gd name="T4" fmla="*/ 625788 w 1177"/>
                <a:gd name="T5" fmla="*/ 212050 h 1291"/>
                <a:gd name="T6" fmla="*/ 615713 w 1177"/>
                <a:gd name="T7" fmla="*/ 242822 h 1291"/>
                <a:gd name="T8" fmla="*/ 599481 w 1177"/>
                <a:gd name="T9" fmla="*/ 269119 h 1291"/>
                <a:gd name="T10" fmla="*/ 578770 w 1177"/>
                <a:gd name="T11" fmla="*/ 293177 h 1291"/>
                <a:gd name="T12" fmla="*/ 578770 w 1177"/>
                <a:gd name="T13" fmla="*/ 347448 h 1291"/>
                <a:gd name="T14" fmla="*/ 591644 w 1177"/>
                <a:gd name="T15" fmla="*/ 358638 h 1291"/>
                <a:gd name="T16" fmla="*/ 602279 w 1177"/>
                <a:gd name="T17" fmla="*/ 368150 h 1291"/>
                <a:gd name="T18" fmla="*/ 606198 w 1177"/>
                <a:gd name="T19" fmla="*/ 391089 h 1291"/>
                <a:gd name="T20" fmla="*/ 606757 w 1177"/>
                <a:gd name="T21" fmla="*/ 411791 h 1291"/>
                <a:gd name="T22" fmla="*/ 615153 w 1177"/>
                <a:gd name="T23" fmla="*/ 436408 h 1291"/>
                <a:gd name="T24" fmla="*/ 635304 w 1177"/>
                <a:gd name="T25" fmla="*/ 453753 h 1291"/>
                <a:gd name="T26" fmla="*/ 634184 w 1177"/>
                <a:gd name="T27" fmla="*/ 490680 h 1291"/>
                <a:gd name="T28" fmla="*/ 650977 w 1177"/>
                <a:gd name="T29" fmla="*/ 492918 h 1291"/>
                <a:gd name="T30" fmla="*/ 636423 w 1177"/>
                <a:gd name="T31" fmla="*/ 517536 h 1291"/>
                <a:gd name="T32" fmla="*/ 630826 w 1177"/>
                <a:gd name="T33" fmla="*/ 541594 h 1291"/>
                <a:gd name="T34" fmla="*/ 635304 w 1177"/>
                <a:gd name="T35" fmla="*/ 567891 h 1291"/>
                <a:gd name="T36" fmla="*/ 631386 w 1177"/>
                <a:gd name="T37" fmla="*/ 609293 h 1291"/>
                <a:gd name="T38" fmla="*/ 564217 w 1177"/>
                <a:gd name="T39" fmla="*/ 668600 h 1291"/>
                <a:gd name="T40" fmla="*/ 352076 w 1177"/>
                <a:gd name="T41" fmla="*/ 722312 h 1291"/>
                <a:gd name="T42" fmla="*/ 139935 w 1177"/>
                <a:gd name="T43" fmla="*/ 592508 h 1291"/>
                <a:gd name="T44" fmla="*/ 38062 w 1177"/>
                <a:gd name="T45" fmla="*/ 495156 h 1291"/>
                <a:gd name="T46" fmla="*/ 0 w 1177"/>
                <a:gd name="T47" fmla="*/ 316116 h 1291"/>
                <a:gd name="T48" fmla="*/ 58773 w 1177"/>
                <a:gd name="T49" fmla="*/ 156100 h 1291"/>
                <a:gd name="T50" fmla="*/ 110269 w 1177"/>
                <a:gd name="T51" fmla="*/ 60426 h 1291"/>
                <a:gd name="T52" fmla="*/ 293863 w 1177"/>
                <a:gd name="T53" fmla="*/ 0 h 1291"/>
                <a:gd name="T54" fmla="*/ 443873 w 1177"/>
                <a:gd name="T55" fmla="*/ 0 h 1291"/>
                <a:gd name="T56" fmla="*/ 568135 w 1177"/>
                <a:gd name="T57" fmla="*/ 43641 h 1291"/>
                <a:gd name="T58" fmla="*/ 601160 w 1177"/>
                <a:gd name="T59" fmla="*/ 112459 h 1291"/>
                <a:gd name="T60" fmla="*/ 592764 w 1177"/>
                <a:gd name="T61" fmla="*/ 144351 h 129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77"/>
                <a:gd name="T94" fmla="*/ 0 h 1291"/>
                <a:gd name="T95" fmla="*/ 1177 w 1177"/>
                <a:gd name="T96" fmla="*/ 1291 h 129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77" h="1291">
                  <a:moveTo>
                    <a:pt x="1059" y="258"/>
                  </a:moveTo>
                  <a:cubicBezTo>
                    <a:pt x="1059" y="258"/>
                    <a:pt x="1085" y="292"/>
                    <a:pt x="1096" y="311"/>
                  </a:cubicBezTo>
                  <a:cubicBezTo>
                    <a:pt x="1107" y="330"/>
                    <a:pt x="1103" y="365"/>
                    <a:pt x="1118" y="379"/>
                  </a:cubicBezTo>
                  <a:cubicBezTo>
                    <a:pt x="1133" y="393"/>
                    <a:pt x="1116" y="420"/>
                    <a:pt x="1100" y="434"/>
                  </a:cubicBezTo>
                  <a:cubicBezTo>
                    <a:pt x="1084" y="447"/>
                    <a:pt x="1099" y="471"/>
                    <a:pt x="1071" y="481"/>
                  </a:cubicBezTo>
                  <a:cubicBezTo>
                    <a:pt x="1044" y="492"/>
                    <a:pt x="1045" y="492"/>
                    <a:pt x="1034" y="524"/>
                  </a:cubicBezTo>
                  <a:cubicBezTo>
                    <a:pt x="1023" y="555"/>
                    <a:pt x="1028" y="599"/>
                    <a:pt x="1034" y="621"/>
                  </a:cubicBezTo>
                  <a:cubicBezTo>
                    <a:pt x="1041" y="643"/>
                    <a:pt x="1049" y="656"/>
                    <a:pt x="1057" y="641"/>
                  </a:cubicBezTo>
                  <a:cubicBezTo>
                    <a:pt x="1066" y="626"/>
                    <a:pt x="1081" y="639"/>
                    <a:pt x="1076" y="658"/>
                  </a:cubicBezTo>
                  <a:cubicBezTo>
                    <a:pt x="1070" y="677"/>
                    <a:pt x="1071" y="690"/>
                    <a:pt x="1083" y="699"/>
                  </a:cubicBezTo>
                  <a:cubicBezTo>
                    <a:pt x="1095" y="708"/>
                    <a:pt x="1092" y="725"/>
                    <a:pt x="1084" y="736"/>
                  </a:cubicBezTo>
                  <a:cubicBezTo>
                    <a:pt x="1075" y="748"/>
                    <a:pt x="1077" y="772"/>
                    <a:pt x="1099" y="780"/>
                  </a:cubicBezTo>
                  <a:cubicBezTo>
                    <a:pt x="1122" y="788"/>
                    <a:pt x="1147" y="783"/>
                    <a:pt x="1135" y="811"/>
                  </a:cubicBezTo>
                  <a:cubicBezTo>
                    <a:pt x="1124" y="839"/>
                    <a:pt x="1112" y="887"/>
                    <a:pt x="1133" y="877"/>
                  </a:cubicBezTo>
                  <a:cubicBezTo>
                    <a:pt x="1154" y="867"/>
                    <a:pt x="1177" y="869"/>
                    <a:pt x="1163" y="881"/>
                  </a:cubicBezTo>
                  <a:cubicBezTo>
                    <a:pt x="1150" y="893"/>
                    <a:pt x="1135" y="906"/>
                    <a:pt x="1137" y="925"/>
                  </a:cubicBezTo>
                  <a:cubicBezTo>
                    <a:pt x="1139" y="943"/>
                    <a:pt x="1127" y="945"/>
                    <a:pt x="1127" y="968"/>
                  </a:cubicBezTo>
                  <a:cubicBezTo>
                    <a:pt x="1127" y="992"/>
                    <a:pt x="1133" y="991"/>
                    <a:pt x="1135" y="1015"/>
                  </a:cubicBezTo>
                  <a:cubicBezTo>
                    <a:pt x="1136" y="1039"/>
                    <a:pt x="1131" y="1075"/>
                    <a:pt x="1128" y="1089"/>
                  </a:cubicBezTo>
                  <a:cubicBezTo>
                    <a:pt x="1125" y="1104"/>
                    <a:pt x="1008" y="1195"/>
                    <a:pt x="1008" y="1195"/>
                  </a:cubicBezTo>
                  <a:cubicBezTo>
                    <a:pt x="629" y="1291"/>
                    <a:pt x="629" y="1291"/>
                    <a:pt x="629" y="1291"/>
                  </a:cubicBezTo>
                  <a:cubicBezTo>
                    <a:pt x="250" y="1059"/>
                    <a:pt x="250" y="1059"/>
                    <a:pt x="250" y="1059"/>
                  </a:cubicBezTo>
                  <a:cubicBezTo>
                    <a:pt x="68" y="885"/>
                    <a:pt x="68" y="885"/>
                    <a:pt x="68" y="88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105" y="279"/>
                    <a:pt x="105" y="279"/>
                    <a:pt x="105" y="279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525" y="0"/>
                    <a:pt x="525" y="0"/>
                    <a:pt x="525" y="0"/>
                  </a:cubicBezTo>
                  <a:cubicBezTo>
                    <a:pt x="793" y="0"/>
                    <a:pt x="793" y="0"/>
                    <a:pt x="793" y="0"/>
                  </a:cubicBezTo>
                  <a:cubicBezTo>
                    <a:pt x="1015" y="78"/>
                    <a:pt x="1015" y="78"/>
                    <a:pt x="1015" y="78"/>
                  </a:cubicBezTo>
                  <a:cubicBezTo>
                    <a:pt x="1074" y="201"/>
                    <a:pt x="1074" y="201"/>
                    <a:pt x="1074" y="201"/>
                  </a:cubicBezTo>
                  <a:lnTo>
                    <a:pt x="1059" y="258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8"/>
            <p:cNvSpPr>
              <a:spLocks noChangeArrowheads="1"/>
            </p:cNvSpPr>
            <p:nvPr/>
          </p:nvSpPr>
          <p:spPr bwMode="auto">
            <a:xfrm>
              <a:off x="4870788" y="5411256"/>
              <a:ext cx="958826" cy="786344"/>
            </a:xfrm>
            <a:custGeom>
              <a:avLst/>
              <a:gdLst>
                <a:gd name="T0" fmla="*/ 17927 w 1465"/>
                <a:gd name="T1" fmla="*/ 543744 h 1202"/>
                <a:gd name="T2" fmla="*/ 2801 w 1465"/>
                <a:gd name="T3" fmla="*/ 585183 h 1202"/>
                <a:gd name="T4" fmla="*/ 27451 w 1465"/>
                <a:gd name="T5" fmla="*/ 643421 h 1202"/>
                <a:gd name="T6" fmla="*/ 92438 w 1465"/>
                <a:gd name="T7" fmla="*/ 665260 h 1202"/>
                <a:gd name="T8" fmla="*/ 80673 w 1465"/>
                <a:gd name="T9" fmla="*/ 613182 h 1202"/>
                <a:gd name="T10" fmla="*/ 72830 w 1465"/>
                <a:gd name="T11" fmla="*/ 582383 h 1202"/>
                <a:gd name="T12" fmla="*/ 105323 w 1465"/>
                <a:gd name="T13" fmla="*/ 569503 h 1202"/>
                <a:gd name="T14" fmla="*/ 164708 w 1465"/>
                <a:gd name="T15" fmla="*/ 529744 h 1202"/>
                <a:gd name="T16" fmla="*/ 233616 w 1465"/>
                <a:gd name="T17" fmla="*/ 502305 h 1202"/>
                <a:gd name="T18" fmla="*/ 282356 w 1465"/>
                <a:gd name="T19" fmla="*/ 473186 h 1202"/>
                <a:gd name="T20" fmla="*/ 320452 w 1465"/>
                <a:gd name="T21" fmla="*/ 458626 h 1202"/>
                <a:gd name="T22" fmla="*/ 337259 w 1465"/>
                <a:gd name="T23" fmla="*/ 456946 h 1202"/>
                <a:gd name="T24" fmla="*/ 374794 w 1465"/>
                <a:gd name="T25" fmla="*/ 457506 h 1202"/>
                <a:gd name="T26" fmla="*/ 382638 w 1465"/>
                <a:gd name="T27" fmla="*/ 414388 h 1202"/>
                <a:gd name="T28" fmla="*/ 416251 w 1465"/>
                <a:gd name="T29" fmla="*/ 408228 h 1202"/>
                <a:gd name="T30" fmla="*/ 441462 w 1465"/>
                <a:gd name="T31" fmla="*/ 402068 h 1202"/>
                <a:gd name="T32" fmla="*/ 433058 w 1465"/>
                <a:gd name="T33" fmla="*/ 349990 h 1202"/>
                <a:gd name="T34" fmla="*/ 468913 w 1465"/>
                <a:gd name="T35" fmla="*/ 365109 h 1202"/>
                <a:gd name="T36" fmla="*/ 470034 w 1465"/>
                <a:gd name="T37" fmla="*/ 415508 h 1202"/>
                <a:gd name="T38" fmla="*/ 523255 w 1465"/>
                <a:gd name="T39" fmla="*/ 408228 h 1202"/>
                <a:gd name="T40" fmla="*/ 528858 w 1465"/>
                <a:gd name="T41" fmla="*/ 356149 h 1202"/>
                <a:gd name="T42" fmla="*/ 584321 w 1465"/>
                <a:gd name="T43" fmla="*/ 345510 h 1202"/>
                <a:gd name="T44" fmla="*/ 632500 w 1465"/>
                <a:gd name="T45" fmla="*/ 325350 h 1202"/>
                <a:gd name="T46" fmla="*/ 657711 w 1465"/>
                <a:gd name="T47" fmla="*/ 311911 h 1202"/>
                <a:gd name="T48" fmla="*/ 687403 w 1465"/>
                <a:gd name="T49" fmla="*/ 315831 h 1202"/>
                <a:gd name="T50" fmla="*/ 742866 w 1465"/>
                <a:gd name="T51" fmla="*/ 289511 h 1202"/>
                <a:gd name="T52" fmla="*/ 771438 w 1465"/>
                <a:gd name="T53" fmla="*/ 249753 h 1202"/>
                <a:gd name="T54" fmla="*/ 787124 w 1465"/>
                <a:gd name="T55" fmla="*/ 221193 h 1202"/>
                <a:gd name="T56" fmla="*/ 816816 w 1465"/>
                <a:gd name="T57" fmla="*/ 208874 h 1202"/>
                <a:gd name="T58" fmla="*/ 801130 w 1465"/>
                <a:gd name="T59" fmla="*/ 155115 h 1202"/>
                <a:gd name="T60" fmla="*/ 769757 w 1465"/>
                <a:gd name="T61" fmla="*/ 79518 h 1202"/>
                <a:gd name="T62" fmla="*/ 731101 w 1465"/>
                <a:gd name="T63" fmla="*/ 71118 h 1202"/>
                <a:gd name="T64" fmla="*/ 658831 w 1465"/>
                <a:gd name="T65" fmla="*/ 45359 h 1202"/>
                <a:gd name="T66" fmla="*/ 653789 w 1465"/>
                <a:gd name="T67" fmla="*/ 81758 h 1202"/>
                <a:gd name="T68" fmla="*/ 629139 w 1465"/>
                <a:gd name="T69" fmla="*/ 80638 h 1202"/>
                <a:gd name="T70" fmla="*/ 560231 w 1465"/>
                <a:gd name="T71" fmla="*/ 94077 h 1202"/>
                <a:gd name="T72" fmla="*/ 516533 w 1465"/>
                <a:gd name="T73" fmla="*/ 112557 h 1202"/>
                <a:gd name="T74" fmla="*/ 499166 w 1465"/>
                <a:gd name="T75" fmla="*/ 63838 h 1202"/>
                <a:gd name="T76" fmla="*/ 525496 w 1465"/>
                <a:gd name="T77" fmla="*/ 25199 h 1202"/>
                <a:gd name="T78" fmla="*/ 453787 w 1465"/>
                <a:gd name="T79" fmla="*/ 24079 h 1202"/>
                <a:gd name="T80" fmla="*/ 383198 w 1465"/>
                <a:gd name="T81" fmla="*/ 20159 h 1202"/>
                <a:gd name="T82" fmla="*/ 336138 w 1465"/>
                <a:gd name="T83" fmla="*/ 52078 h 1202"/>
                <a:gd name="T84" fmla="*/ 304766 w 1465"/>
                <a:gd name="T85" fmla="*/ 61598 h 1202"/>
                <a:gd name="T86" fmla="*/ 250423 w 1465"/>
                <a:gd name="T87" fmla="*/ 80078 h 1202"/>
                <a:gd name="T88" fmla="*/ 221851 w 1465"/>
                <a:gd name="T89" fmla="*/ 120956 h 1202"/>
                <a:gd name="T90" fmla="*/ 30813 w 1465"/>
                <a:gd name="T91" fmla="*/ 430627 h 1202"/>
                <a:gd name="T92" fmla="*/ 4482 w 1465"/>
                <a:gd name="T93" fmla="*/ 523584 h 12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65"/>
                <a:gd name="T142" fmla="*/ 0 h 1202"/>
                <a:gd name="T143" fmla="*/ 1465 w 1465"/>
                <a:gd name="T144" fmla="*/ 1202 h 12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65" h="1202">
                  <a:moveTo>
                    <a:pt x="15" y="940"/>
                  </a:moveTo>
                  <a:cubicBezTo>
                    <a:pt x="36" y="957"/>
                    <a:pt x="55" y="956"/>
                    <a:pt x="32" y="971"/>
                  </a:cubicBezTo>
                  <a:cubicBezTo>
                    <a:pt x="10" y="986"/>
                    <a:pt x="16" y="1000"/>
                    <a:pt x="15" y="1013"/>
                  </a:cubicBezTo>
                  <a:cubicBezTo>
                    <a:pt x="14" y="1026"/>
                    <a:pt x="0" y="1013"/>
                    <a:pt x="5" y="1045"/>
                  </a:cubicBezTo>
                  <a:cubicBezTo>
                    <a:pt x="10" y="1077"/>
                    <a:pt x="22" y="1073"/>
                    <a:pt x="28" y="1093"/>
                  </a:cubicBezTo>
                  <a:cubicBezTo>
                    <a:pt x="34" y="1114"/>
                    <a:pt x="38" y="1129"/>
                    <a:pt x="49" y="1149"/>
                  </a:cubicBezTo>
                  <a:cubicBezTo>
                    <a:pt x="60" y="1168"/>
                    <a:pt x="64" y="1181"/>
                    <a:pt x="84" y="1192"/>
                  </a:cubicBezTo>
                  <a:cubicBezTo>
                    <a:pt x="105" y="1202"/>
                    <a:pt x="156" y="1198"/>
                    <a:pt x="165" y="1188"/>
                  </a:cubicBezTo>
                  <a:cubicBezTo>
                    <a:pt x="174" y="1178"/>
                    <a:pt x="191" y="1128"/>
                    <a:pt x="177" y="1118"/>
                  </a:cubicBezTo>
                  <a:cubicBezTo>
                    <a:pt x="163" y="1109"/>
                    <a:pt x="147" y="1111"/>
                    <a:pt x="144" y="1095"/>
                  </a:cubicBezTo>
                  <a:cubicBezTo>
                    <a:pt x="141" y="1078"/>
                    <a:pt x="139" y="1075"/>
                    <a:pt x="128" y="1068"/>
                  </a:cubicBezTo>
                  <a:cubicBezTo>
                    <a:pt x="118" y="1061"/>
                    <a:pt x="118" y="1055"/>
                    <a:pt x="130" y="1040"/>
                  </a:cubicBezTo>
                  <a:cubicBezTo>
                    <a:pt x="143" y="1025"/>
                    <a:pt x="135" y="1032"/>
                    <a:pt x="158" y="1040"/>
                  </a:cubicBezTo>
                  <a:cubicBezTo>
                    <a:pt x="182" y="1047"/>
                    <a:pt x="181" y="1041"/>
                    <a:pt x="188" y="1017"/>
                  </a:cubicBezTo>
                  <a:cubicBezTo>
                    <a:pt x="195" y="994"/>
                    <a:pt x="210" y="984"/>
                    <a:pt x="224" y="972"/>
                  </a:cubicBezTo>
                  <a:cubicBezTo>
                    <a:pt x="238" y="959"/>
                    <a:pt x="268" y="951"/>
                    <a:pt x="294" y="946"/>
                  </a:cubicBezTo>
                  <a:cubicBezTo>
                    <a:pt x="320" y="942"/>
                    <a:pt x="371" y="938"/>
                    <a:pt x="376" y="918"/>
                  </a:cubicBezTo>
                  <a:cubicBezTo>
                    <a:pt x="380" y="899"/>
                    <a:pt x="390" y="901"/>
                    <a:pt x="417" y="897"/>
                  </a:cubicBezTo>
                  <a:cubicBezTo>
                    <a:pt x="443" y="893"/>
                    <a:pt x="460" y="880"/>
                    <a:pt x="456" y="868"/>
                  </a:cubicBezTo>
                  <a:cubicBezTo>
                    <a:pt x="453" y="855"/>
                    <a:pt x="481" y="838"/>
                    <a:pt x="504" y="845"/>
                  </a:cubicBezTo>
                  <a:cubicBezTo>
                    <a:pt x="527" y="853"/>
                    <a:pt x="545" y="858"/>
                    <a:pt x="557" y="849"/>
                  </a:cubicBezTo>
                  <a:cubicBezTo>
                    <a:pt x="570" y="840"/>
                    <a:pt x="577" y="830"/>
                    <a:pt x="572" y="819"/>
                  </a:cubicBezTo>
                  <a:cubicBezTo>
                    <a:pt x="566" y="808"/>
                    <a:pt x="565" y="804"/>
                    <a:pt x="581" y="817"/>
                  </a:cubicBezTo>
                  <a:cubicBezTo>
                    <a:pt x="598" y="831"/>
                    <a:pt x="594" y="823"/>
                    <a:pt x="602" y="816"/>
                  </a:cubicBezTo>
                  <a:cubicBezTo>
                    <a:pt x="609" y="808"/>
                    <a:pt x="642" y="802"/>
                    <a:pt x="646" y="812"/>
                  </a:cubicBezTo>
                  <a:cubicBezTo>
                    <a:pt x="649" y="821"/>
                    <a:pt x="661" y="825"/>
                    <a:pt x="669" y="817"/>
                  </a:cubicBezTo>
                  <a:cubicBezTo>
                    <a:pt x="677" y="808"/>
                    <a:pt x="681" y="804"/>
                    <a:pt x="683" y="786"/>
                  </a:cubicBezTo>
                  <a:cubicBezTo>
                    <a:pt x="685" y="767"/>
                    <a:pt x="679" y="758"/>
                    <a:pt x="683" y="740"/>
                  </a:cubicBezTo>
                  <a:cubicBezTo>
                    <a:pt x="687" y="722"/>
                    <a:pt x="693" y="685"/>
                    <a:pt x="703" y="695"/>
                  </a:cubicBezTo>
                  <a:cubicBezTo>
                    <a:pt x="712" y="705"/>
                    <a:pt x="727" y="712"/>
                    <a:pt x="743" y="729"/>
                  </a:cubicBezTo>
                  <a:cubicBezTo>
                    <a:pt x="760" y="746"/>
                    <a:pt x="764" y="771"/>
                    <a:pt x="773" y="763"/>
                  </a:cubicBezTo>
                  <a:cubicBezTo>
                    <a:pt x="783" y="754"/>
                    <a:pt x="790" y="732"/>
                    <a:pt x="788" y="718"/>
                  </a:cubicBezTo>
                  <a:cubicBezTo>
                    <a:pt x="786" y="705"/>
                    <a:pt x="790" y="679"/>
                    <a:pt x="788" y="661"/>
                  </a:cubicBezTo>
                  <a:cubicBezTo>
                    <a:pt x="786" y="644"/>
                    <a:pt x="781" y="640"/>
                    <a:pt x="773" y="625"/>
                  </a:cubicBezTo>
                  <a:cubicBezTo>
                    <a:pt x="764" y="609"/>
                    <a:pt x="757" y="597"/>
                    <a:pt x="781" y="610"/>
                  </a:cubicBezTo>
                  <a:cubicBezTo>
                    <a:pt x="806" y="624"/>
                    <a:pt x="831" y="633"/>
                    <a:pt x="837" y="652"/>
                  </a:cubicBezTo>
                  <a:cubicBezTo>
                    <a:pt x="843" y="671"/>
                    <a:pt x="860" y="676"/>
                    <a:pt x="843" y="701"/>
                  </a:cubicBezTo>
                  <a:cubicBezTo>
                    <a:pt x="826" y="726"/>
                    <a:pt x="820" y="750"/>
                    <a:pt x="839" y="742"/>
                  </a:cubicBezTo>
                  <a:cubicBezTo>
                    <a:pt x="858" y="734"/>
                    <a:pt x="868" y="727"/>
                    <a:pt x="878" y="735"/>
                  </a:cubicBezTo>
                  <a:cubicBezTo>
                    <a:pt x="889" y="742"/>
                    <a:pt x="930" y="747"/>
                    <a:pt x="934" y="729"/>
                  </a:cubicBezTo>
                  <a:cubicBezTo>
                    <a:pt x="938" y="711"/>
                    <a:pt x="952" y="679"/>
                    <a:pt x="938" y="663"/>
                  </a:cubicBezTo>
                  <a:cubicBezTo>
                    <a:pt x="924" y="647"/>
                    <a:pt x="936" y="627"/>
                    <a:pt x="944" y="636"/>
                  </a:cubicBezTo>
                  <a:cubicBezTo>
                    <a:pt x="952" y="645"/>
                    <a:pt x="977" y="680"/>
                    <a:pt x="1003" y="657"/>
                  </a:cubicBezTo>
                  <a:cubicBezTo>
                    <a:pt x="1030" y="633"/>
                    <a:pt x="1036" y="632"/>
                    <a:pt x="1043" y="617"/>
                  </a:cubicBezTo>
                  <a:cubicBezTo>
                    <a:pt x="1050" y="602"/>
                    <a:pt x="1053" y="588"/>
                    <a:pt x="1085" y="584"/>
                  </a:cubicBezTo>
                  <a:cubicBezTo>
                    <a:pt x="1118" y="579"/>
                    <a:pt x="1116" y="570"/>
                    <a:pt x="1129" y="581"/>
                  </a:cubicBezTo>
                  <a:cubicBezTo>
                    <a:pt x="1141" y="592"/>
                    <a:pt x="1160" y="598"/>
                    <a:pt x="1167" y="587"/>
                  </a:cubicBezTo>
                  <a:cubicBezTo>
                    <a:pt x="1175" y="576"/>
                    <a:pt x="1179" y="573"/>
                    <a:pt x="1174" y="557"/>
                  </a:cubicBezTo>
                  <a:cubicBezTo>
                    <a:pt x="1168" y="541"/>
                    <a:pt x="1182" y="534"/>
                    <a:pt x="1189" y="541"/>
                  </a:cubicBezTo>
                  <a:cubicBezTo>
                    <a:pt x="1197" y="548"/>
                    <a:pt x="1206" y="571"/>
                    <a:pt x="1227" y="564"/>
                  </a:cubicBezTo>
                  <a:cubicBezTo>
                    <a:pt x="1247" y="558"/>
                    <a:pt x="1269" y="543"/>
                    <a:pt x="1284" y="532"/>
                  </a:cubicBezTo>
                  <a:cubicBezTo>
                    <a:pt x="1299" y="521"/>
                    <a:pt x="1308" y="519"/>
                    <a:pt x="1326" y="517"/>
                  </a:cubicBezTo>
                  <a:cubicBezTo>
                    <a:pt x="1344" y="514"/>
                    <a:pt x="1366" y="502"/>
                    <a:pt x="1359" y="487"/>
                  </a:cubicBezTo>
                  <a:cubicBezTo>
                    <a:pt x="1353" y="473"/>
                    <a:pt x="1362" y="446"/>
                    <a:pt x="1377" y="446"/>
                  </a:cubicBezTo>
                  <a:cubicBezTo>
                    <a:pt x="1392" y="445"/>
                    <a:pt x="1394" y="439"/>
                    <a:pt x="1389" y="423"/>
                  </a:cubicBezTo>
                  <a:cubicBezTo>
                    <a:pt x="1383" y="407"/>
                    <a:pt x="1396" y="402"/>
                    <a:pt x="1405" y="395"/>
                  </a:cubicBezTo>
                  <a:cubicBezTo>
                    <a:pt x="1414" y="388"/>
                    <a:pt x="1420" y="392"/>
                    <a:pt x="1437" y="392"/>
                  </a:cubicBezTo>
                  <a:cubicBezTo>
                    <a:pt x="1453" y="393"/>
                    <a:pt x="1465" y="394"/>
                    <a:pt x="1458" y="373"/>
                  </a:cubicBezTo>
                  <a:cubicBezTo>
                    <a:pt x="1454" y="362"/>
                    <a:pt x="1455" y="356"/>
                    <a:pt x="1461" y="353"/>
                  </a:cubicBezTo>
                  <a:cubicBezTo>
                    <a:pt x="1461" y="353"/>
                    <a:pt x="1437" y="291"/>
                    <a:pt x="1430" y="277"/>
                  </a:cubicBezTo>
                  <a:cubicBezTo>
                    <a:pt x="1423" y="263"/>
                    <a:pt x="1413" y="229"/>
                    <a:pt x="1407" y="206"/>
                  </a:cubicBezTo>
                  <a:cubicBezTo>
                    <a:pt x="1401" y="184"/>
                    <a:pt x="1368" y="155"/>
                    <a:pt x="1374" y="142"/>
                  </a:cubicBezTo>
                  <a:cubicBezTo>
                    <a:pt x="1379" y="130"/>
                    <a:pt x="1372" y="100"/>
                    <a:pt x="1349" y="117"/>
                  </a:cubicBezTo>
                  <a:cubicBezTo>
                    <a:pt x="1326" y="134"/>
                    <a:pt x="1318" y="150"/>
                    <a:pt x="1305" y="127"/>
                  </a:cubicBezTo>
                  <a:cubicBezTo>
                    <a:pt x="1293" y="104"/>
                    <a:pt x="1273" y="103"/>
                    <a:pt x="1247" y="101"/>
                  </a:cubicBezTo>
                  <a:cubicBezTo>
                    <a:pt x="1221" y="99"/>
                    <a:pt x="1177" y="63"/>
                    <a:pt x="1176" y="81"/>
                  </a:cubicBezTo>
                  <a:cubicBezTo>
                    <a:pt x="1174" y="99"/>
                    <a:pt x="1186" y="104"/>
                    <a:pt x="1170" y="111"/>
                  </a:cubicBezTo>
                  <a:cubicBezTo>
                    <a:pt x="1153" y="118"/>
                    <a:pt x="1156" y="124"/>
                    <a:pt x="1167" y="146"/>
                  </a:cubicBezTo>
                  <a:cubicBezTo>
                    <a:pt x="1178" y="169"/>
                    <a:pt x="1180" y="174"/>
                    <a:pt x="1165" y="180"/>
                  </a:cubicBezTo>
                  <a:cubicBezTo>
                    <a:pt x="1149" y="186"/>
                    <a:pt x="1133" y="165"/>
                    <a:pt x="1123" y="144"/>
                  </a:cubicBezTo>
                  <a:cubicBezTo>
                    <a:pt x="1113" y="124"/>
                    <a:pt x="1100" y="126"/>
                    <a:pt x="1077" y="140"/>
                  </a:cubicBezTo>
                  <a:cubicBezTo>
                    <a:pt x="1055" y="153"/>
                    <a:pt x="1004" y="153"/>
                    <a:pt x="1000" y="168"/>
                  </a:cubicBezTo>
                  <a:cubicBezTo>
                    <a:pt x="996" y="183"/>
                    <a:pt x="978" y="186"/>
                    <a:pt x="966" y="185"/>
                  </a:cubicBezTo>
                  <a:cubicBezTo>
                    <a:pt x="954" y="185"/>
                    <a:pt x="940" y="193"/>
                    <a:pt x="922" y="201"/>
                  </a:cubicBezTo>
                  <a:cubicBezTo>
                    <a:pt x="904" y="209"/>
                    <a:pt x="889" y="198"/>
                    <a:pt x="884" y="177"/>
                  </a:cubicBezTo>
                  <a:cubicBezTo>
                    <a:pt x="879" y="157"/>
                    <a:pt x="878" y="128"/>
                    <a:pt x="891" y="114"/>
                  </a:cubicBezTo>
                  <a:cubicBezTo>
                    <a:pt x="905" y="99"/>
                    <a:pt x="918" y="80"/>
                    <a:pt x="928" y="76"/>
                  </a:cubicBezTo>
                  <a:cubicBezTo>
                    <a:pt x="939" y="72"/>
                    <a:pt x="950" y="66"/>
                    <a:pt x="938" y="45"/>
                  </a:cubicBezTo>
                  <a:cubicBezTo>
                    <a:pt x="926" y="25"/>
                    <a:pt x="909" y="7"/>
                    <a:pt x="879" y="24"/>
                  </a:cubicBezTo>
                  <a:cubicBezTo>
                    <a:pt x="850" y="41"/>
                    <a:pt x="821" y="58"/>
                    <a:pt x="810" y="43"/>
                  </a:cubicBezTo>
                  <a:cubicBezTo>
                    <a:pt x="799" y="28"/>
                    <a:pt x="793" y="21"/>
                    <a:pt x="774" y="32"/>
                  </a:cubicBezTo>
                  <a:cubicBezTo>
                    <a:pt x="755" y="43"/>
                    <a:pt x="694" y="57"/>
                    <a:pt x="684" y="36"/>
                  </a:cubicBezTo>
                  <a:cubicBezTo>
                    <a:pt x="675" y="16"/>
                    <a:pt x="655" y="0"/>
                    <a:pt x="628" y="27"/>
                  </a:cubicBezTo>
                  <a:cubicBezTo>
                    <a:pt x="600" y="53"/>
                    <a:pt x="589" y="60"/>
                    <a:pt x="600" y="93"/>
                  </a:cubicBezTo>
                  <a:cubicBezTo>
                    <a:pt x="611" y="126"/>
                    <a:pt x="618" y="131"/>
                    <a:pt x="597" y="135"/>
                  </a:cubicBezTo>
                  <a:cubicBezTo>
                    <a:pt x="577" y="140"/>
                    <a:pt x="566" y="116"/>
                    <a:pt x="544" y="110"/>
                  </a:cubicBezTo>
                  <a:cubicBezTo>
                    <a:pt x="523" y="104"/>
                    <a:pt x="482" y="98"/>
                    <a:pt x="467" y="109"/>
                  </a:cubicBezTo>
                  <a:cubicBezTo>
                    <a:pt x="452" y="120"/>
                    <a:pt x="441" y="120"/>
                    <a:pt x="447" y="143"/>
                  </a:cubicBezTo>
                  <a:cubicBezTo>
                    <a:pt x="453" y="166"/>
                    <a:pt x="461" y="177"/>
                    <a:pt x="448" y="184"/>
                  </a:cubicBezTo>
                  <a:cubicBezTo>
                    <a:pt x="435" y="191"/>
                    <a:pt x="401" y="202"/>
                    <a:pt x="396" y="216"/>
                  </a:cubicBezTo>
                  <a:cubicBezTo>
                    <a:pt x="390" y="230"/>
                    <a:pt x="276" y="394"/>
                    <a:pt x="276" y="394"/>
                  </a:cubicBezTo>
                  <a:cubicBezTo>
                    <a:pt x="55" y="769"/>
                    <a:pt x="55" y="769"/>
                    <a:pt x="55" y="769"/>
                  </a:cubicBezTo>
                  <a:cubicBezTo>
                    <a:pt x="4" y="910"/>
                    <a:pt x="4" y="910"/>
                    <a:pt x="4" y="910"/>
                  </a:cubicBezTo>
                  <a:cubicBezTo>
                    <a:pt x="8" y="935"/>
                    <a:pt x="8" y="935"/>
                    <a:pt x="8" y="935"/>
                  </a:cubicBezTo>
                  <a:lnTo>
                    <a:pt x="15" y="940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9"/>
            <p:cNvSpPr>
              <a:spLocks noChangeArrowheads="1"/>
            </p:cNvSpPr>
            <p:nvPr/>
          </p:nvSpPr>
          <p:spPr bwMode="auto">
            <a:xfrm>
              <a:off x="4143787" y="5316672"/>
              <a:ext cx="1020027" cy="723288"/>
            </a:xfrm>
            <a:custGeom>
              <a:avLst/>
              <a:gdLst>
                <a:gd name="T0" fmla="*/ 167909 w 1560"/>
                <a:gd name="T1" fmla="*/ 432325 h 1107"/>
                <a:gd name="T2" fmla="*/ 226117 w 1560"/>
                <a:gd name="T3" fmla="*/ 447985 h 1107"/>
                <a:gd name="T4" fmla="*/ 280407 w 1560"/>
                <a:gd name="T5" fmla="*/ 458611 h 1107"/>
                <a:gd name="T6" fmla="*/ 274251 w 1560"/>
                <a:gd name="T7" fmla="*/ 508387 h 1107"/>
                <a:gd name="T8" fmla="*/ 298318 w 1560"/>
                <a:gd name="T9" fmla="*/ 564875 h 1107"/>
                <a:gd name="T10" fmla="*/ 386190 w 1560"/>
                <a:gd name="T11" fmla="*/ 598432 h 1107"/>
                <a:gd name="T12" fmla="*/ 458950 w 1560"/>
                <a:gd name="T13" fmla="*/ 602347 h 1107"/>
                <a:gd name="T14" fmla="*/ 489734 w 1560"/>
                <a:gd name="T15" fmla="*/ 593957 h 1107"/>
                <a:gd name="T16" fmla="*/ 531151 w 1560"/>
                <a:gd name="T17" fmla="*/ 601228 h 1107"/>
                <a:gd name="T18" fmla="*/ 601673 w 1560"/>
                <a:gd name="T19" fmla="*/ 608499 h 1107"/>
                <a:gd name="T20" fmla="*/ 650366 w 1560"/>
                <a:gd name="T21" fmla="*/ 578857 h 1107"/>
                <a:gd name="T22" fmla="*/ 695702 w 1560"/>
                <a:gd name="T23" fmla="*/ 534114 h 1107"/>
                <a:gd name="T24" fmla="*/ 734880 w 1560"/>
                <a:gd name="T25" fmla="*/ 499998 h 1107"/>
                <a:gd name="T26" fmla="*/ 776298 w 1560"/>
                <a:gd name="T27" fmla="*/ 440714 h 1107"/>
                <a:gd name="T28" fmla="*/ 800365 w 1560"/>
                <a:gd name="T29" fmla="*/ 361855 h 1107"/>
                <a:gd name="T30" fmla="*/ 835066 w 1560"/>
                <a:gd name="T31" fmla="*/ 305368 h 1107"/>
                <a:gd name="T32" fmla="*/ 858013 w 1560"/>
                <a:gd name="T33" fmla="*/ 251118 h 1107"/>
                <a:gd name="T34" fmla="*/ 856334 w 1560"/>
                <a:gd name="T35" fmla="*/ 193512 h 1107"/>
                <a:gd name="T36" fmla="*/ 802603 w 1560"/>
                <a:gd name="T37" fmla="*/ 205816 h 1107"/>
                <a:gd name="T38" fmla="*/ 775738 w 1560"/>
                <a:gd name="T39" fmla="*/ 151006 h 1107"/>
                <a:gd name="T40" fmla="*/ 746634 w 1560"/>
                <a:gd name="T41" fmla="*/ 149888 h 1107"/>
                <a:gd name="T42" fmla="*/ 776298 w 1560"/>
                <a:gd name="T43" fmla="*/ 86689 h 1107"/>
                <a:gd name="T44" fmla="*/ 774059 w 1560"/>
                <a:gd name="T45" fmla="*/ 55369 h 1107"/>
                <a:gd name="T46" fmla="*/ 755589 w 1560"/>
                <a:gd name="T47" fmla="*/ 17897 h 1107"/>
                <a:gd name="T48" fmla="*/ 713052 w 1560"/>
                <a:gd name="T49" fmla="*/ 13423 h 1107"/>
                <a:gd name="T50" fmla="*/ 654844 w 1560"/>
                <a:gd name="T51" fmla="*/ 48098 h 1107"/>
                <a:gd name="T52" fmla="*/ 617344 w 1560"/>
                <a:gd name="T53" fmla="*/ 31320 h 1107"/>
                <a:gd name="T54" fmla="*/ 593277 w 1560"/>
                <a:gd name="T55" fmla="*/ 58725 h 1107"/>
                <a:gd name="T56" fmla="*/ 378354 w 1560"/>
                <a:gd name="T57" fmla="*/ 114093 h 1107"/>
                <a:gd name="T58" fmla="*/ 0 w 1560"/>
                <a:gd name="T59" fmla="*/ 199104 h 1107"/>
                <a:gd name="T60" fmla="*/ 129849 w 1560"/>
                <a:gd name="T61" fmla="*/ 377515 h 1107"/>
                <a:gd name="T62" fmla="*/ 142163 w 1560"/>
                <a:gd name="T63" fmla="*/ 411072 h 1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60"/>
                <a:gd name="T97" fmla="*/ 0 h 1107"/>
                <a:gd name="T98" fmla="*/ 1560 w 1560"/>
                <a:gd name="T99" fmla="*/ 1107 h 11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60" h="1107">
                  <a:moveTo>
                    <a:pt x="257" y="740"/>
                  </a:moveTo>
                  <a:cubicBezTo>
                    <a:pt x="271" y="756"/>
                    <a:pt x="287" y="769"/>
                    <a:pt x="300" y="773"/>
                  </a:cubicBezTo>
                  <a:cubicBezTo>
                    <a:pt x="318" y="779"/>
                    <a:pt x="347" y="799"/>
                    <a:pt x="371" y="790"/>
                  </a:cubicBezTo>
                  <a:cubicBezTo>
                    <a:pt x="395" y="780"/>
                    <a:pt x="391" y="794"/>
                    <a:pt x="404" y="801"/>
                  </a:cubicBezTo>
                  <a:cubicBezTo>
                    <a:pt x="417" y="807"/>
                    <a:pt x="431" y="807"/>
                    <a:pt x="451" y="801"/>
                  </a:cubicBezTo>
                  <a:cubicBezTo>
                    <a:pt x="472" y="796"/>
                    <a:pt x="492" y="797"/>
                    <a:pt x="501" y="820"/>
                  </a:cubicBezTo>
                  <a:cubicBezTo>
                    <a:pt x="510" y="842"/>
                    <a:pt x="505" y="848"/>
                    <a:pt x="493" y="868"/>
                  </a:cubicBezTo>
                  <a:cubicBezTo>
                    <a:pt x="481" y="887"/>
                    <a:pt x="481" y="898"/>
                    <a:pt x="490" y="909"/>
                  </a:cubicBezTo>
                  <a:cubicBezTo>
                    <a:pt x="500" y="920"/>
                    <a:pt x="499" y="940"/>
                    <a:pt x="496" y="963"/>
                  </a:cubicBezTo>
                  <a:cubicBezTo>
                    <a:pt x="492" y="986"/>
                    <a:pt x="512" y="999"/>
                    <a:pt x="533" y="1010"/>
                  </a:cubicBezTo>
                  <a:cubicBezTo>
                    <a:pt x="554" y="1021"/>
                    <a:pt x="590" y="1053"/>
                    <a:pt x="615" y="1060"/>
                  </a:cubicBezTo>
                  <a:cubicBezTo>
                    <a:pt x="641" y="1067"/>
                    <a:pt x="643" y="1077"/>
                    <a:pt x="690" y="1070"/>
                  </a:cubicBezTo>
                  <a:cubicBezTo>
                    <a:pt x="736" y="1064"/>
                    <a:pt x="732" y="1066"/>
                    <a:pt x="768" y="1080"/>
                  </a:cubicBezTo>
                  <a:cubicBezTo>
                    <a:pt x="803" y="1094"/>
                    <a:pt x="813" y="1084"/>
                    <a:pt x="820" y="1077"/>
                  </a:cubicBezTo>
                  <a:cubicBezTo>
                    <a:pt x="827" y="1069"/>
                    <a:pt x="839" y="1071"/>
                    <a:pt x="847" y="1078"/>
                  </a:cubicBezTo>
                  <a:cubicBezTo>
                    <a:pt x="855" y="1085"/>
                    <a:pt x="877" y="1078"/>
                    <a:pt x="875" y="1062"/>
                  </a:cubicBezTo>
                  <a:cubicBezTo>
                    <a:pt x="873" y="1047"/>
                    <a:pt x="878" y="1035"/>
                    <a:pt x="897" y="1050"/>
                  </a:cubicBezTo>
                  <a:cubicBezTo>
                    <a:pt x="917" y="1065"/>
                    <a:pt x="915" y="1074"/>
                    <a:pt x="949" y="1075"/>
                  </a:cubicBezTo>
                  <a:cubicBezTo>
                    <a:pt x="983" y="1077"/>
                    <a:pt x="975" y="1086"/>
                    <a:pt x="1001" y="1096"/>
                  </a:cubicBezTo>
                  <a:cubicBezTo>
                    <a:pt x="1027" y="1107"/>
                    <a:pt x="1053" y="1104"/>
                    <a:pt x="1075" y="1088"/>
                  </a:cubicBezTo>
                  <a:cubicBezTo>
                    <a:pt x="1097" y="1073"/>
                    <a:pt x="1100" y="1065"/>
                    <a:pt x="1120" y="1081"/>
                  </a:cubicBezTo>
                  <a:cubicBezTo>
                    <a:pt x="1120" y="1081"/>
                    <a:pt x="1168" y="1072"/>
                    <a:pt x="1162" y="1035"/>
                  </a:cubicBezTo>
                  <a:cubicBezTo>
                    <a:pt x="1155" y="998"/>
                    <a:pt x="1193" y="1003"/>
                    <a:pt x="1209" y="997"/>
                  </a:cubicBezTo>
                  <a:cubicBezTo>
                    <a:pt x="1224" y="991"/>
                    <a:pt x="1254" y="989"/>
                    <a:pt x="1243" y="955"/>
                  </a:cubicBezTo>
                  <a:cubicBezTo>
                    <a:pt x="1233" y="921"/>
                    <a:pt x="1246" y="913"/>
                    <a:pt x="1267" y="921"/>
                  </a:cubicBezTo>
                  <a:cubicBezTo>
                    <a:pt x="1289" y="929"/>
                    <a:pt x="1306" y="923"/>
                    <a:pt x="1313" y="894"/>
                  </a:cubicBezTo>
                  <a:cubicBezTo>
                    <a:pt x="1320" y="864"/>
                    <a:pt x="1275" y="846"/>
                    <a:pt x="1319" y="829"/>
                  </a:cubicBezTo>
                  <a:cubicBezTo>
                    <a:pt x="1363" y="812"/>
                    <a:pt x="1377" y="807"/>
                    <a:pt x="1387" y="788"/>
                  </a:cubicBezTo>
                  <a:cubicBezTo>
                    <a:pt x="1397" y="769"/>
                    <a:pt x="1428" y="760"/>
                    <a:pt x="1435" y="732"/>
                  </a:cubicBezTo>
                  <a:cubicBezTo>
                    <a:pt x="1442" y="703"/>
                    <a:pt x="1430" y="669"/>
                    <a:pt x="1430" y="647"/>
                  </a:cubicBezTo>
                  <a:cubicBezTo>
                    <a:pt x="1430" y="624"/>
                    <a:pt x="1447" y="608"/>
                    <a:pt x="1454" y="595"/>
                  </a:cubicBezTo>
                  <a:cubicBezTo>
                    <a:pt x="1460" y="583"/>
                    <a:pt x="1477" y="553"/>
                    <a:pt x="1492" y="546"/>
                  </a:cubicBezTo>
                  <a:cubicBezTo>
                    <a:pt x="1508" y="539"/>
                    <a:pt x="1527" y="513"/>
                    <a:pt x="1521" y="496"/>
                  </a:cubicBezTo>
                  <a:cubicBezTo>
                    <a:pt x="1515" y="479"/>
                    <a:pt x="1507" y="464"/>
                    <a:pt x="1533" y="449"/>
                  </a:cubicBezTo>
                  <a:cubicBezTo>
                    <a:pt x="1560" y="433"/>
                    <a:pt x="1540" y="413"/>
                    <a:pt x="1533" y="392"/>
                  </a:cubicBezTo>
                  <a:cubicBezTo>
                    <a:pt x="1527" y="372"/>
                    <a:pt x="1524" y="356"/>
                    <a:pt x="1530" y="346"/>
                  </a:cubicBezTo>
                  <a:cubicBezTo>
                    <a:pt x="1537" y="337"/>
                    <a:pt x="1505" y="329"/>
                    <a:pt x="1485" y="337"/>
                  </a:cubicBezTo>
                  <a:cubicBezTo>
                    <a:pt x="1466" y="345"/>
                    <a:pt x="1461" y="382"/>
                    <a:pt x="1434" y="368"/>
                  </a:cubicBezTo>
                  <a:cubicBezTo>
                    <a:pt x="1407" y="354"/>
                    <a:pt x="1428" y="329"/>
                    <a:pt x="1428" y="315"/>
                  </a:cubicBezTo>
                  <a:cubicBezTo>
                    <a:pt x="1428" y="300"/>
                    <a:pt x="1430" y="244"/>
                    <a:pt x="1386" y="270"/>
                  </a:cubicBezTo>
                  <a:cubicBezTo>
                    <a:pt x="1342" y="295"/>
                    <a:pt x="1350" y="319"/>
                    <a:pt x="1335" y="312"/>
                  </a:cubicBezTo>
                  <a:cubicBezTo>
                    <a:pt x="1319" y="304"/>
                    <a:pt x="1318" y="297"/>
                    <a:pt x="1334" y="268"/>
                  </a:cubicBezTo>
                  <a:cubicBezTo>
                    <a:pt x="1349" y="240"/>
                    <a:pt x="1362" y="223"/>
                    <a:pt x="1375" y="206"/>
                  </a:cubicBezTo>
                  <a:cubicBezTo>
                    <a:pt x="1387" y="189"/>
                    <a:pt x="1394" y="170"/>
                    <a:pt x="1387" y="155"/>
                  </a:cubicBezTo>
                  <a:cubicBezTo>
                    <a:pt x="1380" y="139"/>
                    <a:pt x="1385" y="137"/>
                    <a:pt x="1395" y="130"/>
                  </a:cubicBezTo>
                  <a:cubicBezTo>
                    <a:pt x="1405" y="123"/>
                    <a:pt x="1402" y="94"/>
                    <a:pt x="1383" y="99"/>
                  </a:cubicBezTo>
                  <a:cubicBezTo>
                    <a:pt x="1363" y="105"/>
                    <a:pt x="1356" y="112"/>
                    <a:pt x="1352" y="90"/>
                  </a:cubicBezTo>
                  <a:cubicBezTo>
                    <a:pt x="1348" y="69"/>
                    <a:pt x="1348" y="49"/>
                    <a:pt x="1350" y="32"/>
                  </a:cubicBezTo>
                  <a:cubicBezTo>
                    <a:pt x="1352" y="14"/>
                    <a:pt x="1323" y="2"/>
                    <a:pt x="1307" y="7"/>
                  </a:cubicBezTo>
                  <a:cubicBezTo>
                    <a:pt x="1291" y="12"/>
                    <a:pt x="1300" y="21"/>
                    <a:pt x="1274" y="24"/>
                  </a:cubicBezTo>
                  <a:cubicBezTo>
                    <a:pt x="1249" y="27"/>
                    <a:pt x="1234" y="0"/>
                    <a:pt x="1209" y="38"/>
                  </a:cubicBezTo>
                  <a:cubicBezTo>
                    <a:pt x="1183" y="76"/>
                    <a:pt x="1188" y="93"/>
                    <a:pt x="1170" y="86"/>
                  </a:cubicBezTo>
                  <a:cubicBezTo>
                    <a:pt x="1151" y="79"/>
                    <a:pt x="1156" y="64"/>
                    <a:pt x="1146" y="46"/>
                  </a:cubicBezTo>
                  <a:cubicBezTo>
                    <a:pt x="1136" y="29"/>
                    <a:pt x="1112" y="33"/>
                    <a:pt x="1103" y="56"/>
                  </a:cubicBezTo>
                  <a:cubicBezTo>
                    <a:pt x="1094" y="80"/>
                    <a:pt x="1107" y="102"/>
                    <a:pt x="1089" y="112"/>
                  </a:cubicBezTo>
                  <a:cubicBezTo>
                    <a:pt x="1070" y="122"/>
                    <a:pt x="1075" y="122"/>
                    <a:pt x="1060" y="105"/>
                  </a:cubicBezTo>
                  <a:cubicBezTo>
                    <a:pt x="1045" y="87"/>
                    <a:pt x="1005" y="78"/>
                    <a:pt x="981" y="85"/>
                  </a:cubicBezTo>
                  <a:cubicBezTo>
                    <a:pt x="958" y="92"/>
                    <a:pt x="676" y="204"/>
                    <a:pt x="676" y="204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20" y="554"/>
                    <a:pt x="20" y="554"/>
                    <a:pt x="20" y="554"/>
                  </a:cubicBezTo>
                  <a:cubicBezTo>
                    <a:pt x="232" y="675"/>
                    <a:pt x="232" y="675"/>
                    <a:pt x="232" y="675"/>
                  </a:cubicBezTo>
                  <a:cubicBezTo>
                    <a:pt x="266" y="712"/>
                    <a:pt x="266" y="712"/>
                    <a:pt x="266" y="712"/>
                  </a:cubicBezTo>
                  <a:cubicBezTo>
                    <a:pt x="254" y="735"/>
                    <a:pt x="254" y="735"/>
                    <a:pt x="254" y="735"/>
                  </a:cubicBezTo>
                  <a:lnTo>
                    <a:pt x="257" y="740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0"/>
            <p:cNvSpPr>
              <a:spLocks noChangeArrowheads="1"/>
            </p:cNvSpPr>
            <p:nvPr/>
          </p:nvSpPr>
          <p:spPr bwMode="auto">
            <a:xfrm>
              <a:off x="4041784" y="4908664"/>
              <a:ext cx="771511" cy="691759"/>
            </a:xfrm>
            <a:custGeom>
              <a:avLst/>
              <a:gdLst>
                <a:gd name="T0" fmla="*/ 118648 w 1180"/>
                <a:gd name="T1" fmla="*/ 590458 h 1058"/>
                <a:gd name="T2" fmla="*/ 167339 w 1180"/>
                <a:gd name="T3" fmla="*/ 584861 h 1058"/>
                <a:gd name="T4" fmla="*/ 194202 w 1180"/>
                <a:gd name="T5" fmla="*/ 555758 h 1058"/>
                <a:gd name="T6" fmla="*/ 225543 w 1180"/>
                <a:gd name="T7" fmla="*/ 555758 h 1058"/>
                <a:gd name="T8" fmla="*/ 266958 w 1180"/>
                <a:gd name="T9" fmla="*/ 569750 h 1058"/>
                <a:gd name="T10" fmla="*/ 297180 w 1180"/>
                <a:gd name="T11" fmla="*/ 560795 h 1058"/>
                <a:gd name="T12" fmla="*/ 303896 w 1180"/>
                <a:gd name="T13" fmla="*/ 537848 h 1058"/>
                <a:gd name="T14" fmla="*/ 327961 w 1180"/>
                <a:gd name="T15" fmla="*/ 526655 h 1058"/>
                <a:gd name="T16" fmla="*/ 346990 w 1180"/>
                <a:gd name="T17" fmla="*/ 523857 h 1058"/>
                <a:gd name="T18" fmla="*/ 381129 w 1180"/>
                <a:gd name="T19" fmla="*/ 516581 h 1058"/>
                <a:gd name="T20" fmla="*/ 393442 w 1180"/>
                <a:gd name="T21" fmla="*/ 499231 h 1058"/>
                <a:gd name="T22" fmla="*/ 410232 w 1180"/>
                <a:gd name="T23" fmla="*/ 480202 h 1058"/>
                <a:gd name="T24" fmla="*/ 426462 w 1180"/>
                <a:gd name="T25" fmla="*/ 482441 h 1058"/>
                <a:gd name="T26" fmla="*/ 449967 w 1180"/>
                <a:gd name="T27" fmla="*/ 500910 h 1058"/>
                <a:gd name="T28" fmla="*/ 467877 w 1180"/>
                <a:gd name="T29" fmla="*/ 510424 h 1058"/>
                <a:gd name="T30" fmla="*/ 490823 w 1180"/>
                <a:gd name="T31" fmla="*/ 521618 h 1058"/>
                <a:gd name="T32" fmla="*/ 510411 w 1180"/>
                <a:gd name="T33" fmla="*/ 509865 h 1058"/>
                <a:gd name="T34" fmla="*/ 522723 w 1180"/>
                <a:gd name="T35" fmla="*/ 487478 h 1058"/>
                <a:gd name="T36" fmla="*/ 536155 w 1180"/>
                <a:gd name="T37" fmla="*/ 472926 h 1058"/>
                <a:gd name="T38" fmla="*/ 560221 w 1180"/>
                <a:gd name="T39" fmla="*/ 481321 h 1058"/>
                <a:gd name="T40" fmla="*/ 570854 w 1180"/>
                <a:gd name="T41" fmla="*/ 479082 h 1058"/>
                <a:gd name="T42" fmla="*/ 582607 w 1180"/>
                <a:gd name="T43" fmla="*/ 460613 h 1058"/>
                <a:gd name="T44" fmla="*/ 598837 w 1180"/>
                <a:gd name="T45" fmla="*/ 460613 h 1058"/>
                <a:gd name="T46" fmla="*/ 612829 w 1180"/>
                <a:gd name="T47" fmla="*/ 448860 h 1058"/>
                <a:gd name="T48" fmla="*/ 604994 w 1180"/>
                <a:gd name="T49" fmla="*/ 435428 h 1058"/>
                <a:gd name="T50" fmla="*/ 629059 w 1180"/>
                <a:gd name="T51" fmla="*/ 431510 h 1058"/>
                <a:gd name="T52" fmla="*/ 646968 w 1180"/>
                <a:gd name="T53" fmla="*/ 420876 h 1058"/>
                <a:gd name="T54" fmla="*/ 653684 w 1180"/>
                <a:gd name="T55" fmla="*/ 384497 h 1058"/>
                <a:gd name="T56" fmla="*/ 641372 w 1180"/>
                <a:gd name="T57" fmla="*/ 353155 h 1058"/>
                <a:gd name="T58" fmla="*/ 645849 w 1180"/>
                <a:gd name="T59" fmla="*/ 324612 h 1058"/>
                <a:gd name="T60" fmla="*/ 645849 w 1180"/>
                <a:gd name="T61" fmla="*/ 310060 h 1058"/>
                <a:gd name="T62" fmla="*/ 658721 w 1180"/>
                <a:gd name="T63" fmla="*/ 288233 h 1058"/>
                <a:gd name="T64" fmla="*/ 649766 w 1180"/>
                <a:gd name="T65" fmla="*/ 268085 h 1058"/>
                <a:gd name="T66" fmla="*/ 615627 w 1180"/>
                <a:gd name="T67" fmla="*/ 272562 h 1058"/>
                <a:gd name="T68" fmla="*/ 587084 w 1180"/>
                <a:gd name="T69" fmla="*/ 280398 h 1058"/>
                <a:gd name="T70" fmla="*/ 596039 w 1180"/>
                <a:gd name="T71" fmla="*/ 261928 h 1058"/>
                <a:gd name="T72" fmla="*/ 625141 w 1180"/>
                <a:gd name="T73" fmla="*/ 238982 h 1058"/>
                <a:gd name="T74" fmla="*/ 648087 w 1180"/>
                <a:gd name="T75" fmla="*/ 200924 h 1058"/>
                <a:gd name="T76" fmla="*/ 634656 w 1180"/>
                <a:gd name="T77" fmla="*/ 158948 h 1058"/>
                <a:gd name="T78" fmla="*/ 631857 w 1180"/>
                <a:gd name="T79" fmla="*/ 139919 h 1058"/>
                <a:gd name="T80" fmla="*/ 626820 w 1180"/>
                <a:gd name="T81" fmla="*/ 110816 h 1058"/>
                <a:gd name="T82" fmla="*/ 603315 w 1180"/>
                <a:gd name="T83" fmla="*/ 94585 h 1058"/>
                <a:gd name="T84" fmla="*/ 555184 w 1180"/>
                <a:gd name="T85" fmla="*/ 46453 h 1058"/>
                <a:gd name="T86" fmla="*/ 470675 w 1180"/>
                <a:gd name="T87" fmla="*/ 0 h 1058"/>
                <a:gd name="T88" fmla="*/ 405754 w 1180"/>
                <a:gd name="T89" fmla="*/ 13992 h 1058"/>
                <a:gd name="T90" fmla="*/ 317328 w 1180"/>
                <a:gd name="T91" fmla="*/ 41416 h 1058"/>
                <a:gd name="T92" fmla="*/ 218827 w 1180"/>
                <a:gd name="T93" fmla="*/ 74437 h 1058"/>
                <a:gd name="T94" fmla="*/ 154466 w 1180"/>
                <a:gd name="T95" fmla="*/ 216595 h 1058"/>
                <a:gd name="T96" fmla="*/ 11753 w 1180"/>
                <a:gd name="T97" fmla="*/ 236183 h 1058"/>
                <a:gd name="T98" fmla="*/ 0 w 1180"/>
                <a:gd name="T99" fmla="*/ 278719 h 1058"/>
                <a:gd name="T100" fmla="*/ 44773 w 1180"/>
                <a:gd name="T101" fmla="*/ 458374 h 1058"/>
                <a:gd name="T102" fmla="*/ 95142 w 1180"/>
                <a:gd name="T103" fmla="*/ 584302 h 1058"/>
                <a:gd name="T104" fmla="*/ 118648 w 1180"/>
                <a:gd name="T105" fmla="*/ 590458 h 10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0"/>
                <a:gd name="T160" fmla="*/ 0 h 1058"/>
                <a:gd name="T161" fmla="*/ 1180 w 1180"/>
                <a:gd name="T162" fmla="*/ 1058 h 10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0" h="1058">
                  <a:moveTo>
                    <a:pt x="212" y="1055"/>
                  </a:moveTo>
                  <a:cubicBezTo>
                    <a:pt x="212" y="1055"/>
                    <a:pt x="283" y="1058"/>
                    <a:pt x="299" y="1045"/>
                  </a:cubicBezTo>
                  <a:cubicBezTo>
                    <a:pt x="315" y="1031"/>
                    <a:pt x="343" y="1010"/>
                    <a:pt x="347" y="993"/>
                  </a:cubicBezTo>
                  <a:cubicBezTo>
                    <a:pt x="352" y="976"/>
                    <a:pt x="373" y="975"/>
                    <a:pt x="403" y="993"/>
                  </a:cubicBezTo>
                  <a:cubicBezTo>
                    <a:pt x="434" y="1011"/>
                    <a:pt x="456" y="1012"/>
                    <a:pt x="477" y="1018"/>
                  </a:cubicBezTo>
                  <a:cubicBezTo>
                    <a:pt x="497" y="1024"/>
                    <a:pt x="530" y="1021"/>
                    <a:pt x="531" y="1002"/>
                  </a:cubicBezTo>
                  <a:cubicBezTo>
                    <a:pt x="533" y="983"/>
                    <a:pt x="519" y="970"/>
                    <a:pt x="543" y="961"/>
                  </a:cubicBezTo>
                  <a:cubicBezTo>
                    <a:pt x="567" y="951"/>
                    <a:pt x="580" y="946"/>
                    <a:pt x="586" y="941"/>
                  </a:cubicBezTo>
                  <a:cubicBezTo>
                    <a:pt x="592" y="936"/>
                    <a:pt x="610" y="951"/>
                    <a:pt x="620" y="936"/>
                  </a:cubicBezTo>
                  <a:cubicBezTo>
                    <a:pt x="630" y="922"/>
                    <a:pt x="666" y="927"/>
                    <a:pt x="681" y="923"/>
                  </a:cubicBezTo>
                  <a:cubicBezTo>
                    <a:pt x="696" y="920"/>
                    <a:pt x="700" y="910"/>
                    <a:pt x="703" y="892"/>
                  </a:cubicBezTo>
                  <a:cubicBezTo>
                    <a:pt x="705" y="873"/>
                    <a:pt x="712" y="865"/>
                    <a:pt x="733" y="858"/>
                  </a:cubicBezTo>
                  <a:cubicBezTo>
                    <a:pt x="753" y="851"/>
                    <a:pt x="747" y="846"/>
                    <a:pt x="762" y="862"/>
                  </a:cubicBezTo>
                  <a:cubicBezTo>
                    <a:pt x="777" y="879"/>
                    <a:pt x="790" y="886"/>
                    <a:pt x="804" y="895"/>
                  </a:cubicBezTo>
                  <a:cubicBezTo>
                    <a:pt x="817" y="903"/>
                    <a:pt x="820" y="894"/>
                    <a:pt x="836" y="912"/>
                  </a:cubicBezTo>
                  <a:cubicBezTo>
                    <a:pt x="852" y="931"/>
                    <a:pt x="868" y="949"/>
                    <a:pt x="877" y="932"/>
                  </a:cubicBezTo>
                  <a:cubicBezTo>
                    <a:pt x="886" y="915"/>
                    <a:pt x="895" y="912"/>
                    <a:pt x="912" y="911"/>
                  </a:cubicBezTo>
                  <a:cubicBezTo>
                    <a:pt x="929" y="910"/>
                    <a:pt x="934" y="892"/>
                    <a:pt x="934" y="871"/>
                  </a:cubicBezTo>
                  <a:cubicBezTo>
                    <a:pt x="934" y="850"/>
                    <a:pt x="943" y="852"/>
                    <a:pt x="958" y="845"/>
                  </a:cubicBezTo>
                  <a:cubicBezTo>
                    <a:pt x="973" y="839"/>
                    <a:pt x="983" y="837"/>
                    <a:pt x="1001" y="860"/>
                  </a:cubicBezTo>
                  <a:cubicBezTo>
                    <a:pt x="1018" y="882"/>
                    <a:pt x="1020" y="878"/>
                    <a:pt x="1020" y="856"/>
                  </a:cubicBezTo>
                  <a:cubicBezTo>
                    <a:pt x="1020" y="834"/>
                    <a:pt x="1029" y="828"/>
                    <a:pt x="1041" y="823"/>
                  </a:cubicBezTo>
                  <a:cubicBezTo>
                    <a:pt x="1054" y="817"/>
                    <a:pt x="1049" y="813"/>
                    <a:pt x="1070" y="823"/>
                  </a:cubicBezTo>
                  <a:cubicBezTo>
                    <a:pt x="1091" y="832"/>
                    <a:pt x="1103" y="811"/>
                    <a:pt x="1095" y="802"/>
                  </a:cubicBezTo>
                  <a:cubicBezTo>
                    <a:pt x="1087" y="792"/>
                    <a:pt x="1072" y="791"/>
                    <a:pt x="1081" y="778"/>
                  </a:cubicBezTo>
                  <a:cubicBezTo>
                    <a:pt x="1090" y="766"/>
                    <a:pt x="1098" y="762"/>
                    <a:pt x="1124" y="771"/>
                  </a:cubicBezTo>
                  <a:cubicBezTo>
                    <a:pt x="1150" y="780"/>
                    <a:pt x="1145" y="773"/>
                    <a:pt x="1156" y="752"/>
                  </a:cubicBezTo>
                  <a:cubicBezTo>
                    <a:pt x="1168" y="731"/>
                    <a:pt x="1180" y="709"/>
                    <a:pt x="1168" y="687"/>
                  </a:cubicBezTo>
                  <a:cubicBezTo>
                    <a:pt x="1156" y="665"/>
                    <a:pt x="1129" y="649"/>
                    <a:pt x="1146" y="631"/>
                  </a:cubicBezTo>
                  <a:cubicBezTo>
                    <a:pt x="1163" y="613"/>
                    <a:pt x="1164" y="588"/>
                    <a:pt x="1154" y="580"/>
                  </a:cubicBezTo>
                  <a:cubicBezTo>
                    <a:pt x="1144" y="571"/>
                    <a:pt x="1135" y="565"/>
                    <a:pt x="1154" y="554"/>
                  </a:cubicBezTo>
                  <a:cubicBezTo>
                    <a:pt x="1172" y="544"/>
                    <a:pt x="1173" y="532"/>
                    <a:pt x="1177" y="515"/>
                  </a:cubicBezTo>
                  <a:cubicBezTo>
                    <a:pt x="1180" y="498"/>
                    <a:pt x="1171" y="485"/>
                    <a:pt x="1161" y="479"/>
                  </a:cubicBezTo>
                  <a:cubicBezTo>
                    <a:pt x="1151" y="473"/>
                    <a:pt x="1123" y="478"/>
                    <a:pt x="1100" y="487"/>
                  </a:cubicBezTo>
                  <a:cubicBezTo>
                    <a:pt x="1076" y="497"/>
                    <a:pt x="1061" y="522"/>
                    <a:pt x="1049" y="501"/>
                  </a:cubicBezTo>
                  <a:cubicBezTo>
                    <a:pt x="1037" y="481"/>
                    <a:pt x="1048" y="480"/>
                    <a:pt x="1065" y="468"/>
                  </a:cubicBezTo>
                  <a:cubicBezTo>
                    <a:pt x="1082" y="457"/>
                    <a:pt x="1098" y="440"/>
                    <a:pt x="1117" y="427"/>
                  </a:cubicBezTo>
                  <a:cubicBezTo>
                    <a:pt x="1137" y="415"/>
                    <a:pt x="1162" y="384"/>
                    <a:pt x="1158" y="359"/>
                  </a:cubicBezTo>
                  <a:cubicBezTo>
                    <a:pt x="1155" y="334"/>
                    <a:pt x="1130" y="297"/>
                    <a:pt x="1134" y="284"/>
                  </a:cubicBezTo>
                  <a:cubicBezTo>
                    <a:pt x="1137" y="272"/>
                    <a:pt x="1119" y="271"/>
                    <a:pt x="1129" y="250"/>
                  </a:cubicBezTo>
                  <a:cubicBezTo>
                    <a:pt x="1139" y="230"/>
                    <a:pt x="1121" y="214"/>
                    <a:pt x="1120" y="198"/>
                  </a:cubicBezTo>
                  <a:cubicBezTo>
                    <a:pt x="1119" y="181"/>
                    <a:pt x="1097" y="165"/>
                    <a:pt x="1078" y="169"/>
                  </a:cubicBezTo>
                  <a:cubicBezTo>
                    <a:pt x="1060" y="173"/>
                    <a:pt x="992" y="83"/>
                    <a:pt x="992" y="83"/>
                  </a:cubicBezTo>
                  <a:cubicBezTo>
                    <a:pt x="841" y="0"/>
                    <a:pt x="841" y="0"/>
                    <a:pt x="841" y="0"/>
                  </a:cubicBezTo>
                  <a:cubicBezTo>
                    <a:pt x="725" y="25"/>
                    <a:pt x="725" y="25"/>
                    <a:pt x="725" y="25"/>
                  </a:cubicBezTo>
                  <a:cubicBezTo>
                    <a:pt x="567" y="74"/>
                    <a:pt x="567" y="74"/>
                    <a:pt x="567" y="74"/>
                  </a:cubicBezTo>
                  <a:cubicBezTo>
                    <a:pt x="391" y="133"/>
                    <a:pt x="391" y="133"/>
                    <a:pt x="391" y="133"/>
                  </a:cubicBezTo>
                  <a:cubicBezTo>
                    <a:pt x="276" y="387"/>
                    <a:pt x="276" y="387"/>
                    <a:pt x="276" y="387"/>
                  </a:cubicBezTo>
                  <a:cubicBezTo>
                    <a:pt x="21" y="422"/>
                    <a:pt x="21" y="422"/>
                    <a:pt x="21" y="422"/>
                  </a:cubicBezTo>
                  <a:cubicBezTo>
                    <a:pt x="0" y="498"/>
                    <a:pt x="0" y="498"/>
                    <a:pt x="0" y="498"/>
                  </a:cubicBezTo>
                  <a:cubicBezTo>
                    <a:pt x="80" y="819"/>
                    <a:pt x="80" y="819"/>
                    <a:pt x="80" y="819"/>
                  </a:cubicBezTo>
                  <a:cubicBezTo>
                    <a:pt x="170" y="1044"/>
                    <a:pt x="170" y="1044"/>
                    <a:pt x="170" y="1044"/>
                  </a:cubicBezTo>
                  <a:lnTo>
                    <a:pt x="212" y="1055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11"/>
            <p:cNvSpPr>
              <a:spLocks noChangeArrowheads="1"/>
            </p:cNvSpPr>
            <p:nvPr/>
          </p:nvSpPr>
          <p:spPr bwMode="auto">
            <a:xfrm>
              <a:off x="4256917" y="4474691"/>
              <a:ext cx="663945" cy="600885"/>
            </a:xfrm>
            <a:custGeom>
              <a:avLst/>
              <a:gdLst>
                <a:gd name="T0" fmla="*/ 130894 w 1016"/>
                <a:gd name="T1" fmla="*/ 479687 h 920"/>
                <a:gd name="T2" fmla="*/ 144878 w 1016"/>
                <a:gd name="T3" fmla="*/ 467388 h 920"/>
                <a:gd name="T4" fmla="*/ 154388 w 1016"/>
                <a:gd name="T5" fmla="*/ 460679 h 920"/>
                <a:gd name="T6" fmla="*/ 162778 w 1016"/>
                <a:gd name="T7" fmla="*/ 486955 h 920"/>
                <a:gd name="T8" fmla="*/ 171728 w 1016"/>
                <a:gd name="T9" fmla="*/ 462356 h 920"/>
                <a:gd name="T10" fmla="*/ 185153 w 1016"/>
                <a:gd name="T11" fmla="*/ 440552 h 920"/>
                <a:gd name="T12" fmla="*/ 221513 w 1016"/>
                <a:gd name="T13" fmla="*/ 444465 h 920"/>
                <a:gd name="T14" fmla="*/ 240531 w 1016"/>
                <a:gd name="T15" fmla="*/ 436079 h 920"/>
                <a:gd name="T16" fmla="*/ 240531 w 1016"/>
                <a:gd name="T17" fmla="*/ 412598 h 920"/>
                <a:gd name="T18" fmla="*/ 248363 w 1016"/>
                <a:gd name="T19" fmla="*/ 394708 h 920"/>
                <a:gd name="T20" fmla="*/ 280247 w 1016"/>
                <a:gd name="T21" fmla="*/ 405330 h 920"/>
                <a:gd name="T22" fmla="*/ 288638 w 1016"/>
                <a:gd name="T23" fmla="*/ 421543 h 920"/>
                <a:gd name="T24" fmla="*/ 308775 w 1016"/>
                <a:gd name="T25" fmla="*/ 410362 h 920"/>
                <a:gd name="T26" fmla="*/ 342897 w 1016"/>
                <a:gd name="T27" fmla="*/ 430489 h 920"/>
                <a:gd name="T28" fmla="*/ 358000 w 1016"/>
                <a:gd name="T29" fmla="*/ 443347 h 920"/>
                <a:gd name="T30" fmla="*/ 363034 w 1016"/>
                <a:gd name="T31" fmla="*/ 473537 h 920"/>
                <a:gd name="T32" fmla="*/ 383172 w 1016"/>
                <a:gd name="T33" fmla="*/ 476892 h 920"/>
                <a:gd name="T34" fmla="*/ 383172 w 1016"/>
                <a:gd name="T35" fmla="*/ 507641 h 920"/>
                <a:gd name="T36" fmla="*/ 424006 w 1016"/>
                <a:gd name="T37" fmla="*/ 496460 h 920"/>
                <a:gd name="T38" fmla="*/ 436313 w 1016"/>
                <a:gd name="T39" fmla="*/ 452293 h 920"/>
                <a:gd name="T40" fmla="*/ 426803 w 1016"/>
                <a:gd name="T41" fmla="*/ 376258 h 920"/>
                <a:gd name="T42" fmla="*/ 424006 w 1016"/>
                <a:gd name="T43" fmla="*/ 262207 h 920"/>
                <a:gd name="T44" fmla="*/ 567766 w 1016"/>
                <a:gd name="T45" fmla="*/ 154305 h 920"/>
                <a:gd name="T46" fmla="*/ 548188 w 1016"/>
                <a:gd name="T47" fmla="*/ 49758 h 920"/>
                <a:gd name="T48" fmla="*/ 419531 w 1016"/>
                <a:gd name="T49" fmla="*/ 24599 h 920"/>
                <a:gd name="T50" fmla="*/ 342897 w 1016"/>
                <a:gd name="T51" fmla="*/ 0 h 920"/>
                <a:gd name="T52" fmla="*/ 314928 w 1016"/>
                <a:gd name="T53" fmla="*/ 40253 h 920"/>
                <a:gd name="T54" fmla="*/ 238294 w 1016"/>
                <a:gd name="T55" fmla="*/ 147596 h 920"/>
                <a:gd name="T56" fmla="*/ 39716 w 1016"/>
                <a:gd name="T57" fmla="*/ 213567 h 920"/>
                <a:gd name="T58" fmla="*/ 0 w 1016"/>
                <a:gd name="T59" fmla="*/ 322028 h 920"/>
                <a:gd name="T60" fmla="*/ 13984 w 1016"/>
                <a:gd name="T61" fmla="*/ 431607 h 920"/>
                <a:gd name="T62" fmla="*/ 72719 w 1016"/>
                <a:gd name="T63" fmla="*/ 444465 h 920"/>
                <a:gd name="T64" fmla="*/ 104044 w 1016"/>
                <a:gd name="T65" fmla="*/ 452852 h 920"/>
                <a:gd name="T66" fmla="*/ 124181 w 1016"/>
                <a:gd name="T67" fmla="*/ 471860 h 920"/>
                <a:gd name="T68" fmla="*/ 130894 w 1016"/>
                <a:gd name="T69" fmla="*/ 479687 h 9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6"/>
                <a:gd name="T106" fmla="*/ 0 h 920"/>
                <a:gd name="T107" fmla="*/ 1016 w 1016"/>
                <a:gd name="T108" fmla="*/ 920 h 9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6" h="920">
                  <a:moveTo>
                    <a:pt x="234" y="858"/>
                  </a:moveTo>
                  <a:cubicBezTo>
                    <a:pt x="234" y="858"/>
                    <a:pt x="260" y="858"/>
                    <a:pt x="259" y="836"/>
                  </a:cubicBezTo>
                  <a:cubicBezTo>
                    <a:pt x="258" y="815"/>
                    <a:pt x="272" y="804"/>
                    <a:pt x="276" y="824"/>
                  </a:cubicBezTo>
                  <a:cubicBezTo>
                    <a:pt x="280" y="843"/>
                    <a:pt x="274" y="868"/>
                    <a:pt x="291" y="871"/>
                  </a:cubicBezTo>
                  <a:cubicBezTo>
                    <a:pt x="307" y="874"/>
                    <a:pt x="310" y="842"/>
                    <a:pt x="307" y="827"/>
                  </a:cubicBezTo>
                  <a:cubicBezTo>
                    <a:pt x="304" y="812"/>
                    <a:pt x="306" y="787"/>
                    <a:pt x="331" y="788"/>
                  </a:cubicBezTo>
                  <a:cubicBezTo>
                    <a:pt x="355" y="789"/>
                    <a:pt x="385" y="787"/>
                    <a:pt x="396" y="795"/>
                  </a:cubicBezTo>
                  <a:cubicBezTo>
                    <a:pt x="407" y="803"/>
                    <a:pt x="424" y="791"/>
                    <a:pt x="430" y="780"/>
                  </a:cubicBezTo>
                  <a:cubicBezTo>
                    <a:pt x="436" y="769"/>
                    <a:pt x="432" y="750"/>
                    <a:pt x="430" y="738"/>
                  </a:cubicBezTo>
                  <a:cubicBezTo>
                    <a:pt x="428" y="725"/>
                    <a:pt x="424" y="699"/>
                    <a:pt x="444" y="706"/>
                  </a:cubicBezTo>
                  <a:cubicBezTo>
                    <a:pt x="465" y="713"/>
                    <a:pt x="512" y="712"/>
                    <a:pt x="501" y="725"/>
                  </a:cubicBezTo>
                  <a:cubicBezTo>
                    <a:pt x="489" y="739"/>
                    <a:pt x="506" y="755"/>
                    <a:pt x="516" y="754"/>
                  </a:cubicBezTo>
                  <a:cubicBezTo>
                    <a:pt x="526" y="753"/>
                    <a:pt x="530" y="732"/>
                    <a:pt x="552" y="734"/>
                  </a:cubicBezTo>
                  <a:cubicBezTo>
                    <a:pt x="573" y="736"/>
                    <a:pt x="596" y="764"/>
                    <a:pt x="613" y="770"/>
                  </a:cubicBezTo>
                  <a:cubicBezTo>
                    <a:pt x="630" y="775"/>
                    <a:pt x="635" y="774"/>
                    <a:pt x="640" y="793"/>
                  </a:cubicBezTo>
                  <a:cubicBezTo>
                    <a:pt x="645" y="813"/>
                    <a:pt x="634" y="832"/>
                    <a:pt x="649" y="847"/>
                  </a:cubicBezTo>
                  <a:cubicBezTo>
                    <a:pt x="665" y="863"/>
                    <a:pt x="679" y="831"/>
                    <a:pt x="685" y="853"/>
                  </a:cubicBezTo>
                  <a:cubicBezTo>
                    <a:pt x="691" y="874"/>
                    <a:pt x="659" y="896"/>
                    <a:pt x="685" y="908"/>
                  </a:cubicBezTo>
                  <a:cubicBezTo>
                    <a:pt x="712" y="920"/>
                    <a:pt x="751" y="911"/>
                    <a:pt x="758" y="888"/>
                  </a:cubicBezTo>
                  <a:cubicBezTo>
                    <a:pt x="765" y="866"/>
                    <a:pt x="779" y="828"/>
                    <a:pt x="780" y="809"/>
                  </a:cubicBezTo>
                  <a:cubicBezTo>
                    <a:pt x="781" y="790"/>
                    <a:pt x="777" y="701"/>
                    <a:pt x="763" y="673"/>
                  </a:cubicBezTo>
                  <a:cubicBezTo>
                    <a:pt x="749" y="646"/>
                    <a:pt x="758" y="469"/>
                    <a:pt x="758" y="469"/>
                  </a:cubicBezTo>
                  <a:cubicBezTo>
                    <a:pt x="758" y="469"/>
                    <a:pt x="1016" y="282"/>
                    <a:pt x="1015" y="276"/>
                  </a:cubicBezTo>
                  <a:cubicBezTo>
                    <a:pt x="1014" y="269"/>
                    <a:pt x="980" y="89"/>
                    <a:pt x="980" y="89"/>
                  </a:cubicBezTo>
                  <a:cubicBezTo>
                    <a:pt x="750" y="44"/>
                    <a:pt x="750" y="44"/>
                    <a:pt x="750" y="44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563" y="72"/>
                    <a:pt x="563" y="72"/>
                    <a:pt x="563" y="72"/>
                  </a:cubicBezTo>
                  <a:cubicBezTo>
                    <a:pt x="426" y="264"/>
                    <a:pt x="426" y="264"/>
                    <a:pt x="426" y="264"/>
                  </a:cubicBezTo>
                  <a:cubicBezTo>
                    <a:pt x="71" y="382"/>
                    <a:pt x="71" y="382"/>
                    <a:pt x="71" y="382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25" y="772"/>
                    <a:pt x="25" y="772"/>
                    <a:pt x="25" y="772"/>
                  </a:cubicBezTo>
                  <a:cubicBezTo>
                    <a:pt x="130" y="795"/>
                    <a:pt x="130" y="795"/>
                    <a:pt x="130" y="795"/>
                  </a:cubicBezTo>
                  <a:cubicBezTo>
                    <a:pt x="186" y="810"/>
                    <a:pt x="186" y="810"/>
                    <a:pt x="186" y="810"/>
                  </a:cubicBezTo>
                  <a:cubicBezTo>
                    <a:pt x="222" y="844"/>
                    <a:pt x="222" y="844"/>
                    <a:pt x="222" y="844"/>
                  </a:cubicBezTo>
                  <a:lnTo>
                    <a:pt x="234" y="858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12"/>
            <p:cNvSpPr>
              <a:spLocks noChangeArrowheads="1"/>
            </p:cNvSpPr>
            <p:nvPr/>
          </p:nvSpPr>
          <p:spPr bwMode="auto">
            <a:xfrm>
              <a:off x="4642673" y="4298506"/>
              <a:ext cx="992209" cy="650958"/>
            </a:xfrm>
            <a:custGeom>
              <a:avLst/>
              <a:gdLst>
                <a:gd name="T0" fmla="*/ 124290 w 1517"/>
                <a:gd name="T1" fmla="*/ 219304 h 996"/>
                <a:gd name="T2" fmla="*/ 148924 w 1517"/>
                <a:gd name="T3" fmla="*/ 219304 h 996"/>
                <a:gd name="T4" fmla="*/ 166279 w 1517"/>
                <a:gd name="T5" fmla="*/ 228256 h 996"/>
                <a:gd name="T6" fmla="*/ 172998 w 1517"/>
                <a:gd name="T7" fmla="*/ 252312 h 996"/>
                <a:gd name="T8" fmla="*/ 185315 w 1517"/>
                <a:gd name="T9" fmla="*/ 294271 h 996"/>
                <a:gd name="T10" fmla="*/ 186994 w 1517"/>
                <a:gd name="T11" fmla="*/ 320005 h 996"/>
                <a:gd name="T12" fmla="*/ 168519 w 1517"/>
                <a:gd name="T13" fmla="*/ 330075 h 996"/>
                <a:gd name="T14" fmla="*/ 134927 w 1517"/>
                <a:gd name="T15" fmla="*/ 346859 h 996"/>
                <a:gd name="T16" fmla="*/ 100216 w 1517"/>
                <a:gd name="T17" fmla="*/ 369237 h 996"/>
                <a:gd name="T18" fmla="*/ 53747 w 1517"/>
                <a:gd name="T19" fmla="*/ 376510 h 996"/>
                <a:gd name="T20" fmla="*/ 16796 w 1517"/>
                <a:gd name="T21" fmla="*/ 386020 h 996"/>
                <a:gd name="T22" fmla="*/ 12877 w 1517"/>
                <a:gd name="T23" fmla="*/ 402804 h 996"/>
                <a:gd name="T24" fmla="*/ 22954 w 1517"/>
                <a:gd name="T25" fmla="*/ 425182 h 996"/>
                <a:gd name="T26" fmla="*/ 34712 w 1517"/>
                <a:gd name="T27" fmla="*/ 471057 h 996"/>
                <a:gd name="T28" fmla="*/ 61025 w 1517"/>
                <a:gd name="T29" fmla="*/ 494554 h 996"/>
                <a:gd name="T30" fmla="*/ 78381 w 1517"/>
                <a:gd name="T31" fmla="*/ 529240 h 996"/>
                <a:gd name="T32" fmla="*/ 103575 w 1517"/>
                <a:gd name="T33" fmla="*/ 539310 h 996"/>
                <a:gd name="T34" fmla="*/ 119811 w 1517"/>
                <a:gd name="T35" fmla="*/ 496232 h 996"/>
                <a:gd name="T36" fmla="*/ 151163 w 1517"/>
                <a:gd name="T37" fmla="*/ 475532 h 996"/>
                <a:gd name="T38" fmla="*/ 185875 w 1517"/>
                <a:gd name="T39" fmla="*/ 467141 h 996"/>
                <a:gd name="T40" fmla="*/ 212748 w 1517"/>
                <a:gd name="T41" fmla="*/ 482805 h 996"/>
                <a:gd name="T42" fmla="*/ 244101 w 1517"/>
                <a:gd name="T43" fmla="*/ 458189 h 996"/>
                <a:gd name="T44" fmla="*/ 234023 w 1517"/>
                <a:gd name="T45" fmla="*/ 427420 h 996"/>
                <a:gd name="T46" fmla="*/ 258097 w 1517"/>
                <a:gd name="T47" fmla="*/ 419028 h 996"/>
                <a:gd name="T48" fmla="*/ 282731 w 1517"/>
                <a:gd name="T49" fmla="*/ 423503 h 996"/>
                <a:gd name="T50" fmla="*/ 306245 w 1517"/>
                <a:gd name="T51" fmla="*/ 429098 h 996"/>
                <a:gd name="T52" fmla="*/ 348795 w 1517"/>
                <a:gd name="T53" fmla="*/ 441406 h 996"/>
                <a:gd name="T54" fmla="*/ 385746 w 1517"/>
                <a:gd name="T55" fmla="*/ 452595 h 996"/>
                <a:gd name="T56" fmla="*/ 413739 w 1517"/>
                <a:gd name="T57" fmla="*/ 469378 h 996"/>
                <a:gd name="T58" fmla="*/ 446211 w 1517"/>
                <a:gd name="T59" fmla="*/ 464903 h 996"/>
                <a:gd name="T60" fmla="*/ 480363 w 1517"/>
                <a:gd name="T61" fmla="*/ 446441 h 996"/>
                <a:gd name="T62" fmla="*/ 480363 w 1517"/>
                <a:gd name="T63" fmla="*/ 469378 h 996"/>
                <a:gd name="T64" fmla="*/ 508356 w 1517"/>
                <a:gd name="T65" fmla="*/ 478889 h 996"/>
                <a:gd name="T66" fmla="*/ 528511 w 1517"/>
                <a:gd name="T67" fmla="*/ 449798 h 996"/>
                <a:gd name="T68" fmla="*/ 554825 w 1517"/>
                <a:gd name="T69" fmla="*/ 446441 h 996"/>
                <a:gd name="T70" fmla="*/ 566022 w 1517"/>
                <a:gd name="T71" fmla="*/ 471057 h 996"/>
                <a:gd name="T72" fmla="*/ 576100 w 1517"/>
                <a:gd name="T73" fmla="*/ 518051 h 996"/>
                <a:gd name="T74" fmla="*/ 594015 w 1517"/>
                <a:gd name="T75" fmla="*/ 528680 h 996"/>
                <a:gd name="T76" fmla="*/ 619209 w 1517"/>
                <a:gd name="T77" fmla="*/ 505183 h 996"/>
                <a:gd name="T78" fmla="*/ 634325 w 1517"/>
                <a:gd name="T79" fmla="*/ 489519 h 996"/>
                <a:gd name="T80" fmla="*/ 652801 w 1517"/>
                <a:gd name="T81" fmla="*/ 484484 h 996"/>
                <a:gd name="T82" fmla="*/ 680794 w 1517"/>
                <a:gd name="T83" fmla="*/ 476651 h 996"/>
                <a:gd name="T84" fmla="*/ 704868 w 1517"/>
                <a:gd name="T85" fmla="*/ 450917 h 996"/>
                <a:gd name="T86" fmla="*/ 735101 w 1517"/>
                <a:gd name="T87" fmla="*/ 440287 h 996"/>
                <a:gd name="T88" fmla="*/ 769812 w 1517"/>
                <a:gd name="T89" fmla="*/ 419028 h 996"/>
                <a:gd name="T90" fmla="*/ 795006 w 1517"/>
                <a:gd name="T91" fmla="*/ 422944 h 996"/>
                <a:gd name="T92" fmla="*/ 843155 w 1517"/>
                <a:gd name="T93" fmla="*/ 397209 h 996"/>
                <a:gd name="T94" fmla="*/ 849313 w 1517"/>
                <a:gd name="T95" fmla="*/ 243361 h 996"/>
                <a:gd name="T96" fmla="*/ 660079 w 1517"/>
                <a:gd name="T97" fmla="*/ 123079 h 996"/>
                <a:gd name="T98" fmla="*/ 388545 w 1517"/>
                <a:gd name="T99" fmla="*/ 24056 h 996"/>
                <a:gd name="T100" fmla="*/ 205470 w 1517"/>
                <a:gd name="T101" fmla="*/ 0 h 996"/>
                <a:gd name="T102" fmla="*/ 61585 w 1517"/>
                <a:gd name="T103" fmla="*/ 20140 h 996"/>
                <a:gd name="T104" fmla="*/ 40870 w 1517"/>
                <a:gd name="T105" fmla="*/ 90631 h 996"/>
                <a:gd name="T106" fmla="*/ 95177 w 1517"/>
                <a:gd name="T107" fmla="*/ 197486 h 996"/>
                <a:gd name="T108" fmla="*/ 124290 w 1517"/>
                <a:gd name="T109" fmla="*/ 219304 h 9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17"/>
                <a:gd name="T166" fmla="*/ 0 h 996"/>
                <a:gd name="T167" fmla="*/ 1517 w 1517"/>
                <a:gd name="T168" fmla="*/ 996 h 9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17" h="996">
                  <a:moveTo>
                    <a:pt x="222" y="392"/>
                  </a:moveTo>
                  <a:cubicBezTo>
                    <a:pt x="222" y="392"/>
                    <a:pt x="248" y="389"/>
                    <a:pt x="266" y="392"/>
                  </a:cubicBezTo>
                  <a:cubicBezTo>
                    <a:pt x="284" y="395"/>
                    <a:pt x="306" y="384"/>
                    <a:pt x="297" y="408"/>
                  </a:cubicBezTo>
                  <a:cubicBezTo>
                    <a:pt x="289" y="432"/>
                    <a:pt x="283" y="432"/>
                    <a:pt x="309" y="451"/>
                  </a:cubicBezTo>
                  <a:cubicBezTo>
                    <a:pt x="335" y="470"/>
                    <a:pt x="338" y="503"/>
                    <a:pt x="331" y="526"/>
                  </a:cubicBezTo>
                  <a:cubicBezTo>
                    <a:pt x="324" y="550"/>
                    <a:pt x="341" y="557"/>
                    <a:pt x="334" y="572"/>
                  </a:cubicBezTo>
                  <a:cubicBezTo>
                    <a:pt x="327" y="588"/>
                    <a:pt x="327" y="594"/>
                    <a:pt x="301" y="590"/>
                  </a:cubicBezTo>
                  <a:cubicBezTo>
                    <a:pt x="276" y="586"/>
                    <a:pt x="259" y="600"/>
                    <a:pt x="241" y="620"/>
                  </a:cubicBezTo>
                  <a:cubicBezTo>
                    <a:pt x="224" y="640"/>
                    <a:pt x="209" y="660"/>
                    <a:pt x="179" y="660"/>
                  </a:cubicBezTo>
                  <a:cubicBezTo>
                    <a:pt x="148" y="660"/>
                    <a:pt x="112" y="665"/>
                    <a:pt x="96" y="673"/>
                  </a:cubicBezTo>
                  <a:cubicBezTo>
                    <a:pt x="80" y="682"/>
                    <a:pt x="54" y="687"/>
                    <a:pt x="30" y="690"/>
                  </a:cubicBezTo>
                  <a:cubicBezTo>
                    <a:pt x="7" y="692"/>
                    <a:pt x="0" y="705"/>
                    <a:pt x="23" y="720"/>
                  </a:cubicBezTo>
                  <a:cubicBezTo>
                    <a:pt x="47" y="735"/>
                    <a:pt x="44" y="733"/>
                    <a:pt x="41" y="760"/>
                  </a:cubicBezTo>
                  <a:cubicBezTo>
                    <a:pt x="38" y="787"/>
                    <a:pt x="47" y="825"/>
                    <a:pt x="62" y="842"/>
                  </a:cubicBezTo>
                  <a:cubicBezTo>
                    <a:pt x="78" y="859"/>
                    <a:pt x="100" y="862"/>
                    <a:pt x="109" y="884"/>
                  </a:cubicBezTo>
                  <a:cubicBezTo>
                    <a:pt x="118" y="906"/>
                    <a:pt x="122" y="930"/>
                    <a:pt x="140" y="946"/>
                  </a:cubicBezTo>
                  <a:cubicBezTo>
                    <a:pt x="158" y="962"/>
                    <a:pt x="176" y="996"/>
                    <a:pt x="185" y="964"/>
                  </a:cubicBezTo>
                  <a:cubicBezTo>
                    <a:pt x="193" y="932"/>
                    <a:pt x="198" y="904"/>
                    <a:pt x="214" y="887"/>
                  </a:cubicBezTo>
                  <a:cubicBezTo>
                    <a:pt x="230" y="871"/>
                    <a:pt x="243" y="865"/>
                    <a:pt x="270" y="850"/>
                  </a:cubicBezTo>
                  <a:cubicBezTo>
                    <a:pt x="297" y="835"/>
                    <a:pt x="310" y="825"/>
                    <a:pt x="332" y="835"/>
                  </a:cubicBezTo>
                  <a:cubicBezTo>
                    <a:pt x="353" y="846"/>
                    <a:pt x="353" y="869"/>
                    <a:pt x="380" y="863"/>
                  </a:cubicBezTo>
                  <a:cubicBezTo>
                    <a:pt x="407" y="858"/>
                    <a:pt x="430" y="837"/>
                    <a:pt x="436" y="819"/>
                  </a:cubicBezTo>
                  <a:cubicBezTo>
                    <a:pt x="442" y="800"/>
                    <a:pt x="394" y="773"/>
                    <a:pt x="418" y="764"/>
                  </a:cubicBezTo>
                  <a:cubicBezTo>
                    <a:pt x="442" y="755"/>
                    <a:pt x="450" y="759"/>
                    <a:pt x="461" y="749"/>
                  </a:cubicBezTo>
                  <a:cubicBezTo>
                    <a:pt x="471" y="739"/>
                    <a:pt x="491" y="752"/>
                    <a:pt x="505" y="757"/>
                  </a:cubicBezTo>
                  <a:cubicBezTo>
                    <a:pt x="519" y="761"/>
                    <a:pt x="528" y="751"/>
                    <a:pt x="547" y="767"/>
                  </a:cubicBezTo>
                  <a:cubicBezTo>
                    <a:pt x="567" y="783"/>
                    <a:pt x="607" y="796"/>
                    <a:pt x="623" y="789"/>
                  </a:cubicBezTo>
                  <a:cubicBezTo>
                    <a:pt x="638" y="781"/>
                    <a:pt x="679" y="800"/>
                    <a:pt x="689" y="809"/>
                  </a:cubicBezTo>
                  <a:cubicBezTo>
                    <a:pt x="698" y="817"/>
                    <a:pt x="709" y="835"/>
                    <a:pt x="739" y="839"/>
                  </a:cubicBezTo>
                  <a:cubicBezTo>
                    <a:pt x="768" y="843"/>
                    <a:pt x="774" y="846"/>
                    <a:pt x="797" y="831"/>
                  </a:cubicBezTo>
                  <a:cubicBezTo>
                    <a:pt x="821" y="816"/>
                    <a:pt x="847" y="786"/>
                    <a:pt x="858" y="798"/>
                  </a:cubicBezTo>
                  <a:cubicBezTo>
                    <a:pt x="868" y="811"/>
                    <a:pt x="844" y="818"/>
                    <a:pt x="858" y="839"/>
                  </a:cubicBezTo>
                  <a:cubicBezTo>
                    <a:pt x="871" y="861"/>
                    <a:pt x="889" y="874"/>
                    <a:pt x="908" y="856"/>
                  </a:cubicBezTo>
                  <a:cubicBezTo>
                    <a:pt x="927" y="837"/>
                    <a:pt x="937" y="822"/>
                    <a:pt x="944" y="804"/>
                  </a:cubicBezTo>
                  <a:cubicBezTo>
                    <a:pt x="950" y="786"/>
                    <a:pt x="974" y="784"/>
                    <a:pt x="991" y="798"/>
                  </a:cubicBezTo>
                  <a:cubicBezTo>
                    <a:pt x="1008" y="813"/>
                    <a:pt x="1007" y="815"/>
                    <a:pt x="1011" y="842"/>
                  </a:cubicBezTo>
                  <a:cubicBezTo>
                    <a:pt x="1015" y="869"/>
                    <a:pt x="1012" y="904"/>
                    <a:pt x="1029" y="926"/>
                  </a:cubicBezTo>
                  <a:cubicBezTo>
                    <a:pt x="1046" y="949"/>
                    <a:pt x="1050" y="958"/>
                    <a:pt x="1061" y="945"/>
                  </a:cubicBezTo>
                  <a:cubicBezTo>
                    <a:pt x="1073" y="932"/>
                    <a:pt x="1090" y="906"/>
                    <a:pt x="1106" y="903"/>
                  </a:cubicBezTo>
                  <a:cubicBezTo>
                    <a:pt x="1123" y="899"/>
                    <a:pt x="1129" y="888"/>
                    <a:pt x="1133" y="875"/>
                  </a:cubicBezTo>
                  <a:cubicBezTo>
                    <a:pt x="1136" y="862"/>
                    <a:pt x="1138" y="858"/>
                    <a:pt x="1166" y="866"/>
                  </a:cubicBezTo>
                  <a:cubicBezTo>
                    <a:pt x="1194" y="874"/>
                    <a:pt x="1191" y="867"/>
                    <a:pt x="1216" y="852"/>
                  </a:cubicBezTo>
                  <a:cubicBezTo>
                    <a:pt x="1240" y="836"/>
                    <a:pt x="1231" y="815"/>
                    <a:pt x="1259" y="806"/>
                  </a:cubicBezTo>
                  <a:cubicBezTo>
                    <a:pt x="1288" y="796"/>
                    <a:pt x="1297" y="813"/>
                    <a:pt x="1313" y="787"/>
                  </a:cubicBezTo>
                  <a:cubicBezTo>
                    <a:pt x="1328" y="761"/>
                    <a:pt x="1362" y="754"/>
                    <a:pt x="1375" y="749"/>
                  </a:cubicBezTo>
                  <a:cubicBezTo>
                    <a:pt x="1388" y="744"/>
                    <a:pt x="1397" y="729"/>
                    <a:pt x="1420" y="756"/>
                  </a:cubicBezTo>
                  <a:cubicBezTo>
                    <a:pt x="1443" y="783"/>
                    <a:pt x="1496" y="734"/>
                    <a:pt x="1506" y="710"/>
                  </a:cubicBezTo>
                  <a:cubicBezTo>
                    <a:pt x="1515" y="685"/>
                    <a:pt x="1517" y="435"/>
                    <a:pt x="1517" y="435"/>
                  </a:cubicBezTo>
                  <a:cubicBezTo>
                    <a:pt x="1179" y="220"/>
                    <a:pt x="1179" y="220"/>
                    <a:pt x="1179" y="220"/>
                  </a:cubicBezTo>
                  <a:cubicBezTo>
                    <a:pt x="694" y="43"/>
                    <a:pt x="694" y="43"/>
                    <a:pt x="694" y="43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170" y="353"/>
                    <a:pt x="170" y="353"/>
                    <a:pt x="170" y="353"/>
                  </a:cubicBezTo>
                  <a:lnTo>
                    <a:pt x="222" y="392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13"/>
            <p:cNvSpPr>
              <a:spLocks noChangeArrowheads="1"/>
            </p:cNvSpPr>
            <p:nvPr/>
          </p:nvSpPr>
          <p:spPr bwMode="auto">
            <a:xfrm>
              <a:off x="5851868" y="4437599"/>
              <a:ext cx="522996" cy="654668"/>
            </a:xfrm>
            <a:custGeom>
              <a:avLst/>
              <a:gdLst>
                <a:gd name="T0" fmla="*/ 309455 w 800"/>
                <a:gd name="T1" fmla="*/ 118006 h 1002"/>
                <a:gd name="T2" fmla="*/ 288191 w 800"/>
                <a:gd name="T3" fmla="*/ 126954 h 1002"/>
                <a:gd name="T4" fmla="*/ 278678 w 800"/>
                <a:gd name="T5" fmla="*/ 148206 h 1002"/>
                <a:gd name="T6" fmla="*/ 255175 w 800"/>
                <a:gd name="T7" fmla="*/ 161629 h 1002"/>
                <a:gd name="T8" fmla="*/ 244542 w 800"/>
                <a:gd name="T9" fmla="*/ 175610 h 1002"/>
                <a:gd name="T10" fmla="*/ 261330 w 800"/>
                <a:gd name="T11" fmla="*/ 185118 h 1002"/>
                <a:gd name="T12" fmla="*/ 289310 w 800"/>
                <a:gd name="T13" fmla="*/ 166103 h 1002"/>
                <a:gd name="T14" fmla="*/ 326803 w 800"/>
                <a:gd name="T15" fmla="*/ 157714 h 1002"/>
                <a:gd name="T16" fmla="*/ 360378 w 800"/>
                <a:gd name="T17" fmla="*/ 188473 h 1002"/>
                <a:gd name="T18" fmla="*/ 376047 w 800"/>
                <a:gd name="T19" fmla="*/ 176170 h 1002"/>
                <a:gd name="T20" fmla="*/ 397312 w 800"/>
                <a:gd name="T21" fmla="*/ 144291 h 1002"/>
                <a:gd name="T22" fmla="*/ 414659 w 800"/>
                <a:gd name="T23" fmla="*/ 158832 h 1002"/>
                <a:gd name="T24" fmla="*/ 434804 w 800"/>
                <a:gd name="T25" fmla="*/ 178966 h 1002"/>
                <a:gd name="T26" fmla="*/ 432006 w 800"/>
                <a:gd name="T27" fmla="*/ 203574 h 1002"/>
                <a:gd name="T28" fmla="*/ 405146 w 800"/>
                <a:gd name="T29" fmla="*/ 211963 h 1002"/>
                <a:gd name="T30" fmla="*/ 381643 w 800"/>
                <a:gd name="T31" fmla="*/ 229859 h 1002"/>
                <a:gd name="T32" fmla="*/ 358700 w 800"/>
                <a:gd name="T33" fmla="*/ 250552 h 1002"/>
                <a:gd name="T34" fmla="*/ 367653 w 800"/>
                <a:gd name="T35" fmla="*/ 260619 h 1002"/>
                <a:gd name="T36" fmla="*/ 382203 w 800"/>
                <a:gd name="T37" fmla="*/ 246078 h 1002"/>
                <a:gd name="T38" fmla="*/ 387239 w 800"/>
                <a:gd name="T39" fmla="*/ 239367 h 1002"/>
                <a:gd name="T40" fmla="*/ 397312 w 800"/>
                <a:gd name="T41" fmla="*/ 249993 h 1002"/>
                <a:gd name="T42" fmla="*/ 387798 w 800"/>
                <a:gd name="T43" fmla="*/ 276279 h 1002"/>
                <a:gd name="T44" fmla="*/ 367094 w 800"/>
                <a:gd name="T45" fmla="*/ 288023 h 1002"/>
                <a:gd name="T46" fmla="*/ 379405 w 800"/>
                <a:gd name="T47" fmla="*/ 308157 h 1002"/>
                <a:gd name="T48" fmla="*/ 379405 w 800"/>
                <a:gd name="T49" fmla="*/ 342272 h 1002"/>
                <a:gd name="T50" fmla="*/ 376047 w 800"/>
                <a:gd name="T51" fmla="*/ 362965 h 1002"/>
                <a:gd name="T52" fmla="*/ 386679 w 800"/>
                <a:gd name="T53" fmla="*/ 390369 h 1002"/>
                <a:gd name="T54" fmla="*/ 373809 w 800"/>
                <a:gd name="T55" fmla="*/ 396521 h 1002"/>
                <a:gd name="T56" fmla="*/ 357580 w 800"/>
                <a:gd name="T57" fmla="*/ 417214 h 1002"/>
                <a:gd name="T58" fmla="*/ 348067 w 800"/>
                <a:gd name="T59" fmla="*/ 442381 h 1002"/>
                <a:gd name="T60" fmla="*/ 331280 w 800"/>
                <a:gd name="T61" fmla="*/ 456363 h 1002"/>
                <a:gd name="T62" fmla="*/ 316730 w 800"/>
                <a:gd name="T63" fmla="*/ 465311 h 1002"/>
                <a:gd name="T64" fmla="*/ 301061 w 800"/>
                <a:gd name="T65" fmla="*/ 480971 h 1002"/>
                <a:gd name="T66" fmla="*/ 297144 w 800"/>
                <a:gd name="T67" fmla="*/ 501664 h 1002"/>
                <a:gd name="T68" fmla="*/ 297144 w 800"/>
                <a:gd name="T69" fmla="*/ 528509 h 1002"/>
                <a:gd name="T70" fmla="*/ 293787 w 800"/>
                <a:gd name="T71" fmla="*/ 548083 h 1002"/>
                <a:gd name="T72" fmla="*/ 275320 w 800"/>
                <a:gd name="T73" fmla="*/ 543050 h 1002"/>
                <a:gd name="T74" fmla="*/ 231112 w 800"/>
                <a:gd name="T75" fmla="*/ 529627 h 1002"/>
                <a:gd name="T76" fmla="*/ 194739 w 800"/>
                <a:gd name="T77" fmla="*/ 528509 h 1002"/>
                <a:gd name="T78" fmla="*/ 180749 w 800"/>
                <a:gd name="T79" fmla="*/ 503342 h 1002"/>
                <a:gd name="T80" fmla="*/ 171236 w 800"/>
                <a:gd name="T81" fmla="*/ 516205 h 1002"/>
                <a:gd name="T82" fmla="*/ 152210 w 800"/>
                <a:gd name="T83" fmla="*/ 532424 h 1002"/>
                <a:gd name="T84" fmla="*/ 124789 w 800"/>
                <a:gd name="T85" fmla="*/ 534101 h 1002"/>
                <a:gd name="T86" fmla="*/ 109121 w 800"/>
                <a:gd name="T87" fmla="*/ 523475 h 1002"/>
                <a:gd name="T88" fmla="*/ 92333 w 800"/>
                <a:gd name="T89" fmla="*/ 486564 h 1002"/>
                <a:gd name="T90" fmla="*/ 86737 w 800"/>
                <a:gd name="T91" fmla="*/ 459159 h 1002"/>
                <a:gd name="T92" fmla="*/ 74986 w 800"/>
                <a:gd name="T93" fmla="*/ 440144 h 1002"/>
                <a:gd name="T94" fmla="*/ 49244 w 800"/>
                <a:gd name="T95" fmla="*/ 436789 h 1002"/>
                <a:gd name="T96" fmla="*/ 38612 w 800"/>
                <a:gd name="T97" fmla="*/ 393725 h 1002"/>
                <a:gd name="T98" fmla="*/ 1119 w 800"/>
                <a:gd name="T99" fmla="*/ 349543 h 1002"/>
                <a:gd name="T100" fmla="*/ 9513 w 800"/>
                <a:gd name="T101" fmla="*/ 314868 h 1002"/>
                <a:gd name="T102" fmla="*/ 15109 w 800"/>
                <a:gd name="T103" fmla="*/ 279634 h 1002"/>
                <a:gd name="T104" fmla="*/ 80022 w 800"/>
                <a:gd name="T105" fmla="*/ 114650 h 1002"/>
                <a:gd name="T106" fmla="*/ 128147 w 800"/>
                <a:gd name="T107" fmla="*/ 0 h 1002"/>
                <a:gd name="T108" fmla="*/ 229433 w 800"/>
                <a:gd name="T109" fmla="*/ 21811 h 1002"/>
                <a:gd name="T110" fmla="*/ 306098 w 800"/>
                <a:gd name="T111" fmla="*/ 69909 h 1002"/>
                <a:gd name="T112" fmla="*/ 311694 w 800"/>
                <a:gd name="T113" fmla="*/ 116887 h 1002"/>
                <a:gd name="T114" fmla="*/ 309455 w 800"/>
                <a:gd name="T115" fmla="*/ 118006 h 10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0"/>
                <a:gd name="T175" fmla="*/ 0 h 1002"/>
                <a:gd name="T176" fmla="*/ 800 w 800"/>
                <a:gd name="T177" fmla="*/ 1002 h 10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0" h="1002">
                  <a:moveTo>
                    <a:pt x="553" y="211"/>
                  </a:moveTo>
                  <a:cubicBezTo>
                    <a:pt x="542" y="216"/>
                    <a:pt x="530" y="221"/>
                    <a:pt x="515" y="227"/>
                  </a:cubicBezTo>
                  <a:cubicBezTo>
                    <a:pt x="489" y="238"/>
                    <a:pt x="505" y="240"/>
                    <a:pt x="498" y="265"/>
                  </a:cubicBezTo>
                  <a:cubicBezTo>
                    <a:pt x="491" y="291"/>
                    <a:pt x="474" y="292"/>
                    <a:pt x="456" y="289"/>
                  </a:cubicBezTo>
                  <a:cubicBezTo>
                    <a:pt x="437" y="287"/>
                    <a:pt x="431" y="292"/>
                    <a:pt x="437" y="314"/>
                  </a:cubicBezTo>
                  <a:cubicBezTo>
                    <a:pt x="443" y="336"/>
                    <a:pt x="457" y="330"/>
                    <a:pt x="467" y="331"/>
                  </a:cubicBezTo>
                  <a:cubicBezTo>
                    <a:pt x="478" y="332"/>
                    <a:pt x="510" y="307"/>
                    <a:pt x="517" y="297"/>
                  </a:cubicBezTo>
                  <a:cubicBezTo>
                    <a:pt x="525" y="288"/>
                    <a:pt x="566" y="270"/>
                    <a:pt x="584" y="282"/>
                  </a:cubicBezTo>
                  <a:cubicBezTo>
                    <a:pt x="603" y="293"/>
                    <a:pt x="620" y="317"/>
                    <a:pt x="644" y="337"/>
                  </a:cubicBezTo>
                  <a:cubicBezTo>
                    <a:pt x="668" y="357"/>
                    <a:pt x="664" y="322"/>
                    <a:pt x="672" y="315"/>
                  </a:cubicBezTo>
                  <a:cubicBezTo>
                    <a:pt x="681" y="308"/>
                    <a:pt x="693" y="284"/>
                    <a:pt x="710" y="258"/>
                  </a:cubicBezTo>
                  <a:cubicBezTo>
                    <a:pt x="727" y="232"/>
                    <a:pt x="739" y="259"/>
                    <a:pt x="741" y="284"/>
                  </a:cubicBezTo>
                  <a:cubicBezTo>
                    <a:pt x="742" y="308"/>
                    <a:pt x="754" y="300"/>
                    <a:pt x="777" y="320"/>
                  </a:cubicBezTo>
                  <a:cubicBezTo>
                    <a:pt x="800" y="340"/>
                    <a:pt x="780" y="348"/>
                    <a:pt x="772" y="364"/>
                  </a:cubicBezTo>
                  <a:cubicBezTo>
                    <a:pt x="765" y="381"/>
                    <a:pt x="744" y="388"/>
                    <a:pt x="724" y="379"/>
                  </a:cubicBezTo>
                  <a:cubicBezTo>
                    <a:pt x="703" y="371"/>
                    <a:pt x="687" y="399"/>
                    <a:pt x="682" y="411"/>
                  </a:cubicBezTo>
                  <a:cubicBezTo>
                    <a:pt x="677" y="422"/>
                    <a:pt x="678" y="429"/>
                    <a:pt x="641" y="448"/>
                  </a:cubicBezTo>
                  <a:cubicBezTo>
                    <a:pt x="604" y="466"/>
                    <a:pt x="645" y="472"/>
                    <a:pt x="657" y="466"/>
                  </a:cubicBezTo>
                  <a:cubicBezTo>
                    <a:pt x="668" y="461"/>
                    <a:pt x="682" y="450"/>
                    <a:pt x="683" y="440"/>
                  </a:cubicBezTo>
                  <a:cubicBezTo>
                    <a:pt x="685" y="429"/>
                    <a:pt x="682" y="450"/>
                    <a:pt x="692" y="428"/>
                  </a:cubicBezTo>
                  <a:cubicBezTo>
                    <a:pt x="702" y="406"/>
                    <a:pt x="710" y="434"/>
                    <a:pt x="710" y="447"/>
                  </a:cubicBezTo>
                  <a:cubicBezTo>
                    <a:pt x="710" y="460"/>
                    <a:pt x="698" y="481"/>
                    <a:pt x="693" y="494"/>
                  </a:cubicBezTo>
                  <a:cubicBezTo>
                    <a:pt x="687" y="507"/>
                    <a:pt x="678" y="506"/>
                    <a:pt x="656" y="515"/>
                  </a:cubicBezTo>
                  <a:cubicBezTo>
                    <a:pt x="634" y="524"/>
                    <a:pt x="662" y="531"/>
                    <a:pt x="678" y="551"/>
                  </a:cubicBezTo>
                  <a:cubicBezTo>
                    <a:pt x="695" y="571"/>
                    <a:pt x="693" y="591"/>
                    <a:pt x="678" y="612"/>
                  </a:cubicBezTo>
                  <a:cubicBezTo>
                    <a:pt x="664" y="632"/>
                    <a:pt x="661" y="630"/>
                    <a:pt x="672" y="649"/>
                  </a:cubicBezTo>
                  <a:cubicBezTo>
                    <a:pt x="682" y="667"/>
                    <a:pt x="681" y="669"/>
                    <a:pt x="691" y="698"/>
                  </a:cubicBezTo>
                  <a:cubicBezTo>
                    <a:pt x="701" y="726"/>
                    <a:pt x="670" y="694"/>
                    <a:pt x="668" y="709"/>
                  </a:cubicBezTo>
                  <a:cubicBezTo>
                    <a:pt x="666" y="724"/>
                    <a:pt x="656" y="730"/>
                    <a:pt x="639" y="746"/>
                  </a:cubicBezTo>
                  <a:cubicBezTo>
                    <a:pt x="622" y="763"/>
                    <a:pt x="623" y="774"/>
                    <a:pt x="622" y="791"/>
                  </a:cubicBezTo>
                  <a:cubicBezTo>
                    <a:pt x="620" y="807"/>
                    <a:pt x="605" y="817"/>
                    <a:pt x="592" y="816"/>
                  </a:cubicBezTo>
                  <a:cubicBezTo>
                    <a:pt x="579" y="815"/>
                    <a:pt x="573" y="814"/>
                    <a:pt x="566" y="832"/>
                  </a:cubicBezTo>
                  <a:cubicBezTo>
                    <a:pt x="560" y="849"/>
                    <a:pt x="553" y="858"/>
                    <a:pt x="538" y="860"/>
                  </a:cubicBezTo>
                  <a:cubicBezTo>
                    <a:pt x="524" y="861"/>
                    <a:pt x="523" y="871"/>
                    <a:pt x="531" y="897"/>
                  </a:cubicBezTo>
                  <a:cubicBezTo>
                    <a:pt x="538" y="923"/>
                    <a:pt x="534" y="929"/>
                    <a:pt x="531" y="945"/>
                  </a:cubicBezTo>
                  <a:cubicBezTo>
                    <a:pt x="528" y="959"/>
                    <a:pt x="536" y="961"/>
                    <a:pt x="525" y="980"/>
                  </a:cubicBezTo>
                  <a:cubicBezTo>
                    <a:pt x="525" y="980"/>
                    <a:pt x="505" y="1002"/>
                    <a:pt x="492" y="971"/>
                  </a:cubicBezTo>
                  <a:cubicBezTo>
                    <a:pt x="480" y="940"/>
                    <a:pt x="454" y="919"/>
                    <a:pt x="413" y="947"/>
                  </a:cubicBezTo>
                  <a:cubicBezTo>
                    <a:pt x="372" y="976"/>
                    <a:pt x="359" y="983"/>
                    <a:pt x="348" y="945"/>
                  </a:cubicBezTo>
                  <a:cubicBezTo>
                    <a:pt x="337" y="907"/>
                    <a:pt x="348" y="902"/>
                    <a:pt x="323" y="900"/>
                  </a:cubicBezTo>
                  <a:cubicBezTo>
                    <a:pt x="299" y="898"/>
                    <a:pt x="311" y="909"/>
                    <a:pt x="306" y="923"/>
                  </a:cubicBezTo>
                  <a:cubicBezTo>
                    <a:pt x="301" y="937"/>
                    <a:pt x="281" y="939"/>
                    <a:pt x="272" y="952"/>
                  </a:cubicBezTo>
                  <a:cubicBezTo>
                    <a:pt x="263" y="964"/>
                    <a:pt x="245" y="948"/>
                    <a:pt x="223" y="955"/>
                  </a:cubicBezTo>
                  <a:cubicBezTo>
                    <a:pt x="200" y="961"/>
                    <a:pt x="187" y="961"/>
                    <a:pt x="195" y="936"/>
                  </a:cubicBezTo>
                  <a:cubicBezTo>
                    <a:pt x="203" y="912"/>
                    <a:pt x="178" y="885"/>
                    <a:pt x="165" y="870"/>
                  </a:cubicBezTo>
                  <a:cubicBezTo>
                    <a:pt x="153" y="854"/>
                    <a:pt x="142" y="844"/>
                    <a:pt x="155" y="821"/>
                  </a:cubicBezTo>
                  <a:cubicBezTo>
                    <a:pt x="169" y="799"/>
                    <a:pt x="158" y="776"/>
                    <a:pt x="134" y="787"/>
                  </a:cubicBezTo>
                  <a:cubicBezTo>
                    <a:pt x="109" y="797"/>
                    <a:pt x="97" y="810"/>
                    <a:pt x="88" y="781"/>
                  </a:cubicBezTo>
                  <a:cubicBezTo>
                    <a:pt x="78" y="753"/>
                    <a:pt x="96" y="734"/>
                    <a:pt x="69" y="704"/>
                  </a:cubicBezTo>
                  <a:cubicBezTo>
                    <a:pt x="42" y="673"/>
                    <a:pt x="3" y="661"/>
                    <a:pt x="2" y="625"/>
                  </a:cubicBezTo>
                  <a:cubicBezTo>
                    <a:pt x="0" y="589"/>
                    <a:pt x="9" y="573"/>
                    <a:pt x="17" y="563"/>
                  </a:cubicBezTo>
                  <a:cubicBezTo>
                    <a:pt x="25" y="553"/>
                    <a:pt x="27" y="503"/>
                    <a:pt x="27" y="500"/>
                  </a:cubicBezTo>
                  <a:cubicBezTo>
                    <a:pt x="27" y="497"/>
                    <a:pt x="143" y="205"/>
                    <a:pt x="143" y="205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410" y="39"/>
                    <a:pt x="410" y="39"/>
                    <a:pt x="410" y="39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57" y="209"/>
                    <a:pt x="557" y="209"/>
                    <a:pt x="557" y="209"/>
                  </a:cubicBezTo>
                  <a:lnTo>
                    <a:pt x="553" y="211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14"/>
            <p:cNvSpPr>
              <a:spLocks noChangeArrowheads="1"/>
            </p:cNvSpPr>
            <p:nvPr/>
          </p:nvSpPr>
          <p:spPr bwMode="auto">
            <a:xfrm>
              <a:off x="6148603" y="4448727"/>
              <a:ext cx="137240" cy="126112"/>
            </a:xfrm>
            <a:custGeom>
              <a:avLst/>
              <a:gdLst>
                <a:gd name="T0" fmla="*/ 58178 w 210"/>
                <a:gd name="T1" fmla="*/ 107950 h 193"/>
                <a:gd name="T2" fmla="*/ 67129 w 210"/>
                <a:gd name="T3" fmla="*/ 101797 h 193"/>
                <a:gd name="T4" fmla="*/ 103490 w 210"/>
                <a:gd name="T5" fmla="*/ 75509 h 193"/>
                <a:gd name="T6" fmla="*/ 109084 w 210"/>
                <a:gd name="T7" fmla="*/ 55933 h 193"/>
                <a:gd name="T8" fmla="*/ 85589 w 210"/>
                <a:gd name="T9" fmla="*/ 22932 h 193"/>
                <a:gd name="T10" fmla="*/ 48109 w 210"/>
                <a:gd name="T11" fmla="*/ 7271 h 193"/>
                <a:gd name="T12" fmla="*/ 45312 w 210"/>
                <a:gd name="T13" fmla="*/ 4475 h 193"/>
                <a:gd name="T14" fmla="*/ 40837 w 210"/>
                <a:gd name="T15" fmla="*/ 0 h 193"/>
                <a:gd name="T16" fmla="*/ 0 w 210"/>
                <a:gd name="T17" fmla="*/ 27407 h 193"/>
                <a:gd name="T18" fmla="*/ 4475 w 210"/>
                <a:gd name="T19" fmla="*/ 52577 h 193"/>
                <a:gd name="T20" fmla="*/ 13985 w 210"/>
                <a:gd name="T21" fmla="*/ 64882 h 193"/>
                <a:gd name="T22" fmla="*/ 18460 w 210"/>
                <a:gd name="T23" fmla="*/ 77746 h 193"/>
                <a:gd name="T24" fmla="*/ 30208 w 210"/>
                <a:gd name="T25" fmla="*/ 91170 h 193"/>
                <a:gd name="T26" fmla="*/ 48668 w 210"/>
                <a:gd name="T27" fmla="*/ 102357 h 193"/>
                <a:gd name="T28" fmla="*/ 58178 w 210"/>
                <a:gd name="T29" fmla="*/ 107950 h 1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0"/>
                <a:gd name="T46" fmla="*/ 0 h 193"/>
                <a:gd name="T47" fmla="*/ 210 w 210"/>
                <a:gd name="T48" fmla="*/ 193 h 1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0" h="193">
                  <a:moveTo>
                    <a:pt x="104" y="193"/>
                  </a:moveTo>
                  <a:cubicBezTo>
                    <a:pt x="111" y="189"/>
                    <a:pt x="113" y="187"/>
                    <a:pt x="120" y="182"/>
                  </a:cubicBezTo>
                  <a:cubicBezTo>
                    <a:pt x="135" y="167"/>
                    <a:pt x="161" y="140"/>
                    <a:pt x="185" y="135"/>
                  </a:cubicBezTo>
                  <a:cubicBezTo>
                    <a:pt x="210" y="130"/>
                    <a:pt x="210" y="135"/>
                    <a:pt x="195" y="100"/>
                  </a:cubicBezTo>
                  <a:cubicBezTo>
                    <a:pt x="180" y="66"/>
                    <a:pt x="172" y="55"/>
                    <a:pt x="153" y="41"/>
                  </a:cubicBezTo>
                  <a:cubicBezTo>
                    <a:pt x="135" y="27"/>
                    <a:pt x="113" y="41"/>
                    <a:pt x="86" y="13"/>
                  </a:cubicBezTo>
                  <a:cubicBezTo>
                    <a:pt x="84" y="11"/>
                    <a:pt x="83" y="9"/>
                    <a:pt x="81" y="8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5" y="116"/>
                    <a:pt x="33" y="130"/>
                    <a:pt x="33" y="139"/>
                  </a:cubicBezTo>
                  <a:cubicBezTo>
                    <a:pt x="33" y="148"/>
                    <a:pt x="30" y="152"/>
                    <a:pt x="54" y="163"/>
                  </a:cubicBezTo>
                  <a:cubicBezTo>
                    <a:pt x="79" y="175"/>
                    <a:pt x="82" y="177"/>
                    <a:pt x="87" y="183"/>
                  </a:cubicBezTo>
                  <a:cubicBezTo>
                    <a:pt x="92" y="189"/>
                    <a:pt x="104" y="193"/>
                    <a:pt x="104" y="193"/>
                  </a:cubicBez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5"/>
            <p:cNvSpPr>
              <a:spLocks noChangeArrowheads="1"/>
            </p:cNvSpPr>
            <p:nvPr/>
          </p:nvSpPr>
          <p:spPr bwMode="auto">
            <a:xfrm>
              <a:off x="5340000" y="3996208"/>
              <a:ext cx="671363" cy="808599"/>
            </a:xfrm>
            <a:custGeom>
              <a:avLst/>
              <a:gdLst>
                <a:gd name="T0" fmla="*/ 119515 w 1029"/>
                <a:gd name="T1" fmla="*/ 480473 h 1236"/>
                <a:gd name="T2" fmla="*/ 137944 w 1029"/>
                <a:gd name="T3" fmla="*/ 500073 h 1236"/>
                <a:gd name="T4" fmla="*/ 153023 w 1029"/>
                <a:gd name="T5" fmla="*/ 505113 h 1236"/>
                <a:gd name="T6" fmla="*/ 184857 w 1029"/>
                <a:gd name="T7" fmla="*/ 514073 h 1236"/>
                <a:gd name="T8" fmla="*/ 190441 w 1029"/>
                <a:gd name="T9" fmla="*/ 534232 h 1236"/>
                <a:gd name="T10" fmla="*/ 175921 w 1029"/>
                <a:gd name="T11" fmla="*/ 554392 h 1236"/>
                <a:gd name="T12" fmla="*/ 182623 w 1029"/>
                <a:gd name="T13" fmla="*/ 572312 h 1236"/>
                <a:gd name="T14" fmla="*/ 191558 w 1029"/>
                <a:gd name="T15" fmla="*/ 594151 h 1236"/>
                <a:gd name="T16" fmla="*/ 200494 w 1029"/>
                <a:gd name="T17" fmla="*/ 612071 h 1236"/>
                <a:gd name="T18" fmla="*/ 217248 w 1029"/>
                <a:gd name="T19" fmla="*/ 634471 h 1236"/>
                <a:gd name="T20" fmla="*/ 227859 w 1029"/>
                <a:gd name="T21" fmla="*/ 668070 h 1236"/>
                <a:gd name="T22" fmla="*/ 254666 w 1029"/>
                <a:gd name="T23" fmla="*/ 668070 h 1236"/>
                <a:gd name="T24" fmla="*/ 280357 w 1029"/>
                <a:gd name="T25" fmla="*/ 637271 h 1236"/>
                <a:gd name="T26" fmla="*/ 300462 w 1029"/>
                <a:gd name="T27" fmla="*/ 645111 h 1236"/>
                <a:gd name="T28" fmla="*/ 287617 w 1029"/>
                <a:gd name="T29" fmla="*/ 666950 h 1236"/>
                <a:gd name="T30" fmla="*/ 289292 w 1029"/>
                <a:gd name="T31" fmla="*/ 689910 h 1236"/>
                <a:gd name="T32" fmla="*/ 315541 w 1029"/>
                <a:gd name="T33" fmla="*/ 679270 h 1236"/>
                <a:gd name="T34" fmla="*/ 326152 w 1029"/>
                <a:gd name="T35" fmla="*/ 652391 h 1236"/>
                <a:gd name="T36" fmla="*/ 336204 w 1029"/>
                <a:gd name="T37" fmla="*/ 644551 h 1236"/>
                <a:gd name="T38" fmla="*/ 360219 w 1029"/>
                <a:gd name="T39" fmla="*/ 668070 h 1236"/>
                <a:gd name="T40" fmla="*/ 404897 w 1029"/>
                <a:gd name="T41" fmla="*/ 673110 h 1236"/>
                <a:gd name="T42" fmla="*/ 437848 w 1029"/>
                <a:gd name="T43" fmla="*/ 682630 h 1236"/>
                <a:gd name="T44" fmla="*/ 469681 w 1029"/>
                <a:gd name="T45" fmla="*/ 670310 h 1236"/>
                <a:gd name="T46" fmla="*/ 502073 w 1029"/>
                <a:gd name="T47" fmla="*/ 629431 h 1236"/>
                <a:gd name="T48" fmla="*/ 505424 w 1029"/>
                <a:gd name="T49" fmla="*/ 585192 h 1236"/>
                <a:gd name="T50" fmla="*/ 515476 w 1029"/>
                <a:gd name="T51" fmla="*/ 567832 h 1236"/>
                <a:gd name="T52" fmla="*/ 543400 w 1029"/>
                <a:gd name="T53" fmla="*/ 555512 h 1236"/>
                <a:gd name="T54" fmla="*/ 540608 w 1029"/>
                <a:gd name="T55" fmla="*/ 540952 h 1236"/>
                <a:gd name="T56" fmla="*/ 540049 w 1029"/>
                <a:gd name="T57" fmla="*/ 523592 h 1236"/>
                <a:gd name="T58" fmla="*/ 560155 w 1029"/>
                <a:gd name="T59" fmla="*/ 497833 h 1236"/>
                <a:gd name="T60" fmla="*/ 569090 w 1029"/>
                <a:gd name="T61" fmla="*/ 426154 h 1236"/>
                <a:gd name="T62" fmla="*/ 539491 w 1029"/>
                <a:gd name="T63" fmla="*/ 259836 h 1236"/>
                <a:gd name="T64" fmla="*/ 426120 w 1029"/>
                <a:gd name="T65" fmla="*/ 136638 h 1236"/>
                <a:gd name="T66" fmla="*/ 236237 w 1029"/>
                <a:gd name="T67" fmla="*/ 0 h 1236"/>
                <a:gd name="T68" fmla="*/ 57523 w 1029"/>
                <a:gd name="T69" fmla="*/ 136638 h 1236"/>
                <a:gd name="T70" fmla="*/ 0 w 1029"/>
                <a:gd name="T71" fmla="*/ 313595 h 1236"/>
                <a:gd name="T72" fmla="*/ 96617 w 1029"/>
                <a:gd name="T73" fmla="*/ 409914 h 1236"/>
                <a:gd name="T74" fmla="*/ 119515 w 1029"/>
                <a:gd name="T75" fmla="*/ 480473 h 12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29"/>
                <a:gd name="T115" fmla="*/ 0 h 1236"/>
                <a:gd name="T116" fmla="*/ 1029 w 1029"/>
                <a:gd name="T117" fmla="*/ 1236 h 12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29" h="1236">
                  <a:moveTo>
                    <a:pt x="214" y="858"/>
                  </a:moveTo>
                  <a:cubicBezTo>
                    <a:pt x="214" y="858"/>
                    <a:pt x="241" y="883"/>
                    <a:pt x="247" y="893"/>
                  </a:cubicBezTo>
                  <a:cubicBezTo>
                    <a:pt x="252" y="903"/>
                    <a:pt x="258" y="903"/>
                    <a:pt x="274" y="902"/>
                  </a:cubicBezTo>
                  <a:cubicBezTo>
                    <a:pt x="291" y="901"/>
                    <a:pt x="314" y="895"/>
                    <a:pt x="331" y="918"/>
                  </a:cubicBezTo>
                  <a:cubicBezTo>
                    <a:pt x="347" y="942"/>
                    <a:pt x="354" y="944"/>
                    <a:pt x="341" y="954"/>
                  </a:cubicBezTo>
                  <a:cubicBezTo>
                    <a:pt x="327" y="965"/>
                    <a:pt x="318" y="979"/>
                    <a:pt x="315" y="990"/>
                  </a:cubicBezTo>
                  <a:cubicBezTo>
                    <a:pt x="312" y="1001"/>
                    <a:pt x="317" y="1013"/>
                    <a:pt x="327" y="1022"/>
                  </a:cubicBezTo>
                  <a:cubicBezTo>
                    <a:pt x="338" y="1031"/>
                    <a:pt x="341" y="1051"/>
                    <a:pt x="343" y="1061"/>
                  </a:cubicBezTo>
                  <a:cubicBezTo>
                    <a:pt x="345" y="1071"/>
                    <a:pt x="350" y="1088"/>
                    <a:pt x="359" y="1093"/>
                  </a:cubicBezTo>
                  <a:cubicBezTo>
                    <a:pt x="368" y="1098"/>
                    <a:pt x="381" y="1109"/>
                    <a:pt x="389" y="1133"/>
                  </a:cubicBezTo>
                  <a:cubicBezTo>
                    <a:pt x="397" y="1156"/>
                    <a:pt x="391" y="1172"/>
                    <a:pt x="408" y="1193"/>
                  </a:cubicBezTo>
                  <a:cubicBezTo>
                    <a:pt x="425" y="1215"/>
                    <a:pt x="446" y="1204"/>
                    <a:pt x="456" y="1193"/>
                  </a:cubicBezTo>
                  <a:cubicBezTo>
                    <a:pt x="465" y="1182"/>
                    <a:pt x="484" y="1141"/>
                    <a:pt x="502" y="1138"/>
                  </a:cubicBezTo>
                  <a:cubicBezTo>
                    <a:pt x="519" y="1135"/>
                    <a:pt x="541" y="1136"/>
                    <a:pt x="538" y="1152"/>
                  </a:cubicBezTo>
                  <a:cubicBezTo>
                    <a:pt x="534" y="1169"/>
                    <a:pt x="524" y="1181"/>
                    <a:pt x="515" y="1191"/>
                  </a:cubicBezTo>
                  <a:cubicBezTo>
                    <a:pt x="506" y="1201"/>
                    <a:pt x="506" y="1228"/>
                    <a:pt x="518" y="1232"/>
                  </a:cubicBezTo>
                  <a:cubicBezTo>
                    <a:pt x="530" y="1236"/>
                    <a:pt x="557" y="1219"/>
                    <a:pt x="565" y="1213"/>
                  </a:cubicBezTo>
                  <a:cubicBezTo>
                    <a:pt x="573" y="1206"/>
                    <a:pt x="592" y="1180"/>
                    <a:pt x="584" y="1165"/>
                  </a:cubicBezTo>
                  <a:cubicBezTo>
                    <a:pt x="575" y="1151"/>
                    <a:pt x="588" y="1135"/>
                    <a:pt x="602" y="1151"/>
                  </a:cubicBezTo>
                  <a:cubicBezTo>
                    <a:pt x="616" y="1167"/>
                    <a:pt x="627" y="1188"/>
                    <a:pt x="645" y="1193"/>
                  </a:cubicBezTo>
                  <a:cubicBezTo>
                    <a:pt x="664" y="1198"/>
                    <a:pt x="706" y="1204"/>
                    <a:pt x="725" y="1202"/>
                  </a:cubicBezTo>
                  <a:cubicBezTo>
                    <a:pt x="745" y="1200"/>
                    <a:pt x="768" y="1208"/>
                    <a:pt x="784" y="1219"/>
                  </a:cubicBezTo>
                  <a:cubicBezTo>
                    <a:pt x="801" y="1229"/>
                    <a:pt x="819" y="1216"/>
                    <a:pt x="841" y="1197"/>
                  </a:cubicBezTo>
                  <a:cubicBezTo>
                    <a:pt x="862" y="1179"/>
                    <a:pt x="891" y="1142"/>
                    <a:pt x="899" y="1124"/>
                  </a:cubicBezTo>
                  <a:cubicBezTo>
                    <a:pt x="907" y="1107"/>
                    <a:pt x="912" y="1077"/>
                    <a:pt x="905" y="1045"/>
                  </a:cubicBezTo>
                  <a:cubicBezTo>
                    <a:pt x="899" y="1014"/>
                    <a:pt x="903" y="1012"/>
                    <a:pt x="923" y="1014"/>
                  </a:cubicBezTo>
                  <a:cubicBezTo>
                    <a:pt x="942" y="1016"/>
                    <a:pt x="959" y="1001"/>
                    <a:pt x="973" y="992"/>
                  </a:cubicBezTo>
                  <a:cubicBezTo>
                    <a:pt x="987" y="983"/>
                    <a:pt x="992" y="976"/>
                    <a:pt x="968" y="966"/>
                  </a:cubicBezTo>
                  <a:cubicBezTo>
                    <a:pt x="943" y="955"/>
                    <a:pt x="950" y="944"/>
                    <a:pt x="967" y="935"/>
                  </a:cubicBezTo>
                  <a:cubicBezTo>
                    <a:pt x="983" y="926"/>
                    <a:pt x="996" y="902"/>
                    <a:pt x="1003" y="889"/>
                  </a:cubicBezTo>
                  <a:cubicBezTo>
                    <a:pt x="1010" y="875"/>
                    <a:pt x="1029" y="790"/>
                    <a:pt x="1019" y="761"/>
                  </a:cubicBezTo>
                  <a:cubicBezTo>
                    <a:pt x="1009" y="731"/>
                    <a:pt x="966" y="464"/>
                    <a:pt x="966" y="464"/>
                  </a:cubicBezTo>
                  <a:cubicBezTo>
                    <a:pt x="763" y="244"/>
                    <a:pt x="763" y="244"/>
                    <a:pt x="763" y="244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103" y="244"/>
                    <a:pt x="103" y="244"/>
                    <a:pt x="103" y="244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173" y="732"/>
                    <a:pt x="173" y="732"/>
                    <a:pt x="173" y="732"/>
                  </a:cubicBezTo>
                  <a:lnTo>
                    <a:pt x="214" y="858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6"/>
            <p:cNvSpPr>
              <a:spLocks noChangeArrowheads="1"/>
            </p:cNvSpPr>
            <p:nvPr/>
          </p:nvSpPr>
          <p:spPr bwMode="auto">
            <a:xfrm>
              <a:off x="4798459" y="3825587"/>
              <a:ext cx="812312" cy="734415"/>
            </a:xfrm>
            <a:custGeom>
              <a:avLst/>
              <a:gdLst>
                <a:gd name="T0" fmla="*/ 122704 w 1241"/>
                <a:gd name="T1" fmla="*/ 430483 h 1123"/>
                <a:gd name="T2" fmla="*/ 146237 w 1241"/>
                <a:gd name="T3" fmla="*/ 467989 h 1123"/>
                <a:gd name="T4" fmla="*/ 187138 w 1241"/>
                <a:gd name="T5" fmla="*/ 506615 h 1123"/>
                <a:gd name="T6" fmla="*/ 251012 w 1241"/>
                <a:gd name="T7" fmla="*/ 534045 h 1123"/>
                <a:gd name="T8" fmla="*/ 327772 w 1241"/>
                <a:gd name="T9" fmla="*/ 534045 h 1123"/>
                <a:gd name="T10" fmla="*/ 387724 w 1241"/>
                <a:gd name="T11" fmla="*/ 524528 h 1123"/>
                <a:gd name="T12" fmla="*/ 414057 w 1241"/>
                <a:gd name="T13" fmla="*/ 536844 h 1123"/>
                <a:gd name="T14" fmla="*/ 421901 w 1241"/>
                <a:gd name="T15" fmla="*/ 571551 h 1123"/>
                <a:gd name="T16" fmla="*/ 437590 w 1241"/>
                <a:gd name="T17" fmla="*/ 597301 h 1123"/>
                <a:gd name="T18" fmla="*/ 481293 w 1241"/>
                <a:gd name="T19" fmla="*/ 595062 h 1123"/>
                <a:gd name="T20" fmla="*/ 507066 w 1241"/>
                <a:gd name="T21" fmla="*/ 607378 h 1123"/>
                <a:gd name="T22" fmla="*/ 545726 w 1241"/>
                <a:gd name="T23" fmla="*/ 621373 h 1123"/>
                <a:gd name="T24" fmla="*/ 570940 w 1241"/>
                <a:gd name="T25" fmla="*/ 618574 h 1123"/>
                <a:gd name="T26" fmla="*/ 586068 w 1241"/>
                <a:gd name="T27" fmla="*/ 618014 h 1123"/>
                <a:gd name="T28" fmla="*/ 610160 w 1241"/>
                <a:gd name="T29" fmla="*/ 582747 h 1123"/>
                <a:gd name="T30" fmla="*/ 639296 w 1241"/>
                <a:gd name="T31" fmla="*/ 555317 h 1123"/>
                <a:gd name="T32" fmla="*/ 633132 w 1241"/>
                <a:gd name="T33" fmla="*/ 505495 h 1123"/>
                <a:gd name="T34" fmla="*/ 620806 w 1241"/>
                <a:gd name="T35" fmla="*/ 488141 h 1123"/>
                <a:gd name="T36" fmla="*/ 570940 w 1241"/>
                <a:gd name="T37" fmla="*/ 484783 h 1123"/>
                <a:gd name="T38" fmla="*/ 540124 w 1241"/>
                <a:gd name="T39" fmla="*/ 451755 h 1123"/>
                <a:gd name="T40" fmla="*/ 517712 w 1241"/>
                <a:gd name="T41" fmla="*/ 430483 h 1123"/>
                <a:gd name="T42" fmla="*/ 535081 w 1241"/>
                <a:gd name="T43" fmla="*/ 426004 h 1123"/>
                <a:gd name="T44" fmla="*/ 560854 w 1241"/>
                <a:gd name="T45" fmla="*/ 414248 h 1123"/>
                <a:gd name="T46" fmla="*/ 563656 w 1241"/>
                <a:gd name="T47" fmla="*/ 368345 h 1123"/>
                <a:gd name="T48" fmla="*/ 586628 w 1241"/>
                <a:gd name="T49" fmla="*/ 356590 h 1123"/>
                <a:gd name="T50" fmla="*/ 582146 w 1241"/>
                <a:gd name="T51" fmla="*/ 307328 h 1123"/>
                <a:gd name="T52" fmla="*/ 616324 w 1241"/>
                <a:gd name="T53" fmla="*/ 310686 h 1123"/>
                <a:gd name="T54" fmla="*/ 639296 w 1241"/>
                <a:gd name="T55" fmla="*/ 339236 h 1123"/>
                <a:gd name="T56" fmla="*/ 672913 w 1241"/>
                <a:gd name="T57" fmla="*/ 316844 h 1123"/>
                <a:gd name="T58" fmla="*/ 688601 w 1241"/>
                <a:gd name="T59" fmla="*/ 292213 h 1123"/>
                <a:gd name="T60" fmla="*/ 676275 w 1241"/>
                <a:gd name="T61" fmla="*/ 263664 h 1123"/>
                <a:gd name="T62" fmla="*/ 661147 w 1241"/>
                <a:gd name="T63" fmla="*/ 254707 h 1123"/>
                <a:gd name="T64" fmla="*/ 642097 w 1241"/>
                <a:gd name="T65" fmla="*/ 221119 h 1123"/>
                <a:gd name="T66" fmla="*/ 648260 w 1241"/>
                <a:gd name="T67" fmla="*/ 107481 h 1123"/>
                <a:gd name="T68" fmla="*/ 626969 w 1241"/>
                <a:gd name="T69" fmla="*/ 27430 h 1123"/>
                <a:gd name="T70" fmla="*/ 463363 w 1241"/>
                <a:gd name="T71" fmla="*/ 0 h 1123"/>
                <a:gd name="T72" fmla="*/ 292474 w 1241"/>
                <a:gd name="T73" fmla="*/ 35827 h 1123"/>
                <a:gd name="T74" fmla="*/ 0 w 1241"/>
                <a:gd name="T75" fmla="*/ 241832 h 1123"/>
                <a:gd name="T76" fmla="*/ 17929 w 1241"/>
                <a:gd name="T77" fmla="*/ 368345 h 1123"/>
                <a:gd name="T78" fmla="*/ 109818 w 1241"/>
                <a:gd name="T79" fmla="*/ 419846 h 1123"/>
                <a:gd name="T80" fmla="*/ 122704 w 1241"/>
                <a:gd name="T81" fmla="*/ 430483 h 1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41"/>
                <a:gd name="T124" fmla="*/ 0 h 1123"/>
                <a:gd name="T125" fmla="*/ 1241 w 1241"/>
                <a:gd name="T126" fmla="*/ 1123 h 11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41" h="1123">
                  <a:moveTo>
                    <a:pt x="219" y="769"/>
                  </a:moveTo>
                  <a:cubicBezTo>
                    <a:pt x="219" y="769"/>
                    <a:pt x="252" y="824"/>
                    <a:pt x="261" y="836"/>
                  </a:cubicBezTo>
                  <a:cubicBezTo>
                    <a:pt x="270" y="849"/>
                    <a:pt x="304" y="880"/>
                    <a:pt x="334" y="905"/>
                  </a:cubicBezTo>
                  <a:cubicBezTo>
                    <a:pt x="363" y="929"/>
                    <a:pt x="405" y="941"/>
                    <a:pt x="448" y="954"/>
                  </a:cubicBezTo>
                  <a:cubicBezTo>
                    <a:pt x="491" y="967"/>
                    <a:pt x="548" y="968"/>
                    <a:pt x="585" y="954"/>
                  </a:cubicBezTo>
                  <a:cubicBezTo>
                    <a:pt x="622" y="940"/>
                    <a:pt x="669" y="934"/>
                    <a:pt x="692" y="937"/>
                  </a:cubicBezTo>
                  <a:cubicBezTo>
                    <a:pt x="716" y="940"/>
                    <a:pt x="737" y="922"/>
                    <a:pt x="739" y="959"/>
                  </a:cubicBezTo>
                  <a:cubicBezTo>
                    <a:pt x="742" y="995"/>
                    <a:pt x="744" y="993"/>
                    <a:pt x="753" y="1021"/>
                  </a:cubicBezTo>
                  <a:cubicBezTo>
                    <a:pt x="762" y="1048"/>
                    <a:pt x="747" y="1076"/>
                    <a:pt x="781" y="1067"/>
                  </a:cubicBezTo>
                  <a:cubicBezTo>
                    <a:pt x="816" y="1058"/>
                    <a:pt x="832" y="1050"/>
                    <a:pt x="859" y="1063"/>
                  </a:cubicBezTo>
                  <a:cubicBezTo>
                    <a:pt x="887" y="1075"/>
                    <a:pt x="883" y="1050"/>
                    <a:pt x="905" y="1085"/>
                  </a:cubicBezTo>
                  <a:cubicBezTo>
                    <a:pt x="928" y="1120"/>
                    <a:pt x="943" y="1116"/>
                    <a:pt x="974" y="1110"/>
                  </a:cubicBezTo>
                  <a:cubicBezTo>
                    <a:pt x="1005" y="1104"/>
                    <a:pt x="1004" y="1086"/>
                    <a:pt x="1019" y="1105"/>
                  </a:cubicBezTo>
                  <a:cubicBezTo>
                    <a:pt x="1035" y="1123"/>
                    <a:pt x="1047" y="1123"/>
                    <a:pt x="1046" y="1104"/>
                  </a:cubicBezTo>
                  <a:cubicBezTo>
                    <a:pt x="1045" y="1084"/>
                    <a:pt x="1069" y="1056"/>
                    <a:pt x="1089" y="1041"/>
                  </a:cubicBezTo>
                  <a:cubicBezTo>
                    <a:pt x="1108" y="1027"/>
                    <a:pt x="1143" y="1024"/>
                    <a:pt x="1141" y="992"/>
                  </a:cubicBezTo>
                  <a:cubicBezTo>
                    <a:pt x="1139" y="960"/>
                    <a:pt x="1127" y="924"/>
                    <a:pt x="1130" y="903"/>
                  </a:cubicBezTo>
                  <a:cubicBezTo>
                    <a:pt x="1132" y="881"/>
                    <a:pt x="1126" y="851"/>
                    <a:pt x="1108" y="872"/>
                  </a:cubicBezTo>
                  <a:cubicBezTo>
                    <a:pt x="1091" y="894"/>
                    <a:pt x="1042" y="891"/>
                    <a:pt x="1019" y="866"/>
                  </a:cubicBezTo>
                  <a:cubicBezTo>
                    <a:pt x="997" y="841"/>
                    <a:pt x="992" y="807"/>
                    <a:pt x="964" y="807"/>
                  </a:cubicBezTo>
                  <a:cubicBezTo>
                    <a:pt x="936" y="807"/>
                    <a:pt x="917" y="788"/>
                    <a:pt x="924" y="769"/>
                  </a:cubicBezTo>
                  <a:cubicBezTo>
                    <a:pt x="931" y="751"/>
                    <a:pt x="942" y="759"/>
                    <a:pt x="955" y="761"/>
                  </a:cubicBezTo>
                  <a:cubicBezTo>
                    <a:pt x="967" y="763"/>
                    <a:pt x="992" y="765"/>
                    <a:pt x="1001" y="740"/>
                  </a:cubicBezTo>
                  <a:cubicBezTo>
                    <a:pt x="1010" y="715"/>
                    <a:pt x="992" y="668"/>
                    <a:pt x="1006" y="658"/>
                  </a:cubicBezTo>
                  <a:cubicBezTo>
                    <a:pt x="1020" y="648"/>
                    <a:pt x="1054" y="663"/>
                    <a:pt x="1047" y="637"/>
                  </a:cubicBezTo>
                  <a:cubicBezTo>
                    <a:pt x="1040" y="612"/>
                    <a:pt x="1020" y="555"/>
                    <a:pt x="1039" y="549"/>
                  </a:cubicBezTo>
                  <a:cubicBezTo>
                    <a:pt x="1057" y="543"/>
                    <a:pt x="1091" y="542"/>
                    <a:pt x="1100" y="555"/>
                  </a:cubicBezTo>
                  <a:cubicBezTo>
                    <a:pt x="1109" y="569"/>
                    <a:pt x="1125" y="606"/>
                    <a:pt x="1141" y="606"/>
                  </a:cubicBezTo>
                  <a:cubicBezTo>
                    <a:pt x="1158" y="606"/>
                    <a:pt x="1161" y="577"/>
                    <a:pt x="1201" y="566"/>
                  </a:cubicBezTo>
                  <a:cubicBezTo>
                    <a:pt x="1241" y="554"/>
                    <a:pt x="1238" y="540"/>
                    <a:pt x="1229" y="522"/>
                  </a:cubicBezTo>
                  <a:cubicBezTo>
                    <a:pt x="1220" y="503"/>
                    <a:pt x="1199" y="485"/>
                    <a:pt x="1207" y="471"/>
                  </a:cubicBezTo>
                  <a:cubicBezTo>
                    <a:pt x="1215" y="458"/>
                    <a:pt x="1206" y="457"/>
                    <a:pt x="1180" y="455"/>
                  </a:cubicBezTo>
                  <a:cubicBezTo>
                    <a:pt x="1154" y="453"/>
                    <a:pt x="1136" y="439"/>
                    <a:pt x="1146" y="395"/>
                  </a:cubicBezTo>
                  <a:cubicBezTo>
                    <a:pt x="1157" y="351"/>
                    <a:pt x="1157" y="192"/>
                    <a:pt x="1157" y="192"/>
                  </a:cubicBezTo>
                  <a:cubicBezTo>
                    <a:pt x="1119" y="49"/>
                    <a:pt x="1119" y="49"/>
                    <a:pt x="1119" y="49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522" y="64"/>
                    <a:pt x="522" y="64"/>
                    <a:pt x="522" y="64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32" y="658"/>
                    <a:pt x="32" y="658"/>
                    <a:pt x="32" y="658"/>
                  </a:cubicBezTo>
                  <a:cubicBezTo>
                    <a:pt x="196" y="750"/>
                    <a:pt x="196" y="750"/>
                    <a:pt x="196" y="750"/>
                  </a:cubicBezTo>
                  <a:lnTo>
                    <a:pt x="219" y="769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7"/>
            <p:cNvSpPr>
              <a:spLocks noChangeArrowheads="1"/>
            </p:cNvSpPr>
            <p:nvPr/>
          </p:nvSpPr>
          <p:spPr bwMode="auto">
            <a:xfrm>
              <a:off x="5521750" y="3927589"/>
              <a:ext cx="752965" cy="626849"/>
            </a:xfrm>
            <a:custGeom>
              <a:avLst/>
              <a:gdLst>
                <a:gd name="T0" fmla="*/ 326455 w 1153"/>
                <a:gd name="T1" fmla="*/ 44156 h 960"/>
                <a:gd name="T2" fmla="*/ 319747 w 1153"/>
                <a:gd name="T3" fmla="*/ 53099 h 960"/>
                <a:gd name="T4" fmla="*/ 315834 w 1153"/>
                <a:gd name="T5" fmla="*/ 70984 h 960"/>
                <a:gd name="T6" fmla="*/ 329250 w 1153"/>
                <a:gd name="T7" fmla="*/ 78809 h 960"/>
                <a:gd name="T8" fmla="*/ 341548 w 1153"/>
                <a:gd name="T9" fmla="*/ 86635 h 960"/>
                <a:gd name="T10" fmla="*/ 353287 w 1153"/>
                <a:gd name="T11" fmla="*/ 97813 h 960"/>
                <a:gd name="T12" fmla="*/ 372293 w 1153"/>
                <a:gd name="T13" fmla="*/ 111228 h 960"/>
                <a:gd name="T14" fmla="*/ 378442 w 1153"/>
                <a:gd name="T15" fmla="*/ 120170 h 960"/>
                <a:gd name="T16" fmla="*/ 400802 w 1153"/>
                <a:gd name="T17" fmla="*/ 115140 h 960"/>
                <a:gd name="T18" fmla="*/ 436578 w 1153"/>
                <a:gd name="T19" fmla="*/ 138056 h 960"/>
                <a:gd name="T20" fmla="*/ 453348 w 1153"/>
                <a:gd name="T21" fmla="*/ 173828 h 960"/>
                <a:gd name="T22" fmla="*/ 461174 w 1153"/>
                <a:gd name="T23" fmla="*/ 183330 h 960"/>
                <a:gd name="T24" fmla="*/ 472913 w 1153"/>
                <a:gd name="T25" fmla="*/ 201216 h 960"/>
                <a:gd name="T26" fmla="*/ 485210 w 1153"/>
                <a:gd name="T27" fmla="*/ 245930 h 960"/>
                <a:gd name="T28" fmla="*/ 505334 w 1153"/>
                <a:gd name="T29" fmla="*/ 278348 h 960"/>
                <a:gd name="T30" fmla="*/ 516514 w 1153"/>
                <a:gd name="T31" fmla="*/ 309090 h 960"/>
                <a:gd name="T32" fmla="*/ 554526 w 1153"/>
                <a:gd name="T33" fmla="*/ 334242 h 960"/>
                <a:gd name="T34" fmla="*/ 576327 w 1153"/>
                <a:gd name="T35" fmla="*/ 356040 h 960"/>
                <a:gd name="T36" fmla="*/ 594215 w 1153"/>
                <a:gd name="T37" fmla="*/ 371690 h 960"/>
                <a:gd name="T38" fmla="*/ 621047 w 1153"/>
                <a:gd name="T39" fmla="*/ 388458 h 960"/>
                <a:gd name="T40" fmla="*/ 638935 w 1153"/>
                <a:gd name="T41" fmla="*/ 411374 h 960"/>
                <a:gd name="T42" fmla="*/ 636140 w 1153"/>
                <a:gd name="T43" fmla="*/ 443792 h 960"/>
                <a:gd name="T44" fmla="*/ 619370 w 1153"/>
                <a:gd name="T45" fmla="*/ 448264 h 960"/>
                <a:gd name="T46" fmla="*/ 580240 w 1153"/>
                <a:gd name="T47" fmla="*/ 432614 h 960"/>
                <a:gd name="T48" fmla="*/ 528253 w 1153"/>
                <a:gd name="T49" fmla="*/ 407462 h 960"/>
                <a:gd name="T50" fmla="*/ 518750 w 1153"/>
                <a:gd name="T51" fmla="*/ 411374 h 960"/>
                <a:gd name="T52" fmla="*/ 553408 w 1153"/>
                <a:gd name="T53" fmla="*/ 429819 h 960"/>
                <a:gd name="T54" fmla="*/ 576886 w 1153"/>
                <a:gd name="T55" fmla="*/ 445469 h 960"/>
                <a:gd name="T56" fmla="*/ 566824 w 1153"/>
                <a:gd name="T57" fmla="*/ 464473 h 960"/>
                <a:gd name="T58" fmla="*/ 552849 w 1153"/>
                <a:gd name="T59" fmla="*/ 497450 h 960"/>
                <a:gd name="T60" fmla="*/ 536079 w 1153"/>
                <a:gd name="T61" fmla="*/ 517571 h 960"/>
                <a:gd name="T62" fmla="*/ 498067 w 1153"/>
                <a:gd name="T63" fmla="*/ 521484 h 960"/>
                <a:gd name="T64" fmla="*/ 465646 w 1153"/>
                <a:gd name="T65" fmla="*/ 471180 h 960"/>
                <a:gd name="T66" fmla="*/ 442727 w 1153"/>
                <a:gd name="T67" fmla="*/ 485712 h 960"/>
                <a:gd name="T68" fmla="*/ 422044 w 1153"/>
                <a:gd name="T69" fmla="*/ 514218 h 960"/>
                <a:gd name="T70" fmla="*/ 361113 w 1153"/>
                <a:gd name="T71" fmla="*/ 506393 h 960"/>
                <a:gd name="T72" fmla="*/ 318629 w 1153"/>
                <a:gd name="T73" fmla="*/ 513659 h 960"/>
                <a:gd name="T74" fmla="*/ 329250 w 1153"/>
                <a:gd name="T75" fmla="*/ 484594 h 960"/>
                <a:gd name="T76" fmla="*/ 293474 w 1153"/>
                <a:gd name="T77" fmla="*/ 460001 h 960"/>
                <a:gd name="T78" fmla="*/ 267201 w 1153"/>
                <a:gd name="T79" fmla="*/ 429819 h 960"/>
                <a:gd name="T80" fmla="*/ 292915 w 1153"/>
                <a:gd name="T81" fmla="*/ 391253 h 960"/>
                <a:gd name="T82" fmla="*/ 276704 w 1153"/>
                <a:gd name="T83" fmla="*/ 362747 h 960"/>
                <a:gd name="T84" fmla="*/ 285648 w 1153"/>
                <a:gd name="T85" fmla="*/ 351009 h 960"/>
                <a:gd name="T86" fmla="*/ 327573 w 1153"/>
                <a:gd name="T87" fmla="*/ 357158 h 960"/>
                <a:gd name="T88" fmla="*/ 336517 w 1153"/>
                <a:gd name="T89" fmla="*/ 348215 h 960"/>
                <a:gd name="T90" fmla="*/ 325896 w 1153"/>
                <a:gd name="T91" fmla="*/ 318591 h 960"/>
                <a:gd name="T92" fmla="*/ 297387 w 1153"/>
                <a:gd name="T93" fmla="*/ 314679 h 960"/>
                <a:gd name="T94" fmla="*/ 264965 w 1153"/>
                <a:gd name="T95" fmla="*/ 337595 h 960"/>
                <a:gd name="T96" fmla="*/ 237015 w 1153"/>
                <a:gd name="T97" fmla="*/ 311325 h 960"/>
                <a:gd name="T98" fmla="*/ 214655 w 1153"/>
                <a:gd name="T99" fmla="*/ 266611 h 960"/>
                <a:gd name="T100" fmla="*/ 219686 w 1153"/>
                <a:gd name="T101" fmla="*/ 239782 h 960"/>
                <a:gd name="T102" fmla="*/ 201798 w 1153"/>
                <a:gd name="T103" fmla="*/ 219101 h 960"/>
                <a:gd name="T104" fmla="*/ 174407 w 1153"/>
                <a:gd name="T105" fmla="*/ 212394 h 960"/>
                <a:gd name="T106" fmla="*/ 135837 w 1153"/>
                <a:gd name="T107" fmla="*/ 192273 h 960"/>
                <a:gd name="T108" fmla="*/ 90558 w 1153"/>
                <a:gd name="T109" fmla="*/ 164326 h 960"/>
                <a:gd name="T110" fmla="*/ 55341 w 1153"/>
                <a:gd name="T111" fmla="*/ 141410 h 960"/>
                <a:gd name="T112" fmla="*/ 17329 w 1153"/>
                <a:gd name="T113" fmla="*/ 102844 h 960"/>
                <a:gd name="T114" fmla="*/ 223040 w 1153"/>
                <a:gd name="T115" fmla="*/ 0 h 960"/>
                <a:gd name="T116" fmla="*/ 274468 w 1153"/>
                <a:gd name="T117" fmla="*/ 14532 h 960"/>
                <a:gd name="T118" fmla="*/ 302977 w 1153"/>
                <a:gd name="T119" fmla="*/ 29064 h 960"/>
                <a:gd name="T120" fmla="*/ 327573 w 1153"/>
                <a:gd name="T121" fmla="*/ 41920 h 960"/>
                <a:gd name="T122" fmla="*/ 326455 w 1153"/>
                <a:gd name="T123" fmla="*/ 44156 h 9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3"/>
                <a:gd name="T187" fmla="*/ 0 h 960"/>
                <a:gd name="T188" fmla="*/ 1153 w 1153"/>
                <a:gd name="T189" fmla="*/ 960 h 9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3" h="960">
                  <a:moveTo>
                    <a:pt x="584" y="79"/>
                  </a:moveTo>
                  <a:cubicBezTo>
                    <a:pt x="581" y="87"/>
                    <a:pt x="577" y="89"/>
                    <a:pt x="572" y="95"/>
                  </a:cubicBezTo>
                  <a:cubicBezTo>
                    <a:pt x="566" y="104"/>
                    <a:pt x="561" y="117"/>
                    <a:pt x="565" y="127"/>
                  </a:cubicBezTo>
                  <a:cubicBezTo>
                    <a:pt x="569" y="137"/>
                    <a:pt x="575" y="149"/>
                    <a:pt x="589" y="141"/>
                  </a:cubicBezTo>
                  <a:cubicBezTo>
                    <a:pt x="604" y="134"/>
                    <a:pt x="608" y="140"/>
                    <a:pt x="611" y="155"/>
                  </a:cubicBezTo>
                  <a:cubicBezTo>
                    <a:pt x="615" y="170"/>
                    <a:pt x="615" y="169"/>
                    <a:pt x="632" y="175"/>
                  </a:cubicBezTo>
                  <a:cubicBezTo>
                    <a:pt x="649" y="181"/>
                    <a:pt x="667" y="186"/>
                    <a:pt x="666" y="199"/>
                  </a:cubicBezTo>
                  <a:cubicBezTo>
                    <a:pt x="665" y="211"/>
                    <a:pt x="671" y="221"/>
                    <a:pt x="677" y="215"/>
                  </a:cubicBezTo>
                  <a:cubicBezTo>
                    <a:pt x="683" y="209"/>
                    <a:pt x="700" y="203"/>
                    <a:pt x="717" y="206"/>
                  </a:cubicBezTo>
                  <a:cubicBezTo>
                    <a:pt x="733" y="209"/>
                    <a:pt x="767" y="227"/>
                    <a:pt x="781" y="247"/>
                  </a:cubicBezTo>
                  <a:cubicBezTo>
                    <a:pt x="794" y="268"/>
                    <a:pt x="810" y="292"/>
                    <a:pt x="811" y="311"/>
                  </a:cubicBezTo>
                  <a:cubicBezTo>
                    <a:pt x="812" y="329"/>
                    <a:pt x="812" y="337"/>
                    <a:pt x="825" y="328"/>
                  </a:cubicBezTo>
                  <a:cubicBezTo>
                    <a:pt x="838" y="320"/>
                    <a:pt x="848" y="335"/>
                    <a:pt x="846" y="360"/>
                  </a:cubicBezTo>
                  <a:cubicBezTo>
                    <a:pt x="845" y="386"/>
                    <a:pt x="850" y="404"/>
                    <a:pt x="868" y="440"/>
                  </a:cubicBezTo>
                  <a:cubicBezTo>
                    <a:pt x="885" y="477"/>
                    <a:pt x="888" y="469"/>
                    <a:pt x="904" y="498"/>
                  </a:cubicBezTo>
                  <a:cubicBezTo>
                    <a:pt x="921" y="526"/>
                    <a:pt x="915" y="533"/>
                    <a:pt x="924" y="553"/>
                  </a:cubicBezTo>
                  <a:cubicBezTo>
                    <a:pt x="932" y="574"/>
                    <a:pt x="953" y="592"/>
                    <a:pt x="992" y="598"/>
                  </a:cubicBezTo>
                  <a:cubicBezTo>
                    <a:pt x="1031" y="604"/>
                    <a:pt x="1023" y="611"/>
                    <a:pt x="1031" y="637"/>
                  </a:cubicBezTo>
                  <a:cubicBezTo>
                    <a:pt x="1038" y="663"/>
                    <a:pt x="1041" y="659"/>
                    <a:pt x="1063" y="665"/>
                  </a:cubicBezTo>
                  <a:cubicBezTo>
                    <a:pt x="1085" y="671"/>
                    <a:pt x="1100" y="670"/>
                    <a:pt x="1111" y="695"/>
                  </a:cubicBezTo>
                  <a:cubicBezTo>
                    <a:pt x="1123" y="719"/>
                    <a:pt x="1133" y="713"/>
                    <a:pt x="1143" y="736"/>
                  </a:cubicBezTo>
                  <a:cubicBezTo>
                    <a:pt x="1153" y="759"/>
                    <a:pt x="1137" y="766"/>
                    <a:pt x="1138" y="794"/>
                  </a:cubicBezTo>
                  <a:cubicBezTo>
                    <a:pt x="1139" y="822"/>
                    <a:pt x="1128" y="798"/>
                    <a:pt x="1108" y="802"/>
                  </a:cubicBezTo>
                  <a:cubicBezTo>
                    <a:pt x="1088" y="805"/>
                    <a:pt x="1057" y="787"/>
                    <a:pt x="1038" y="774"/>
                  </a:cubicBezTo>
                  <a:cubicBezTo>
                    <a:pt x="1019" y="760"/>
                    <a:pt x="959" y="736"/>
                    <a:pt x="945" y="729"/>
                  </a:cubicBezTo>
                  <a:cubicBezTo>
                    <a:pt x="932" y="722"/>
                    <a:pt x="919" y="728"/>
                    <a:pt x="928" y="736"/>
                  </a:cubicBezTo>
                  <a:cubicBezTo>
                    <a:pt x="936" y="744"/>
                    <a:pt x="973" y="763"/>
                    <a:pt x="990" y="769"/>
                  </a:cubicBezTo>
                  <a:cubicBezTo>
                    <a:pt x="1006" y="775"/>
                    <a:pt x="1009" y="773"/>
                    <a:pt x="1032" y="797"/>
                  </a:cubicBezTo>
                  <a:cubicBezTo>
                    <a:pt x="1032" y="797"/>
                    <a:pt x="1025" y="822"/>
                    <a:pt x="1014" y="831"/>
                  </a:cubicBezTo>
                  <a:cubicBezTo>
                    <a:pt x="1004" y="840"/>
                    <a:pt x="991" y="864"/>
                    <a:pt x="989" y="890"/>
                  </a:cubicBezTo>
                  <a:cubicBezTo>
                    <a:pt x="987" y="916"/>
                    <a:pt x="985" y="919"/>
                    <a:pt x="959" y="926"/>
                  </a:cubicBezTo>
                  <a:cubicBezTo>
                    <a:pt x="933" y="934"/>
                    <a:pt x="905" y="960"/>
                    <a:pt x="891" y="933"/>
                  </a:cubicBezTo>
                  <a:cubicBezTo>
                    <a:pt x="876" y="906"/>
                    <a:pt x="852" y="850"/>
                    <a:pt x="833" y="843"/>
                  </a:cubicBezTo>
                  <a:cubicBezTo>
                    <a:pt x="813" y="837"/>
                    <a:pt x="805" y="850"/>
                    <a:pt x="792" y="869"/>
                  </a:cubicBezTo>
                  <a:cubicBezTo>
                    <a:pt x="779" y="889"/>
                    <a:pt x="777" y="919"/>
                    <a:pt x="755" y="920"/>
                  </a:cubicBezTo>
                  <a:cubicBezTo>
                    <a:pt x="734" y="921"/>
                    <a:pt x="656" y="895"/>
                    <a:pt x="646" y="906"/>
                  </a:cubicBezTo>
                  <a:cubicBezTo>
                    <a:pt x="637" y="917"/>
                    <a:pt x="562" y="944"/>
                    <a:pt x="570" y="919"/>
                  </a:cubicBezTo>
                  <a:cubicBezTo>
                    <a:pt x="577" y="895"/>
                    <a:pt x="620" y="852"/>
                    <a:pt x="589" y="867"/>
                  </a:cubicBezTo>
                  <a:cubicBezTo>
                    <a:pt x="559" y="882"/>
                    <a:pt x="531" y="849"/>
                    <a:pt x="525" y="823"/>
                  </a:cubicBezTo>
                  <a:cubicBezTo>
                    <a:pt x="518" y="797"/>
                    <a:pt x="469" y="796"/>
                    <a:pt x="478" y="769"/>
                  </a:cubicBezTo>
                  <a:cubicBezTo>
                    <a:pt x="488" y="742"/>
                    <a:pt x="512" y="717"/>
                    <a:pt x="524" y="700"/>
                  </a:cubicBezTo>
                  <a:cubicBezTo>
                    <a:pt x="536" y="683"/>
                    <a:pt x="501" y="652"/>
                    <a:pt x="495" y="649"/>
                  </a:cubicBezTo>
                  <a:cubicBezTo>
                    <a:pt x="489" y="645"/>
                    <a:pt x="497" y="631"/>
                    <a:pt x="511" y="628"/>
                  </a:cubicBezTo>
                  <a:cubicBezTo>
                    <a:pt x="525" y="624"/>
                    <a:pt x="579" y="624"/>
                    <a:pt x="586" y="639"/>
                  </a:cubicBezTo>
                  <a:cubicBezTo>
                    <a:pt x="593" y="653"/>
                    <a:pt x="602" y="641"/>
                    <a:pt x="602" y="623"/>
                  </a:cubicBezTo>
                  <a:cubicBezTo>
                    <a:pt x="602" y="604"/>
                    <a:pt x="581" y="589"/>
                    <a:pt x="583" y="570"/>
                  </a:cubicBezTo>
                  <a:cubicBezTo>
                    <a:pt x="585" y="550"/>
                    <a:pt x="548" y="546"/>
                    <a:pt x="532" y="563"/>
                  </a:cubicBezTo>
                  <a:cubicBezTo>
                    <a:pt x="516" y="581"/>
                    <a:pt x="497" y="609"/>
                    <a:pt x="474" y="604"/>
                  </a:cubicBezTo>
                  <a:cubicBezTo>
                    <a:pt x="451" y="598"/>
                    <a:pt x="438" y="585"/>
                    <a:pt x="424" y="557"/>
                  </a:cubicBezTo>
                  <a:cubicBezTo>
                    <a:pt x="411" y="529"/>
                    <a:pt x="366" y="492"/>
                    <a:pt x="384" y="477"/>
                  </a:cubicBezTo>
                  <a:cubicBezTo>
                    <a:pt x="402" y="462"/>
                    <a:pt x="398" y="457"/>
                    <a:pt x="393" y="429"/>
                  </a:cubicBezTo>
                  <a:cubicBezTo>
                    <a:pt x="387" y="402"/>
                    <a:pt x="380" y="384"/>
                    <a:pt x="361" y="392"/>
                  </a:cubicBezTo>
                  <a:cubicBezTo>
                    <a:pt x="341" y="399"/>
                    <a:pt x="325" y="399"/>
                    <a:pt x="312" y="380"/>
                  </a:cubicBezTo>
                  <a:cubicBezTo>
                    <a:pt x="299" y="360"/>
                    <a:pt x="266" y="346"/>
                    <a:pt x="243" y="344"/>
                  </a:cubicBezTo>
                  <a:cubicBezTo>
                    <a:pt x="221" y="342"/>
                    <a:pt x="189" y="307"/>
                    <a:pt x="162" y="294"/>
                  </a:cubicBezTo>
                  <a:cubicBezTo>
                    <a:pt x="135" y="282"/>
                    <a:pt x="109" y="259"/>
                    <a:pt x="99" y="253"/>
                  </a:cubicBezTo>
                  <a:cubicBezTo>
                    <a:pt x="89" y="247"/>
                    <a:pt x="0" y="237"/>
                    <a:pt x="31" y="184"/>
                  </a:cubicBezTo>
                  <a:cubicBezTo>
                    <a:pt x="63" y="130"/>
                    <a:pt x="399" y="0"/>
                    <a:pt x="399" y="0"/>
                  </a:cubicBezTo>
                  <a:cubicBezTo>
                    <a:pt x="399" y="0"/>
                    <a:pt x="489" y="26"/>
                    <a:pt x="491" y="26"/>
                  </a:cubicBezTo>
                  <a:cubicBezTo>
                    <a:pt x="493" y="26"/>
                    <a:pt x="542" y="52"/>
                    <a:pt x="542" y="52"/>
                  </a:cubicBezTo>
                  <a:cubicBezTo>
                    <a:pt x="586" y="75"/>
                    <a:pt x="586" y="75"/>
                    <a:pt x="586" y="75"/>
                  </a:cubicBezTo>
                  <a:lnTo>
                    <a:pt x="584" y="79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8"/>
            <p:cNvSpPr>
              <a:spLocks noChangeArrowheads="1"/>
            </p:cNvSpPr>
            <p:nvPr/>
          </p:nvSpPr>
          <p:spPr bwMode="auto">
            <a:xfrm>
              <a:off x="5362255" y="3525144"/>
              <a:ext cx="856823" cy="587903"/>
            </a:xfrm>
            <a:custGeom>
              <a:avLst/>
              <a:gdLst>
                <a:gd name="T0" fmla="*/ 283979 w 1312"/>
                <a:gd name="T1" fmla="*/ 57593 h 900"/>
                <a:gd name="T2" fmla="*/ 305780 w 1312"/>
                <a:gd name="T3" fmla="*/ 39700 h 900"/>
                <a:gd name="T4" fmla="*/ 374539 w 1312"/>
                <a:gd name="T5" fmla="*/ 51442 h 900"/>
                <a:gd name="T6" fmla="*/ 371744 w 1312"/>
                <a:gd name="T7" fmla="*/ 104002 h 900"/>
                <a:gd name="T8" fmla="*/ 413670 w 1312"/>
                <a:gd name="T9" fmla="*/ 138111 h 900"/>
                <a:gd name="T10" fmla="*/ 464540 w 1312"/>
                <a:gd name="T11" fmla="*/ 112949 h 900"/>
                <a:gd name="T12" fmla="*/ 495285 w 1312"/>
                <a:gd name="T13" fmla="*/ 63743 h 900"/>
                <a:gd name="T14" fmla="*/ 518764 w 1312"/>
                <a:gd name="T15" fmla="*/ 17334 h 900"/>
                <a:gd name="T16" fmla="*/ 544479 w 1312"/>
                <a:gd name="T17" fmla="*/ 8946 h 900"/>
                <a:gd name="T18" fmla="*/ 559572 w 1312"/>
                <a:gd name="T19" fmla="*/ 32431 h 900"/>
                <a:gd name="T20" fmla="*/ 594790 w 1312"/>
                <a:gd name="T21" fmla="*/ 57593 h 900"/>
                <a:gd name="T22" fmla="*/ 627213 w 1312"/>
                <a:gd name="T23" fmla="*/ 71571 h 900"/>
                <a:gd name="T24" fmla="*/ 681437 w 1312"/>
                <a:gd name="T25" fmla="*/ 52560 h 900"/>
                <a:gd name="T26" fmla="*/ 730071 w 1312"/>
                <a:gd name="T27" fmla="*/ 60388 h 900"/>
                <a:gd name="T28" fmla="*/ 722245 w 1312"/>
                <a:gd name="T29" fmla="*/ 123013 h 900"/>
                <a:gd name="T30" fmla="*/ 672493 w 1312"/>
                <a:gd name="T31" fmla="*/ 128046 h 900"/>
                <a:gd name="T32" fmla="*/ 630567 w 1312"/>
                <a:gd name="T33" fmla="*/ 158799 h 900"/>
                <a:gd name="T34" fmla="*/ 583051 w 1312"/>
                <a:gd name="T35" fmla="*/ 195703 h 900"/>
                <a:gd name="T36" fmla="*/ 565162 w 1312"/>
                <a:gd name="T37" fmla="*/ 229812 h 900"/>
                <a:gd name="T38" fmla="*/ 544479 w 1312"/>
                <a:gd name="T39" fmla="*/ 254414 h 900"/>
                <a:gd name="T40" fmla="*/ 524354 w 1312"/>
                <a:gd name="T41" fmla="*/ 268393 h 900"/>
                <a:gd name="T42" fmla="*/ 499758 w 1312"/>
                <a:gd name="T43" fmla="*/ 313684 h 900"/>
                <a:gd name="T44" fmla="*/ 465099 w 1312"/>
                <a:gd name="T45" fmla="*/ 379105 h 900"/>
                <a:gd name="T46" fmla="*/ 439943 w 1312"/>
                <a:gd name="T47" fmla="*/ 391407 h 900"/>
                <a:gd name="T48" fmla="*/ 405843 w 1312"/>
                <a:gd name="T49" fmla="*/ 419923 h 900"/>
                <a:gd name="T50" fmla="*/ 374539 w 1312"/>
                <a:gd name="T51" fmla="*/ 469688 h 900"/>
                <a:gd name="T52" fmla="*/ 343234 w 1312"/>
                <a:gd name="T53" fmla="*/ 471365 h 900"/>
                <a:gd name="T54" fmla="*/ 304103 w 1312"/>
                <a:gd name="T55" fmla="*/ 474161 h 900"/>
                <a:gd name="T56" fmla="*/ 227518 w 1312"/>
                <a:gd name="T57" fmla="*/ 445085 h 900"/>
                <a:gd name="T58" fmla="*/ 177207 w 1312"/>
                <a:gd name="T59" fmla="*/ 465215 h 900"/>
                <a:gd name="T60" fmla="*/ 135840 w 1312"/>
                <a:gd name="T61" fmla="*/ 490936 h 900"/>
                <a:gd name="T62" fmla="*/ 71554 w 1312"/>
                <a:gd name="T63" fmla="*/ 489817 h 900"/>
                <a:gd name="T64" fmla="*/ 3913 w 1312"/>
                <a:gd name="T65" fmla="*/ 446763 h 900"/>
                <a:gd name="T66" fmla="*/ 47516 w 1312"/>
                <a:gd name="T67" fmla="*/ 382460 h 900"/>
                <a:gd name="T68" fmla="*/ 100063 w 1312"/>
                <a:gd name="T69" fmla="*/ 336610 h 900"/>
                <a:gd name="T70" fmla="*/ 54783 w 1312"/>
                <a:gd name="T71" fmla="*/ 351707 h 900"/>
                <a:gd name="T72" fmla="*/ 45839 w 1312"/>
                <a:gd name="T73" fmla="*/ 310889 h 900"/>
                <a:gd name="T74" fmla="*/ 30746 w 1312"/>
                <a:gd name="T75" fmla="*/ 164391 h 900"/>
                <a:gd name="T76" fmla="*/ 240935 w 1312"/>
                <a:gd name="T77" fmla="*/ 29635 h 900"/>
                <a:gd name="T78" fmla="*/ 273357 w 1312"/>
                <a:gd name="T79" fmla="*/ 27398 h 9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12"/>
                <a:gd name="T121" fmla="*/ 0 h 900"/>
                <a:gd name="T122" fmla="*/ 1312 w 1312"/>
                <a:gd name="T123" fmla="*/ 900 h 9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12" h="900">
                  <a:moveTo>
                    <a:pt x="489" y="49"/>
                  </a:moveTo>
                  <a:cubicBezTo>
                    <a:pt x="499" y="63"/>
                    <a:pt x="502" y="87"/>
                    <a:pt x="508" y="103"/>
                  </a:cubicBezTo>
                  <a:cubicBezTo>
                    <a:pt x="518" y="129"/>
                    <a:pt x="532" y="107"/>
                    <a:pt x="540" y="105"/>
                  </a:cubicBezTo>
                  <a:cubicBezTo>
                    <a:pt x="549" y="103"/>
                    <a:pt x="545" y="83"/>
                    <a:pt x="547" y="71"/>
                  </a:cubicBezTo>
                  <a:cubicBezTo>
                    <a:pt x="550" y="59"/>
                    <a:pt x="564" y="54"/>
                    <a:pt x="589" y="60"/>
                  </a:cubicBezTo>
                  <a:cubicBezTo>
                    <a:pt x="614" y="66"/>
                    <a:pt x="657" y="83"/>
                    <a:pt x="670" y="92"/>
                  </a:cubicBezTo>
                  <a:cubicBezTo>
                    <a:pt x="684" y="100"/>
                    <a:pt x="677" y="109"/>
                    <a:pt x="673" y="124"/>
                  </a:cubicBezTo>
                  <a:cubicBezTo>
                    <a:pt x="669" y="139"/>
                    <a:pt x="673" y="164"/>
                    <a:pt x="665" y="186"/>
                  </a:cubicBezTo>
                  <a:cubicBezTo>
                    <a:pt x="657" y="208"/>
                    <a:pt x="670" y="214"/>
                    <a:pt x="676" y="221"/>
                  </a:cubicBezTo>
                  <a:cubicBezTo>
                    <a:pt x="683" y="227"/>
                    <a:pt x="717" y="253"/>
                    <a:pt x="740" y="247"/>
                  </a:cubicBezTo>
                  <a:cubicBezTo>
                    <a:pt x="762" y="242"/>
                    <a:pt x="783" y="250"/>
                    <a:pt x="809" y="242"/>
                  </a:cubicBezTo>
                  <a:cubicBezTo>
                    <a:pt x="835" y="234"/>
                    <a:pt x="830" y="225"/>
                    <a:pt x="831" y="202"/>
                  </a:cubicBezTo>
                  <a:cubicBezTo>
                    <a:pt x="831" y="180"/>
                    <a:pt x="823" y="178"/>
                    <a:pt x="857" y="164"/>
                  </a:cubicBezTo>
                  <a:cubicBezTo>
                    <a:pt x="892" y="150"/>
                    <a:pt x="885" y="133"/>
                    <a:pt x="886" y="114"/>
                  </a:cubicBezTo>
                  <a:cubicBezTo>
                    <a:pt x="887" y="95"/>
                    <a:pt x="932" y="83"/>
                    <a:pt x="948" y="73"/>
                  </a:cubicBezTo>
                  <a:cubicBezTo>
                    <a:pt x="963" y="63"/>
                    <a:pt x="939" y="47"/>
                    <a:pt x="928" y="31"/>
                  </a:cubicBezTo>
                  <a:cubicBezTo>
                    <a:pt x="918" y="14"/>
                    <a:pt x="941" y="21"/>
                    <a:pt x="956" y="37"/>
                  </a:cubicBezTo>
                  <a:cubicBezTo>
                    <a:pt x="970" y="53"/>
                    <a:pt x="969" y="33"/>
                    <a:pt x="974" y="16"/>
                  </a:cubicBezTo>
                  <a:cubicBezTo>
                    <a:pt x="980" y="0"/>
                    <a:pt x="994" y="34"/>
                    <a:pt x="991" y="44"/>
                  </a:cubicBezTo>
                  <a:cubicBezTo>
                    <a:pt x="989" y="53"/>
                    <a:pt x="990" y="61"/>
                    <a:pt x="1001" y="58"/>
                  </a:cubicBezTo>
                  <a:cubicBezTo>
                    <a:pt x="1012" y="55"/>
                    <a:pt x="1038" y="66"/>
                    <a:pt x="1045" y="83"/>
                  </a:cubicBezTo>
                  <a:cubicBezTo>
                    <a:pt x="1052" y="99"/>
                    <a:pt x="1059" y="113"/>
                    <a:pt x="1064" y="103"/>
                  </a:cubicBezTo>
                  <a:cubicBezTo>
                    <a:pt x="1070" y="93"/>
                    <a:pt x="1084" y="77"/>
                    <a:pt x="1088" y="98"/>
                  </a:cubicBezTo>
                  <a:cubicBezTo>
                    <a:pt x="1091" y="120"/>
                    <a:pt x="1100" y="129"/>
                    <a:pt x="1122" y="128"/>
                  </a:cubicBezTo>
                  <a:cubicBezTo>
                    <a:pt x="1144" y="128"/>
                    <a:pt x="1163" y="122"/>
                    <a:pt x="1186" y="103"/>
                  </a:cubicBezTo>
                  <a:cubicBezTo>
                    <a:pt x="1209" y="85"/>
                    <a:pt x="1208" y="89"/>
                    <a:pt x="1219" y="94"/>
                  </a:cubicBezTo>
                  <a:cubicBezTo>
                    <a:pt x="1231" y="100"/>
                    <a:pt x="1250" y="112"/>
                    <a:pt x="1271" y="100"/>
                  </a:cubicBezTo>
                  <a:cubicBezTo>
                    <a:pt x="1293" y="87"/>
                    <a:pt x="1300" y="92"/>
                    <a:pt x="1306" y="108"/>
                  </a:cubicBezTo>
                  <a:cubicBezTo>
                    <a:pt x="1312" y="124"/>
                    <a:pt x="1301" y="156"/>
                    <a:pt x="1287" y="165"/>
                  </a:cubicBezTo>
                  <a:cubicBezTo>
                    <a:pt x="1273" y="175"/>
                    <a:pt x="1289" y="200"/>
                    <a:pt x="1292" y="220"/>
                  </a:cubicBezTo>
                  <a:cubicBezTo>
                    <a:pt x="1295" y="240"/>
                    <a:pt x="1286" y="240"/>
                    <a:pt x="1258" y="228"/>
                  </a:cubicBezTo>
                  <a:cubicBezTo>
                    <a:pt x="1229" y="217"/>
                    <a:pt x="1239" y="220"/>
                    <a:pt x="1203" y="229"/>
                  </a:cubicBezTo>
                  <a:cubicBezTo>
                    <a:pt x="1167" y="238"/>
                    <a:pt x="1170" y="245"/>
                    <a:pt x="1170" y="260"/>
                  </a:cubicBezTo>
                  <a:cubicBezTo>
                    <a:pt x="1170" y="276"/>
                    <a:pt x="1155" y="290"/>
                    <a:pt x="1128" y="284"/>
                  </a:cubicBezTo>
                  <a:cubicBezTo>
                    <a:pt x="1101" y="279"/>
                    <a:pt x="1088" y="302"/>
                    <a:pt x="1080" y="307"/>
                  </a:cubicBezTo>
                  <a:cubicBezTo>
                    <a:pt x="1072" y="313"/>
                    <a:pt x="1046" y="331"/>
                    <a:pt x="1043" y="350"/>
                  </a:cubicBezTo>
                  <a:cubicBezTo>
                    <a:pt x="1040" y="369"/>
                    <a:pt x="1032" y="374"/>
                    <a:pt x="1019" y="366"/>
                  </a:cubicBezTo>
                  <a:cubicBezTo>
                    <a:pt x="1006" y="358"/>
                    <a:pt x="1009" y="395"/>
                    <a:pt x="1011" y="411"/>
                  </a:cubicBezTo>
                  <a:cubicBezTo>
                    <a:pt x="1013" y="426"/>
                    <a:pt x="1021" y="432"/>
                    <a:pt x="1015" y="445"/>
                  </a:cubicBezTo>
                  <a:cubicBezTo>
                    <a:pt x="1009" y="459"/>
                    <a:pt x="980" y="460"/>
                    <a:pt x="974" y="455"/>
                  </a:cubicBezTo>
                  <a:cubicBezTo>
                    <a:pt x="967" y="449"/>
                    <a:pt x="952" y="446"/>
                    <a:pt x="943" y="448"/>
                  </a:cubicBezTo>
                  <a:cubicBezTo>
                    <a:pt x="933" y="450"/>
                    <a:pt x="937" y="456"/>
                    <a:pt x="938" y="480"/>
                  </a:cubicBezTo>
                  <a:cubicBezTo>
                    <a:pt x="939" y="503"/>
                    <a:pt x="925" y="497"/>
                    <a:pt x="917" y="516"/>
                  </a:cubicBezTo>
                  <a:cubicBezTo>
                    <a:pt x="909" y="536"/>
                    <a:pt x="911" y="544"/>
                    <a:pt x="894" y="561"/>
                  </a:cubicBezTo>
                  <a:cubicBezTo>
                    <a:pt x="876" y="579"/>
                    <a:pt x="870" y="598"/>
                    <a:pt x="853" y="619"/>
                  </a:cubicBezTo>
                  <a:cubicBezTo>
                    <a:pt x="835" y="639"/>
                    <a:pt x="835" y="654"/>
                    <a:pt x="832" y="678"/>
                  </a:cubicBezTo>
                  <a:cubicBezTo>
                    <a:pt x="831" y="685"/>
                    <a:pt x="831" y="686"/>
                    <a:pt x="830" y="690"/>
                  </a:cubicBezTo>
                  <a:cubicBezTo>
                    <a:pt x="830" y="690"/>
                    <a:pt x="803" y="690"/>
                    <a:pt x="787" y="700"/>
                  </a:cubicBezTo>
                  <a:cubicBezTo>
                    <a:pt x="771" y="710"/>
                    <a:pt x="754" y="717"/>
                    <a:pt x="745" y="719"/>
                  </a:cubicBezTo>
                  <a:cubicBezTo>
                    <a:pt x="735" y="721"/>
                    <a:pt x="725" y="738"/>
                    <a:pt x="726" y="751"/>
                  </a:cubicBezTo>
                  <a:cubicBezTo>
                    <a:pt x="728" y="764"/>
                    <a:pt x="734" y="792"/>
                    <a:pt x="710" y="800"/>
                  </a:cubicBezTo>
                  <a:cubicBezTo>
                    <a:pt x="685" y="807"/>
                    <a:pt x="675" y="824"/>
                    <a:pt x="670" y="840"/>
                  </a:cubicBezTo>
                  <a:cubicBezTo>
                    <a:pt x="665" y="855"/>
                    <a:pt x="668" y="867"/>
                    <a:pt x="648" y="870"/>
                  </a:cubicBezTo>
                  <a:cubicBezTo>
                    <a:pt x="629" y="872"/>
                    <a:pt x="610" y="870"/>
                    <a:pt x="614" y="843"/>
                  </a:cubicBezTo>
                  <a:cubicBezTo>
                    <a:pt x="618" y="816"/>
                    <a:pt x="598" y="820"/>
                    <a:pt x="581" y="818"/>
                  </a:cubicBezTo>
                  <a:cubicBezTo>
                    <a:pt x="563" y="817"/>
                    <a:pt x="547" y="837"/>
                    <a:pt x="544" y="848"/>
                  </a:cubicBezTo>
                  <a:cubicBezTo>
                    <a:pt x="541" y="860"/>
                    <a:pt x="517" y="878"/>
                    <a:pt x="506" y="867"/>
                  </a:cubicBezTo>
                  <a:cubicBezTo>
                    <a:pt x="495" y="855"/>
                    <a:pt x="419" y="802"/>
                    <a:pt x="407" y="796"/>
                  </a:cubicBezTo>
                  <a:cubicBezTo>
                    <a:pt x="394" y="791"/>
                    <a:pt x="374" y="790"/>
                    <a:pt x="344" y="793"/>
                  </a:cubicBezTo>
                  <a:cubicBezTo>
                    <a:pt x="314" y="796"/>
                    <a:pt x="324" y="805"/>
                    <a:pt x="317" y="832"/>
                  </a:cubicBezTo>
                  <a:cubicBezTo>
                    <a:pt x="310" y="859"/>
                    <a:pt x="320" y="882"/>
                    <a:pt x="292" y="885"/>
                  </a:cubicBezTo>
                  <a:cubicBezTo>
                    <a:pt x="265" y="887"/>
                    <a:pt x="268" y="863"/>
                    <a:pt x="243" y="878"/>
                  </a:cubicBezTo>
                  <a:cubicBezTo>
                    <a:pt x="217" y="893"/>
                    <a:pt x="202" y="875"/>
                    <a:pt x="183" y="885"/>
                  </a:cubicBezTo>
                  <a:cubicBezTo>
                    <a:pt x="164" y="895"/>
                    <a:pt x="147" y="900"/>
                    <a:pt x="128" y="876"/>
                  </a:cubicBezTo>
                  <a:cubicBezTo>
                    <a:pt x="109" y="853"/>
                    <a:pt x="102" y="822"/>
                    <a:pt x="69" y="816"/>
                  </a:cubicBezTo>
                  <a:cubicBezTo>
                    <a:pt x="36" y="809"/>
                    <a:pt x="0" y="821"/>
                    <a:pt x="7" y="799"/>
                  </a:cubicBezTo>
                  <a:cubicBezTo>
                    <a:pt x="14" y="776"/>
                    <a:pt x="30" y="741"/>
                    <a:pt x="55" y="730"/>
                  </a:cubicBezTo>
                  <a:cubicBezTo>
                    <a:pt x="81" y="718"/>
                    <a:pt x="76" y="700"/>
                    <a:pt x="85" y="684"/>
                  </a:cubicBezTo>
                  <a:cubicBezTo>
                    <a:pt x="95" y="667"/>
                    <a:pt x="111" y="659"/>
                    <a:pt x="135" y="646"/>
                  </a:cubicBezTo>
                  <a:cubicBezTo>
                    <a:pt x="158" y="634"/>
                    <a:pt x="173" y="615"/>
                    <a:pt x="179" y="602"/>
                  </a:cubicBezTo>
                  <a:cubicBezTo>
                    <a:pt x="185" y="590"/>
                    <a:pt x="190" y="576"/>
                    <a:pt x="167" y="586"/>
                  </a:cubicBezTo>
                  <a:cubicBezTo>
                    <a:pt x="144" y="596"/>
                    <a:pt x="124" y="617"/>
                    <a:pt x="98" y="629"/>
                  </a:cubicBezTo>
                  <a:cubicBezTo>
                    <a:pt x="72" y="641"/>
                    <a:pt x="63" y="625"/>
                    <a:pt x="70" y="616"/>
                  </a:cubicBezTo>
                  <a:cubicBezTo>
                    <a:pt x="78" y="607"/>
                    <a:pt x="120" y="569"/>
                    <a:pt x="82" y="556"/>
                  </a:cubicBezTo>
                  <a:cubicBezTo>
                    <a:pt x="44" y="543"/>
                    <a:pt x="38" y="441"/>
                    <a:pt x="38" y="441"/>
                  </a:cubicBezTo>
                  <a:cubicBezTo>
                    <a:pt x="55" y="294"/>
                    <a:pt x="55" y="294"/>
                    <a:pt x="55" y="294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431" y="53"/>
                    <a:pt x="431" y="53"/>
                    <a:pt x="431" y="53"/>
                  </a:cubicBezTo>
                  <a:cubicBezTo>
                    <a:pt x="486" y="45"/>
                    <a:pt x="486" y="45"/>
                    <a:pt x="486" y="45"/>
                  </a:cubicBezTo>
                  <a:lnTo>
                    <a:pt x="489" y="49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19"/>
            <p:cNvSpPr>
              <a:spLocks noChangeArrowheads="1"/>
            </p:cNvSpPr>
            <p:nvPr/>
          </p:nvSpPr>
          <p:spPr bwMode="auto">
            <a:xfrm>
              <a:off x="4753948" y="3195028"/>
              <a:ext cx="574924" cy="966238"/>
            </a:xfrm>
            <a:custGeom>
              <a:avLst/>
              <a:gdLst>
                <a:gd name="T0" fmla="*/ 97307 w 880"/>
                <a:gd name="T1" fmla="*/ 819253 h 1478"/>
                <a:gd name="T2" fmla="*/ 142604 w 880"/>
                <a:gd name="T3" fmla="*/ 819253 h 1478"/>
                <a:gd name="T4" fmla="*/ 183428 w 880"/>
                <a:gd name="T5" fmla="*/ 791832 h 1478"/>
                <a:gd name="T6" fmla="*/ 218660 w 880"/>
                <a:gd name="T7" fmla="*/ 772246 h 1478"/>
                <a:gd name="T8" fmla="*/ 246062 w 880"/>
                <a:gd name="T9" fmla="*/ 750982 h 1478"/>
                <a:gd name="T10" fmla="*/ 253333 w 880"/>
                <a:gd name="T11" fmla="*/ 739790 h 1478"/>
                <a:gd name="T12" fmla="*/ 272346 w 880"/>
                <a:gd name="T13" fmla="*/ 730276 h 1478"/>
                <a:gd name="T14" fmla="*/ 312611 w 880"/>
                <a:gd name="T15" fmla="*/ 727478 h 1478"/>
                <a:gd name="T16" fmla="*/ 359028 w 880"/>
                <a:gd name="T17" fmla="*/ 708452 h 1478"/>
                <a:gd name="T18" fmla="*/ 398733 w 880"/>
                <a:gd name="T19" fmla="*/ 670399 h 1478"/>
                <a:gd name="T20" fmla="*/ 402088 w 880"/>
                <a:gd name="T21" fmla="*/ 625631 h 1478"/>
                <a:gd name="T22" fmla="*/ 423899 w 880"/>
                <a:gd name="T23" fmla="*/ 559039 h 1478"/>
                <a:gd name="T24" fmla="*/ 492125 w 880"/>
                <a:gd name="T25" fmla="*/ 366537 h 1478"/>
                <a:gd name="T26" fmla="*/ 469756 w 880"/>
                <a:gd name="T27" fmla="*/ 72748 h 1478"/>
                <a:gd name="T28" fmla="*/ 419984 w 880"/>
                <a:gd name="T29" fmla="*/ 0 h 1478"/>
                <a:gd name="T30" fmla="*/ 327151 w 880"/>
                <a:gd name="T31" fmla="*/ 15669 h 1478"/>
                <a:gd name="T32" fmla="*/ 76056 w 880"/>
                <a:gd name="T33" fmla="*/ 167320 h 1478"/>
                <a:gd name="T34" fmla="*/ 45298 w 880"/>
                <a:gd name="T35" fmla="*/ 350868 h 1478"/>
                <a:gd name="T36" fmla="*/ 0 w 880"/>
                <a:gd name="T37" fmla="*/ 650254 h 1478"/>
                <a:gd name="T38" fmla="*/ 59279 w 880"/>
                <a:gd name="T39" fmla="*/ 794630 h 1478"/>
                <a:gd name="T40" fmla="*/ 97307 w 880"/>
                <a:gd name="T41" fmla="*/ 819253 h 14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80"/>
                <a:gd name="T64" fmla="*/ 0 h 1478"/>
                <a:gd name="T65" fmla="*/ 880 w 880"/>
                <a:gd name="T66" fmla="*/ 1478 h 14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80" h="1478">
                  <a:moveTo>
                    <a:pt x="174" y="1464"/>
                  </a:moveTo>
                  <a:cubicBezTo>
                    <a:pt x="174" y="1464"/>
                    <a:pt x="243" y="1478"/>
                    <a:pt x="255" y="1464"/>
                  </a:cubicBezTo>
                  <a:cubicBezTo>
                    <a:pt x="267" y="1451"/>
                    <a:pt x="298" y="1426"/>
                    <a:pt x="328" y="1415"/>
                  </a:cubicBezTo>
                  <a:cubicBezTo>
                    <a:pt x="358" y="1404"/>
                    <a:pt x="380" y="1404"/>
                    <a:pt x="391" y="1380"/>
                  </a:cubicBezTo>
                  <a:cubicBezTo>
                    <a:pt x="403" y="1356"/>
                    <a:pt x="430" y="1344"/>
                    <a:pt x="440" y="1342"/>
                  </a:cubicBezTo>
                  <a:cubicBezTo>
                    <a:pt x="449" y="1340"/>
                    <a:pt x="453" y="1329"/>
                    <a:pt x="453" y="1322"/>
                  </a:cubicBezTo>
                  <a:cubicBezTo>
                    <a:pt x="453" y="1314"/>
                    <a:pt x="460" y="1301"/>
                    <a:pt x="487" y="1305"/>
                  </a:cubicBezTo>
                  <a:cubicBezTo>
                    <a:pt x="513" y="1309"/>
                    <a:pt x="535" y="1310"/>
                    <a:pt x="559" y="1300"/>
                  </a:cubicBezTo>
                  <a:cubicBezTo>
                    <a:pt x="584" y="1290"/>
                    <a:pt x="629" y="1279"/>
                    <a:pt x="642" y="1266"/>
                  </a:cubicBezTo>
                  <a:cubicBezTo>
                    <a:pt x="656" y="1254"/>
                    <a:pt x="705" y="1226"/>
                    <a:pt x="713" y="1198"/>
                  </a:cubicBezTo>
                  <a:cubicBezTo>
                    <a:pt x="721" y="1169"/>
                    <a:pt x="718" y="1138"/>
                    <a:pt x="719" y="1118"/>
                  </a:cubicBezTo>
                  <a:cubicBezTo>
                    <a:pt x="720" y="1097"/>
                    <a:pt x="722" y="1011"/>
                    <a:pt x="758" y="999"/>
                  </a:cubicBezTo>
                  <a:cubicBezTo>
                    <a:pt x="794" y="987"/>
                    <a:pt x="880" y="655"/>
                    <a:pt x="880" y="655"/>
                  </a:cubicBezTo>
                  <a:cubicBezTo>
                    <a:pt x="840" y="130"/>
                    <a:pt x="840" y="130"/>
                    <a:pt x="840" y="13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585" y="28"/>
                    <a:pt x="585" y="28"/>
                    <a:pt x="585" y="28"/>
                  </a:cubicBezTo>
                  <a:cubicBezTo>
                    <a:pt x="136" y="299"/>
                    <a:pt x="136" y="299"/>
                    <a:pt x="136" y="299"/>
                  </a:cubicBezTo>
                  <a:cubicBezTo>
                    <a:pt x="81" y="627"/>
                    <a:pt x="81" y="627"/>
                    <a:pt x="81" y="627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106" y="1420"/>
                    <a:pt x="106" y="1420"/>
                    <a:pt x="106" y="1420"/>
                  </a:cubicBezTo>
                  <a:lnTo>
                    <a:pt x="174" y="1464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20"/>
            <p:cNvSpPr>
              <a:spLocks noChangeArrowheads="1"/>
            </p:cNvSpPr>
            <p:nvPr/>
          </p:nvSpPr>
          <p:spPr bwMode="auto">
            <a:xfrm>
              <a:off x="5147122" y="2890876"/>
              <a:ext cx="701037" cy="1027439"/>
            </a:xfrm>
            <a:custGeom>
              <a:avLst/>
              <a:gdLst>
                <a:gd name="T0" fmla="*/ 458158 w 1074"/>
                <a:gd name="T1" fmla="*/ 454284 h 1572"/>
                <a:gd name="T2" fmla="*/ 506209 w 1074"/>
                <a:gd name="T3" fmla="*/ 440297 h 1572"/>
                <a:gd name="T4" fmla="*/ 561523 w 1074"/>
                <a:gd name="T5" fmla="*/ 389945 h 1572"/>
                <a:gd name="T6" fmla="*/ 596723 w 1074"/>
                <a:gd name="T7" fmla="*/ 332880 h 1572"/>
                <a:gd name="T8" fmla="*/ 600075 w 1074"/>
                <a:gd name="T9" fmla="*/ 302110 h 1572"/>
                <a:gd name="T10" fmla="*/ 492240 w 1074"/>
                <a:gd name="T11" fmla="*/ 145460 h 1572"/>
                <a:gd name="T12" fmla="*/ 379936 w 1074"/>
                <a:gd name="T13" fmla="*/ 0 h 1572"/>
                <a:gd name="T14" fmla="*/ 100013 w 1074"/>
                <a:gd name="T15" fmla="*/ 82241 h 1572"/>
                <a:gd name="T16" fmla="*/ 1117 w 1074"/>
                <a:gd name="T17" fmla="*/ 227142 h 1572"/>
                <a:gd name="T18" fmla="*/ 82133 w 1074"/>
                <a:gd name="T19" fmla="*/ 335677 h 1572"/>
                <a:gd name="T20" fmla="*/ 59225 w 1074"/>
                <a:gd name="T21" fmla="*/ 385470 h 1572"/>
                <a:gd name="T22" fmla="*/ 75428 w 1074"/>
                <a:gd name="T23" fmla="*/ 410645 h 1572"/>
                <a:gd name="T24" fmla="*/ 106159 w 1074"/>
                <a:gd name="T25" fmla="*/ 438059 h 1572"/>
                <a:gd name="T26" fmla="*/ 101130 w 1074"/>
                <a:gd name="T27" fmla="*/ 496243 h 1572"/>
                <a:gd name="T28" fmla="*/ 58108 w 1074"/>
                <a:gd name="T29" fmla="*/ 527014 h 1572"/>
                <a:gd name="T30" fmla="*/ 26819 w 1074"/>
                <a:gd name="T31" fmla="*/ 577925 h 1572"/>
                <a:gd name="T32" fmla="*/ 70400 w 1074"/>
                <a:gd name="T33" fmla="*/ 645060 h 1572"/>
                <a:gd name="T34" fmla="*/ 88838 w 1074"/>
                <a:gd name="T35" fmla="*/ 683104 h 1572"/>
                <a:gd name="T36" fmla="*/ 73752 w 1074"/>
                <a:gd name="T37" fmla="*/ 742966 h 1572"/>
                <a:gd name="T38" fmla="*/ 43022 w 1074"/>
                <a:gd name="T39" fmla="*/ 801150 h 1572"/>
                <a:gd name="T40" fmla="*/ 101130 w 1074"/>
                <a:gd name="T41" fmla="*/ 855978 h 1572"/>
                <a:gd name="T42" fmla="*/ 161473 w 1074"/>
                <a:gd name="T43" fmla="*/ 866607 h 1572"/>
                <a:gd name="T44" fmla="*/ 196114 w 1074"/>
                <a:gd name="T45" fmla="*/ 858215 h 1572"/>
                <a:gd name="T46" fmla="*/ 232990 w 1074"/>
                <a:gd name="T47" fmla="*/ 862691 h 1572"/>
                <a:gd name="T48" fmla="*/ 223492 w 1074"/>
                <a:gd name="T49" fmla="*/ 813458 h 1572"/>
                <a:gd name="T50" fmla="*/ 259250 w 1074"/>
                <a:gd name="T51" fmla="*/ 736253 h 1572"/>
                <a:gd name="T52" fmla="*/ 305625 w 1074"/>
                <a:gd name="T53" fmla="*/ 667439 h 1572"/>
                <a:gd name="T54" fmla="*/ 389434 w 1074"/>
                <a:gd name="T55" fmla="*/ 627717 h 1572"/>
                <a:gd name="T56" fmla="*/ 435250 w 1074"/>
                <a:gd name="T57" fmla="*/ 582400 h 1572"/>
                <a:gd name="T58" fmla="*/ 442513 w 1074"/>
                <a:gd name="T59" fmla="*/ 562260 h 1572"/>
                <a:gd name="T60" fmla="*/ 410107 w 1074"/>
                <a:gd name="T61" fmla="*/ 537084 h 1572"/>
                <a:gd name="T62" fmla="*/ 419606 w 1074"/>
                <a:gd name="T63" fmla="*/ 444773 h 1572"/>
                <a:gd name="T64" fmla="*/ 436367 w 1074"/>
                <a:gd name="T65" fmla="*/ 449808 h 15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4"/>
                <a:gd name="T100" fmla="*/ 0 h 1572"/>
                <a:gd name="T101" fmla="*/ 1074 w 1074"/>
                <a:gd name="T102" fmla="*/ 1572 h 15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4" h="1572">
                  <a:moveTo>
                    <a:pt x="781" y="804"/>
                  </a:moveTo>
                  <a:cubicBezTo>
                    <a:pt x="792" y="802"/>
                    <a:pt x="807" y="805"/>
                    <a:pt x="820" y="812"/>
                  </a:cubicBezTo>
                  <a:cubicBezTo>
                    <a:pt x="843" y="824"/>
                    <a:pt x="884" y="826"/>
                    <a:pt x="880" y="806"/>
                  </a:cubicBezTo>
                  <a:cubicBezTo>
                    <a:pt x="875" y="786"/>
                    <a:pt x="887" y="783"/>
                    <a:pt x="906" y="787"/>
                  </a:cubicBezTo>
                  <a:cubicBezTo>
                    <a:pt x="925" y="790"/>
                    <a:pt x="948" y="800"/>
                    <a:pt x="966" y="774"/>
                  </a:cubicBezTo>
                  <a:cubicBezTo>
                    <a:pt x="983" y="748"/>
                    <a:pt x="1003" y="723"/>
                    <a:pt x="1005" y="697"/>
                  </a:cubicBezTo>
                  <a:cubicBezTo>
                    <a:pt x="1008" y="671"/>
                    <a:pt x="1016" y="653"/>
                    <a:pt x="1054" y="610"/>
                  </a:cubicBezTo>
                  <a:cubicBezTo>
                    <a:pt x="1059" y="605"/>
                    <a:pt x="1063" y="600"/>
                    <a:pt x="1068" y="595"/>
                  </a:cubicBezTo>
                  <a:cubicBezTo>
                    <a:pt x="1072" y="592"/>
                    <a:pt x="1072" y="592"/>
                    <a:pt x="1072" y="592"/>
                  </a:cubicBezTo>
                  <a:cubicBezTo>
                    <a:pt x="1074" y="540"/>
                    <a:pt x="1074" y="540"/>
                    <a:pt x="1074" y="540"/>
                  </a:cubicBezTo>
                  <a:cubicBezTo>
                    <a:pt x="1057" y="368"/>
                    <a:pt x="1057" y="368"/>
                    <a:pt x="1057" y="368"/>
                  </a:cubicBezTo>
                  <a:cubicBezTo>
                    <a:pt x="881" y="260"/>
                    <a:pt x="881" y="260"/>
                    <a:pt x="881" y="260"/>
                  </a:cubicBezTo>
                  <a:cubicBezTo>
                    <a:pt x="881" y="260"/>
                    <a:pt x="724" y="140"/>
                    <a:pt x="722" y="138"/>
                  </a:cubicBezTo>
                  <a:cubicBezTo>
                    <a:pt x="720" y="136"/>
                    <a:pt x="680" y="0"/>
                    <a:pt x="680" y="0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78" y="286"/>
                    <a:pt x="78" y="286"/>
                    <a:pt x="78" y="286"/>
                  </a:cubicBezTo>
                  <a:cubicBezTo>
                    <a:pt x="78" y="286"/>
                    <a:pt x="4" y="404"/>
                    <a:pt x="2" y="406"/>
                  </a:cubicBezTo>
                  <a:cubicBezTo>
                    <a:pt x="0" y="408"/>
                    <a:pt x="31" y="541"/>
                    <a:pt x="76" y="542"/>
                  </a:cubicBezTo>
                  <a:cubicBezTo>
                    <a:pt x="120" y="544"/>
                    <a:pt x="141" y="578"/>
                    <a:pt x="147" y="600"/>
                  </a:cubicBezTo>
                  <a:cubicBezTo>
                    <a:pt x="154" y="622"/>
                    <a:pt x="164" y="648"/>
                    <a:pt x="145" y="652"/>
                  </a:cubicBezTo>
                  <a:cubicBezTo>
                    <a:pt x="127" y="656"/>
                    <a:pt x="125" y="683"/>
                    <a:pt x="106" y="689"/>
                  </a:cubicBezTo>
                  <a:cubicBezTo>
                    <a:pt x="87" y="695"/>
                    <a:pt x="89" y="692"/>
                    <a:pt x="85" y="712"/>
                  </a:cubicBezTo>
                  <a:cubicBezTo>
                    <a:pt x="80" y="733"/>
                    <a:pt x="115" y="738"/>
                    <a:pt x="135" y="734"/>
                  </a:cubicBezTo>
                  <a:cubicBezTo>
                    <a:pt x="155" y="729"/>
                    <a:pt x="177" y="721"/>
                    <a:pt x="177" y="734"/>
                  </a:cubicBezTo>
                  <a:cubicBezTo>
                    <a:pt x="176" y="747"/>
                    <a:pt x="175" y="758"/>
                    <a:pt x="190" y="783"/>
                  </a:cubicBezTo>
                  <a:cubicBezTo>
                    <a:pt x="205" y="807"/>
                    <a:pt x="207" y="816"/>
                    <a:pt x="199" y="827"/>
                  </a:cubicBezTo>
                  <a:cubicBezTo>
                    <a:pt x="192" y="837"/>
                    <a:pt x="186" y="867"/>
                    <a:pt x="181" y="887"/>
                  </a:cubicBezTo>
                  <a:cubicBezTo>
                    <a:pt x="176" y="906"/>
                    <a:pt x="154" y="911"/>
                    <a:pt x="125" y="908"/>
                  </a:cubicBezTo>
                  <a:cubicBezTo>
                    <a:pt x="97" y="905"/>
                    <a:pt x="95" y="918"/>
                    <a:pt x="104" y="942"/>
                  </a:cubicBezTo>
                  <a:cubicBezTo>
                    <a:pt x="113" y="966"/>
                    <a:pt x="102" y="981"/>
                    <a:pt x="76" y="988"/>
                  </a:cubicBezTo>
                  <a:cubicBezTo>
                    <a:pt x="50" y="995"/>
                    <a:pt x="48" y="1014"/>
                    <a:pt x="48" y="1033"/>
                  </a:cubicBezTo>
                  <a:cubicBezTo>
                    <a:pt x="48" y="1053"/>
                    <a:pt x="48" y="1080"/>
                    <a:pt x="72" y="1098"/>
                  </a:cubicBezTo>
                  <a:cubicBezTo>
                    <a:pt x="96" y="1115"/>
                    <a:pt x="104" y="1130"/>
                    <a:pt x="126" y="1153"/>
                  </a:cubicBezTo>
                  <a:cubicBezTo>
                    <a:pt x="148" y="1176"/>
                    <a:pt x="140" y="1189"/>
                    <a:pt x="153" y="1197"/>
                  </a:cubicBezTo>
                  <a:cubicBezTo>
                    <a:pt x="167" y="1205"/>
                    <a:pt x="166" y="1214"/>
                    <a:pt x="159" y="1221"/>
                  </a:cubicBezTo>
                  <a:cubicBezTo>
                    <a:pt x="151" y="1228"/>
                    <a:pt x="153" y="1240"/>
                    <a:pt x="149" y="1263"/>
                  </a:cubicBezTo>
                  <a:cubicBezTo>
                    <a:pt x="145" y="1286"/>
                    <a:pt x="143" y="1318"/>
                    <a:pt x="132" y="1328"/>
                  </a:cubicBezTo>
                  <a:cubicBezTo>
                    <a:pt x="122" y="1338"/>
                    <a:pt x="123" y="1379"/>
                    <a:pt x="120" y="1400"/>
                  </a:cubicBezTo>
                  <a:cubicBezTo>
                    <a:pt x="117" y="1420"/>
                    <a:pt x="98" y="1425"/>
                    <a:pt x="77" y="1432"/>
                  </a:cubicBezTo>
                  <a:cubicBezTo>
                    <a:pt x="56" y="1440"/>
                    <a:pt x="104" y="1479"/>
                    <a:pt x="122" y="1500"/>
                  </a:cubicBezTo>
                  <a:cubicBezTo>
                    <a:pt x="140" y="1521"/>
                    <a:pt x="156" y="1529"/>
                    <a:pt x="181" y="1530"/>
                  </a:cubicBezTo>
                  <a:cubicBezTo>
                    <a:pt x="205" y="1531"/>
                    <a:pt x="212" y="1516"/>
                    <a:pt x="231" y="1525"/>
                  </a:cubicBezTo>
                  <a:cubicBezTo>
                    <a:pt x="250" y="1534"/>
                    <a:pt x="277" y="1550"/>
                    <a:pt x="289" y="1549"/>
                  </a:cubicBezTo>
                  <a:cubicBezTo>
                    <a:pt x="300" y="1547"/>
                    <a:pt x="308" y="1546"/>
                    <a:pt x="330" y="1559"/>
                  </a:cubicBezTo>
                  <a:cubicBezTo>
                    <a:pt x="353" y="1572"/>
                    <a:pt x="341" y="1553"/>
                    <a:pt x="351" y="1534"/>
                  </a:cubicBezTo>
                  <a:cubicBezTo>
                    <a:pt x="361" y="1515"/>
                    <a:pt x="362" y="1510"/>
                    <a:pt x="382" y="1525"/>
                  </a:cubicBezTo>
                  <a:cubicBezTo>
                    <a:pt x="401" y="1539"/>
                    <a:pt x="408" y="1541"/>
                    <a:pt x="417" y="1542"/>
                  </a:cubicBezTo>
                  <a:cubicBezTo>
                    <a:pt x="427" y="1544"/>
                    <a:pt x="425" y="1525"/>
                    <a:pt x="419" y="1507"/>
                  </a:cubicBezTo>
                  <a:cubicBezTo>
                    <a:pt x="412" y="1490"/>
                    <a:pt x="399" y="1474"/>
                    <a:pt x="400" y="1454"/>
                  </a:cubicBezTo>
                  <a:cubicBezTo>
                    <a:pt x="401" y="1433"/>
                    <a:pt x="402" y="1421"/>
                    <a:pt x="432" y="1396"/>
                  </a:cubicBezTo>
                  <a:cubicBezTo>
                    <a:pt x="461" y="1372"/>
                    <a:pt x="456" y="1348"/>
                    <a:pt x="464" y="1316"/>
                  </a:cubicBezTo>
                  <a:cubicBezTo>
                    <a:pt x="473" y="1283"/>
                    <a:pt x="484" y="1291"/>
                    <a:pt x="496" y="1271"/>
                  </a:cubicBezTo>
                  <a:cubicBezTo>
                    <a:pt x="507" y="1250"/>
                    <a:pt x="536" y="1219"/>
                    <a:pt x="547" y="1193"/>
                  </a:cubicBezTo>
                  <a:cubicBezTo>
                    <a:pt x="558" y="1167"/>
                    <a:pt x="581" y="1158"/>
                    <a:pt x="600" y="1143"/>
                  </a:cubicBezTo>
                  <a:cubicBezTo>
                    <a:pt x="619" y="1128"/>
                    <a:pt x="669" y="1123"/>
                    <a:pt x="697" y="1122"/>
                  </a:cubicBezTo>
                  <a:cubicBezTo>
                    <a:pt x="725" y="1122"/>
                    <a:pt x="727" y="1113"/>
                    <a:pt x="729" y="1090"/>
                  </a:cubicBezTo>
                  <a:cubicBezTo>
                    <a:pt x="731" y="1068"/>
                    <a:pt x="759" y="1054"/>
                    <a:pt x="779" y="1041"/>
                  </a:cubicBezTo>
                  <a:cubicBezTo>
                    <a:pt x="800" y="1028"/>
                    <a:pt x="815" y="1015"/>
                    <a:pt x="815" y="1015"/>
                  </a:cubicBezTo>
                  <a:cubicBezTo>
                    <a:pt x="810" y="1006"/>
                    <a:pt x="804" y="1004"/>
                    <a:pt x="792" y="1005"/>
                  </a:cubicBezTo>
                  <a:cubicBezTo>
                    <a:pt x="762" y="1007"/>
                    <a:pt x="743" y="993"/>
                    <a:pt x="736" y="964"/>
                  </a:cubicBezTo>
                  <a:cubicBezTo>
                    <a:pt x="734" y="960"/>
                    <a:pt x="734" y="960"/>
                    <a:pt x="734" y="960"/>
                  </a:cubicBezTo>
                  <a:cubicBezTo>
                    <a:pt x="702" y="837"/>
                    <a:pt x="702" y="837"/>
                    <a:pt x="702" y="837"/>
                  </a:cubicBezTo>
                  <a:cubicBezTo>
                    <a:pt x="751" y="795"/>
                    <a:pt x="751" y="795"/>
                    <a:pt x="751" y="795"/>
                  </a:cubicBezTo>
                  <a:cubicBezTo>
                    <a:pt x="772" y="805"/>
                    <a:pt x="772" y="805"/>
                    <a:pt x="772" y="805"/>
                  </a:cubicBezTo>
                  <a:lnTo>
                    <a:pt x="781" y="804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21"/>
            <p:cNvSpPr>
              <a:spLocks noChangeArrowheads="1"/>
            </p:cNvSpPr>
            <p:nvPr/>
          </p:nvSpPr>
          <p:spPr bwMode="auto">
            <a:xfrm>
              <a:off x="5480949" y="3278485"/>
              <a:ext cx="170623" cy="248514"/>
            </a:xfrm>
            <a:custGeom>
              <a:avLst/>
              <a:gdLst>
                <a:gd name="T0" fmla="*/ 34134 w 261"/>
                <a:gd name="T1" fmla="*/ 81947 h 379"/>
                <a:gd name="T2" fmla="*/ 49243 w 261"/>
                <a:gd name="T3" fmla="*/ 136952 h 379"/>
                <a:gd name="T4" fmla="*/ 49243 w 261"/>
                <a:gd name="T5" fmla="*/ 156597 h 379"/>
                <a:gd name="T6" fmla="*/ 66590 w 261"/>
                <a:gd name="T7" fmla="*/ 177926 h 379"/>
                <a:gd name="T8" fmla="*/ 114154 w 261"/>
                <a:gd name="T9" fmla="*/ 208235 h 379"/>
                <a:gd name="T10" fmla="*/ 124786 w 261"/>
                <a:gd name="T11" fmla="*/ 205990 h 379"/>
                <a:gd name="T12" fmla="*/ 124226 w 261"/>
                <a:gd name="T13" fmla="*/ 200377 h 379"/>
                <a:gd name="T14" fmla="*/ 129263 w 261"/>
                <a:gd name="T15" fmla="*/ 158281 h 379"/>
                <a:gd name="T16" fmla="*/ 139895 w 261"/>
                <a:gd name="T17" fmla="*/ 124043 h 379"/>
                <a:gd name="T18" fmla="*/ 146050 w 261"/>
                <a:gd name="T19" fmla="*/ 118991 h 379"/>
                <a:gd name="T20" fmla="*/ 142133 w 261"/>
                <a:gd name="T21" fmla="*/ 102153 h 379"/>
                <a:gd name="T22" fmla="*/ 134858 w 261"/>
                <a:gd name="T23" fmla="*/ 81947 h 379"/>
                <a:gd name="T24" fmla="*/ 118071 w 261"/>
                <a:gd name="T25" fmla="*/ 86437 h 379"/>
                <a:gd name="T26" fmla="*/ 101843 w 261"/>
                <a:gd name="T27" fmla="*/ 53322 h 379"/>
                <a:gd name="T28" fmla="*/ 105201 w 261"/>
                <a:gd name="T29" fmla="*/ 30870 h 379"/>
                <a:gd name="T30" fmla="*/ 106880 w 261"/>
                <a:gd name="T31" fmla="*/ 11226 h 379"/>
                <a:gd name="T32" fmla="*/ 63232 w 261"/>
                <a:gd name="T33" fmla="*/ 1123 h 379"/>
                <a:gd name="T34" fmla="*/ 3917 w 261"/>
                <a:gd name="T35" fmla="*/ 37606 h 379"/>
                <a:gd name="T36" fmla="*/ 33575 w 261"/>
                <a:gd name="T37" fmla="*/ 68476 h 379"/>
                <a:gd name="T38" fmla="*/ 34134 w 261"/>
                <a:gd name="T39" fmla="*/ 81947 h 3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1"/>
                <a:gd name="T61" fmla="*/ 0 h 379"/>
                <a:gd name="T62" fmla="*/ 261 w 261"/>
                <a:gd name="T63" fmla="*/ 379 h 3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1" h="379">
                  <a:moveTo>
                    <a:pt x="61" y="146"/>
                  </a:moveTo>
                  <a:cubicBezTo>
                    <a:pt x="61" y="146"/>
                    <a:pt x="82" y="224"/>
                    <a:pt x="88" y="244"/>
                  </a:cubicBezTo>
                  <a:cubicBezTo>
                    <a:pt x="94" y="263"/>
                    <a:pt x="90" y="265"/>
                    <a:pt x="88" y="279"/>
                  </a:cubicBezTo>
                  <a:cubicBezTo>
                    <a:pt x="86" y="292"/>
                    <a:pt x="86" y="293"/>
                    <a:pt x="119" y="317"/>
                  </a:cubicBezTo>
                  <a:cubicBezTo>
                    <a:pt x="151" y="340"/>
                    <a:pt x="192" y="379"/>
                    <a:pt x="204" y="371"/>
                  </a:cubicBezTo>
                  <a:cubicBezTo>
                    <a:pt x="223" y="367"/>
                    <a:pt x="223" y="367"/>
                    <a:pt x="223" y="367"/>
                  </a:cubicBezTo>
                  <a:cubicBezTo>
                    <a:pt x="222" y="362"/>
                    <a:pt x="222" y="362"/>
                    <a:pt x="222" y="357"/>
                  </a:cubicBezTo>
                  <a:cubicBezTo>
                    <a:pt x="216" y="318"/>
                    <a:pt x="222" y="305"/>
                    <a:pt x="231" y="282"/>
                  </a:cubicBezTo>
                  <a:cubicBezTo>
                    <a:pt x="240" y="259"/>
                    <a:pt x="239" y="234"/>
                    <a:pt x="250" y="221"/>
                  </a:cubicBezTo>
                  <a:cubicBezTo>
                    <a:pt x="254" y="215"/>
                    <a:pt x="253" y="213"/>
                    <a:pt x="261" y="212"/>
                  </a:cubicBezTo>
                  <a:cubicBezTo>
                    <a:pt x="261" y="212"/>
                    <a:pt x="256" y="197"/>
                    <a:pt x="254" y="182"/>
                  </a:cubicBezTo>
                  <a:cubicBezTo>
                    <a:pt x="253" y="167"/>
                    <a:pt x="256" y="145"/>
                    <a:pt x="241" y="146"/>
                  </a:cubicBezTo>
                  <a:cubicBezTo>
                    <a:pt x="226" y="148"/>
                    <a:pt x="225" y="164"/>
                    <a:pt x="211" y="154"/>
                  </a:cubicBezTo>
                  <a:cubicBezTo>
                    <a:pt x="197" y="143"/>
                    <a:pt x="193" y="116"/>
                    <a:pt x="182" y="95"/>
                  </a:cubicBezTo>
                  <a:cubicBezTo>
                    <a:pt x="170" y="74"/>
                    <a:pt x="179" y="59"/>
                    <a:pt x="188" y="55"/>
                  </a:cubicBezTo>
                  <a:cubicBezTo>
                    <a:pt x="197" y="51"/>
                    <a:pt x="209" y="31"/>
                    <a:pt x="191" y="20"/>
                  </a:cubicBezTo>
                  <a:cubicBezTo>
                    <a:pt x="174" y="10"/>
                    <a:pt x="131" y="0"/>
                    <a:pt x="113" y="2"/>
                  </a:cubicBezTo>
                  <a:cubicBezTo>
                    <a:pt x="95" y="5"/>
                    <a:pt x="0" y="52"/>
                    <a:pt x="7" y="67"/>
                  </a:cubicBezTo>
                  <a:cubicBezTo>
                    <a:pt x="15" y="82"/>
                    <a:pt x="55" y="117"/>
                    <a:pt x="60" y="122"/>
                  </a:cubicBezTo>
                  <a:cubicBezTo>
                    <a:pt x="65" y="128"/>
                    <a:pt x="61" y="146"/>
                    <a:pt x="61" y="146"/>
                  </a:cubicBez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22"/>
            <p:cNvSpPr>
              <a:spLocks noChangeArrowheads="1"/>
            </p:cNvSpPr>
            <p:nvPr/>
          </p:nvSpPr>
          <p:spPr bwMode="auto">
            <a:xfrm>
              <a:off x="5722047" y="2712836"/>
              <a:ext cx="765948" cy="680632"/>
            </a:xfrm>
            <a:custGeom>
              <a:avLst/>
              <a:gdLst>
                <a:gd name="T0" fmla="*/ 648372 w 1173"/>
                <a:gd name="T1" fmla="*/ 287661 h 1039"/>
                <a:gd name="T2" fmla="*/ 618748 w 1173"/>
                <a:gd name="T3" fmla="*/ 305044 h 1039"/>
                <a:gd name="T4" fmla="*/ 566766 w 1173"/>
                <a:gd name="T5" fmla="*/ 347661 h 1039"/>
                <a:gd name="T6" fmla="*/ 535466 w 1173"/>
                <a:gd name="T7" fmla="*/ 401492 h 1039"/>
                <a:gd name="T8" fmla="*/ 519815 w 1173"/>
                <a:gd name="T9" fmla="*/ 441305 h 1039"/>
                <a:gd name="T10" fmla="*/ 477895 w 1173"/>
                <a:gd name="T11" fmla="*/ 449716 h 1039"/>
                <a:gd name="T12" fmla="*/ 434297 w 1173"/>
                <a:gd name="T13" fmla="*/ 468220 h 1039"/>
                <a:gd name="T14" fmla="*/ 395171 w 1173"/>
                <a:gd name="T15" fmla="*/ 494575 h 1039"/>
                <a:gd name="T16" fmla="*/ 355487 w 1173"/>
                <a:gd name="T17" fmla="*/ 526538 h 1039"/>
                <a:gd name="T18" fmla="*/ 326981 w 1173"/>
                <a:gd name="T19" fmla="*/ 569715 h 1039"/>
                <a:gd name="T20" fmla="*/ 307977 w 1173"/>
                <a:gd name="T21" fmla="*/ 578687 h 1039"/>
                <a:gd name="T22" fmla="*/ 296239 w 1173"/>
                <a:gd name="T23" fmla="*/ 564668 h 1039"/>
                <a:gd name="T24" fmla="*/ 294003 w 1173"/>
                <a:gd name="T25" fmla="*/ 541678 h 1039"/>
                <a:gd name="T26" fmla="*/ 305741 w 1173"/>
                <a:gd name="T27" fmla="*/ 528781 h 1039"/>
                <a:gd name="T28" fmla="*/ 286737 w 1173"/>
                <a:gd name="T29" fmla="*/ 532145 h 1039"/>
                <a:gd name="T30" fmla="*/ 263261 w 1173"/>
                <a:gd name="T31" fmla="*/ 538313 h 1039"/>
                <a:gd name="T32" fmla="*/ 272204 w 1173"/>
                <a:gd name="T33" fmla="*/ 514201 h 1039"/>
                <a:gd name="T34" fmla="*/ 269969 w 1173"/>
                <a:gd name="T35" fmla="*/ 489529 h 1039"/>
                <a:gd name="T36" fmla="*/ 276676 w 1173"/>
                <a:gd name="T37" fmla="*/ 472706 h 1039"/>
                <a:gd name="T38" fmla="*/ 296239 w 1173"/>
                <a:gd name="T39" fmla="*/ 442987 h 1039"/>
                <a:gd name="T40" fmla="*/ 316361 w 1173"/>
                <a:gd name="T41" fmla="*/ 414389 h 1039"/>
                <a:gd name="T42" fmla="*/ 320273 w 1173"/>
                <a:gd name="T43" fmla="*/ 380745 h 1039"/>
                <a:gd name="T44" fmla="*/ 307977 w 1173"/>
                <a:gd name="T45" fmla="*/ 361679 h 1039"/>
                <a:gd name="T46" fmla="*/ 281706 w 1173"/>
                <a:gd name="T47" fmla="*/ 343735 h 1039"/>
                <a:gd name="T48" fmla="*/ 249847 w 1173"/>
                <a:gd name="T49" fmla="*/ 351025 h 1039"/>
                <a:gd name="T50" fmla="*/ 210162 w 1173"/>
                <a:gd name="T51" fmla="*/ 354950 h 1039"/>
                <a:gd name="T52" fmla="*/ 204014 w 1173"/>
                <a:gd name="T53" fmla="*/ 371212 h 1039"/>
                <a:gd name="T54" fmla="*/ 190040 w 1173"/>
                <a:gd name="T55" fmla="*/ 391399 h 1039"/>
                <a:gd name="T56" fmla="*/ 169918 w 1173"/>
                <a:gd name="T57" fmla="*/ 431211 h 1039"/>
                <a:gd name="T58" fmla="*/ 141971 w 1173"/>
                <a:gd name="T59" fmla="*/ 459809 h 1039"/>
                <a:gd name="T60" fmla="*/ 106758 w 1173"/>
                <a:gd name="T61" fmla="*/ 483921 h 1039"/>
                <a:gd name="T62" fmla="*/ 91107 w 1173"/>
                <a:gd name="T63" fmla="*/ 462613 h 1039"/>
                <a:gd name="T64" fmla="*/ 77693 w 1173"/>
                <a:gd name="T65" fmla="*/ 440183 h 1039"/>
                <a:gd name="T66" fmla="*/ 57012 w 1173"/>
                <a:gd name="T67" fmla="*/ 429529 h 1039"/>
                <a:gd name="T68" fmla="*/ 39685 w 1173"/>
                <a:gd name="T69" fmla="*/ 416632 h 1039"/>
                <a:gd name="T70" fmla="*/ 28506 w 1173"/>
                <a:gd name="T71" fmla="*/ 414950 h 1039"/>
                <a:gd name="T72" fmla="*/ 6148 w 1173"/>
                <a:gd name="T73" fmla="*/ 398128 h 1039"/>
                <a:gd name="T74" fmla="*/ 12297 w 1173"/>
                <a:gd name="T75" fmla="*/ 366726 h 1039"/>
                <a:gd name="T76" fmla="*/ 34095 w 1173"/>
                <a:gd name="T77" fmla="*/ 333642 h 1039"/>
                <a:gd name="T78" fmla="*/ 0 w 1173"/>
                <a:gd name="T79" fmla="*/ 269157 h 1039"/>
                <a:gd name="T80" fmla="*/ 21799 w 1173"/>
                <a:gd name="T81" fmla="*/ 158690 h 1039"/>
                <a:gd name="T82" fmla="*/ 182774 w 1173"/>
                <a:gd name="T83" fmla="*/ 79626 h 1039"/>
                <a:gd name="T84" fmla="*/ 290090 w 1173"/>
                <a:gd name="T85" fmla="*/ 21869 h 1039"/>
                <a:gd name="T86" fmla="*/ 434297 w 1173"/>
                <a:gd name="T87" fmla="*/ 0 h 1039"/>
                <a:gd name="T88" fmla="*/ 648372 w 1173"/>
                <a:gd name="T89" fmla="*/ 72897 h 1039"/>
                <a:gd name="T90" fmla="*/ 648372 w 1173"/>
                <a:gd name="T91" fmla="*/ 161494 h 1039"/>
                <a:gd name="T92" fmla="*/ 650608 w 1173"/>
                <a:gd name="T93" fmla="*/ 260185 h 1039"/>
                <a:gd name="T94" fmla="*/ 655638 w 1173"/>
                <a:gd name="T95" fmla="*/ 281493 h 1039"/>
                <a:gd name="T96" fmla="*/ 648372 w 1173"/>
                <a:gd name="T97" fmla="*/ 287661 h 10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73"/>
                <a:gd name="T148" fmla="*/ 0 h 1039"/>
                <a:gd name="T149" fmla="*/ 1173 w 1173"/>
                <a:gd name="T150" fmla="*/ 1039 h 10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73" h="1039">
                  <a:moveTo>
                    <a:pt x="1160" y="513"/>
                  </a:moveTo>
                  <a:cubicBezTo>
                    <a:pt x="1141" y="528"/>
                    <a:pt x="1120" y="539"/>
                    <a:pt x="1107" y="544"/>
                  </a:cubicBezTo>
                  <a:cubicBezTo>
                    <a:pt x="1086" y="553"/>
                    <a:pt x="1031" y="596"/>
                    <a:pt x="1014" y="620"/>
                  </a:cubicBezTo>
                  <a:cubicBezTo>
                    <a:pt x="998" y="644"/>
                    <a:pt x="966" y="694"/>
                    <a:pt x="958" y="716"/>
                  </a:cubicBezTo>
                  <a:cubicBezTo>
                    <a:pt x="950" y="739"/>
                    <a:pt x="941" y="763"/>
                    <a:pt x="930" y="787"/>
                  </a:cubicBezTo>
                  <a:cubicBezTo>
                    <a:pt x="918" y="811"/>
                    <a:pt x="876" y="795"/>
                    <a:pt x="855" y="802"/>
                  </a:cubicBezTo>
                  <a:cubicBezTo>
                    <a:pt x="833" y="810"/>
                    <a:pt x="791" y="827"/>
                    <a:pt x="777" y="835"/>
                  </a:cubicBezTo>
                  <a:cubicBezTo>
                    <a:pt x="764" y="843"/>
                    <a:pt x="723" y="865"/>
                    <a:pt x="707" y="882"/>
                  </a:cubicBezTo>
                  <a:cubicBezTo>
                    <a:pt x="691" y="900"/>
                    <a:pt x="653" y="916"/>
                    <a:pt x="636" y="939"/>
                  </a:cubicBezTo>
                  <a:cubicBezTo>
                    <a:pt x="619" y="962"/>
                    <a:pt x="590" y="993"/>
                    <a:pt x="585" y="1016"/>
                  </a:cubicBezTo>
                  <a:cubicBezTo>
                    <a:pt x="580" y="1039"/>
                    <a:pt x="560" y="1037"/>
                    <a:pt x="551" y="1032"/>
                  </a:cubicBezTo>
                  <a:cubicBezTo>
                    <a:pt x="541" y="1026"/>
                    <a:pt x="536" y="1013"/>
                    <a:pt x="530" y="1007"/>
                  </a:cubicBezTo>
                  <a:cubicBezTo>
                    <a:pt x="525" y="1001"/>
                    <a:pt x="522" y="981"/>
                    <a:pt x="526" y="966"/>
                  </a:cubicBezTo>
                  <a:cubicBezTo>
                    <a:pt x="530" y="950"/>
                    <a:pt x="540" y="957"/>
                    <a:pt x="547" y="943"/>
                  </a:cubicBezTo>
                  <a:cubicBezTo>
                    <a:pt x="555" y="929"/>
                    <a:pt x="521" y="942"/>
                    <a:pt x="513" y="949"/>
                  </a:cubicBezTo>
                  <a:cubicBezTo>
                    <a:pt x="505" y="955"/>
                    <a:pt x="491" y="966"/>
                    <a:pt x="471" y="960"/>
                  </a:cubicBezTo>
                  <a:cubicBezTo>
                    <a:pt x="452" y="955"/>
                    <a:pt x="477" y="930"/>
                    <a:pt x="487" y="917"/>
                  </a:cubicBezTo>
                  <a:cubicBezTo>
                    <a:pt x="497" y="904"/>
                    <a:pt x="483" y="886"/>
                    <a:pt x="483" y="873"/>
                  </a:cubicBezTo>
                  <a:cubicBezTo>
                    <a:pt x="483" y="861"/>
                    <a:pt x="478" y="852"/>
                    <a:pt x="495" y="843"/>
                  </a:cubicBezTo>
                  <a:cubicBezTo>
                    <a:pt x="513" y="834"/>
                    <a:pt x="518" y="819"/>
                    <a:pt x="530" y="790"/>
                  </a:cubicBezTo>
                  <a:cubicBezTo>
                    <a:pt x="542" y="761"/>
                    <a:pt x="547" y="761"/>
                    <a:pt x="566" y="739"/>
                  </a:cubicBezTo>
                  <a:cubicBezTo>
                    <a:pt x="585" y="717"/>
                    <a:pt x="578" y="706"/>
                    <a:pt x="573" y="679"/>
                  </a:cubicBezTo>
                  <a:cubicBezTo>
                    <a:pt x="568" y="651"/>
                    <a:pt x="568" y="656"/>
                    <a:pt x="551" y="645"/>
                  </a:cubicBezTo>
                  <a:cubicBezTo>
                    <a:pt x="533" y="635"/>
                    <a:pt x="510" y="627"/>
                    <a:pt x="504" y="613"/>
                  </a:cubicBezTo>
                  <a:cubicBezTo>
                    <a:pt x="499" y="600"/>
                    <a:pt x="464" y="616"/>
                    <a:pt x="447" y="626"/>
                  </a:cubicBezTo>
                  <a:cubicBezTo>
                    <a:pt x="431" y="636"/>
                    <a:pt x="402" y="636"/>
                    <a:pt x="376" y="633"/>
                  </a:cubicBezTo>
                  <a:cubicBezTo>
                    <a:pt x="349" y="630"/>
                    <a:pt x="356" y="641"/>
                    <a:pt x="365" y="662"/>
                  </a:cubicBezTo>
                  <a:cubicBezTo>
                    <a:pt x="374" y="682"/>
                    <a:pt x="359" y="670"/>
                    <a:pt x="340" y="698"/>
                  </a:cubicBezTo>
                  <a:cubicBezTo>
                    <a:pt x="320" y="726"/>
                    <a:pt x="312" y="750"/>
                    <a:pt x="304" y="769"/>
                  </a:cubicBezTo>
                  <a:cubicBezTo>
                    <a:pt x="297" y="787"/>
                    <a:pt x="262" y="812"/>
                    <a:pt x="254" y="820"/>
                  </a:cubicBezTo>
                  <a:cubicBezTo>
                    <a:pt x="247" y="827"/>
                    <a:pt x="223" y="832"/>
                    <a:pt x="191" y="863"/>
                  </a:cubicBezTo>
                  <a:cubicBezTo>
                    <a:pt x="191" y="863"/>
                    <a:pt x="177" y="836"/>
                    <a:pt x="163" y="825"/>
                  </a:cubicBezTo>
                  <a:cubicBezTo>
                    <a:pt x="148" y="814"/>
                    <a:pt x="144" y="801"/>
                    <a:pt x="139" y="785"/>
                  </a:cubicBezTo>
                  <a:cubicBezTo>
                    <a:pt x="134" y="769"/>
                    <a:pt x="127" y="757"/>
                    <a:pt x="102" y="766"/>
                  </a:cubicBezTo>
                  <a:cubicBezTo>
                    <a:pt x="78" y="774"/>
                    <a:pt x="77" y="755"/>
                    <a:pt x="71" y="743"/>
                  </a:cubicBezTo>
                  <a:cubicBezTo>
                    <a:pt x="66" y="731"/>
                    <a:pt x="63" y="736"/>
                    <a:pt x="51" y="740"/>
                  </a:cubicBezTo>
                  <a:cubicBezTo>
                    <a:pt x="39" y="744"/>
                    <a:pt x="21" y="744"/>
                    <a:pt x="11" y="710"/>
                  </a:cubicBezTo>
                  <a:cubicBezTo>
                    <a:pt x="1" y="676"/>
                    <a:pt x="4" y="676"/>
                    <a:pt x="22" y="654"/>
                  </a:cubicBezTo>
                  <a:cubicBezTo>
                    <a:pt x="41" y="631"/>
                    <a:pt x="61" y="595"/>
                    <a:pt x="61" y="595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39" y="283"/>
                    <a:pt x="39" y="283"/>
                    <a:pt x="39" y="283"/>
                  </a:cubicBezTo>
                  <a:cubicBezTo>
                    <a:pt x="327" y="142"/>
                    <a:pt x="327" y="142"/>
                    <a:pt x="327" y="142"/>
                  </a:cubicBezTo>
                  <a:cubicBezTo>
                    <a:pt x="519" y="39"/>
                    <a:pt x="519" y="39"/>
                    <a:pt x="519" y="39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1160" y="130"/>
                    <a:pt x="1160" y="130"/>
                    <a:pt x="1160" y="130"/>
                  </a:cubicBezTo>
                  <a:cubicBezTo>
                    <a:pt x="1160" y="288"/>
                    <a:pt x="1160" y="288"/>
                    <a:pt x="1160" y="288"/>
                  </a:cubicBezTo>
                  <a:cubicBezTo>
                    <a:pt x="1164" y="464"/>
                    <a:pt x="1164" y="464"/>
                    <a:pt x="1164" y="464"/>
                  </a:cubicBezTo>
                  <a:cubicBezTo>
                    <a:pt x="1173" y="502"/>
                    <a:pt x="1173" y="502"/>
                    <a:pt x="1173" y="502"/>
                  </a:cubicBezTo>
                  <a:lnTo>
                    <a:pt x="1160" y="513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23"/>
            <p:cNvSpPr>
              <a:spLocks noChangeArrowheads="1"/>
            </p:cNvSpPr>
            <p:nvPr/>
          </p:nvSpPr>
          <p:spPr bwMode="auto">
            <a:xfrm>
              <a:off x="5877833" y="2277010"/>
              <a:ext cx="1096066" cy="764089"/>
            </a:xfrm>
            <a:custGeom>
              <a:avLst/>
              <a:gdLst>
                <a:gd name="T0" fmla="*/ 928137 w 1676"/>
                <a:gd name="T1" fmla="*/ 229393 h 1169"/>
                <a:gd name="T2" fmla="*/ 934854 w 1676"/>
                <a:gd name="T3" fmla="*/ 242821 h 1169"/>
                <a:gd name="T4" fmla="*/ 927577 w 1676"/>
                <a:gd name="T5" fmla="*/ 305484 h 1169"/>
                <a:gd name="T6" fmla="*/ 893989 w 1676"/>
                <a:gd name="T7" fmla="*/ 331221 h 1169"/>
                <a:gd name="T8" fmla="*/ 901826 w 1676"/>
                <a:gd name="T9" fmla="*/ 360874 h 1169"/>
                <a:gd name="T10" fmla="*/ 885592 w 1676"/>
                <a:gd name="T11" fmla="*/ 361993 h 1169"/>
                <a:gd name="T12" fmla="*/ 854804 w 1676"/>
                <a:gd name="T13" fmla="*/ 334019 h 1169"/>
                <a:gd name="T14" fmla="*/ 822336 w 1676"/>
                <a:gd name="T15" fmla="*/ 316115 h 1169"/>
                <a:gd name="T16" fmla="*/ 821216 w 1676"/>
                <a:gd name="T17" fmla="*/ 370386 h 1169"/>
                <a:gd name="T18" fmla="*/ 795466 w 1676"/>
                <a:gd name="T19" fmla="*/ 396123 h 1169"/>
                <a:gd name="T20" fmla="*/ 771954 w 1676"/>
                <a:gd name="T21" fmla="*/ 443680 h 1169"/>
                <a:gd name="T22" fmla="*/ 731090 w 1676"/>
                <a:gd name="T23" fmla="*/ 466060 h 1169"/>
                <a:gd name="T24" fmla="*/ 694143 w 1676"/>
                <a:gd name="T25" fmla="*/ 478928 h 1169"/>
                <a:gd name="T26" fmla="*/ 711497 w 1676"/>
                <a:gd name="T27" fmla="*/ 509700 h 1169"/>
                <a:gd name="T28" fmla="*/ 711497 w 1676"/>
                <a:gd name="T29" fmla="*/ 535996 h 1169"/>
                <a:gd name="T30" fmla="*/ 678469 w 1676"/>
                <a:gd name="T31" fmla="*/ 548865 h 1169"/>
                <a:gd name="T32" fmla="*/ 622490 w 1676"/>
                <a:gd name="T33" fmla="*/ 556138 h 1169"/>
                <a:gd name="T34" fmla="*/ 587783 w 1676"/>
                <a:gd name="T35" fmla="*/ 532640 h 1169"/>
                <a:gd name="T36" fmla="*/ 564271 w 1676"/>
                <a:gd name="T37" fmla="*/ 566209 h 1169"/>
                <a:gd name="T38" fmla="*/ 551396 w 1676"/>
                <a:gd name="T39" fmla="*/ 599779 h 1169"/>
                <a:gd name="T40" fmla="*/ 531803 w 1676"/>
                <a:gd name="T41" fmla="*/ 638384 h 1169"/>
                <a:gd name="T42" fmla="*/ 523406 w 1676"/>
                <a:gd name="T43" fmla="*/ 654050 h 1169"/>
                <a:gd name="T44" fmla="*/ 502134 w 1676"/>
                <a:gd name="T45" fmla="*/ 632789 h 1169"/>
                <a:gd name="T46" fmla="*/ 489259 w 1676"/>
                <a:gd name="T47" fmla="*/ 598660 h 1169"/>
                <a:gd name="T48" fmla="*/ 465748 w 1676"/>
                <a:gd name="T49" fmla="*/ 564531 h 1169"/>
                <a:gd name="T50" fmla="*/ 442796 w 1676"/>
                <a:gd name="T51" fmla="*/ 535996 h 1169"/>
                <a:gd name="T52" fmla="*/ 440557 w 1676"/>
                <a:gd name="T53" fmla="*/ 498510 h 1169"/>
                <a:gd name="T54" fmla="*/ 413127 w 1676"/>
                <a:gd name="T55" fmla="*/ 466060 h 1169"/>
                <a:gd name="T56" fmla="*/ 391855 w 1676"/>
                <a:gd name="T57" fmla="*/ 434728 h 1169"/>
                <a:gd name="T58" fmla="*/ 372262 w 1676"/>
                <a:gd name="T59" fmla="*/ 407313 h 1169"/>
                <a:gd name="T60" fmla="*/ 357708 w 1676"/>
                <a:gd name="T61" fmla="*/ 411789 h 1169"/>
                <a:gd name="T62" fmla="*/ 345392 w 1676"/>
                <a:gd name="T63" fmla="*/ 435847 h 1169"/>
                <a:gd name="T64" fmla="*/ 334196 w 1676"/>
                <a:gd name="T65" fmla="*/ 409551 h 1169"/>
                <a:gd name="T66" fmla="*/ 314604 w 1676"/>
                <a:gd name="T67" fmla="*/ 386611 h 1169"/>
                <a:gd name="T68" fmla="*/ 250227 w 1676"/>
                <a:gd name="T69" fmla="*/ 391087 h 1169"/>
                <a:gd name="T70" fmla="*/ 113638 w 1676"/>
                <a:gd name="T71" fmla="*/ 344649 h 1169"/>
                <a:gd name="T72" fmla="*/ 0 w 1676"/>
                <a:gd name="T73" fmla="*/ 179598 h 1169"/>
                <a:gd name="T74" fmla="*/ 12315 w 1676"/>
                <a:gd name="T75" fmla="*/ 52593 h 1169"/>
                <a:gd name="T76" fmla="*/ 301728 w 1676"/>
                <a:gd name="T77" fmla="*/ 0 h 1169"/>
                <a:gd name="T78" fmla="*/ 652159 w 1676"/>
                <a:gd name="T79" fmla="*/ 87841 h 1169"/>
                <a:gd name="T80" fmla="*/ 834651 w 1676"/>
                <a:gd name="T81" fmla="*/ 156099 h 1169"/>
                <a:gd name="T82" fmla="*/ 899027 w 1676"/>
                <a:gd name="T83" fmla="*/ 214287 h 1169"/>
                <a:gd name="T84" fmla="*/ 926457 w 1676"/>
                <a:gd name="T85" fmla="*/ 227155 h 1169"/>
                <a:gd name="T86" fmla="*/ 928137 w 1676"/>
                <a:gd name="T87" fmla="*/ 229393 h 11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76"/>
                <a:gd name="T133" fmla="*/ 0 h 1169"/>
                <a:gd name="T134" fmla="*/ 1676 w 1676"/>
                <a:gd name="T135" fmla="*/ 1169 h 116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76" h="1169">
                  <a:moveTo>
                    <a:pt x="1658" y="410"/>
                  </a:moveTo>
                  <a:cubicBezTo>
                    <a:pt x="1663" y="416"/>
                    <a:pt x="1668" y="424"/>
                    <a:pt x="1670" y="434"/>
                  </a:cubicBezTo>
                  <a:cubicBezTo>
                    <a:pt x="1676" y="467"/>
                    <a:pt x="1669" y="526"/>
                    <a:pt x="1657" y="546"/>
                  </a:cubicBezTo>
                  <a:cubicBezTo>
                    <a:pt x="1646" y="567"/>
                    <a:pt x="1619" y="579"/>
                    <a:pt x="1597" y="592"/>
                  </a:cubicBezTo>
                  <a:cubicBezTo>
                    <a:pt x="1574" y="606"/>
                    <a:pt x="1591" y="615"/>
                    <a:pt x="1611" y="645"/>
                  </a:cubicBezTo>
                  <a:cubicBezTo>
                    <a:pt x="1632" y="674"/>
                    <a:pt x="1598" y="660"/>
                    <a:pt x="1582" y="647"/>
                  </a:cubicBezTo>
                  <a:cubicBezTo>
                    <a:pt x="1565" y="633"/>
                    <a:pt x="1547" y="635"/>
                    <a:pt x="1527" y="597"/>
                  </a:cubicBezTo>
                  <a:cubicBezTo>
                    <a:pt x="1508" y="559"/>
                    <a:pt x="1493" y="559"/>
                    <a:pt x="1469" y="565"/>
                  </a:cubicBezTo>
                  <a:cubicBezTo>
                    <a:pt x="1445" y="570"/>
                    <a:pt x="1458" y="630"/>
                    <a:pt x="1467" y="662"/>
                  </a:cubicBezTo>
                  <a:cubicBezTo>
                    <a:pt x="1476" y="694"/>
                    <a:pt x="1458" y="698"/>
                    <a:pt x="1421" y="708"/>
                  </a:cubicBezTo>
                  <a:cubicBezTo>
                    <a:pt x="1384" y="718"/>
                    <a:pt x="1389" y="758"/>
                    <a:pt x="1379" y="793"/>
                  </a:cubicBezTo>
                  <a:cubicBezTo>
                    <a:pt x="1368" y="828"/>
                    <a:pt x="1324" y="832"/>
                    <a:pt x="1306" y="833"/>
                  </a:cubicBezTo>
                  <a:cubicBezTo>
                    <a:pt x="1287" y="834"/>
                    <a:pt x="1254" y="842"/>
                    <a:pt x="1240" y="856"/>
                  </a:cubicBezTo>
                  <a:cubicBezTo>
                    <a:pt x="1227" y="869"/>
                    <a:pt x="1255" y="885"/>
                    <a:pt x="1271" y="911"/>
                  </a:cubicBezTo>
                  <a:cubicBezTo>
                    <a:pt x="1287" y="937"/>
                    <a:pt x="1286" y="950"/>
                    <a:pt x="1271" y="958"/>
                  </a:cubicBezTo>
                  <a:cubicBezTo>
                    <a:pt x="1256" y="966"/>
                    <a:pt x="1234" y="972"/>
                    <a:pt x="1212" y="981"/>
                  </a:cubicBezTo>
                  <a:cubicBezTo>
                    <a:pt x="1189" y="989"/>
                    <a:pt x="1139" y="996"/>
                    <a:pt x="1112" y="994"/>
                  </a:cubicBezTo>
                  <a:cubicBezTo>
                    <a:pt x="1086" y="992"/>
                    <a:pt x="1074" y="961"/>
                    <a:pt x="1050" y="952"/>
                  </a:cubicBezTo>
                  <a:cubicBezTo>
                    <a:pt x="1025" y="943"/>
                    <a:pt x="1012" y="979"/>
                    <a:pt x="1008" y="1012"/>
                  </a:cubicBezTo>
                  <a:cubicBezTo>
                    <a:pt x="1004" y="1046"/>
                    <a:pt x="1003" y="1047"/>
                    <a:pt x="985" y="1072"/>
                  </a:cubicBezTo>
                  <a:cubicBezTo>
                    <a:pt x="968" y="1096"/>
                    <a:pt x="959" y="1109"/>
                    <a:pt x="950" y="1141"/>
                  </a:cubicBezTo>
                  <a:cubicBezTo>
                    <a:pt x="947" y="1156"/>
                    <a:pt x="949" y="1158"/>
                    <a:pt x="935" y="1169"/>
                  </a:cubicBezTo>
                  <a:cubicBezTo>
                    <a:pt x="935" y="1169"/>
                    <a:pt x="895" y="1160"/>
                    <a:pt x="897" y="1131"/>
                  </a:cubicBezTo>
                  <a:cubicBezTo>
                    <a:pt x="899" y="1103"/>
                    <a:pt x="891" y="1083"/>
                    <a:pt x="874" y="1070"/>
                  </a:cubicBezTo>
                  <a:cubicBezTo>
                    <a:pt x="858" y="1057"/>
                    <a:pt x="845" y="1036"/>
                    <a:pt x="832" y="1009"/>
                  </a:cubicBezTo>
                  <a:cubicBezTo>
                    <a:pt x="819" y="982"/>
                    <a:pt x="772" y="979"/>
                    <a:pt x="791" y="958"/>
                  </a:cubicBezTo>
                  <a:cubicBezTo>
                    <a:pt x="809" y="938"/>
                    <a:pt x="810" y="906"/>
                    <a:pt x="787" y="891"/>
                  </a:cubicBezTo>
                  <a:cubicBezTo>
                    <a:pt x="763" y="875"/>
                    <a:pt x="750" y="857"/>
                    <a:pt x="738" y="833"/>
                  </a:cubicBezTo>
                  <a:cubicBezTo>
                    <a:pt x="727" y="810"/>
                    <a:pt x="721" y="799"/>
                    <a:pt x="700" y="777"/>
                  </a:cubicBezTo>
                  <a:cubicBezTo>
                    <a:pt x="679" y="754"/>
                    <a:pt x="672" y="736"/>
                    <a:pt x="665" y="728"/>
                  </a:cubicBezTo>
                  <a:cubicBezTo>
                    <a:pt x="658" y="720"/>
                    <a:pt x="645" y="721"/>
                    <a:pt x="639" y="736"/>
                  </a:cubicBezTo>
                  <a:cubicBezTo>
                    <a:pt x="634" y="752"/>
                    <a:pt x="630" y="775"/>
                    <a:pt x="617" y="779"/>
                  </a:cubicBezTo>
                  <a:cubicBezTo>
                    <a:pt x="604" y="784"/>
                    <a:pt x="599" y="758"/>
                    <a:pt x="597" y="732"/>
                  </a:cubicBezTo>
                  <a:cubicBezTo>
                    <a:pt x="595" y="706"/>
                    <a:pt x="587" y="695"/>
                    <a:pt x="562" y="691"/>
                  </a:cubicBezTo>
                  <a:cubicBezTo>
                    <a:pt x="537" y="687"/>
                    <a:pt x="475" y="691"/>
                    <a:pt x="447" y="699"/>
                  </a:cubicBezTo>
                  <a:cubicBezTo>
                    <a:pt x="419" y="706"/>
                    <a:pt x="203" y="616"/>
                    <a:pt x="203" y="616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1165" y="157"/>
                    <a:pt x="1165" y="157"/>
                    <a:pt x="1165" y="157"/>
                  </a:cubicBezTo>
                  <a:cubicBezTo>
                    <a:pt x="1491" y="279"/>
                    <a:pt x="1491" y="279"/>
                    <a:pt x="1491" y="279"/>
                  </a:cubicBezTo>
                  <a:cubicBezTo>
                    <a:pt x="1606" y="383"/>
                    <a:pt x="1606" y="383"/>
                    <a:pt x="1606" y="383"/>
                  </a:cubicBezTo>
                  <a:cubicBezTo>
                    <a:pt x="1655" y="406"/>
                    <a:pt x="1655" y="406"/>
                    <a:pt x="1655" y="406"/>
                  </a:cubicBezTo>
                  <a:lnTo>
                    <a:pt x="1658" y="410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24"/>
            <p:cNvSpPr>
              <a:spLocks noChangeArrowheads="1"/>
            </p:cNvSpPr>
            <p:nvPr/>
          </p:nvSpPr>
          <p:spPr bwMode="auto">
            <a:xfrm>
              <a:off x="5690519" y="1292225"/>
              <a:ext cx="1470694" cy="1309336"/>
            </a:xfrm>
            <a:custGeom>
              <a:avLst/>
              <a:gdLst>
                <a:gd name="T0" fmla="*/ 69410 w 2249"/>
                <a:gd name="T1" fmla="*/ 35829 h 2002"/>
                <a:gd name="T2" fmla="*/ 147215 w 2249"/>
                <a:gd name="T3" fmla="*/ 17914 h 2002"/>
                <a:gd name="T4" fmla="*/ 220543 w 2249"/>
                <a:gd name="T5" fmla="*/ 7838 h 2002"/>
                <a:gd name="T6" fmla="*/ 276519 w 2249"/>
                <a:gd name="T7" fmla="*/ 24632 h 2002"/>
                <a:gd name="T8" fmla="*/ 333054 w 2249"/>
                <a:gd name="T9" fmla="*/ 16795 h 2002"/>
                <a:gd name="T10" fmla="*/ 400225 w 2249"/>
                <a:gd name="T11" fmla="*/ 59902 h 2002"/>
                <a:gd name="T12" fmla="*/ 436609 w 2249"/>
                <a:gd name="T13" fmla="*/ 113085 h 2002"/>
                <a:gd name="T14" fmla="*/ 479150 w 2249"/>
                <a:gd name="T15" fmla="*/ 178585 h 2002"/>
                <a:gd name="T16" fmla="*/ 507138 w 2249"/>
                <a:gd name="T17" fmla="*/ 237367 h 2002"/>
                <a:gd name="T18" fmla="*/ 554717 w 2249"/>
                <a:gd name="T19" fmla="*/ 309585 h 2002"/>
                <a:gd name="T20" fmla="*/ 584944 w 2249"/>
                <a:gd name="T21" fmla="*/ 378444 h 2002"/>
                <a:gd name="T22" fmla="*/ 668907 w 2249"/>
                <a:gd name="T23" fmla="*/ 410914 h 2002"/>
                <a:gd name="T24" fmla="*/ 747832 w 2249"/>
                <a:gd name="T25" fmla="*/ 405875 h 2002"/>
                <a:gd name="T26" fmla="*/ 799330 w 2249"/>
                <a:gd name="T27" fmla="*/ 434986 h 2002"/>
                <a:gd name="T28" fmla="*/ 873217 w 2249"/>
                <a:gd name="T29" fmla="*/ 465217 h 2002"/>
                <a:gd name="T30" fmla="*/ 902324 w 2249"/>
                <a:gd name="T31" fmla="*/ 531836 h 2002"/>
                <a:gd name="T32" fmla="*/ 967256 w 2249"/>
                <a:gd name="T33" fmla="*/ 565426 h 2002"/>
                <a:gd name="T34" fmla="*/ 1034986 w 2249"/>
                <a:gd name="T35" fmla="*/ 547511 h 2002"/>
                <a:gd name="T36" fmla="*/ 1089842 w 2249"/>
                <a:gd name="T37" fmla="*/ 504405 h 2002"/>
                <a:gd name="T38" fmla="*/ 1149736 w 2249"/>
                <a:gd name="T39" fmla="*/ 461858 h 2002"/>
                <a:gd name="T40" fmla="*/ 1230900 w 2249"/>
                <a:gd name="T41" fmla="*/ 406435 h 2002"/>
                <a:gd name="T42" fmla="*/ 1236498 w 2249"/>
                <a:gd name="T43" fmla="*/ 423790 h 2002"/>
                <a:gd name="T44" fmla="*/ 1246573 w 2249"/>
                <a:gd name="T45" fmla="*/ 484811 h 2002"/>
                <a:gd name="T46" fmla="*/ 1225862 w 2249"/>
                <a:gd name="T47" fmla="*/ 544712 h 2002"/>
                <a:gd name="T48" fmla="*/ 1220825 w 2249"/>
                <a:gd name="T49" fmla="*/ 591738 h 2002"/>
                <a:gd name="T50" fmla="*/ 1224743 w 2249"/>
                <a:gd name="T51" fmla="*/ 638204 h 2002"/>
                <a:gd name="T52" fmla="*/ 1224183 w 2249"/>
                <a:gd name="T53" fmla="*/ 693626 h 2002"/>
                <a:gd name="T54" fmla="*/ 1206271 w 2249"/>
                <a:gd name="T55" fmla="*/ 750169 h 2002"/>
                <a:gd name="T56" fmla="*/ 1190598 w 2249"/>
                <a:gd name="T57" fmla="*/ 809511 h 2002"/>
                <a:gd name="T58" fmla="*/ 1157013 w 2249"/>
                <a:gd name="T59" fmla="*/ 851498 h 2002"/>
                <a:gd name="T60" fmla="*/ 1071930 w 2249"/>
                <a:gd name="T61" fmla="*/ 881729 h 2002"/>
                <a:gd name="T62" fmla="*/ 1029389 w 2249"/>
                <a:gd name="T63" fmla="*/ 923716 h 2002"/>
                <a:gd name="T64" fmla="*/ 1068571 w 2249"/>
                <a:gd name="T65" fmla="*/ 990335 h 2002"/>
                <a:gd name="T66" fmla="*/ 1086484 w 2249"/>
                <a:gd name="T67" fmla="*/ 1070950 h 2002"/>
                <a:gd name="T68" fmla="*/ 1061854 w 2249"/>
                <a:gd name="T69" fmla="*/ 1089425 h 2002"/>
                <a:gd name="T70" fmla="*/ 1016514 w 2249"/>
                <a:gd name="T71" fmla="*/ 1070950 h 2002"/>
                <a:gd name="T72" fmla="*/ 984608 w 2249"/>
                <a:gd name="T73" fmla="*/ 1036241 h 2002"/>
                <a:gd name="T74" fmla="*/ 962778 w 2249"/>
                <a:gd name="T75" fmla="*/ 1051916 h 2002"/>
                <a:gd name="T76" fmla="*/ 940947 w 2249"/>
                <a:gd name="T77" fmla="*/ 1064792 h 2002"/>
                <a:gd name="T78" fmla="*/ 904563 w 2249"/>
                <a:gd name="T79" fmla="*/ 1089425 h 2002"/>
                <a:gd name="T80" fmla="*/ 866500 w 2249"/>
                <a:gd name="T81" fmla="*/ 1109578 h 2002"/>
                <a:gd name="T82" fmla="*/ 856424 w 2249"/>
                <a:gd name="T83" fmla="*/ 1083267 h 2002"/>
                <a:gd name="T84" fmla="*/ 812204 w 2249"/>
                <a:gd name="T85" fmla="*/ 1028963 h 2002"/>
                <a:gd name="T86" fmla="*/ 785895 w 2249"/>
                <a:gd name="T87" fmla="*/ 1018886 h 2002"/>
                <a:gd name="T88" fmla="*/ 785895 w 2249"/>
                <a:gd name="T89" fmla="*/ 1073190 h 2002"/>
                <a:gd name="T90" fmla="*/ 733838 w 2249"/>
                <a:gd name="T91" fmla="*/ 1040720 h 2002"/>
                <a:gd name="T92" fmla="*/ 689058 w 2249"/>
                <a:gd name="T93" fmla="*/ 1027844 h 2002"/>
                <a:gd name="T94" fmla="*/ 668347 w 2249"/>
                <a:gd name="T95" fmla="*/ 970741 h 2002"/>
                <a:gd name="T96" fmla="*/ 631403 w 2249"/>
                <a:gd name="T97" fmla="*/ 958985 h 2002"/>
                <a:gd name="T98" fmla="*/ 579346 w 2249"/>
                <a:gd name="T99" fmla="*/ 977459 h 2002"/>
                <a:gd name="T100" fmla="*/ 536245 w 2249"/>
                <a:gd name="T101" fmla="*/ 945549 h 2002"/>
                <a:gd name="T102" fmla="*/ 494263 w 2249"/>
                <a:gd name="T103" fmla="*/ 962904 h 2002"/>
                <a:gd name="T104" fmla="*/ 431571 w 2249"/>
                <a:gd name="T105" fmla="*/ 963463 h 2002"/>
                <a:gd name="T106" fmla="*/ 382312 w 2249"/>
                <a:gd name="T107" fmla="*/ 889006 h 2002"/>
                <a:gd name="T108" fmla="*/ 338652 w 2249"/>
                <a:gd name="T109" fmla="*/ 895724 h 2002"/>
                <a:gd name="T110" fmla="*/ 207109 w 2249"/>
                <a:gd name="T111" fmla="*/ 785438 h 2002"/>
                <a:gd name="T112" fmla="*/ 96278 w 2249"/>
                <a:gd name="T113" fmla="*/ 260320 h 2002"/>
                <a:gd name="T114" fmla="*/ 32466 w 2249"/>
                <a:gd name="T115" fmla="*/ 88453 h 2002"/>
                <a:gd name="T116" fmla="*/ 41982 w 2249"/>
                <a:gd name="T117" fmla="*/ 51504 h 20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49"/>
                <a:gd name="T178" fmla="*/ 0 h 2002"/>
                <a:gd name="T179" fmla="*/ 2249 w 2249"/>
                <a:gd name="T180" fmla="*/ 2002 h 20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49" h="2002">
                  <a:moveTo>
                    <a:pt x="75" y="92"/>
                  </a:moveTo>
                  <a:cubicBezTo>
                    <a:pt x="98" y="80"/>
                    <a:pt x="100" y="74"/>
                    <a:pt x="124" y="64"/>
                  </a:cubicBezTo>
                  <a:cubicBezTo>
                    <a:pt x="154" y="50"/>
                    <a:pt x="168" y="33"/>
                    <a:pt x="190" y="36"/>
                  </a:cubicBezTo>
                  <a:cubicBezTo>
                    <a:pt x="213" y="40"/>
                    <a:pt x="237" y="41"/>
                    <a:pt x="263" y="32"/>
                  </a:cubicBezTo>
                  <a:cubicBezTo>
                    <a:pt x="290" y="23"/>
                    <a:pt x="288" y="14"/>
                    <a:pt x="312" y="7"/>
                  </a:cubicBezTo>
                  <a:cubicBezTo>
                    <a:pt x="335" y="0"/>
                    <a:pt x="379" y="5"/>
                    <a:pt x="394" y="14"/>
                  </a:cubicBezTo>
                  <a:cubicBezTo>
                    <a:pt x="409" y="22"/>
                    <a:pt x="414" y="42"/>
                    <a:pt x="437" y="29"/>
                  </a:cubicBezTo>
                  <a:cubicBezTo>
                    <a:pt x="461" y="16"/>
                    <a:pt x="471" y="27"/>
                    <a:pt x="494" y="44"/>
                  </a:cubicBezTo>
                  <a:cubicBezTo>
                    <a:pt x="517" y="60"/>
                    <a:pt x="530" y="69"/>
                    <a:pt x="552" y="49"/>
                  </a:cubicBezTo>
                  <a:cubicBezTo>
                    <a:pt x="573" y="29"/>
                    <a:pt x="565" y="27"/>
                    <a:pt x="595" y="30"/>
                  </a:cubicBezTo>
                  <a:cubicBezTo>
                    <a:pt x="625" y="33"/>
                    <a:pt x="654" y="65"/>
                    <a:pt x="666" y="81"/>
                  </a:cubicBezTo>
                  <a:cubicBezTo>
                    <a:pt x="677" y="96"/>
                    <a:pt x="713" y="96"/>
                    <a:pt x="715" y="107"/>
                  </a:cubicBezTo>
                  <a:cubicBezTo>
                    <a:pt x="716" y="117"/>
                    <a:pt x="718" y="138"/>
                    <a:pt x="743" y="149"/>
                  </a:cubicBezTo>
                  <a:cubicBezTo>
                    <a:pt x="769" y="160"/>
                    <a:pt x="774" y="180"/>
                    <a:pt x="780" y="202"/>
                  </a:cubicBezTo>
                  <a:cubicBezTo>
                    <a:pt x="787" y="225"/>
                    <a:pt x="815" y="245"/>
                    <a:pt x="812" y="258"/>
                  </a:cubicBezTo>
                  <a:cubicBezTo>
                    <a:pt x="809" y="272"/>
                    <a:pt x="851" y="294"/>
                    <a:pt x="856" y="319"/>
                  </a:cubicBezTo>
                  <a:cubicBezTo>
                    <a:pt x="861" y="344"/>
                    <a:pt x="868" y="350"/>
                    <a:pt x="883" y="372"/>
                  </a:cubicBezTo>
                  <a:cubicBezTo>
                    <a:pt x="898" y="395"/>
                    <a:pt x="914" y="401"/>
                    <a:pt x="906" y="424"/>
                  </a:cubicBezTo>
                  <a:cubicBezTo>
                    <a:pt x="899" y="447"/>
                    <a:pt x="952" y="477"/>
                    <a:pt x="961" y="492"/>
                  </a:cubicBezTo>
                  <a:cubicBezTo>
                    <a:pt x="969" y="507"/>
                    <a:pt x="989" y="529"/>
                    <a:pt x="991" y="553"/>
                  </a:cubicBezTo>
                  <a:cubicBezTo>
                    <a:pt x="993" y="576"/>
                    <a:pt x="1022" y="590"/>
                    <a:pt x="1039" y="618"/>
                  </a:cubicBezTo>
                  <a:cubicBezTo>
                    <a:pt x="1055" y="646"/>
                    <a:pt x="1042" y="651"/>
                    <a:pt x="1045" y="676"/>
                  </a:cubicBezTo>
                  <a:cubicBezTo>
                    <a:pt x="1049" y="702"/>
                    <a:pt x="1076" y="720"/>
                    <a:pt x="1099" y="734"/>
                  </a:cubicBezTo>
                  <a:cubicBezTo>
                    <a:pt x="1121" y="747"/>
                    <a:pt x="1159" y="764"/>
                    <a:pt x="1195" y="734"/>
                  </a:cubicBezTo>
                  <a:cubicBezTo>
                    <a:pt x="1231" y="704"/>
                    <a:pt x="1249" y="723"/>
                    <a:pt x="1281" y="730"/>
                  </a:cubicBezTo>
                  <a:cubicBezTo>
                    <a:pt x="1313" y="738"/>
                    <a:pt x="1327" y="738"/>
                    <a:pt x="1336" y="725"/>
                  </a:cubicBezTo>
                  <a:cubicBezTo>
                    <a:pt x="1345" y="711"/>
                    <a:pt x="1366" y="716"/>
                    <a:pt x="1377" y="734"/>
                  </a:cubicBezTo>
                  <a:cubicBezTo>
                    <a:pt x="1388" y="751"/>
                    <a:pt x="1405" y="763"/>
                    <a:pt x="1428" y="777"/>
                  </a:cubicBezTo>
                  <a:cubicBezTo>
                    <a:pt x="1451" y="792"/>
                    <a:pt x="1496" y="811"/>
                    <a:pt x="1529" y="797"/>
                  </a:cubicBezTo>
                  <a:cubicBezTo>
                    <a:pt x="1563" y="782"/>
                    <a:pt x="1569" y="799"/>
                    <a:pt x="1560" y="831"/>
                  </a:cubicBezTo>
                  <a:cubicBezTo>
                    <a:pt x="1552" y="862"/>
                    <a:pt x="1584" y="865"/>
                    <a:pt x="1607" y="889"/>
                  </a:cubicBezTo>
                  <a:cubicBezTo>
                    <a:pt x="1630" y="913"/>
                    <a:pt x="1621" y="918"/>
                    <a:pt x="1612" y="950"/>
                  </a:cubicBezTo>
                  <a:cubicBezTo>
                    <a:pt x="1604" y="981"/>
                    <a:pt x="1639" y="992"/>
                    <a:pt x="1670" y="1017"/>
                  </a:cubicBezTo>
                  <a:cubicBezTo>
                    <a:pt x="1702" y="1042"/>
                    <a:pt x="1714" y="1024"/>
                    <a:pt x="1728" y="1010"/>
                  </a:cubicBezTo>
                  <a:cubicBezTo>
                    <a:pt x="1742" y="995"/>
                    <a:pt x="1761" y="1010"/>
                    <a:pt x="1788" y="1012"/>
                  </a:cubicBezTo>
                  <a:cubicBezTo>
                    <a:pt x="1815" y="1013"/>
                    <a:pt x="1838" y="987"/>
                    <a:pt x="1849" y="978"/>
                  </a:cubicBezTo>
                  <a:cubicBezTo>
                    <a:pt x="1861" y="969"/>
                    <a:pt x="1888" y="974"/>
                    <a:pt x="1902" y="962"/>
                  </a:cubicBezTo>
                  <a:cubicBezTo>
                    <a:pt x="1916" y="950"/>
                    <a:pt x="1937" y="916"/>
                    <a:pt x="1947" y="901"/>
                  </a:cubicBezTo>
                  <a:cubicBezTo>
                    <a:pt x="1957" y="886"/>
                    <a:pt x="1976" y="866"/>
                    <a:pt x="2007" y="862"/>
                  </a:cubicBezTo>
                  <a:cubicBezTo>
                    <a:pt x="2039" y="858"/>
                    <a:pt x="2046" y="847"/>
                    <a:pt x="2054" y="825"/>
                  </a:cubicBezTo>
                  <a:cubicBezTo>
                    <a:pt x="2061" y="803"/>
                    <a:pt x="2102" y="788"/>
                    <a:pt x="2121" y="769"/>
                  </a:cubicBezTo>
                  <a:cubicBezTo>
                    <a:pt x="2141" y="749"/>
                    <a:pt x="2174" y="736"/>
                    <a:pt x="2199" y="726"/>
                  </a:cubicBezTo>
                  <a:cubicBezTo>
                    <a:pt x="2224" y="716"/>
                    <a:pt x="2235" y="716"/>
                    <a:pt x="2238" y="722"/>
                  </a:cubicBezTo>
                  <a:cubicBezTo>
                    <a:pt x="2242" y="728"/>
                    <a:pt x="2217" y="745"/>
                    <a:pt x="2209" y="757"/>
                  </a:cubicBezTo>
                  <a:cubicBezTo>
                    <a:pt x="2201" y="769"/>
                    <a:pt x="2196" y="788"/>
                    <a:pt x="2191" y="805"/>
                  </a:cubicBezTo>
                  <a:cubicBezTo>
                    <a:pt x="2186" y="822"/>
                    <a:pt x="2205" y="847"/>
                    <a:pt x="2227" y="866"/>
                  </a:cubicBezTo>
                  <a:cubicBezTo>
                    <a:pt x="2249" y="885"/>
                    <a:pt x="2233" y="909"/>
                    <a:pt x="2227" y="929"/>
                  </a:cubicBezTo>
                  <a:cubicBezTo>
                    <a:pt x="2222" y="949"/>
                    <a:pt x="2197" y="964"/>
                    <a:pt x="2190" y="973"/>
                  </a:cubicBezTo>
                  <a:cubicBezTo>
                    <a:pt x="2183" y="982"/>
                    <a:pt x="2175" y="994"/>
                    <a:pt x="2180" y="1004"/>
                  </a:cubicBezTo>
                  <a:cubicBezTo>
                    <a:pt x="2186" y="1014"/>
                    <a:pt x="2188" y="1042"/>
                    <a:pt x="2181" y="1057"/>
                  </a:cubicBezTo>
                  <a:cubicBezTo>
                    <a:pt x="2175" y="1071"/>
                    <a:pt x="2174" y="1087"/>
                    <a:pt x="2179" y="1096"/>
                  </a:cubicBezTo>
                  <a:cubicBezTo>
                    <a:pt x="2185" y="1105"/>
                    <a:pt x="2196" y="1118"/>
                    <a:pt x="2188" y="1140"/>
                  </a:cubicBezTo>
                  <a:cubicBezTo>
                    <a:pt x="2179" y="1163"/>
                    <a:pt x="2176" y="1160"/>
                    <a:pt x="2187" y="1175"/>
                  </a:cubicBezTo>
                  <a:cubicBezTo>
                    <a:pt x="2198" y="1190"/>
                    <a:pt x="2193" y="1213"/>
                    <a:pt x="2187" y="1239"/>
                  </a:cubicBezTo>
                  <a:cubicBezTo>
                    <a:pt x="2181" y="1264"/>
                    <a:pt x="2182" y="1289"/>
                    <a:pt x="2177" y="1297"/>
                  </a:cubicBezTo>
                  <a:cubicBezTo>
                    <a:pt x="2171" y="1305"/>
                    <a:pt x="2155" y="1325"/>
                    <a:pt x="2155" y="1340"/>
                  </a:cubicBezTo>
                  <a:cubicBezTo>
                    <a:pt x="2154" y="1356"/>
                    <a:pt x="2160" y="1382"/>
                    <a:pt x="2142" y="1408"/>
                  </a:cubicBezTo>
                  <a:cubicBezTo>
                    <a:pt x="2124" y="1434"/>
                    <a:pt x="2123" y="1430"/>
                    <a:pt x="2127" y="1446"/>
                  </a:cubicBezTo>
                  <a:cubicBezTo>
                    <a:pt x="2132" y="1462"/>
                    <a:pt x="2139" y="1491"/>
                    <a:pt x="2134" y="1509"/>
                  </a:cubicBezTo>
                  <a:cubicBezTo>
                    <a:pt x="2130" y="1528"/>
                    <a:pt x="2089" y="1519"/>
                    <a:pt x="2067" y="1521"/>
                  </a:cubicBezTo>
                  <a:cubicBezTo>
                    <a:pt x="2046" y="1523"/>
                    <a:pt x="1969" y="1513"/>
                    <a:pt x="1951" y="1510"/>
                  </a:cubicBezTo>
                  <a:cubicBezTo>
                    <a:pt x="1932" y="1506"/>
                    <a:pt x="1923" y="1543"/>
                    <a:pt x="1915" y="1575"/>
                  </a:cubicBezTo>
                  <a:cubicBezTo>
                    <a:pt x="1908" y="1607"/>
                    <a:pt x="1875" y="1611"/>
                    <a:pt x="1856" y="1623"/>
                  </a:cubicBezTo>
                  <a:cubicBezTo>
                    <a:pt x="1836" y="1635"/>
                    <a:pt x="1821" y="1633"/>
                    <a:pt x="1839" y="1650"/>
                  </a:cubicBezTo>
                  <a:cubicBezTo>
                    <a:pt x="1856" y="1667"/>
                    <a:pt x="1872" y="1683"/>
                    <a:pt x="1875" y="1703"/>
                  </a:cubicBezTo>
                  <a:cubicBezTo>
                    <a:pt x="1879" y="1724"/>
                    <a:pt x="1899" y="1749"/>
                    <a:pt x="1909" y="1769"/>
                  </a:cubicBezTo>
                  <a:cubicBezTo>
                    <a:pt x="1918" y="1790"/>
                    <a:pt x="1926" y="1834"/>
                    <a:pt x="1922" y="1870"/>
                  </a:cubicBezTo>
                  <a:cubicBezTo>
                    <a:pt x="1919" y="1894"/>
                    <a:pt x="1930" y="1899"/>
                    <a:pt x="1941" y="1913"/>
                  </a:cubicBezTo>
                  <a:cubicBezTo>
                    <a:pt x="1941" y="1913"/>
                    <a:pt x="1929" y="1941"/>
                    <a:pt x="1920" y="1936"/>
                  </a:cubicBezTo>
                  <a:cubicBezTo>
                    <a:pt x="1912" y="1931"/>
                    <a:pt x="1904" y="1937"/>
                    <a:pt x="1897" y="1946"/>
                  </a:cubicBezTo>
                  <a:cubicBezTo>
                    <a:pt x="1890" y="1954"/>
                    <a:pt x="1871" y="1949"/>
                    <a:pt x="1861" y="1937"/>
                  </a:cubicBezTo>
                  <a:cubicBezTo>
                    <a:pt x="1851" y="1924"/>
                    <a:pt x="1828" y="1914"/>
                    <a:pt x="1816" y="1913"/>
                  </a:cubicBezTo>
                  <a:cubicBezTo>
                    <a:pt x="1804" y="1911"/>
                    <a:pt x="1785" y="1911"/>
                    <a:pt x="1781" y="1885"/>
                  </a:cubicBezTo>
                  <a:cubicBezTo>
                    <a:pt x="1777" y="1860"/>
                    <a:pt x="1767" y="1821"/>
                    <a:pt x="1759" y="1851"/>
                  </a:cubicBezTo>
                  <a:cubicBezTo>
                    <a:pt x="1750" y="1880"/>
                    <a:pt x="1754" y="1871"/>
                    <a:pt x="1746" y="1887"/>
                  </a:cubicBezTo>
                  <a:cubicBezTo>
                    <a:pt x="1739" y="1904"/>
                    <a:pt x="1724" y="1895"/>
                    <a:pt x="1720" y="1879"/>
                  </a:cubicBezTo>
                  <a:cubicBezTo>
                    <a:pt x="1716" y="1864"/>
                    <a:pt x="1709" y="1859"/>
                    <a:pt x="1699" y="1878"/>
                  </a:cubicBezTo>
                  <a:cubicBezTo>
                    <a:pt x="1690" y="1896"/>
                    <a:pt x="1702" y="1894"/>
                    <a:pt x="1681" y="1902"/>
                  </a:cubicBezTo>
                  <a:cubicBezTo>
                    <a:pt x="1660" y="1909"/>
                    <a:pt x="1629" y="1926"/>
                    <a:pt x="1620" y="1930"/>
                  </a:cubicBezTo>
                  <a:cubicBezTo>
                    <a:pt x="1610" y="1934"/>
                    <a:pt x="1607" y="1934"/>
                    <a:pt x="1616" y="1946"/>
                  </a:cubicBezTo>
                  <a:cubicBezTo>
                    <a:pt x="1625" y="1957"/>
                    <a:pt x="1632" y="1967"/>
                    <a:pt x="1612" y="1982"/>
                  </a:cubicBezTo>
                  <a:cubicBezTo>
                    <a:pt x="1593" y="1996"/>
                    <a:pt x="1559" y="2002"/>
                    <a:pt x="1548" y="1982"/>
                  </a:cubicBezTo>
                  <a:cubicBezTo>
                    <a:pt x="1537" y="1961"/>
                    <a:pt x="1537" y="1956"/>
                    <a:pt x="1543" y="1949"/>
                  </a:cubicBezTo>
                  <a:cubicBezTo>
                    <a:pt x="1550" y="1942"/>
                    <a:pt x="1545" y="1935"/>
                    <a:pt x="1530" y="1935"/>
                  </a:cubicBezTo>
                  <a:cubicBezTo>
                    <a:pt x="1516" y="1934"/>
                    <a:pt x="1477" y="1917"/>
                    <a:pt x="1466" y="1891"/>
                  </a:cubicBezTo>
                  <a:cubicBezTo>
                    <a:pt x="1454" y="1865"/>
                    <a:pt x="1447" y="1851"/>
                    <a:pt x="1451" y="1838"/>
                  </a:cubicBezTo>
                  <a:cubicBezTo>
                    <a:pt x="1454" y="1825"/>
                    <a:pt x="1458" y="1795"/>
                    <a:pt x="1433" y="1798"/>
                  </a:cubicBezTo>
                  <a:cubicBezTo>
                    <a:pt x="1409" y="1801"/>
                    <a:pt x="1401" y="1798"/>
                    <a:pt x="1404" y="1820"/>
                  </a:cubicBezTo>
                  <a:cubicBezTo>
                    <a:pt x="1407" y="1842"/>
                    <a:pt x="1415" y="1849"/>
                    <a:pt x="1416" y="1868"/>
                  </a:cubicBezTo>
                  <a:cubicBezTo>
                    <a:pt x="1416" y="1887"/>
                    <a:pt x="1422" y="1901"/>
                    <a:pt x="1404" y="1917"/>
                  </a:cubicBezTo>
                  <a:cubicBezTo>
                    <a:pt x="1386" y="1933"/>
                    <a:pt x="1370" y="1928"/>
                    <a:pt x="1344" y="1905"/>
                  </a:cubicBezTo>
                  <a:cubicBezTo>
                    <a:pt x="1318" y="1883"/>
                    <a:pt x="1316" y="1879"/>
                    <a:pt x="1311" y="1859"/>
                  </a:cubicBezTo>
                  <a:cubicBezTo>
                    <a:pt x="1306" y="1840"/>
                    <a:pt x="1303" y="1815"/>
                    <a:pt x="1276" y="1821"/>
                  </a:cubicBezTo>
                  <a:cubicBezTo>
                    <a:pt x="1248" y="1827"/>
                    <a:pt x="1246" y="1855"/>
                    <a:pt x="1231" y="1836"/>
                  </a:cubicBezTo>
                  <a:cubicBezTo>
                    <a:pt x="1217" y="1817"/>
                    <a:pt x="1207" y="1799"/>
                    <a:pt x="1213" y="1784"/>
                  </a:cubicBezTo>
                  <a:cubicBezTo>
                    <a:pt x="1220" y="1769"/>
                    <a:pt x="1212" y="1745"/>
                    <a:pt x="1194" y="1734"/>
                  </a:cubicBezTo>
                  <a:cubicBezTo>
                    <a:pt x="1175" y="1723"/>
                    <a:pt x="1175" y="1727"/>
                    <a:pt x="1162" y="1735"/>
                  </a:cubicBezTo>
                  <a:cubicBezTo>
                    <a:pt x="1150" y="1743"/>
                    <a:pt x="1155" y="1711"/>
                    <a:pt x="1128" y="1713"/>
                  </a:cubicBezTo>
                  <a:cubicBezTo>
                    <a:pt x="1101" y="1714"/>
                    <a:pt x="1102" y="1713"/>
                    <a:pt x="1087" y="1732"/>
                  </a:cubicBezTo>
                  <a:cubicBezTo>
                    <a:pt x="1072" y="1751"/>
                    <a:pt x="1065" y="1754"/>
                    <a:pt x="1035" y="1746"/>
                  </a:cubicBezTo>
                  <a:cubicBezTo>
                    <a:pt x="1005" y="1738"/>
                    <a:pt x="991" y="1723"/>
                    <a:pt x="990" y="1706"/>
                  </a:cubicBezTo>
                  <a:cubicBezTo>
                    <a:pt x="989" y="1690"/>
                    <a:pt x="978" y="1664"/>
                    <a:pt x="958" y="1689"/>
                  </a:cubicBezTo>
                  <a:cubicBezTo>
                    <a:pt x="938" y="1715"/>
                    <a:pt x="944" y="1715"/>
                    <a:pt x="922" y="1717"/>
                  </a:cubicBezTo>
                  <a:cubicBezTo>
                    <a:pt x="899" y="1719"/>
                    <a:pt x="903" y="1735"/>
                    <a:pt x="883" y="1720"/>
                  </a:cubicBezTo>
                  <a:cubicBezTo>
                    <a:pt x="864" y="1705"/>
                    <a:pt x="845" y="1704"/>
                    <a:pt x="830" y="1721"/>
                  </a:cubicBezTo>
                  <a:cubicBezTo>
                    <a:pt x="816" y="1738"/>
                    <a:pt x="794" y="1742"/>
                    <a:pt x="771" y="1721"/>
                  </a:cubicBezTo>
                  <a:cubicBezTo>
                    <a:pt x="749" y="1700"/>
                    <a:pt x="710" y="1675"/>
                    <a:pt x="707" y="1657"/>
                  </a:cubicBezTo>
                  <a:cubicBezTo>
                    <a:pt x="703" y="1638"/>
                    <a:pt x="687" y="1604"/>
                    <a:pt x="683" y="1588"/>
                  </a:cubicBezTo>
                  <a:cubicBezTo>
                    <a:pt x="680" y="1573"/>
                    <a:pt x="665" y="1558"/>
                    <a:pt x="650" y="1579"/>
                  </a:cubicBezTo>
                  <a:cubicBezTo>
                    <a:pt x="635" y="1599"/>
                    <a:pt x="622" y="1598"/>
                    <a:pt x="605" y="1600"/>
                  </a:cubicBezTo>
                  <a:cubicBezTo>
                    <a:pt x="588" y="1602"/>
                    <a:pt x="558" y="1597"/>
                    <a:pt x="538" y="1601"/>
                  </a:cubicBezTo>
                  <a:cubicBezTo>
                    <a:pt x="518" y="1605"/>
                    <a:pt x="370" y="1403"/>
                    <a:pt x="370" y="1403"/>
                  </a:cubicBezTo>
                  <a:cubicBezTo>
                    <a:pt x="422" y="935"/>
                    <a:pt x="422" y="935"/>
                    <a:pt x="422" y="935"/>
                  </a:cubicBezTo>
                  <a:cubicBezTo>
                    <a:pt x="422" y="935"/>
                    <a:pt x="176" y="469"/>
                    <a:pt x="172" y="465"/>
                  </a:cubicBezTo>
                  <a:cubicBezTo>
                    <a:pt x="168" y="460"/>
                    <a:pt x="0" y="231"/>
                    <a:pt x="0" y="231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72" y="93"/>
                    <a:pt x="72" y="93"/>
                    <a:pt x="72" y="93"/>
                  </a:cubicBezTo>
                  <a:lnTo>
                    <a:pt x="75" y="92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25"/>
            <p:cNvSpPr>
              <a:spLocks noChangeArrowheads="1"/>
            </p:cNvSpPr>
            <p:nvPr/>
          </p:nvSpPr>
          <p:spPr bwMode="auto">
            <a:xfrm>
              <a:off x="4306992" y="3410160"/>
              <a:ext cx="637980" cy="1155405"/>
            </a:xfrm>
            <a:custGeom>
              <a:avLst/>
              <a:gdLst>
                <a:gd name="T0" fmla="*/ 318605 w 977"/>
                <a:gd name="T1" fmla="*/ 950952 h 1767"/>
                <a:gd name="T2" fmla="*/ 364439 w 977"/>
                <a:gd name="T3" fmla="*/ 972780 h 1767"/>
                <a:gd name="T4" fmla="*/ 396300 w 977"/>
                <a:gd name="T5" fmla="*/ 983975 h 1767"/>
                <a:gd name="T6" fmla="*/ 413627 w 977"/>
                <a:gd name="T7" fmla="*/ 941996 h 1767"/>
                <a:gd name="T8" fmla="*/ 414186 w 977"/>
                <a:gd name="T9" fmla="*/ 889943 h 1767"/>
                <a:gd name="T10" fmla="*/ 453872 w 977"/>
                <a:gd name="T11" fmla="*/ 877629 h 1767"/>
                <a:gd name="T12" fmla="*/ 454431 w 977"/>
                <a:gd name="T13" fmla="*/ 849084 h 1767"/>
                <a:gd name="T14" fmla="*/ 413627 w 977"/>
                <a:gd name="T15" fmla="*/ 823337 h 1767"/>
                <a:gd name="T16" fmla="*/ 416981 w 977"/>
                <a:gd name="T17" fmla="*/ 806546 h 1767"/>
                <a:gd name="T18" fmla="*/ 489645 w 977"/>
                <a:gd name="T19" fmla="*/ 807665 h 1767"/>
                <a:gd name="T20" fmla="*/ 517593 w 977"/>
                <a:gd name="T21" fmla="*/ 810464 h 1767"/>
                <a:gd name="T22" fmla="*/ 543864 w 977"/>
                <a:gd name="T23" fmla="*/ 771284 h 1767"/>
                <a:gd name="T24" fmla="*/ 520947 w 977"/>
                <a:gd name="T25" fmla="*/ 733223 h 1767"/>
                <a:gd name="T26" fmla="*/ 499148 w 977"/>
                <a:gd name="T27" fmla="*/ 711395 h 1767"/>
                <a:gd name="T28" fmla="*/ 479584 w 977"/>
                <a:gd name="T29" fmla="*/ 671095 h 1767"/>
                <a:gd name="T30" fmla="*/ 463375 w 977"/>
                <a:gd name="T31" fmla="*/ 654304 h 1767"/>
                <a:gd name="T32" fmla="*/ 463933 w 977"/>
                <a:gd name="T33" fmla="*/ 607848 h 1767"/>
                <a:gd name="T34" fmla="*/ 478466 w 977"/>
                <a:gd name="T35" fmla="*/ 541242 h 1767"/>
                <a:gd name="T36" fmla="*/ 480143 w 977"/>
                <a:gd name="T37" fmla="*/ 486390 h 1767"/>
                <a:gd name="T38" fmla="*/ 462816 w 977"/>
                <a:gd name="T39" fmla="*/ 438815 h 1767"/>
                <a:gd name="T40" fmla="*/ 464492 w 977"/>
                <a:gd name="T41" fmla="*/ 380605 h 1767"/>
                <a:gd name="T42" fmla="*/ 463933 w 977"/>
                <a:gd name="T43" fmla="*/ 327992 h 1767"/>
                <a:gd name="T44" fmla="*/ 482938 w 977"/>
                <a:gd name="T45" fmla="*/ 279297 h 1767"/>
                <a:gd name="T46" fmla="*/ 478466 w 977"/>
                <a:gd name="T47" fmla="*/ 226124 h 1767"/>
                <a:gd name="T48" fmla="*/ 484056 w 977"/>
                <a:gd name="T49" fmla="*/ 169033 h 1767"/>
                <a:gd name="T50" fmla="*/ 512004 w 977"/>
                <a:gd name="T51" fmla="*/ 110823 h 1767"/>
                <a:gd name="T52" fmla="*/ 528213 w 977"/>
                <a:gd name="T53" fmla="*/ 48135 h 1767"/>
                <a:gd name="T54" fmla="*/ 481820 w 977"/>
                <a:gd name="T55" fmla="*/ 6717 h 1767"/>
                <a:gd name="T56" fmla="*/ 173835 w 977"/>
                <a:gd name="T57" fmla="*/ 193101 h 1767"/>
                <a:gd name="T58" fmla="*/ 161538 w 977"/>
                <a:gd name="T59" fmla="*/ 424262 h 1767"/>
                <a:gd name="T60" fmla="*/ 0 w 977"/>
                <a:gd name="T61" fmla="*/ 938638 h 1767"/>
                <a:gd name="T62" fmla="*/ 258797 w 977"/>
                <a:gd name="T63" fmla="*/ 961026 h 17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7"/>
                <a:gd name="T97" fmla="*/ 0 h 1767"/>
                <a:gd name="T98" fmla="*/ 977 w 977"/>
                <a:gd name="T99" fmla="*/ 1767 h 17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7" h="1767">
                  <a:moveTo>
                    <a:pt x="534" y="1677"/>
                  </a:moveTo>
                  <a:cubicBezTo>
                    <a:pt x="534" y="1677"/>
                    <a:pt x="552" y="1690"/>
                    <a:pt x="570" y="1699"/>
                  </a:cubicBezTo>
                  <a:cubicBezTo>
                    <a:pt x="588" y="1708"/>
                    <a:pt x="594" y="1722"/>
                    <a:pt x="614" y="1718"/>
                  </a:cubicBezTo>
                  <a:cubicBezTo>
                    <a:pt x="634" y="1715"/>
                    <a:pt x="651" y="1719"/>
                    <a:pt x="652" y="1738"/>
                  </a:cubicBezTo>
                  <a:cubicBezTo>
                    <a:pt x="652" y="1757"/>
                    <a:pt x="658" y="1762"/>
                    <a:pt x="674" y="1765"/>
                  </a:cubicBezTo>
                  <a:cubicBezTo>
                    <a:pt x="689" y="1767"/>
                    <a:pt x="695" y="1758"/>
                    <a:pt x="709" y="1758"/>
                  </a:cubicBezTo>
                  <a:cubicBezTo>
                    <a:pt x="723" y="1758"/>
                    <a:pt x="737" y="1757"/>
                    <a:pt x="740" y="1736"/>
                  </a:cubicBezTo>
                  <a:cubicBezTo>
                    <a:pt x="743" y="1716"/>
                    <a:pt x="759" y="1702"/>
                    <a:pt x="740" y="1683"/>
                  </a:cubicBezTo>
                  <a:cubicBezTo>
                    <a:pt x="721" y="1663"/>
                    <a:pt x="712" y="1645"/>
                    <a:pt x="717" y="1634"/>
                  </a:cubicBezTo>
                  <a:cubicBezTo>
                    <a:pt x="722" y="1623"/>
                    <a:pt x="712" y="1598"/>
                    <a:pt x="741" y="1590"/>
                  </a:cubicBezTo>
                  <a:cubicBezTo>
                    <a:pt x="771" y="1581"/>
                    <a:pt x="777" y="1594"/>
                    <a:pt x="785" y="1579"/>
                  </a:cubicBezTo>
                  <a:cubicBezTo>
                    <a:pt x="793" y="1565"/>
                    <a:pt x="798" y="1566"/>
                    <a:pt x="812" y="1568"/>
                  </a:cubicBezTo>
                  <a:cubicBezTo>
                    <a:pt x="826" y="1570"/>
                    <a:pt x="836" y="1566"/>
                    <a:pt x="835" y="1547"/>
                  </a:cubicBezTo>
                  <a:cubicBezTo>
                    <a:pt x="835" y="1527"/>
                    <a:pt x="832" y="1524"/>
                    <a:pt x="813" y="1517"/>
                  </a:cubicBezTo>
                  <a:cubicBezTo>
                    <a:pt x="794" y="1509"/>
                    <a:pt x="761" y="1514"/>
                    <a:pt x="765" y="1494"/>
                  </a:cubicBezTo>
                  <a:cubicBezTo>
                    <a:pt x="769" y="1474"/>
                    <a:pt x="759" y="1475"/>
                    <a:pt x="740" y="1471"/>
                  </a:cubicBezTo>
                  <a:cubicBezTo>
                    <a:pt x="721" y="1466"/>
                    <a:pt x="693" y="1456"/>
                    <a:pt x="702" y="1449"/>
                  </a:cubicBezTo>
                  <a:cubicBezTo>
                    <a:pt x="712" y="1442"/>
                    <a:pt x="730" y="1439"/>
                    <a:pt x="746" y="1441"/>
                  </a:cubicBezTo>
                  <a:cubicBezTo>
                    <a:pt x="763" y="1443"/>
                    <a:pt x="806" y="1440"/>
                    <a:pt x="827" y="1446"/>
                  </a:cubicBezTo>
                  <a:cubicBezTo>
                    <a:pt x="847" y="1451"/>
                    <a:pt x="870" y="1456"/>
                    <a:pt x="876" y="1443"/>
                  </a:cubicBezTo>
                  <a:cubicBezTo>
                    <a:pt x="882" y="1429"/>
                    <a:pt x="895" y="1437"/>
                    <a:pt x="901" y="1446"/>
                  </a:cubicBezTo>
                  <a:cubicBezTo>
                    <a:pt x="906" y="1454"/>
                    <a:pt x="913" y="1466"/>
                    <a:pt x="926" y="1448"/>
                  </a:cubicBezTo>
                  <a:cubicBezTo>
                    <a:pt x="939" y="1430"/>
                    <a:pt x="949" y="1438"/>
                    <a:pt x="960" y="1431"/>
                  </a:cubicBezTo>
                  <a:cubicBezTo>
                    <a:pt x="970" y="1423"/>
                    <a:pt x="977" y="1393"/>
                    <a:pt x="973" y="1378"/>
                  </a:cubicBezTo>
                  <a:cubicBezTo>
                    <a:pt x="970" y="1363"/>
                    <a:pt x="976" y="1345"/>
                    <a:pt x="957" y="1339"/>
                  </a:cubicBezTo>
                  <a:cubicBezTo>
                    <a:pt x="938" y="1332"/>
                    <a:pt x="935" y="1324"/>
                    <a:pt x="932" y="1310"/>
                  </a:cubicBezTo>
                  <a:cubicBezTo>
                    <a:pt x="929" y="1296"/>
                    <a:pt x="925" y="1307"/>
                    <a:pt x="909" y="1301"/>
                  </a:cubicBezTo>
                  <a:cubicBezTo>
                    <a:pt x="894" y="1295"/>
                    <a:pt x="887" y="1287"/>
                    <a:pt x="893" y="1271"/>
                  </a:cubicBezTo>
                  <a:cubicBezTo>
                    <a:pt x="898" y="1255"/>
                    <a:pt x="887" y="1226"/>
                    <a:pt x="871" y="1220"/>
                  </a:cubicBezTo>
                  <a:cubicBezTo>
                    <a:pt x="856" y="1215"/>
                    <a:pt x="843" y="1207"/>
                    <a:pt x="858" y="1199"/>
                  </a:cubicBezTo>
                  <a:cubicBezTo>
                    <a:pt x="873" y="1190"/>
                    <a:pt x="874" y="1182"/>
                    <a:pt x="857" y="1185"/>
                  </a:cubicBezTo>
                  <a:cubicBezTo>
                    <a:pt x="841" y="1188"/>
                    <a:pt x="812" y="1183"/>
                    <a:pt x="829" y="1169"/>
                  </a:cubicBezTo>
                  <a:cubicBezTo>
                    <a:pt x="847" y="1156"/>
                    <a:pt x="862" y="1146"/>
                    <a:pt x="857" y="1129"/>
                  </a:cubicBezTo>
                  <a:cubicBezTo>
                    <a:pt x="852" y="1112"/>
                    <a:pt x="824" y="1104"/>
                    <a:pt x="830" y="1086"/>
                  </a:cubicBezTo>
                  <a:cubicBezTo>
                    <a:pt x="836" y="1068"/>
                    <a:pt x="846" y="1047"/>
                    <a:pt x="848" y="1026"/>
                  </a:cubicBezTo>
                  <a:cubicBezTo>
                    <a:pt x="850" y="1004"/>
                    <a:pt x="846" y="980"/>
                    <a:pt x="856" y="967"/>
                  </a:cubicBezTo>
                  <a:cubicBezTo>
                    <a:pt x="866" y="954"/>
                    <a:pt x="881" y="941"/>
                    <a:pt x="875" y="917"/>
                  </a:cubicBezTo>
                  <a:cubicBezTo>
                    <a:pt x="869" y="893"/>
                    <a:pt x="864" y="887"/>
                    <a:pt x="859" y="869"/>
                  </a:cubicBezTo>
                  <a:cubicBezTo>
                    <a:pt x="855" y="852"/>
                    <a:pt x="846" y="846"/>
                    <a:pt x="844" y="834"/>
                  </a:cubicBezTo>
                  <a:cubicBezTo>
                    <a:pt x="841" y="823"/>
                    <a:pt x="831" y="807"/>
                    <a:pt x="828" y="784"/>
                  </a:cubicBezTo>
                  <a:cubicBezTo>
                    <a:pt x="826" y="761"/>
                    <a:pt x="816" y="747"/>
                    <a:pt x="829" y="732"/>
                  </a:cubicBezTo>
                  <a:cubicBezTo>
                    <a:pt x="842" y="718"/>
                    <a:pt x="840" y="700"/>
                    <a:pt x="831" y="680"/>
                  </a:cubicBezTo>
                  <a:cubicBezTo>
                    <a:pt x="821" y="659"/>
                    <a:pt x="821" y="655"/>
                    <a:pt x="817" y="638"/>
                  </a:cubicBezTo>
                  <a:cubicBezTo>
                    <a:pt x="812" y="621"/>
                    <a:pt x="813" y="603"/>
                    <a:pt x="830" y="586"/>
                  </a:cubicBezTo>
                  <a:cubicBezTo>
                    <a:pt x="847" y="570"/>
                    <a:pt x="862" y="556"/>
                    <a:pt x="861" y="541"/>
                  </a:cubicBezTo>
                  <a:cubicBezTo>
                    <a:pt x="861" y="527"/>
                    <a:pt x="849" y="511"/>
                    <a:pt x="864" y="499"/>
                  </a:cubicBezTo>
                  <a:cubicBezTo>
                    <a:pt x="878" y="486"/>
                    <a:pt x="890" y="464"/>
                    <a:pt x="884" y="448"/>
                  </a:cubicBezTo>
                  <a:cubicBezTo>
                    <a:pt x="879" y="432"/>
                    <a:pt x="868" y="414"/>
                    <a:pt x="856" y="404"/>
                  </a:cubicBezTo>
                  <a:cubicBezTo>
                    <a:pt x="844" y="395"/>
                    <a:pt x="839" y="364"/>
                    <a:pt x="844" y="345"/>
                  </a:cubicBezTo>
                  <a:cubicBezTo>
                    <a:pt x="850" y="327"/>
                    <a:pt x="843" y="326"/>
                    <a:pt x="866" y="302"/>
                  </a:cubicBezTo>
                  <a:cubicBezTo>
                    <a:pt x="889" y="278"/>
                    <a:pt x="910" y="276"/>
                    <a:pt x="906" y="243"/>
                  </a:cubicBezTo>
                  <a:cubicBezTo>
                    <a:pt x="902" y="209"/>
                    <a:pt x="915" y="224"/>
                    <a:pt x="916" y="198"/>
                  </a:cubicBezTo>
                  <a:cubicBezTo>
                    <a:pt x="917" y="172"/>
                    <a:pt x="912" y="152"/>
                    <a:pt x="922" y="145"/>
                  </a:cubicBezTo>
                  <a:cubicBezTo>
                    <a:pt x="932" y="138"/>
                    <a:pt x="953" y="105"/>
                    <a:pt x="945" y="86"/>
                  </a:cubicBezTo>
                  <a:cubicBezTo>
                    <a:pt x="937" y="67"/>
                    <a:pt x="923" y="45"/>
                    <a:pt x="935" y="22"/>
                  </a:cubicBezTo>
                  <a:cubicBezTo>
                    <a:pt x="947" y="0"/>
                    <a:pt x="862" y="12"/>
                    <a:pt x="862" y="12"/>
                  </a:cubicBezTo>
                  <a:cubicBezTo>
                    <a:pt x="521" y="184"/>
                    <a:pt x="521" y="184"/>
                    <a:pt x="521" y="184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175" y="536"/>
                    <a:pt x="175" y="536"/>
                    <a:pt x="175" y="536"/>
                  </a:cubicBezTo>
                  <a:cubicBezTo>
                    <a:pt x="289" y="758"/>
                    <a:pt x="289" y="758"/>
                    <a:pt x="289" y="758"/>
                  </a:cubicBezTo>
                  <a:cubicBezTo>
                    <a:pt x="78" y="1087"/>
                    <a:pt x="78" y="1087"/>
                    <a:pt x="78" y="1087"/>
                  </a:cubicBezTo>
                  <a:cubicBezTo>
                    <a:pt x="0" y="1677"/>
                    <a:pt x="0" y="1677"/>
                    <a:pt x="0" y="1677"/>
                  </a:cubicBezTo>
                  <a:cubicBezTo>
                    <a:pt x="353" y="1744"/>
                    <a:pt x="353" y="1744"/>
                    <a:pt x="353" y="1744"/>
                  </a:cubicBezTo>
                  <a:cubicBezTo>
                    <a:pt x="463" y="1717"/>
                    <a:pt x="463" y="1717"/>
                    <a:pt x="463" y="1717"/>
                  </a:cubicBezTo>
                  <a:lnTo>
                    <a:pt x="534" y="1677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26"/>
            <p:cNvSpPr>
              <a:spLocks noChangeArrowheads="1"/>
            </p:cNvSpPr>
            <p:nvPr/>
          </p:nvSpPr>
          <p:spPr bwMode="auto">
            <a:xfrm>
              <a:off x="4121532" y="3471362"/>
              <a:ext cx="419138" cy="615722"/>
            </a:xfrm>
            <a:custGeom>
              <a:avLst/>
              <a:gdLst>
                <a:gd name="T0" fmla="*/ 308558 w 643"/>
                <a:gd name="T1" fmla="*/ 297095 h 942"/>
                <a:gd name="T2" fmla="*/ 317485 w 643"/>
                <a:gd name="T3" fmla="*/ 277513 h 942"/>
                <a:gd name="T4" fmla="*/ 314137 w 643"/>
                <a:gd name="T5" fmla="*/ 249537 h 942"/>
                <a:gd name="T6" fmla="*/ 323623 w 643"/>
                <a:gd name="T7" fmla="*/ 227157 h 942"/>
                <a:gd name="T8" fmla="*/ 354869 w 643"/>
                <a:gd name="T9" fmla="*/ 195825 h 942"/>
                <a:gd name="T10" fmla="*/ 284007 w 643"/>
                <a:gd name="T11" fmla="*/ 134840 h 942"/>
                <a:gd name="T12" fmla="*/ 298514 w 643"/>
                <a:gd name="T13" fmla="*/ 26856 h 942"/>
                <a:gd name="T14" fmla="*/ 253319 w 643"/>
                <a:gd name="T15" fmla="*/ 0 h 942"/>
                <a:gd name="T16" fmla="*/ 198637 w 643"/>
                <a:gd name="T17" fmla="*/ 25737 h 942"/>
                <a:gd name="T18" fmla="*/ 100993 w 643"/>
                <a:gd name="T19" fmla="*/ 120293 h 942"/>
                <a:gd name="T20" fmla="*/ 14507 w 643"/>
                <a:gd name="T21" fmla="*/ 229955 h 942"/>
                <a:gd name="T22" fmla="*/ 0 w 643"/>
                <a:gd name="T23" fmla="*/ 276394 h 942"/>
                <a:gd name="T24" fmla="*/ 99877 w 643"/>
                <a:gd name="T25" fmla="*/ 443125 h 942"/>
                <a:gd name="T26" fmla="*/ 141724 w 643"/>
                <a:gd name="T27" fmla="*/ 492920 h 942"/>
                <a:gd name="T28" fmla="*/ 257224 w 643"/>
                <a:gd name="T29" fmla="*/ 527050 h 942"/>
                <a:gd name="T30" fmla="*/ 291261 w 643"/>
                <a:gd name="T31" fmla="*/ 475016 h 942"/>
                <a:gd name="T32" fmla="*/ 300746 w 643"/>
                <a:gd name="T33" fmla="*/ 337379 h 942"/>
                <a:gd name="T34" fmla="*/ 296840 w 643"/>
                <a:gd name="T35" fmla="*/ 302131 h 942"/>
                <a:gd name="T36" fmla="*/ 308558 w 643"/>
                <a:gd name="T37" fmla="*/ 297095 h 9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3"/>
                <a:gd name="T58" fmla="*/ 0 h 942"/>
                <a:gd name="T59" fmla="*/ 643 w 643"/>
                <a:gd name="T60" fmla="*/ 942 h 9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3" h="942">
                  <a:moveTo>
                    <a:pt x="553" y="531"/>
                  </a:moveTo>
                  <a:cubicBezTo>
                    <a:pt x="553" y="531"/>
                    <a:pt x="584" y="518"/>
                    <a:pt x="569" y="496"/>
                  </a:cubicBezTo>
                  <a:cubicBezTo>
                    <a:pt x="555" y="473"/>
                    <a:pt x="554" y="463"/>
                    <a:pt x="563" y="446"/>
                  </a:cubicBezTo>
                  <a:cubicBezTo>
                    <a:pt x="573" y="428"/>
                    <a:pt x="560" y="429"/>
                    <a:pt x="580" y="406"/>
                  </a:cubicBezTo>
                  <a:cubicBezTo>
                    <a:pt x="599" y="384"/>
                    <a:pt x="629" y="382"/>
                    <a:pt x="636" y="350"/>
                  </a:cubicBezTo>
                  <a:cubicBezTo>
                    <a:pt x="643" y="318"/>
                    <a:pt x="509" y="241"/>
                    <a:pt x="509" y="241"/>
                  </a:cubicBezTo>
                  <a:cubicBezTo>
                    <a:pt x="535" y="48"/>
                    <a:pt x="535" y="48"/>
                    <a:pt x="535" y="48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181" y="215"/>
                    <a:pt x="181" y="215"/>
                    <a:pt x="181" y="215"/>
                  </a:cubicBezTo>
                  <a:cubicBezTo>
                    <a:pt x="26" y="411"/>
                    <a:pt x="26" y="411"/>
                    <a:pt x="26" y="411"/>
                  </a:cubicBezTo>
                  <a:cubicBezTo>
                    <a:pt x="0" y="494"/>
                    <a:pt x="0" y="494"/>
                    <a:pt x="0" y="494"/>
                  </a:cubicBezTo>
                  <a:cubicBezTo>
                    <a:pt x="179" y="792"/>
                    <a:pt x="179" y="792"/>
                    <a:pt x="179" y="792"/>
                  </a:cubicBezTo>
                  <a:cubicBezTo>
                    <a:pt x="179" y="792"/>
                    <a:pt x="252" y="881"/>
                    <a:pt x="254" y="881"/>
                  </a:cubicBezTo>
                  <a:cubicBezTo>
                    <a:pt x="257" y="881"/>
                    <a:pt x="461" y="942"/>
                    <a:pt x="461" y="942"/>
                  </a:cubicBezTo>
                  <a:cubicBezTo>
                    <a:pt x="522" y="849"/>
                    <a:pt x="522" y="849"/>
                    <a:pt x="522" y="849"/>
                  </a:cubicBezTo>
                  <a:cubicBezTo>
                    <a:pt x="539" y="603"/>
                    <a:pt x="539" y="603"/>
                    <a:pt x="539" y="603"/>
                  </a:cubicBezTo>
                  <a:cubicBezTo>
                    <a:pt x="532" y="540"/>
                    <a:pt x="532" y="540"/>
                    <a:pt x="532" y="540"/>
                  </a:cubicBezTo>
                  <a:lnTo>
                    <a:pt x="553" y="531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27"/>
            <p:cNvSpPr>
              <a:spLocks noChangeArrowheads="1"/>
            </p:cNvSpPr>
            <p:nvPr/>
          </p:nvSpPr>
          <p:spPr bwMode="auto">
            <a:xfrm>
              <a:off x="3294383" y="1353427"/>
              <a:ext cx="2924696" cy="2446196"/>
            </a:xfrm>
            <a:custGeom>
              <a:avLst/>
              <a:gdLst>
                <a:gd name="T0" fmla="*/ 346774 w 4476"/>
                <a:gd name="T1" fmla="*/ 1420929 h 3743"/>
                <a:gd name="T2" fmla="*/ 672295 w 4476"/>
                <a:gd name="T3" fmla="*/ 1531135 h 3743"/>
                <a:gd name="T4" fmla="*/ 893783 w 4476"/>
                <a:gd name="T5" fmla="*/ 1500926 h 3743"/>
                <a:gd name="T6" fmla="*/ 1259574 w 4476"/>
                <a:gd name="T7" fmla="*/ 1413656 h 3743"/>
                <a:gd name="T8" fmla="*/ 1410589 w 4476"/>
                <a:gd name="T9" fmla="*/ 1273801 h 3743"/>
                <a:gd name="T10" fmla="*/ 1424013 w 4476"/>
                <a:gd name="T11" fmla="*/ 1103178 h 3743"/>
                <a:gd name="T12" fmla="*/ 1633196 w 4476"/>
                <a:gd name="T13" fmla="*/ 1043879 h 3743"/>
                <a:gd name="T14" fmla="*/ 1764075 w 4476"/>
                <a:gd name="T15" fmla="*/ 972273 h 3743"/>
                <a:gd name="T16" fmla="*/ 1888802 w 4476"/>
                <a:gd name="T17" fmla="*/ 878291 h 3743"/>
                <a:gd name="T18" fmla="*/ 2060512 w 4476"/>
                <a:gd name="T19" fmla="*/ 799412 h 3743"/>
                <a:gd name="T20" fmla="*/ 1916768 w 4476"/>
                <a:gd name="T21" fmla="*/ 689206 h 3743"/>
                <a:gd name="T22" fmla="*/ 1732194 w 4476"/>
                <a:gd name="T23" fmla="*/ 746267 h 3743"/>
                <a:gd name="T24" fmla="*/ 1715415 w 4476"/>
                <a:gd name="T25" fmla="*/ 603615 h 3743"/>
                <a:gd name="T26" fmla="*/ 1866430 w 4476"/>
                <a:gd name="T27" fmla="*/ 500682 h 3743"/>
                <a:gd name="T28" fmla="*/ 1964310 w 4476"/>
                <a:gd name="T29" fmla="*/ 332296 h 3743"/>
                <a:gd name="T30" fmla="*/ 2033665 w 4476"/>
                <a:gd name="T31" fmla="*/ 130904 h 3743"/>
                <a:gd name="T32" fmla="*/ 2045410 w 4476"/>
                <a:gd name="T33" fmla="*/ 15104 h 3743"/>
                <a:gd name="T34" fmla="*/ 2092952 w 4476"/>
                <a:gd name="T35" fmla="*/ 80557 h 3743"/>
                <a:gd name="T36" fmla="*/ 2190272 w 4476"/>
                <a:gd name="T37" fmla="*/ 116919 h 3743"/>
                <a:gd name="T38" fmla="*/ 2299339 w 4476"/>
                <a:gd name="T39" fmla="*/ 228244 h 3743"/>
                <a:gd name="T40" fmla="*/ 2406727 w 4476"/>
                <a:gd name="T41" fmla="*/ 175658 h 3743"/>
                <a:gd name="T42" fmla="*/ 2475522 w 4476"/>
                <a:gd name="T43" fmla="*/ 290899 h 3743"/>
                <a:gd name="T44" fmla="*/ 2469929 w 4476"/>
                <a:gd name="T45" fmla="*/ 455369 h 3743"/>
                <a:gd name="T46" fmla="*/ 2441404 w 4476"/>
                <a:gd name="T47" fmla="*/ 581798 h 3743"/>
                <a:gd name="T48" fmla="*/ 2346880 w 4476"/>
                <a:gd name="T49" fmla="*/ 629348 h 3743"/>
                <a:gd name="T50" fmla="*/ 2315559 w 4476"/>
                <a:gd name="T51" fmla="*/ 745148 h 3743"/>
                <a:gd name="T52" fmla="*/ 2380439 w 4476"/>
                <a:gd name="T53" fmla="*/ 796615 h 3743"/>
                <a:gd name="T54" fmla="*/ 2360304 w 4476"/>
                <a:gd name="T55" fmla="*/ 886123 h 3743"/>
                <a:gd name="T56" fmla="*/ 2269695 w 4476"/>
                <a:gd name="T57" fmla="*/ 933114 h 3743"/>
                <a:gd name="T58" fmla="*/ 2309406 w 4476"/>
                <a:gd name="T59" fmla="*/ 1042201 h 3743"/>
                <a:gd name="T60" fmla="*/ 2403930 w 4476"/>
                <a:gd name="T61" fmla="*/ 1072410 h 3743"/>
                <a:gd name="T62" fmla="*/ 2466014 w 4476"/>
                <a:gd name="T63" fmla="*/ 1215062 h 3743"/>
                <a:gd name="T64" fmla="*/ 2372609 w 4476"/>
                <a:gd name="T65" fmla="*/ 1282752 h 3743"/>
                <a:gd name="T66" fmla="*/ 2269136 w 4476"/>
                <a:gd name="T67" fmla="*/ 1343729 h 3743"/>
                <a:gd name="T68" fmla="*/ 2174052 w 4476"/>
                <a:gd name="T69" fmla="*/ 1411978 h 3743"/>
                <a:gd name="T70" fmla="*/ 2100223 w 4476"/>
                <a:gd name="T71" fmla="*/ 1408062 h 3743"/>
                <a:gd name="T72" fmla="*/ 2023038 w 4476"/>
                <a:gd name="T73" fmla="*/ 1495891 h 3743"/>
                <a:gd name="T74" fmla="*/ 1917327 w 4476"/>
                <a:gd name="T75" fmla="*/ 1373937 h 3743"/>
                <a:gd name="T76" fmla="*/ 1842379 w 4476"/>
                <a:gd name="T77" fmla="*/ 1449459 h 3743"/>
                <a:gd name="T78" fmla="*/ 1700314 w 4476"/>
                <a:gd name="T79" fmla="*/ 1494772 h 3743"/>
                <a:gd name="T80" fmla="*/ 1634874 w 4476"/>
                <a:gd name="T81" fmla="*/ 1527219 h 3743"/>
                <a:gd name="T82" fmla="*/ 1638789 w 4476"/>
                <a:gd name="T83" fmla="*/ 1634068 h 3743"/>
                <a:gd name="T84" fmla="*/ 1534757 w 4476"/>
                <a:gd name="T85" fmla="*/ 1690570 h 3743"/>
                <a:gd name="T86" fmla="*/ 1412826 w 4476"/>
                <a:gd name="T87" fmla="*/ 1781755 h 3743"/>
                <a:gd name="T88" fmla="*/ 1310472 w 4476"/>
                <a:gd name="T89" fmla="*/ 1808607 h 3743"/>
                <a:gd name="T90" fmla="*/ 1252863 w 4476"/>
                <a:gd name="T91" fmla="*/ 1895877 h 3743"/>
                <a:gd name="T92" fmla="*/ 1148830 w 4476"/>
                <a:gd name="T93" fmla="*/ 2004964 h 3743"/>
                <a:gd name="T94" fmla="*/ 1045357 w 4476"/>
                <a:gd name="T95" fmla="*/ 2015593 h 3743"/>
                <a:gd name="T96" fmla="*/ 962020 w 4476"/>
                <a:gd name="T97" fmla="*/ 1925526 h 3743"/>
                <a:gd name="T98" fmla="*/ 923427 w 4476"/>
                <a:gd name="T99" fmla="*/ 1842732 h 3743"/>
                <a:gd name="T100" fmla="*/ 873648 w 4476"/>
                <a:gd name="T101" fmla="*/ 1927205 h 3743"/>
                <a:gd name="T102" fmla="*/ 811005 w 4476"/>
                <a:gd name="T103" fmla="*/ 2043564 h 3743"/>
                <a:gd name="T104" fmla="*/ 522399 w 4476"/>
                <a:gd name="T105" fmla="*/ 1989300 h 3743"/>
                <a:gd name="T106" fmla="*/ 120252 w 4476"/>
                <a:gd name="T107" fmla="*/ 1415894 h 37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476"/>
                <a:gd name="T163" fmla="*/ 0 h 3743"/>
                <a:gd name="T164" fmla="*/ 4476 w 4476"/>
                <a:gd name="T165" fmla="*/ 3743 h 37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476" h="3743">
                  <a:moveTo>
                    <a:pt x="215" y="2531"/>
                  </a:moveTo>
                  <a:cubicBezTo>
                    <a:pt x="217" y="2531"/>
                    <a:pt x="218" y="2530"/>
                    <a:pt x="220" y="2530"/>
                  </a:cubicBezTo>
                  <a:cubicBezTo>
                    <a:pt x="258" y="2519"/>
                    <a:pt x="303" y="2531"/>
                    <a:pt x="331" y="2540"/>
                  </a:cubicBezTo>
                  <a:cubicBezTo>
                    <a:pt x="358" y="2550"/>
                    <a:pt x="431" y="2551"/>
                    <a:pt x="464" y="2560"/>
                  </a:cubicBezTo>
                  <a:cubicBezTo>
                    <a:pt x="497" y="2569"/>
                    <a:pt x="541" y="2558"/>
                    <a:pt x="570" y="2547"/>
                  </a:cubicBezTo>
                  <a:cubicBezTo>
                    <a:pt x="599" y="2535"/>
                    <a:pt x="605" y="2533"/>
                    <a:pt x="620" y="2540"/>
                  </a:cubicBezTo>
                  <a:cubicBezTo>
                    <a:pt x="635" y="2548"/>
                    <a:pt x="673" y="2551"/>
                    <a:pt x="689" y="2551"/>
                  </a:cubicBezTo>
                  <a:cubicBezTo>
                    <a:pt x="706" y="2551"/>
                    <a:pt x="812" y="2568"/>
                    <a:pt x="842" y="2570"/>
                  </a:cubicBezTo>
                  <a:cubicBezTo>
                    <a:pt x="873" y="2571"/>
                    <a:pt x="896" y="2579"/>
                    <a:pt x="910" y="2604"/>
                  </a:cubicBezTo>
                  <a:cubicBezTo>
                    <a:pt x="924" y="2629"/>
                    <a:pt x="937" y="2637"/>
                    <a:pt x="972" y="2650"/>
                  </a:cubicBezTo>
                  <a:cubicBezTo>
                    <a:pt x="1007" y="2664"/>
                    <a:pt x="1041" y="2678"/>
                    <a:pt x="1071" y="2687"/>
                  </a:cubicBezTo>
                  <a:cubicBezTo>
                    <a:pt x="1102" y="2696"/>
                    <a:pt x="1166" y="2726"/>
                    <a:pt x="1202" y="2737"/>
                  </a:cubicBezTo>
                  <a:cubicBezTo>
                    <a:pt x="1239" y="2748"/>
                    <a:pt x="1274" y="2750"/>
                    <a:pt x="1297" y="2739"/>
                  </a:cubicBezTo>
                  <a:cubicBezTo>
                    <a:pt x="1321" y="2727"/>
                    <a:pt x="1340" y="2731"/>
                    <a:pt x="1340" y="2736"/>
                  </a:cubicBezTo>
                  <a:cubicBezTo>
                    <a:pt x="1340" y="2741"/>
                    <a:pt x="1327" y="2753"/>
                    <a:pt x="1360" y="2778"/>
                  </a:cubicBezTo>
                  <a:cubicBezTo>
                    <a:pt x="1392" y="2803"/>
                    <a:pt x="1421" y="2790"/>
                    <a:pt x="1442" y="2782"/>
                  </a:cubicBezTo>
                  <a:cubicBezTo>
                    <a:pt x="1462" y="2775"/>
                    <a:pt x="1467" y="2761"/>
                    <a:pt x="1507" y="2737"/>
                  </a:cubicBezTo>
                  <a:cubicBezTo>
                    <a:pt x="1547" y="2713"/>
                    <a:pt x="1558" y="2709"/>
                    <a:pt x="1598" y="2683"/>
                  </a:cubicBezTo>
                  <a:cubicBezTo>
                    <a:pt x="1638" y="2657"/>
                    <a:pt x="1688" y="2649"/>
                    <a:pt x="1716" y="2640"/>
                  </a:cubicBezTo>
                  <a:cubicBezTo>
                    <a:pt x="1745" y="2631"/>
                    <a:pt x="1819" y="2609"/>
                    <a:pt x="1856" y="2601"/>
                  </a:cubicBezTo>
                  <a:cubicBezTo>
                    <a:pt x="1892" y="2593"/>
                    <a:pt x="1969" y="2594"/>
                    <a:pt x="2007" y="2596"/>
                  </a:cubicBezTo>
                  <a:cubicBezTo>
                    <a:pt x="2044" y="2599"/>
                    <a:pt x="2070" y="2595"/>
                    <a:pt x="2110" y="2591"/>
                  </a:cubicBezTo>
                  <a:cubicBezTo>
                    <a:pt x="2149" y="2587"/>
                    <a:pt x="2168" y="2566"/>
                    <a:pt x="2181" y="2548"/>
                  </a:cubicBezTo>
                  <a:cubicBezTo>
                    <a:pt x="2193" y="2530"/>
                    <a:pt x="2213" y="2532"/>
                    <a:pt x="2252" y="2527"/>
                  </a:cubicBezTo>
                  <a:cubicBezTo>
                    <a:pt x="2291" y="2523"/>
                    <a:pt x="2283" y="2515"/>
                    <a:pt x="2296" y="2497"/>
                  </a:cubicBezTo>
                  <a:cubicBezTo>
                    <a:pt x="2310" y="2479"/>
                    <a:pt x="2313" y="2467"/>
                    <a:pt x="2333" y="2454"/>
                  </a:cubicBezTo>
                  <a:cubicBezTo>
                    <a:pt x="2353" y="2441"/>
                    <a:pt x="2372" y="2400"/>
                    <a:pt x="2382" y="2377"/>
                  </a:cubicBezTo>
                  <a:cubicBezTo>
                    <a:pt x="2391" y="2354"/>
                    <a:pt x="2427" y="2340"/>
                    <a:pt x="2449" y="2337"/>
                  </a:cubicBezTo>
                  <a:cubicBezTo>
                    <a:pt x="2472" y="2333"/>
                    <a:pt x="2478" y="2338"/>
                    <a:pt x="2490" y="2318"/>
                  </a:cubicBezTo>
                  <a:cubicBezTo>
                    <a:pt x="2502" y="2297"/>
                    <a:pt x="2506" y="2288"/>
                    <a:pt x="2522" y="2277"/>
                  </a:cubicBezTo>
                  <a:cubicBezTo>
                    <a:pt x="2539" y="2267"/>
                    <a:pt x="2534" y="2247"/>
                    <a:pt x="2518" y="2221"/>
                  </a:cubicBezTo>
                  <a:cubicBezTo>
                    <a:pt x="2502" y="2195"/>
                    <a:pt x="2468" y="2177"/>
                    <a:pt x="2457" y="2162"/>
                  </a:cubicBezTo>
                  <a:cubicBezTo>
                    <a:pt x="2446" y="2147"/>
                    <a:pt x="2439" y="2137"/>
                    <a:pt x="2450" y="2124"/>
                  </a:cubicBezTo>
                  <a:cubicBezTo>
                    <a:pt x="2461" y="2110"/>
                    <a:pt x="2466" y="2097"/>
                    <a:pt x="2466" y="2073"/>
                  </a:cubicBezTo>
                  <a:cubicBezTo>
                    <a:pt x="2466" y="2049"/>
                    <a:pt x="2487" y="2020"/>
                    <a:pt x="2499" y="1996"/>
                  </a:cubicBezTo>
                  <a:cubicBezTo>
                    <a:pt x="2511" y="1972"/>
                    <a:pt x="2518" y="1976"/>
                    <a:pt x="2546" y="1972"/>
                  </a:cubicBezTo>
                  <a:cubicBezTo>
                    <a:pt x="2575" y="1968"/>
                    <a:pt x="2597" y="1973"/>
                    <a:pt x="2619" y="1995"/>
                  </a:cubicBezTo>
                  <a:cubicBezTo>
                    <a:pt x="2640" y="2017"/>
                    <a:pt x="2680" y="2019"/>
                    <a:pt x="2703" y="2022"/>
                  </a:cubicBezTo>
                  <a:cubicBezTo>
                    <a:pt x="2727" y="2025"/>
                    <a:pt x="2752" y="2029"/>
                    <a:pt x="2784" y="2022"/>
                  </a:cubicBezTo>
                  <a:cubicBezTo>
                    <a:pt x="2816" y="2014"/>
                    <a:pt x="2809" y="2014"/>
                    <a:pt x="2819" y="1997"/>
                  </a:cubicBezTo>
                  <a:cubicBezTo>
                    <a:pt x="2829" y="1979"/>
                    <a:pt x="2852" y="1964"/>
                    <a:pt x="2870" y="1943"/>
                  </a:cubicBezTo>
                  <a:cubicBezTo>
                    <a:pt x="2888" y="1923"/>
                    <a:pt x="2909" y="1882"/>
                    <a:pt x="2920" y="1866"/>
                  </a:cubicBezTo>
                  <a:cubicBezTo>
                    <a:pt x="2931" y="1851"/>
                    <a:pt x="2936" y="1838"/>
                    <a:pt x="2952" y="1850"/>
                  </a:cubicBezTo>
                  <a:cubicBezTo>
                    <a:pt x="2968" y="1861"/>
                    <a:pt x="2979" y="1866"/>
                    <a:pt x="2992" y="1857"/>
                  </a:cubicBezTo>
                  <a:cubicBezTo>
                    <a:pt x="3004" y="1847"/>
                    <a:pt x="3019" y="1846"/>
                    <a:pt x="3041" y="1846"/>
                  </a:cubicBezTo>
                  <a:cubicBezTo>
                    <a:pt x="3064" y="1846"/>
                    <a:pt x="3093" y="1826"/>
                    <a:pt x="3102" y="1808"/>
                  </a:cubicBezTo>
                  <a:cubicBezTo>
                    <a:pt x="3110" y="1790"/>
                    <a:pt x="3120" y="1773"/>
                    <a:pt x="3143" y="1769"/>
                  </a:cubicBezTo>
                  <a:cubicBezTo>
                    <a:pt x="3165" y="1764"/>
                    <a:pt x="3165" y="1753"/>
                    <a:pt x="3154" y="1738"/>
                  </a:cubicBezTo>
                  <a:cubicBezTo>
                    <a:pt x="3143" y="1722"/>
                    <a:pt x="3154" y="1714"/>
                    <a:pt x="3162" y="1691"/>
                  </a:cubicBezTo>
                  <a:cubicBezTo>
                    <a:pt x="3169" y="1669"/>
                    <a:pt x="3192" y="1661"/>
                    <a:pt x="3212" y="1637"/>
                  </a:cubicBezTo>
                  <a:cubicBezTo>
                    <a:pt x="3231" y="1614"/>
                    <a:pt x="3238" y="1605"/>
                    <a:pt x="3268" y="1618"/>
                  </a:cubicBezTo>
                  <a:cubicBezTo>
                    <a:pt x="3298" y="1631"/>
                    <a:pt x="3289" y="1634"/>
                    <a:pt x="3309" y="1631"/>
                  </a:cubicBezTo>
                  <a:cubicBezTo>
                    <a:pt x="3330" y="1628"/>
                    <a:pt x="3326" y="1607"/>
                    <a:pt x="3328" y="1577"/>
                  </a:cubicBezTo>
                  <a:cubicBezTo>
                    <a:pt x="3331" y="1547"/>
                    <a:pt x="3351" y="1553"/>
                    <a:pt x="3377" y="1570"/>
                  </a:cubicBezTo>
                  <a:cubicBezTo>
                    <a:pt x="3403" y="1586"/>
                    <a:pt x="3409" y="1553"/>
                    <a:pt x="3427" y="1531"/>
                  </a:cubicBezTo>
                  <a:cubicBezTo>
                    <a:pt x="3446" y="1508"/>
                    <a:pt x="3463" y="1503"/>
                    <a:pt x="3496" y="1501"/>
                  </a:cubicBezTo>
                  <a:cubicBezTo>
                    <a:pt x="3529" y="1499"/>
                    <a:pt x="3522" y="1491"/>
                    <a:pt x="3556" y="1484"/>
                  </a:cubicBezTo>
                  <a:cubicBezTo>
                    <a:pt x="3590" y="1476"/>
                    <a:pt x="3589" y="1499"/>
                    <a:pt x="3608" y="1509"/>
                  </a:cubicBezTo>
                  <a:cubicBezTo>
                    <a:pt x="3627" y="1519"/>
                    <a:pt x="3656" y="1506"/>
                    <a:pt x="3674" y="1498"/>
                  </a:cubicBezTo>
                  <a:cubicBezTo>
                    <a:pt x="3692" y="1490"/>
                    <a:pt x="3690" y="1454"/>
                    <a:pt x="3684" y="1429"/>
                  </a:cubicBezTo>
                  <a:cubicBezTo>
                    <a:pt x="3678" y="1404"/>
                    <a:pt x="3663" y="1389"/>
                    <a:pt x="3639" y="1378"/>
                  </a:cubicBezTo>
                  <a:cubicBezTo>
                    <a:pt x="3615" y="1368"/>
                    <a:pt x="3608" y="1359"/>
                    <a:pt x="3600" y="1337"/>
                  </a:cubicBezTo>
                  <a:cubicBezTo>
                    <a:pt x="3592" y="1315"/>
                    <a:pt x="3589" y="1330"/>
                    <a:pt x="3569" y="1313"/>
                  </a:cubicBezTo>
                  <a:cubicBezTo>
                    <a:pt x="3548" y="1296"/>
                    <a:pt x="3552" y="1289"/>
                    <a:pt x="3534" y="1289"/>
                  </a:cubicBezTo>
                  <a:cubicBezTo>
                    <a:pt x="3516" y="1289"/>
                    <a:pt x="3502" y="1276"/>
                    <a:pt x="3477" y="1257"/>
                  </a:cubicBezTo>
                  <a:cubicBezTo>
                    <a:pt x="3451" y="1238"/>
                    <a:pt x="3445" y="1233"/>
                    <a:pt x="3427" y="1232"/>
                  </a:cubicBezTo>
                  <a:cubicBezTo>
                    <a:pt x="3409" y="1232"/>
                    <a:pt x="3368" y="1234"/>
                    <a:pt x="3346" y="1249"/>
                  </a:cubicBezTo>
                  <a:cubicBezTo>
                    <a:pt x="3324" y="1264"/>
                    <a:pt x="3312" y="1281"/>
                    <a:pt x="3304" y="1309"/>
                  </a:cubicBezTo>
                  <a:cubicBezTo>
                    <a:pt x="3296" y="1336"/>
                    <a:pt x="3276" y="1329"/>
                    <a:pt x="3260" y="1312"/>
                  </a:cubicBezTo>
                  <a:cubicBezTo>
                    <a:pt x="3244" y="1296"/>
                    <a:pt x="3220" y="1278"/>
                    <a:pt x="3194" y="1294"/>
                  </a:cubicBezTo>
                  <a:cubicBezTo>
                    <a:pt x="3168" y="1309"/>
                    <a:pt x="3162" y="1309"/>
                    <a:pt x="3142" y="1309"/>
                  </a:cubicBezTo>
                  <a:cubicBezTo>
                    <a:pt x="3122" y="1309"/>
                    <a:pt x="3106" y="1315"/>
                    <a:pt x="3097" y="1334"/>
                  </a:cubicBezTo>
                  <a:cubicBezTo>
                    <a:pt x="3089" y="1353"/>
                    <a:pt x="3068" y="1343"/>
                    <a:pt x="3052" y="1336"/>
                  </a:cubicBezTo>
                  <a:cubicBezTo>
                    <a:pt x="3037" y="1329"/>
                    <a:pt x="3026" y="1318"/>
                    <a:pt x="3008" y="1288"/>
                  </a:cubicBezTo>
                  <a:cubicBezTo>
                    <a:pt x="2990" y="1258"/>
                    <a:pt x="3007" y="1245"/>
                    <a:pt x="3031" y="1226"/>
                  </a:cubicBezTo>
                  <a:cubicBezTo>
                    <a:pt x="3055" y="1207"/>
                    <a:pt x="3037" y="1193"/>
                    <a:pt x="3031" y="1171"/>
                  </a:cubicBezTo>
                  <a:cubicBezTo>
                    <a:pt x="3025" y="1149"/>
                    <a:pt x="3037" y="1137"/>
                    <a:pt x="3055" y="1123"/>
                  </a:cubicBezTo>
                  <a:cubicBezTo>
                    <a:pt x="3074" y="1109"/>
                    <a:pt x="3069" y="1100"/>
                    <a:pt x="3067" y="1079"/>
                  </a:cubicBezTo>
                  <a:cubicBezTo>
                    <a:pt x="3066" y="1058"/>
                    <a:pt x="3088" y="1017"/>
                    <a:pt x="3096" y="997"/>
                  </a:cubicBezTo>
                  <a:cubicBezTo>
                    <a:pt x="3104" y="976"/>
                    <a:pt x="3123" y="929"/>
                    <a:pt x="3136" y="899"/>
                  </a:cubicBezTo>
                  <a:cubicBezTo>
                    <a:pt x="3149" y="869"/>
                    <a:pt x="3155" y="874"/>
                    <a:pt x="3172" y="880"/>
                  </a:cubicBezTo>
                  <a:cubicBezTo>
                    <a:pt x="3189" y="887"/>
                    <a:pt x="3190" y="889"/>
                    <a:pt x="3228" y="893"/>
                  </a:cubicBezTo>
                  <a:cubicBezTo>
                    <a:pt x="3266" y="897"/>
                    <a:pt x="3272" y="902"/>
                    <a:pt x="3291" y="915"/>
                  </a:cubicBezTo>
                  <a:cubicBezTo>
                    <a:pt x="3310" y="927"/>
                    <a:pt x="3317" y="912"/>
                    <a:pt x="3337" y="895"/>
                  </a:cubicBezTo>
                  <a:cubicBezTo>
                    <a:pt x="3358" y="878"/>
                    <a:pt x="3386" y="845"/>
                    <a:pt x="3395" y="833"/>
                  </a:cubicBezTo>
                  <a:cubicBezTo>
                    <a:pt x="3404" y="820"/>
                    <a:pt x="3418" y="793"/>
                    <a:pt x="3464" y="784"/>
                  </a:cubicBezTo>
                  <a:cubicBezTo>
                    <a:pt x="3509" y="775"/>
                    <a:pt x="3486" y="773"/>
                    <a:pt x="3505" y="735"/>
                  </a:cubicBezTo>
                  <a:cubicBezTo>
                    <a:pt x="3523" y="697"/>
                    <a:pt x="3496" y="712"/>
                    <a:pt x="3480" y="698"/>
                  </a:cubicBezTo>
                  <a:cubicBezTo>
                    <a:pt x="3464" y="684"/>
                    <a:pt x="3486" y="660"/>
                    <a:pt x="3496" y="642"/>
                  </a:cubicBezTo>
                  <a:cubicBezTo>
                    <a:pt x="3507" y="624"/>
                    <a:pt x="3508" y="620"/>
                    <a:pt x="3512" y="594"/>
                  </a:cubicBezTo>
                  <a:cubicBezTo>
                    <a:pt x="3516" y="567"/>
                    <a:pt x="3518" y="568"/>
                    <a:pt x="3540" y="544"/>
                  </a:cubicBezTo>
                  <a:cubicBezTo>
                    <a:pt x="3563" y="520"/>
                    <a:pt x="3554" y="497"/>
                    <a:pt x="3559" y="482"/>
                  </a:cubicBezTo>
                  <a:cubicBezTo>
                    <a:pt x="3564" y="467"/>
                    <a:pt x="3572" y="430"/>
                    <a:pt x="3581" y="408"/>
                  </a:cubicBezTo>
                  <a:cubicBezTo>
                    <a:pt x="3591" y="386"/>
                    <a:pt x="3628" y="362"/>
                    <a:pt x="3636" y="342"/>
                  </a:cubicBezTo>
                  <a:cubicBezTo>
                    <a:pt x="3645" y="322"/>
                    <a:pt x="3652" y="324"/>
                    <a:pt x="3656" y="296"/>
                  </a:cubicBezTo>
                  <a:cubicBezTo>
                    <a:pt x="3661" y="268"/>
                    <a:pt x="3647" y="259"/>
                    <a:pt x="3636" y="234"/>
                  </a:cubicBezTo>
                  <a:cubicBezTo>
                    <a:pt x="3626" y="210"/>
                    <a:pt x="3640" y="207"/>
                    <a:pt x="3632" y="193"/>
                  </a:cubicBezTo>
                  <a:cubicBezTo>
                    <a:pt x="3625" y="180"/>
                    <a:pt x="3598" y="175"/>
                    <a:pt x="3580" y="183"/>
                  </a:cubicBezTo>
                  <a:cubicBezTo>
                    <a:pt x="3561" y="190"/>
                    <a:pt x="3552" y="192"/>
                    <a:pt x="3546" y="171"/>
                  </a:cubicBezTo>
                  <a:cubicBezTo>
                    <a:pt x="3539" y="150"/>
                    <a:pt x="3559" y="139"/>
                    <a:pt x="3570" y="124"/>
                  </a:cubicBezTo>
                  <a:cubicBezTo>
                    <a:pt x="3582" y="108"/>
                    <a:pt x="3593" y="77"/>
                    <a:pt x="3614" y="57"/>
                  </a:cubicBezTo>
                  <a:cubicBezTo>
                    <a:pt x="3634" y="37"/>
                    <a:pt x="3636" y="27"/>
                    <a:pt x="3657" y="27"/>
                  </a:cubicBezTo>
                  <a:cubicBezTo>
                    <a:pt x="3678" y="26"/>
                    <a:pt x="3672" y="31"/>
                    <a:pt x="3718" y="10"/>
                  </a:cubicBezTo>
                  <a:cubicBezTo>
                    <a:pt x="3728" y="6"/>
                    <a:pt x="3732" y="4"/>
                    <a:pt x="3739" y="0"/>
                  </a:cubicBezTo>
                  <a:cubicBezTo>
                    <a:pt x="3739" y="0"/>
                    <a:pt x="3746" y="13"/>
                    <a:pt x="3753" y="21"/>
                  </a:cubicBezTo>
                  <a:cubicBezTo>
                    <a:pt x="3759" y="30"/>
                    <a:pt x="3782" y="47"/>
                    <a:pt x="3774" y="67"/>
                  </a:cubicBezTo>
                  <a:cubicBezTo>
                    <a:pt x="3766" y="88"/>
                    <a:pt x="3762" y="92"/>
                    <a:pt x="3759" y="105"/>
                  </a:cubicBezTo>
                  <a:cubicBezTo>
                    <a:pt x="3756" y="118"/>
                    <a:pt x="3755" y="131"/>
                    <a:pt x="3742" y="144"/>
                  </a:cubicBezTo>
                  <a:cubicBezTo>
                    <a:pt x="3730" y="158"/>
                    <a:pt x="3703" y="179"/>
                    <a:pt x="3732" y="184"/>
                  </a:cubicBezTo>
                  <a:cubicBezTo>
                    <a:pt x="3761" y="189"/>
                    <a:pt x="3779" y="201"/>
                    <a:pt x="3789" y="208"/>
                  </a:cubicBezTo>
                  <a:cubicBezTo>
                    <a:pt x="3799" y="215"/>
                    <a:pt x="3815" y="231"/>
                    <a:pt x="3830" y="216"/>
                  </a:cubicBezTo>
                  <a:cubicBezTo>
                    <a:pt x="3846" y="201"/>
                    <a:pt x="3846" y="195"/>
                    <a:pt x="3846" y="183"/>
                  </a:cubicBezTo>
                  <a:cubicBezTo>
                    <a:pt x="3845" y="172"/>
                    <a:pt x="3862" y="152"/>
                    <a:pt x="3871" y="172"/>
                  </a:cubicBezTo>
                  <a:cubicBezTo>
                    <a:pt x="3881" y="191"/>
                    <a:pt x="3898" y="204"/>
                    <a:pt x="3916" y="209"/>
                  </a:cubicBezTo>
                  <a:cubicBezTo>
                    <a:pt x="3934" y="215"/>
                    <a:pt x="3969" y="221"/>
                    <a:pt x="3957" y="236"/>
                  </a:cubicBezTo>
                  <a:cubicBezTo>
                    <a:pt x="3945" y="251"/>
                    <a:pt x="3949" y="257"/>
                    <a:pt x="3956" y="271"/>
                  </a:cubicBezTo>
                  <a:cubicBezTo>
                    <a:pt x="3963" y="285"/>
                    <a:pt x="3973" y="313"/>
                    <a:pt x="3982" y="329"/>
                  </a:cubicBezTo>
                  <a:cubicBezTo>
                    <a:pt x="3991" y="346"/>
                    <a:pt x="4007" y="366"/>
                    <a:pt x="4014" y="385"/>
                  </a:cubicBezTo>
                  <a:cubicBezTo>
                    <a:pt x="4021" y="404"/>
                    <a:pt x="4015" y="416"/>
                    <a:pt x="4040" y="411"/>
                  </a:cubicBezTo>
                  <a:cubicBezTo>
                    <a:pt x="4064" y="406"/>
                    <a:pt x="4103" y="420"/>
                    <a:pt x="4111" y="408"/>
                  </a:cubicBezTo>
                  <a:cubicBezTo>
                    <a:pt x="4118" y="396"/>
                    <a:pt x="4142" y="385"/>
                    <a:pt x="4154" y="386"/>
                  </a:cubicBezTo>
                  <a:cubicBezTo>
                    <a:pt x="4166" y="386"/>
                    <a:pt x="4167" y="382"/>
                    <a:pt x="4176" y="376"/>
                  </a:cubicBezTo>
                  <a:cubicBezTo>
                    <a:pt x="4186" y="370"/>
                    <a:pt x="4198" y="363"/>
                    <a:pt x="4217" y="375"/>
                  </a:cubicBezTo>
                  <a:cubicBezTo>
                    <a:pt x="4237" y="388"/>
                    <a:pt x="4232" y="378"/>
                    <a:pt x="4238" y="364"/>
                  </a:cubicBezTo>
                  <a:cubicBezTo>
                    <a:pt x="4244" y="350"/>
                    <a:pt x="4255" y="356"/>
                    <a:pt x="4268" y="352"/>
                  </a:cubicBezTo>
                  <a:cubicBezTo>
                    <a:pt x="4280" y="347"/>
                    <a:pt x="4301" y="327"/>
                    <a:pt x="4303" y="314"/>
                  </a:cubicBezTo>
                  <a:cubicBezTo>
                    <a:pt x="4306" y="301"/>
                    <a:pt x="4318" y="272"/>
                    <a:pt x="4337" y="282"/>
                  </a:cubicBezTo>
                  <a:cubicBezTo>
                    <a:pt x="4356" y="291"/>
                    <a:pt x="4380" y="307"/>
                    <a:pt x="4387" y="315"/>
                  </a:cubicBezTo>
                  <a:cubicBezTo>
                    <a:pt x="4395" y="323"/>
                    <a:pt x="4407" y="336"/>
                    <a:pt x="4431" y="356"/>
                  </a:cubicBezTo>
                  <a:cubicBezTo>
                    <a:pt x="4456" y="376"/>
                    <a:pt x="4476" y="386"/>
                    <a:pt x="4462" y="411"/>
                  </a:cubicBezTo>
                  <a:cubicBezTo>
                    <a:pt x="4449" y="436"/>
                    <a:pt x="4438" y="449"/>
                    <a:pt x="4440" y="473"/>
                  </a:cubicBezTo>
                  <a:cubicBezTo>
                    <a:pt x="4441" y="497"/>
                    <a:pt x="4442" y="510"/>
                    <a:pt x="4426" y="520"/>
                  </a:cubicBezTo>
                  <a:cubicBezTo>
                    <a:pt x="4411" y="530"/>
                    <a:pt x="4419" y="543"/>
                    <a:pt x="4419" y="559"/>
                  </a:cubicBezTo>
                  <a:cubicBezTo>
                    <a:pt x="4419" y="575"/>
                    <a:pt x="4413" y="595"/>
                    <a:pt x="4404" y="610"/>
                  </a:cubicBezTo>
                  <a:cubicBezTo>
                    <a:pt x="4396" y="624"/>
                    <a:pt x="4398" y="641"/>
                    <a:pt x="4400" y="656"/>
                  </a:cubicBezTo>
                  <a:cubicBezTo>
                    <a:pt x="4401" y="671"/>
                    <a:pt x="4402" y="685"/>
                    <a:pt x="4407" y="705"/>
                  </a:cubicBezTo>
                  <a:cubicBezTo>
                    <a:pt x="4412" y="725"/>
                    <a:pt x="4421" y="739"/>
                    <a:pt x="4426" y="759"/>
                  </a:cubicBezTo>
                  <a:cubicBezTo>
                    <a:pt x="4430" y="778"/>
                    <a:pt x="4436" y="809"/>
                    <a:pt x="4416" y="814"/>
                  </a:cubicBezTo>
                  <a:cubicBezTo>
                    <a:pt x="4395" y="819"/>
                    <a:pt x="4405" y="803"/>
                    <a:pt x="4385" y="824"/>
                  </a:cubicBezTo>
                  <a:cubicBezTo>
                    <a:pt x="4365" y="845"/>
                    <a:pt x="4372" y="840"/>
                    <a:pt x="4371" y="858"/>
                  </a:cubicBezTo>
                  <a:cubicBezTo>
                    <a:pt x="4370" y="877"/>
                    <a:pt x="4364" y="888"/>
                    <a:pt x="4358" y="908"/>
                  </a:cubicBezTo>
                  <a:cubicBezTo>
                    <a:pt x="4353" y="928"/>
                    <a:pt x="4350" y="948"/>
                    <a:pt x="4349" y="960"/>
                  </a:cubicBezTo>
                  <a:cubicBezTo>
                    <a:pt x="4348" y="972"/>
                    <a:pt x="4343" y="982"/>
                    <a:pt x="4353" y="1001"/>
                  </a:cubicBezTo>
                  <a:cubicBezTo>
                    <a:pt x="4363" y="1020"/>
                    <a:pt x="4368" y="1029"/>
                    <a:pt x="4365" y="1040"/>
                  </a:cubicBezTo>
                  <a:cubicBezTo>
                    <a:pt x="4362" y="1051"/>
                    <a:pt x="4360" y="1064"/>
                    <a:pt x="4349" y="1054"/>
                  </a:cubicBezTo>
                  <a:cubicBezTo>
                    <a:pt x="4338" y="1044"/>
                    <a:pt x="4318" y="1026"/>
                    <a:pt x="4318" y="1004"/>
                  </a:cubicBezTo>
                  <a:cubicBezTo>
                    <a:pt x="4317" y="982"/>
                    <a:pt x="4303" y="978"/>
                    <a:pt x="4292" y="999"/>
                  </a:cubicBezTo>
                  <a:cubicBezTo>
                    <a:pt x="4280" y="1020"/>
                    <a:pt x="4271" y="1027"/>
                    <a:pt x="4262" y="1049"/>
                  </a:cubicBezTo>
                  <a:cubicBezTo>
                    <a:pt x="4254" y="1070"/>
                    <a:pt x="4245" y="1094"/>
                    <a:pt x="4232" y="1100"/>
                  </a:cubicBezTo>
                  <a:cubicBezTo>
                    <a:pt x="4218" y="1107"/>
                    <a:pt x="4203" y="1113"/>
                    <a:pt x="4196" y="1125"/>
                  </a:cubicBezTo>
                  <a:cubicBezTo>
                    <a:pt x="4190" y="1137"/>
                    <a:pt x="4177" y="1159"/>
                    <a:pt x="4167" y="1171"/>
                  </a:cubicBezTo>
                  <a:cubicBezTo>
                    <a:pt x="4156" y="1182"/>
                    <a:pt x="4146" y="1191"/>
                    <a:pt x="4127" y="1206"/>
                  </a:cubicBezTo>
                  <a:cubicBezTo>
                    <a:pt x="4109" y="1222"/>
                    <a:pt x="4099" y="1223"/>
                    <a:pt x="4102" y="1240"/>
                  </a:cubicBezTo>
                  <a:cubicBezTo>
                    <a:pt x="4104" y="1257"/>
                    <a:pt x="4117" y="1269"/>
                    <a:pt x="4106" y="1281"/>
                  </a:cubicBezTo>
                  <a:cubicBezTo>
                    <a:pt x="4094" y="1294"/>
                    <a:pt x="4098" y="1301"/>
                    <a:pt x="4108" y="1313"/>
                  </a:cubicBezTo>
                  <a:cubicBezTo>
                    <a:pt x="4118" y="1324"/>
                    <a:pt x="4115" y="1332"/>
                    <a:pt x="4140" y="1332"/>
                  </a:cubicBezTo>
                  <a:cubicBezTo>
                    <a:pt x="4165" y="1332"/>
                    <a:pt x="4158" y="1336"/>
                    <a:pt x="4169" y="1352"/>
                  </a:cubicBezTo>
                  <a:cubicBezTo>
                    <a:pt x="4179" y="1368"/>
                    <a:pt x="4181" y="1369"/>
                    <a:pt x="4192" y="1377"/>
                  </a:cubicBezTo>
                  <a:cubicBezTo>
                    <a:pt x="4202" y="1385"/>
                    <a:pt x="4195" y="1380"/>
                    <a:pt x="4212" y="1379"/>
                  </a:cubicBezTo>
                  <a:cubicBezTo>
                    <a:pt x="4229" y="1378"/>
                    <a:pt x="4236" y="1381"/>
                    <a:pt x="4249" y="1371"/>
                  </a:cubicBezTo>
                  <a:cubicBezTo>
                    <a:pt x="4262" y="1362"/>
                    <a:pt x="4284" y="1358"/>
                    <a:pt x="4280" y="1380"/>
                  </a:cubicBezTo>
                  <a:cubicBezTo>
                    <a:pt x="4276" y="1402"/>
                    <a:pt x="4272" y="1415"/>
                    <a:pt x="4256" y="1424"/>
                  </a:cubicBezTo>
                  <a:cubicBezTo>
                    <a:pt x="4240" y="1433"/>
                    <a:pt x="4232" y="1431"/>
                    <a:pt x="4224" y="1426"/>
                  </a:cubicBezTo>
                  <a:cubicBezTo>
                    <a:pt x="4216" y="1422"/>
                    <a:pt x="4199" y="1417"/>
                    <a:pt x="4197" y="1434"/>
                  </a:cubicBezTo>
                  <a:cubicBezTo>
                    <a:pt x="4195" y="1452"/>
                    <a:pt x="4195" y="1475"/>
                    <a:pt x="4206" y="1481"/>
                  </a:cubicBezTo>
                  <a:cubicBezTo>
                    <a:pt x="4217" y="1487"/>
                    <a:pt x="4231" y="1488"/>
                    <a:pt x="4236" y="1502"/>
                  </a:cubicBezTo>
                  <a:cubicBezTo>
                    <a:pt x="4241" y="1516"/>
                    <a:pt x="4240" y="1526"/>
                    <a:pt x="4236" y="1538"/>
                  </a:cubicBezTo>
                  <a:cubicBezTo>
                    <a:pt x="4231" y="1550"/>
                    <a:pt x="4226" y="1569"/>
                    <a:pt x="4220" y="1584"/>
                  </a:cubicBezTo>
                  <a:cubicBezTo>
                    <a:pt x="4213" y="1599"/>
                    <a:pt x="4200" y="1611"/>
                    <a:pt x="4183" y="1606"/>
                  </a:cubicBezTo>
                  <a:cubicBezTo>
                    <a:pt x="4166" y="1600"/>
                    <a:pt x="4150" y="1579"/>
                    <a:pt x="4138" y="1585"/>
                  </a:cubicBezTo>
                  <a:cubicBezTo>
                    <a:pt x="4125" y="1590"/>
                    <a:pt x="4111" y="1598"/>
                    <a:pt x="4099" y="1608"/>
                  </a:cubicBezTo>
                  <a:cubicBezTo>
                    <a:pt x="4088" y="1618"/>
                    <a:pt x="4068" y="1622"/>
                    <a:pt x="4053" y="1622"/>
                  </a:cubicBezTo>
                  <a:cubicBezTo>
                    <a:pt x="4038" y="1622"/>
                    <a:pt x="4017" y="1617"/>
                    <a:pt x="4024" y="1636"/>
                  </a:cubicBezTo>
                  <a:cubicBezTo>
                    <a:pt x="4031" y="1655"/>
                    <a:pt x="4042" y="1657"/>
                    <a:pt x="4058" y="1668"/>
                  </a:cubicBezTo>
                  <a:cubicBezTo>
                    <a:pt x="4074" y="1680"/>
                    <a:pt x="4076" y="1694"/>
                    <a:pt x="4084" y="1702"/>
                  </a:cubicBezTo>
                  <a:cubicBezTo>
                    <a:pt x="4093" y="1709"/>
                    <a:pt x="4095" y="1706"/>
                    <a:pt x="4110" y="1705"/>
                  </a:cubicBezTo>
                  <a:cubicBezTo>
                    <a:pt x="4126" y="1705"/>
                    <a:pt x="4133" y="1721"/>
                    <a:pt x="4134" y="1732"/>
                  </a:cubicBezTo>
                  <a:cubicBezTo>
                    <a:pt x="4135" y="1742"/>
                    <a:pt x="4123" y="1748"/>
                    <a:pt x="4116" y="1760"/>
                  </a:cubicBezTo>
                  <a:cubicBezTo>
                    <a:pt x="4110" y="1772"/>
                    <a:pt x="4116" y="1797"/>
                    <a:pt x="4119" y="1805"/>
                  </a:cubicBezTo>
                  <a:cubicBezTo>
                    <a:pt x="4122" y="1814"/>
                    <a:pt x="4114" y="1851"/>
                    <a:pt x="4129" y="1863"/>
                  </a:cubicBezTo>
                  <a:cubicBezTo>
                    <a:pt x="4143" y="1875"/>
                    <a:pt x="4159" y="1885"/>
                    <a:pt x="4162" y="1896"/>
                  </a:cubicBezTo>
                  <a:cubicBezTo>
                    <a:pt x="4166" y="1907"/>
                    <a:pt x="4146" y="1921"/>
                    <a:pt x="4162" y="1928"/>
                  </a:cubicBezTo>
                  <a:cubicBezTo>
                    <a:pt x="4178" y="1935"/>
                    <a:pt x="4188" y="1937"/>
                    <a:pt x="4200" y="1931"/>
                  </a:cubicBezTo>
                  <a:cubicBezTo>
                    <a:pt x="4212" y="1926"/>
                    <a:pt x="4243" y="1906"/>
                    <a:pt x="4258" y="1886"/>
                  </a:cubicBezTo>
                  <a:cubicBezTo>
                    <a:pt x="4273" y="1867"/>
                    <a:pt x="4285" y="1860"/>
                    <a:pt x="4286" y="1883"/>
                  </a:cubicBezTo>
                  <a:cubicBezTo>
                    <a:pt x="4287" y="1905"/>
                    <a:pt x="4286" y="1908"/>
                    <a:pt x="4298" y="1917"/>
                  </a:cubicBezTo>
                  <a:cubicBezTo>
                    <a:pt x="4310" y="1927"/>
                    <a:pt x="4336" y="1922"/>
                    <a:pt x="4339" y="1949"/>
                  </a:cubicBezTo>
                  <a:cubicBezTo>
                    <a:pt x="4342" y="1976"/>
                    <a:pt x="4351" y="1987"/>
                    <a:pt x="4360" y="2002"/>
                  </a:cubicBezTo>
                  <a:cubicBezTo>
                    <a:pt x="4368" y="2018"/>
                    <a:pt x="4373" y="2022"/>
                    <a:pt x="4376" y="2035"/>
                  </a:cubicBezTo>
                  <a:cubicBezTo>
                    <a:pt x="4378" y="2047"/>
                    <a:pt x="4371" y="2073"/>
                    <a:pt x="4388" y="2082"/>
                  </a:cubicBezTo>
                  <a:cubicBezTo>
                    <a:pt x="4406" y="2092"/>
                    <a:pt x="4430" y="2098"/>
                    <a:pt x="4428" y="2122"/>
                  </a:cubicBezTo>
                  <a:cubicBezTo>
                    <a:pt x="4427" y="2147"/>
                    <a:pt x="4433" y="2165"/>
                    <a:pt x="4409" y="2172"/>
                  </a:cubicBezTo>
                  <a:cubicBezTo>
                    <a:pt x="4385" y="2179"/>
                    <a:pt x="4376" y="2182"/>
                    <a:pt x="4365" y="2206"/>
                  </a:cubicBezTo>
                  <a:cubicBezTo>
                    <a:pt x="4354" y="2231"/>
                    <a:pt x="4338" y="2249"/>
                    <a:pt x="4329" y="2252"/>
                  </a:cubicBezTo>
                  <a:cubicBezTo>
                    <a:pt x="4320" y="2256"/>
                    <a:pt x="4297" y="2263"/>
                    <a:pt x="4283" y="2251"/>
                  </a:cubicBezTo>
                  <a:cubicBezTo>
                    <a:pt x="4268" y="2240"/>
                    <a:pt x="4242" y="2234"/>
                    <a:pt x="4236" y="2242"/>
                  </a:cubicBezTo>
                  <a:cubicBezTo>
                    <a:pt x="4231" y="2249"/>
                    <a:pt x="4229" y="2250"/>
                    <a:pt x="4237" y="2262"/>
                  </a:cubicBezTo>
                  <a:cubicBezTo>
                    <a:pt x="4244" y="2275"/>
                    <a:pt x="4252" y="2281"/>
                    <a:pt x="4242" y="2293"/>
                  </a:cubicBezTo>
                  <a:cubicBezTo>
                    <a:pt x="4233" y="2305"/>
                    <a:pt x="4222" y="2302"/>
                    <a:pt x="4215" y="2288"/>
                  </a:cubicBezTo>
                  <a:cubicBezTo>
                    <a:pt x="4208" y="2273"/>
                    <a:pt x="4195" y="2277"/>
                    <a:pt x="4184" y="2293"/>
                  </a:cubicBezTo>
                  <a:cubicBezTo>
                    <a:pt x="4173" y="2310"/>
                    <a:pt x="4183" y="2321"/>
                    <a:pt x="4163" y="2333"/>
                  </a:cubicBezTo>
                  <a:cubicBezTo>
                    <a:pt x="4143" y="2346"/>
                    <a:pt x="4139" y="2357"/>
                    <a:pt x="4125" y="2350"/>
                  </a:cubicBezTo>
                  <a:cubicBezTo>
                    <a:pt x="4111" y="2343"/>
                    <a:pt x="4109" y="2346"/>
                    <a:pt x="4096" y="2358"/>
                  </a:cubicBezTo>
                  <a:cubicBezTo>
                    <a:pt x="4083" y="2370"/>
                    <a:pt x="4063" y="2394"/>
                    <a:pt x="4057" y="2402"/>
                  </a:cubicBezTo>
                  <a:cubicBezTo>
                    <a:pt x="4050" y="2411"/>
                    <a:pt x="4038" y="2431"/>
                    <a:pt x="4028" y="2417"/>
                  </a:cubicBezTo>
                  <a:cubicBezTo>
                    <a:pt x="4018" y="2404"/>
                    <a:pt x="3996" y="2398"/>
                    <a:pt x="3988" y="2413"/>
                  </a:cubicBezTo>
                  <a:cubicBezTo>
                    <a:pt x="3979" y="2427"/>
                    <a:pt x="3973" y="2438"/>
                    <a:pt x="3961" y="2450"/>
                  </a:cubicBezTo>
                  <a:cubicBezTo>
                    <a:pt x="3949" y="2461"/>
                    <a:pt x="3929" y="2467"/>
                    <a:pt x="3933" y="2476"/>
                  </a:cubicBezTo>
                  <a:cubicBezTo>
                    <a:pt x="3937" y="2486"/>
                    <a:pt x="3928" y="2494"/>
                    <a:pt x="3919" y="2501"/>
                  </a:cubicBezTo>
                  <a:cubicBezTo>
                    <a:pt x="3909" y="2508"/>
                    <a:pt x="3908" y="2526"/>
                    <a:pt x="3887" y="2524"/>
                  </a:cubicBezTo>
                  <a:cubicBezTo>
                    <a:pt x="3866" y="2522"/>
                    <a:pt x="3866" y="2516"/>
                    <a:pt x="3852" y="2495"/>
                  </a:cubicBezTo>
                  <a:cubicBezTo>
                    <a:pt x="3839" y="2474"/>
                    <a:pt x="3840" y="2456"/>
                    <a:pt x="3828" y="2461"/>
                  </a:cubicBezTo>
                  <a:cubicBezTo>
                    <a:pt x="3815" y="2466"/>
                    <a:pt x="3800" y="2467"/>
                    <a:pt x="3793" y="2448"/>
                  </a:cubicBezTo>
                  <a:cubicBezTo>
                    <a:pt x="3785" y="2428"/>
                    <a:pt x="3773" y="2424"/>
                    <a:pt x="3762" y="2435"/>
                  </a:cubicBezTo>
                  <a:cubicBezTo>
                    <a:pt x="3751" y="2447"/>
                    <a:pt x="3732" y="2448"/>
                    <a:pt x="3744" y="2471"/>
                  </a:cubicBezTo>
                  <a:cubicBezTo>
                    <a:pt x="3755" y="2495"/>
                    <a:pt x="3764" y="2499"/>
                    <a:pt x="3755" y="2517"/>
                  </a:cubicBezTo>
                  <a:cubicBezTo>
                    <a:pt x="3746" y="2534"/>
                    <a:pt x="3749" y="2535"/>
                    <a:pt x="3757" y="2553"/>
                  </a:cubicBezTo>
                  <a:cubicBezTo>
                    <a:pt x="3766" y="2572"/>
                    <a:pt x="3777" y="2585"/>
                    <a:pt x="3784" y="2605"/>
                  </a:cubicBezTo>
                  <a:cubicBezTo>
                    <a:pt x="3792" y="2626"/>
                    <a:pt x="3794" y="2638"/>
                    <a:pt x="3787" y="2655"/>
                  </a:cubicBezTo>
                  <a:cubicBezTo>
                    <a:pt x="3780" y="2672"/>
                    <a:pt x="3778" y="2681"/>
                    <a:pt x="3756" y="2685"/>
                  </a:cubicBezTo>
                  <a:cubicBezTo>
                    <a:pt x="3734" y="2688"/>
                    <a:pt x="3690" y="2692"/>
                    <a:pt x="3673" y="2693"/>
                  </a:cubicBezTo>
                  <a:cubicBezTo>
                    <a:pt x="3656" y="2695"/>
                    <a:pt x="3631" y="2711"/>
                    <a:pt x="3617" y="2674"/>
                  </a:cubicBezTo>
                  <a:cubicBezTo>
                    <a:pt x="3602" y="2637"/>
                    <a:pt x="3609" y="2649"/>
                    <a:pt x="3592" y="2634"/>
                  </a:cubicBezTo>
                  <a:cubicBezTo>
                    <a:pt x="3575" y="2619"/>
                    <a:pt x="3565" y="2622"/>
                    <a:pt x="3573" y="2602"/>
                  </a:cubicBezTo>
                  <a:cubicBezTo>
                    <a:pt x="3580" y="2582"/>
                    <a:pt x="3585" y="2556"/>
                    <a:pt x="3572" y="2543"/>
                  </a:cubicBezTo>
                  <a:cubicBezTo>
                    <a:pt x="3559" y="2530"/>
                    <a:pt x="3515" y="2505"/>
                    <a:pt x="3510" y="2484"/>
                  </a:cubicBezTo>
                  <a:cubicBezTo>
                    <a:pt x="3505" y="2464"/>
                    <a:pt x="3491" y="2441"/>
                    <a:pt x="3471" y="2435"/>
                  </a:cubicBezTo>
                  <a:cubicBezTo>
                    <a:pt x="3451" y="2429"/>
                    <a:pt x="3436" y="2439"/>
                    <a:pt x="3428" y="2456"/>
                  </a:cubicBezTo>
                  <a:cubicBezTo>
                    <a:pt x="3420" y="2472"/>
                    <a:pt x="3407" y="2473"/>
                    <a:pt x="3391" y="2476"/>
                  </a:cubicBezTo>
                  <a:cubicBezTo>
                    <a:pt x="3374" y="2478"/>
                    <a:pt x="3351" y="2478"/>
                    <a:pt x="3348" y="2497"/>
                  </a:cubicBezTo>
                  <a:cubicBezTo>
                    <a:pt x="3345" y="2517"/>
                    <a:pt x="3357" y="2522"/>
                    <a:pt x="3354" y="2541"/>
                  </a:cubicBezTo>
                  <a:cubicBezTo>
                    <a:pt x="3352" y="2560"/>
                    <a:pt x="3356" y="2575"/>
                    <a:pt x="3356" y="2585"/>
                  </a:cubicBezTo>
                  <a:cubicBezTo>
                    <a:pt x="3356" y="2594"/>
                    <a:pt x="3356" y="2604"/>
                    <a:pt x="3336" y="2603"/>
                  </a:cubicBezTo>
                  <a:cubicBezTo>
                    <a:pt x="3315" y="2601"/>
                    <a:pt x="3309" y="2597"/>
                    <a:pt x="3294" y="2591"/>
                  </a:cubicBezTo>
                  <a:cubicBezTo>
                    <a:pt x="3279" y="2585"/>
                    <a:pt x="3270" y="2589"/>
                    <a:pt x="3260" y="2605"/>
                  </a:cubicBezTo>
                  <a:cubicBezTo>
                    <a:pt x="3251" y="2620"/>
                    <a:pt x="3229" y="2627"/>
                    <a:pt x="3217" y="2622"/>
                  </a:cubicBezTo>
                  <a:cubicBezTo>
                    <a:pt x="3205" y="2616"/>
                    <a:pt x="3182" y="2612"/>
                    <a:pt x="3168" y="2629"/>
                  </a:cubicBezTo>
                  <a:cubicBezTo>
                    <a:pt x="3154" y="2646"/>
                    <a:pt x="3127" y="2685"/>
                    <a:pt x="3109" y="2696"/>
                  </a:cubicBezTo>
                  <a:cubicBezTo>
                    <a:pt x="3091" y="2707"/>
                    <a:pt x="3068" y="2717"/>
                    <a:pt x="3059" y="2713"/>
                  </a:cubicBezTo>
                  <a:cubicBezTo>
                    <a:pt x="3049" y="2709"/>
                    <a:pt x="3037" y="2698"/>
                    <a:pt x="3040" y="2672"/>
                  </a:cubicBezTo>
                  <a:cubicBezTo>
                    <a:pt x="3043" y="2646"/>
                    <a:pt x="3052" y="2635"/>
                    <a:pt x="3044" y="2624"/>
                  </a:cubicBezTo>
                  <a:cubicBezTo>
                    <a:pt x="3037" y="2612"/>
                    <a:pt x="3029" y="2583"/>
                    <a:pt x="3000" y="2589"/>
                  </a:cubicBezTo>
                  <a:cubicBezTo>
                    <a:pt x="2972" y="2595"/>
                    <a:pt x="2978" y="2601"/>
                    <a:pt x="2977" y="2612"/>
                  </a:cubicBezTo>
                  <a:cubicBezTo>
                    <a:pt x="2975" y="2622"/>
                    <a:pt x="2972" y="2622"/>
                    <a:pt x="2958" y="2633"/>
                  </a:cubicBezTo>
                  <a:cubicBezTo>
                    <a:pt x="2944" y="2643"/>
                    <a:pt x="2940" y="2652"/>
                    <a:pt x="2940" y="2667"/>
                  </a:cubicBezTo>
                  <a:cubicBezTo>
                    <a:pt x="2941" y="2681"/>
                    <a:pt x="2936" y="2718"/>
                    <a:pt x="2923" y="2730"/>
                  </a:cubicBezTo>
                  <a:cubicBezTo>
                    <a:pt x="2910" y="2743"/>
                    <a:pt x="2894" y="2770"/>
                    <a:pt x="2900" y="2780"/>
                  </a:cubicBezTo>
                  <a:cubicBezTo>
                    <a:pt x="2906" y="2789"/>
                    <a:pt x="2910" y="2797"/>
                    <a:pt x="2902" y="2807"/>
                  </a:cubicBezTo>
                  <a:cubicBezTo>
                    <a:pt x="2894" y="2816"/>
                    <a:pt x="2895" y="2836"/>
                    <a:pt x="2905" y="2838"/>
                  </a:cubicBezTo>
                  <a:cubicBezTo>
                    <a:pt x="2914" y="2840"/>
                    <a:pt x="2929" y="2822"/>
                    <a:pt x="2934" y="2849"/>
                  </a:cubicBezTo>
                  <a:cubicBezTo>
                    <a:pt x="2938" y="2877"/>
                    <a:pt x="2942" y="2891"/>
                    <a:pt x="2939" y="2900"/>
                  </a:cubicBezTo>
                  <a:cubicBezTo>
                    <a:pt x="2936" y="2909"/>
                    <a:pt x="2924" y="2909"/>
                    <a:pt x="2930" y="2921"/>
                  </a:cubicBezTo>
                  <a:cubicBezTo>
                    <a:pt x="2936" y="2933"/>
                    <a:pt x="2939" y="2937"/>
                    <a:pt x="2929" y="2946"/>
                  </a:cubicBezTo>
                  <a:cubicBezTo>
                    <a:pt x="2920" y="2955"/>
                    <a:pt x="2894" y="2960"/>
                    <a:pt x="2882" y="2973"/>
                  </a:cubicBezTo>
                  <a:cubicBezTo>
                    <a:pt x="2870" y="2986"/>
                    <a:pt x="2861" y="2998"/>
                    <a:pt x="2841" y="3000"/>
                  </a:cubicBezTo>
                  <a:cubicBezTo>
                    <a:pt x="2820" y="3002"/>
                    <a:pt x="2814" y="3001"/>
                    <a:pt x="2803" y="2992"/>
                  </a:cubicBezTo>
                  <a:cubicBezTo>
                    <a:pt x="2793" y="2983"/>
                    <a:pt x="2781" y="2987"/>
                    <a:pt x="2771" y="2994"/>
                  </a:cubicBezTo>
                  <a:cubicBezTo>
                    <a:pt x="2761" y="3002"/>
                    <a:pt x="2756" y="3009"/>
                    <a:pt x="2744" y="3022"/>
                  </a:cubicBezTo>
                  <a:cubicBezTo>
                    <a:pt x="2731" y="3036"/>
                    <a:pt x="2738" y="3044"/>
                    <a:pt x="2712" y="3042"/>
                  </a:cubicBezTo>
                  <a:cubicBezTo>
                    <a:pt x="2685" y="3040"/>
                    <a:pt x="2675" y="3021"/>
                    <a:pt x="2661" y="3033"/>
                  </a:cubicBezTo>
                  <a:cubicBezTo>
                    <a:pt x="2646" y="3046"/>
                    <a:pt x="2626" y="3063"/>
                    <a:pt x="2624" y="3075"/>
                  </a:cubicBezTo>
                  <a:cubicBezTo>
                    <a:pt x="2621" y="3088"/>
                    <a:pt x="2596" y="3132"/>
                    <a:pt x="2584" y="3147"/>
                  </a:cubicBezTo>
                  <a:cubicBezTo>
                    <a:pt x="2573" y="3162"/>
                    <a:pt x="2570" y="3181"/>
                    <a:pt x="2554" y="3178"/>
                  </a:cubicBezTo>
                  <a:cubicBezTo>
                    <a:pt x="2538" y="3175"/>
                    <a:pt x="2533" y="3173"/>
                    <a:pt x="2526" y="3185"/>
                  </a:cubicBezTo>
                  <a:cubicBezTo>
                    <a:pt x="2520" y="3197"/>
                    <a:pt x="2486" y="3210"/>
                    <a:pt x="2480" y="3196"/>
                  </a:cubicBezTo>
                  <a:cubicBezTo>
                    <a:pt x="2474" y="3182"/>
                    <a:pt x="2467" y="3173"/>
                    <a:pt x="2455" y="3184"/>
                  </a:cubicBezTo>
                  <a:cubicBezTo>
                    <a:pt x="2443" y="3196"/>
                    <a:pt x="2425" y="3211"/>
                    <a:pt x="2414" y="3224"/>
                  </a:cubicBezTo>
                  <a:cubicBezTo>
                    <a:pt x="2403" y="3237"/>
                    <a:pt x="2401" y="3246"/>
                    <a:pt x="2389" y="3251"/>
                  </a:cubicBezTo>
                  <a:cubicBezTo>
                    <a:pt x="2377" y="3255"/>
                    <a:pt x="2370" y="3252"/>
                    <a:pt x="2365" y="3242"/>
                  </a:cubicBezTo>
                  <a:cubicBezTo>
                    <a:pt x="2360" y="3231"/>
                    <a:pt x="2353" y="3225"/>
                    <a:pt x="2343" y="3233"/>
                  </a:cubicBezTo>
                  <a:cubicBezTo>
                    <a:pt x="2334" y="3240"/>
                    <a:pt x="2318" y="3241"/>
                    <a:pt x="2311" y="3244"/>
                  </a:cubicBezTo>
                  <a:cubicBezTo>
                    <a:pt x="2303" y="3246"/>
                    <a:pt x="2288" y="3264"/>
                    <a:pt x="2283" y="3270"/>
                  </a:cubicBezTo>
                  <a:cubicBezTo>
                    <a:pt x="2277" y="3276"/>
                    <a:pt x="2276" y="3285"/>
                    <a:pt x="2258" y="3289"/>
                  </a:cubicBezTo>
                  <a:cubicBezTo>
                    <a:pt x="2239" y="3293"/>
                    <a:pt x="2238" y="3291"/>
                    <a:pt x="2233" y="3306"/>
                  </a:cubicBezTo>
                  <a:cubicBezTo>
                    <a:pt x="2227" y="3321"/>
                    <a:pt x="2219" y="3342"/>
                    <a:pt x="2225" y="3353"/>
                  </a:cubicBezTo>
                  <a:cubicBezTo>
                    <a:pt x="2231" y="3365"/>
                    <a:pt x="2243" y="3377"/>
                    <a:pt x="2240" y="3389"/>
                  </a:cubicBezTo>
                  <a:cubicBezTo>
                    <a:pt x="2237" y="3400"/>
                    <a:pt x="2245" y="3408"/>
                    <a:pt x="2223" y="3408"/>
                  </a:cubicBezTo>
                  <a:cubicBezTo>
                    <a:pt x="2202" y="3407"/>
                    <a:pt x="2192" y="3405"/>
                    <a:pt x="2185" y="3421"/>
                  </a:cubicBezTo>
                  <a:cubicBezTo>
                    <a:pt x="2178" y="3436"/>
                    <a:pt x="2160" y="3460"/>
                    <a:pt x="2147" y="3475"/>
                  </a:cubicBezTo>
                  <a:cubicBezTo>
                    <a:pt x="2133" y="3489"/>
                    <a:pt x="2117" y="3509"/>
                    <a:pt x="2109" y="3515"/>
                  </a:cubicBezTo>
                  <a:cubicBezTo>
                    <a:pt x="2101" y="3520"/>
                    <a:pt x="2078" y="3526"/>
                    <a:pt x="2070" y="3543"/>
                  </a:cubicBezTo>
                  <a:cubicBezTo>
                    <a:pt x="2062" y="3561"/>
                    <a:pt x="2054" y="3569"/>
                    <a:pt x="2054" y="3584"/>
                  </a:cubicBezTo>
                  <a:cubicBezTo>
                    <a:pt x="2054" y="3598"/>
                    <a:pt x="2058" y="3602"/>
                    <a:pt x="2040" y="3618"/>
                  </a:cubicBezTo>
                  <a:cubicBezTo>
                    <a:pt x="2022" y="3634"/>
                    <a:pt x="2025" y="3637"/>
                    <a:pt x="2005" y="3636"/>
                  </a:cubicBezTo>
                  <a:cubicBezTo>
                    <a:pt x="1985" y="3634"/>
                    <a:pt x="1989" y="3636"/>
                    <a:pt x="1984" y="3618"/>
                  </a:cubicBezTo>
                  <a:cubicBezTo>
                    <a:pt x="1980" y="3600"/>
                    <a:pt x="1970" y="3592"/>
                    <a:pt x="1959" y="3602"/>
                  </a:cubicBezTo>
                  <a:cubicBezTo>
                    <a:pt x="1948" y="3611"/>
                    <a:pt x="1941" y="3623"/>
                    <a:pt x="1926" y="3622"/>
                  </a:cubicBezTo>
                  <a:cubicBezTo>
                    <a:pt x="1911" y="3622"/>
                    <a:pt x="1884" y="3627"/>
                    <a:pt x="1869" y="3603"/>
                  </a:cubicBezTo>
                  <a:cubicBezTo>
                    <a:pt x="1854" y="3578"/>
                    <a:pt x="1856" y="3576"/>
                    <a:pt x="1842" y="3573"/>
                  </a:cubicBezTo>
                  <a:cubicBezTo>
                    <a:pt x="1827" y="3570"/>
                    <a:pt x="1822" y="3559"/>
                    <a:pt x="1817" y="3547"/>
                  </a:cubicBezTo>
                  <a:cubicBezTo>
                    <a:pt x="1813" y="3535"/>
                    <a:pt x="1801" y="3531"/>
                    <a:pt x="1786" y="3531"/>
                  </a:cubicBezTo>
                  <a:cubicBezTo>
                    <a:pt x="1771" y="3531"/>
                    <a:pt x="1716" y="3525"/>
                    <a:pt x="1704" y="3515"/>
                  </a:cubicBezTo>
                  <a:cubicBezTo>
                    <a:pt x="1691" y="3505"/>
                    <a:pt x="1682" y="3506"/>
                    <a:pt x="1696" y="3486"/>
                  </a:cubicBezTo>
                  <a:cubicBezTo>
                    <a:pt x="1710" y="3467"/>
                    <a:pt x="1708" y="3465"/>
                    <a:pt x="1720" y="3442"/>
                  </a:cubicBezTo>
                  <a:cubicBezTo>
                    <a:pt x="1731" y="3420"/>
                    <a:pt x="1735" y="3400"/>
                    <a:pt x="1747" y="3387"/>
                  </a:cubicBezTo>
                  <a:cubicBezTo>
                    <a:pt x="1760" y="3373"/>
                    <a:pt x="1781" y="3346"/>
                    <a:pt x="1763" y="3330"/>
                  </a:cubicBezTo>
                  <a:cubicBezTo>
                    <a:pt x="1745" y="3313"/>
                    <a:pt x="1743" y="3315"/>
                    <a:pt x="1743" y="3300"/>
                  </a:cubicBezTo>
                  <a:cubicBezTo>
                    <a:pt x="1743" y="3285"/>
                    <a:pt x="1735" y="3276"/>
                    <a:pt x="1715" y="3269"/>
                  </a:cubicBezTo>
                  <a:cubicBezTo>
                    <a:pt x="1694" y="3263"/>
                    <a:pt x="1701" y="3273"/>
                    <a:pt x="1680" y="3283"/>
                  </a:cubicBezTo>
                  <a:cubicBezTo>
                    <a:pt x="1659" y="3293"/>
                    <a:pt x="1663" y="3291"/>
                    <a:pt x="1651" y="3294"/>
                  </a:cubicBezTo>
                  <a:cubicBezTo>
                    <a:pt x="1639" y="3297"/>
                    <a:pt x="1637" y="3300"/>
                    <a:pt x="1633" y="3313"/>
                  </a:cubicBezTo>
                  <a:cubicBezTo>
                    <a:pt x="1628" y="3327"/>
                    <a:pt x="1638" y="3328"/>
                    <a:pt x="1622" y="3325"/>
                  </a:cubicBezTo>
                  <a:cubicBezTo>
                    <a:pt x="1606" y="3321"/>
                    <a:pt x="1594" y="3330"/>
                    <a:pt x="1598" y="3342"/>
                  </a:cubicBezTo>
                  <a:cubicBezTo>
                    <a:pt x="1603" y="3355"/>
                    <a:pt x="1612" y="3348"/>
                    <a:pt x="1601" y="3368"/>
                  </a:cubicBezTo>
                  <a:cubicBezTo>
                    <a:pt x="1590" y="3389"/>
                    <a:pt x="1575" y="3398"/>
                    <a:pt x="1573" y="3409"/>
                  </a:cubicBezTo>
                  <a:cubicBezTo>
                    <a:pt x="1571" y="3420"/>
                    <a:pt x="1565" y="3430"/>
                    <a:pt x="1562" y="3445"/>
                  </a:cubicBezTo>
                  <a:cubicBezTo>
                    <a:pt x="1558" y="3461"/>
                    <a:pt x="1562" y="3485"/>
                    <a:pt x="1564" y="3501"/>
                  </a:cubicBezTo>
                  <a:cubicBezTo>
                    <a:pt x="1566" y="3517"/>
                    <a:pt x="1560" y="3528"/>
                    <a:pt x="1567" y="3558"/>
                  </a:cubicBezTo>
                  <a:cubicBezTo>
                    <a:pt x="1574" y="3587"/>
                    <a:pt x="1579" y="3602"/>
                    <a:pt x="1568" y="3614"/>
                  </a:cubicBezTo>
                  <a:cubicBezTo>
                    <a:pt x="1558" y="3626"/>
                    <a:pt x="1560" y="3638"/>
                    <a:pt x="1542" y="3636"/>
                  </a:cubicBezTo>
                  <a:cubicBezTo>
                    <a:pt x="1525" y="3633"/>
                    <a:pt x="1507" y="3612"/>
                    <a:pt x="1494" y="3623"/>
                  </a:cubicBezTo>
                  <a:cubicBezTo>
                    <a:pt x="1481" y="3633"/>
                    <a:pt x="1467" y="3635"/>
                    <a:pt x="1450" y="3653"/>
                  </a:cubicBezTo>
                  <a:cubicBezTo>
                    <a:pt x="1432" y="3671"/>
                    <a:pt x="1424" y="3678"/>
                    <a:pt x="1409" y="3675"/>
                  </a:cubicBezTo>
                  <a:cubicBezTo>
                    <a:pt x="1394" y="3672"/>
                    <a:pt x="1398" y="3680"/>
                    <a:pt x="1385" y="3682"/>
                  </a:cubicBezTo>
                  <a:cubicBezTo>
                    <a:pt x="1372" y="3685"/>
                    <a:pt x="1368" y="3682"/>
                    <a:pt x="1362" y="3674"/>
                  </a:cubicBezTo>
                  <a:cubicBezTo>
                    <a:pt x="1356" y="3666"/>
                    <a:pt x="1335" y="3676"/>
                    <a:pt x="1326" y="3683"/>
                  </a:cubicBezTo>
                  <a:cubicBezTo>
                    <a:pt x="1316" y="3690"/>
                    <a:pt x="1305" y="3704"/>
                    <a:pt x="1294" y="3723"/>
                  </a:cubicBezTo>
                  <a:cubicBezTo>
                    <a:pt x="1284" y="3743"/>
                    <a:pt x="934" y="3556"/>
                    <a:pt x="934" y="3556"/>
                  </a:cubicBezTo>
                  <a:cubicBezTo>
                    <a:pt x="480" y="3211"/>
                    <a:pt x="480" y="3211"/>
                    <a:pt x="480" y="3211"/>
                  </a:cubicBezTo>
                  <a:cubicBezTo>
                    <a:pt x="0" y="2851"/>
                    <a:pt x="0" y="2851"/>
                    <a:pt x="0" y="2851"/>
                  </a:cubicBezTo>
                  <a:cubicBezTo>
                    <a:pt x="92" y="2633"/>
                    <a:pt x="92" y="2633"/>
                    <a:pt x="92" y="2633"/>
                  </a:cubicBezTo>
                  <a:cubicBezTo>
                    <a:pt x="200" y="2550"/>
                    <a:pt x="200" y="2550"/>
                    <a:pt x="200" y="2550"/>
                  </a:cubicBezTo>
                  <a:cubicBezTo>
                    <a:pt x="211" y="2532"/>
                    <a:pt x="211" y="2532"/>
                    <a:pt x="211" y="2532"/>
                  </a:cubicBezTo>
                  <a:lnTo>
                    <a:pt x="215" y="2531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28"/>
            <p:cNvSpPr>
              <a:spLocks noChangeArrowheads="1"/>
            </p:cNvSpPr>
            <p:nvPr/>
          </p:nvSpPr>
          <p:spPr bwMode="auto">
            <a:xfrm>
              <a:off x="3272128" y="4903100"/>
              <a:ext cx="1127593" cy="1170242"/>
            </a:xfrm>
            <a:custGeom>
              <a:avLst/>
              <a:gdLst>
                <a:gd name="T0" fmla="*/ 95121 w 1725"/>
                <a:gd name="T1" fmla="*/ 187471 h 1790"/>
                <a:gd name="T2" fmla="*/ 143801 w 1725"/>
                <a:gd name="T3" fmla="*/ 222727 h 1790"/>
                <a:gd name="T4" fmla="*/ 142122 w 1725"/>
                <a:gd name="T5" fmla="*/ 360952 h 1790"/>
                <a:gd name="T6" fmla="*/ 115824 w 1725"/>
                <a:gd name="T7" fmla="*/ 432583 h 1790"/>
                <a:gd name="T8" fmla="*/ 73859 w 1725"/>
                <a:gd name="T9" fmla="*/ 463362 h 1790"/>
                <a:gd name="T10" fmla="*/ 19024 w 1725"/>
                <a:gd name="T11" fmla="*/ 519883 h 1790"/>
                <a:gd name="T12" fmla="*/ 12310 w 1725"/>
                <a:gd name="T13" fmla="*/ 583119 h 1790"/>
                <a:gd name="T14" fmla="*/ 24620 w 1725"/>
                <a:gd name="T15" fmla="*/ 637402 h 1790"/>
                <a:gd name="T16" fmla="*/ 101836 w 1725"/>
                <a:gd name="T17" fmla="*/ 620054 h 1790"/>
                <a:gd name="T18" fmla="*/ 149396 w 1725"/>
                <a:gd name="T19" fmla="*/ 625091 h 1790"/>
                <a:gd name="T20" fmla="*/ 142682 w 1725"/>
                <a:gd name="T21" fmla="*/ 694483 h 1790"/>
                <a:gd name="T22" fmla="*/ 186326 w 1725"/>
                <a:gd name="T23" fmla="*/ 742610 h 1790"/>
                <a:gd name="T24" fmla="*/ 199195 w 1725"/>
                <a:gd name="T25" fmla="*/ 786260 h 1790"/>
                <a:gd name="T26" fmla="*/ 185766 w 1725"/>
                <a:gd name="T27" fmla="*/ 859010 h 1790"/>
                <a:gd name="T28" fmla="*/ 243958 w 1725"/>
                <a:gd name="T29" fmla="*/ 872441 h 1790"/>
                <a:gd name="T30" fmla="*/ 277530 w 1725"/>
                <a:gd name="T31" fmla="*/ 934558 h 1790"/>
                <a:gd name="T32" fmla="*/ 337400 w 1725"/>
                <a:gd name="T33" fmla="*/ 941274 h 1790"/>
                <a:gd name="T34" fmla="*/ 401187 w 1725"/>
                <a:gd name="T35" fmla="*/ 965337 h 1790"/>
                <a:gd name="T36" fmla="*/ 447629 w 1725"/>
                <a:gd name="T37" fmla="*/ 992199 h 1790"/>
                <a:gd name="T38" fmla="*/ 458260 w 1725"/>
                <a:gd name="T39" fmla="*/ 923925 h 1790"/>
                <a:gd name="T40" fmla="*/ 454343 w 1725"/>
                <a:gd name="T41" fmla="*/ 846698 h 1790"/>
                <a:gd name="T42" fmla="*/ 511976 w 1725"/>
                <a:gd name="T43" fmla="*/ 848937 h 1790"/>
                <a:gd name="T44" fmla="*/ 550584 w 1725"/>
                <a:gd name="T45" fmla="*/ 818158 h 1790"/>
                <a:gd name="T46" fmla="*/ 604299 w 1725"/>
                <a:gd name="T47" fmla="*/ 857891 h 1790"/>
                <a:gd name="T48" fmla="*/ 652419 w 1725"/>
                <a:gd name="T49" fmla="*/ 830470 h 1790"/>
                <a:gd name="T50" fmla="*/ 692146 w 1725"/>
                <a:gd name="T51" fmla="*/ 839983 h 1790"/>
                <a:gd name="T52" fmla="*/ 746421 w 1725"/>
                <a:gd name="T53" fmla="*/ 813122 h 1790"/>
                <a:gd name="T54" fmla="*/ 793982 w 1725"/>
                <a:gd name="T55" fmla="*/ 808085 h 1790"/>
                <a:gd name="T56" fmla="*/ 835947 w 1725"/>
                <a:gd name="T57" fmla="*/ 758839 h 1790"/>
                <a:gd name="T58" fmla="*/ 888544 w 1725"/>
                <a:gd name="T59" fmla="*/ 764435 h 1790"/>
                <a:gd name="T60" fmla="*/ 929949 w 1725"/>
                <a:gd name="T61" fmla="*/ 732537 h 1790"/>
                <a:gd name="T62" fmla="*/ 960164 w 1725"/>
                <a:gd name="T63" fmla="*/ 690006 h 1790"/>
                <a:gd name="T64" fmla="*/ 947295 w 1725"/>
                <a:gd name="T65" fmla="*/ 652512 h 1790"/>
                <a:gd name="T66" fmla="*/ 910925 w 1725"/>
                <a:gd name="T67" fmla="*/ 660906 h 1790"/>
                <a:gd name="T68" fmla="*/ 871757 w 1725"/>
                <a:gd name="T69" fmla="*/ 659787 h 1790"/>
                <a:gd name="T70" fmla="*/ 852733 w 1725"/>
                <a:gd name="T71" fmla="*/ 642439 h 1790"/>
                <a:gd name="T72" fmla="*/ 826435 w 1725"/>
                <a:gd name="T73" fmla="*/ 616696 h 1790"/>
                <a:gd name="T74" fmla="*/ 800137 w 1725"/>
                <a:gd name="T75" fmla="*/ 617816 h 1790"/>
                <a:gd name="T76" fmla="*/ 775517 w 1725"/>
                <a:gd name="T77" fmla="*/ 591514 h 1790"/>
                <a:gd name="T78" fmla="*/ 791184 w 1725"/>
                <a:gd name="T79" fmla="*/ 558496 h 1790"/>
                <a:gd name="T80" fmla="*/ 795101 w 1725"/>
                <a:gd name="T81" fmla="*/ 528837 h 1790"/>
                <a:gd name="T82" fmla="*/ 752017 w 1725"/>
                <a:gd name="T83" fmla="*/ 480150 h 1790"/>
                <a:gd name="T84" fmla="*/ 765446 w 1725"/>
                <a:gd name="T85" fmla="*/ 423629 h 1790"/>
                <a:gd name="T86" fmla="*/ 766565 w 1725"/>
                <a:gd name="T87" fmla="*/ 382217 h 1790"/>
                <a:gd name="T88" fmla="*/ 746981 w 1725"/>
                <a:gd name="T89" fmla="*/ 347521 h 1790"/>
                <a:gd name="T90" fmla="*/ 719564 w 1725"/>
                <a:gd name="T91" fmla="*/ 350879 h 1790"/>
                <a:gd name="T92" fmla="*/ 684313 w 1725"/>
                <a:gd name="T93" fmla="*/ 322339 h 1790"/>
                <a:gd name="T94" fmla="*/ 687110 w 1725"/>
                <a:gd name="T95" fmla="*/ 283725 h 1790"/>
                <a:gd name="T96" fmla="*/ 717885 w 1725"/>
                <a:gd name="T97" fmla="*/ 255185 h 1790"/>
                <a:gd name="T98" fmla="*/ 752017 w 1725"/>
                <a:gd name="T99" fmla="*/ 260221 h 1790"/>
                <a:gd name="T100" fmla="*/ 788387 w 1725"/>
                <a:gd name="T101" fmla="*/ 264139 h 1790"/>
                <a:gd name="T102" fmla="*/ 823078 w 1725"/>
                <a:gd name="T103" fmla="*/ 261900 h 1790"/>
                <a:gd name="T104" fmla="*/ 859448 w 1725"/>
                <a:gd name="T105" fmla="*/ 243433 h 1790"/>
                <a:gd name="T106" fmla="*/ 849376 w 1725"/>
                <a:gd name="T107" fmla="*/ 134308 h 1790"/>
                <a:gd name="T108" fmla="*/ 633395 w 1725"/>
                <a:gd name="T109" fmla="*/ 106327 h 1790"/>
                <a:gd name="T110" fmla="*/ 106871 w 1725"/>
                <a:gd name="T111" fmla="*/ 0 h 1790"/>
                <a:gd name="T112" fmla="*/ 85609 w 1725"/>
                <a:gd name="T113" fmla="*/ 153335 h 17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25"/>
                <a:gd name="T172" fmla="*/ 0 h 1790"/>
                <a:gd name="T173" fmla="*/ 1725 w 1725"/>
                <a:gd name="T174" fmla="*/ 1790 h 17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25" h="1790">
                  <a:moveTo>
                    <a:pt x="154" y="279"/>
                  </a:moveTo>
                  <a:cubicBezTo>
                    <a:pt x="155" y="296"/>
                    <a:pt x="157" y="312"/>
                    <a:pt x="170" y="335"/>
                  </a:cubicBezTo>
                  <a:cubicBezTo>
                    <a:pt x="183" y="358"/>
                    <a:pt x="174" y="385"/>
                    <a:pt x="203" y="370"/>
                  </a:cubicBezTo>
                  <a:cubicBezTo>
                    <a:pt x="233" y="355"/>
                    <a:pt x="251" y="377"/>
                    <a:pt x="257" y="398"/>
                  </a:cubicBezTo>
                  <a:cubicBezTo>
                    <a:pt x="262" y="419"/>
                    <a:pt x="266" y="464"/>
                    <a:pt x="267" y="481"/>
                  </a:cubicBezTo>
                  <a:cubicBezTo>
                    <a:pt x="267" y="497"/>
                    <a:pt x="254" y="628"/>
                    <a:pt x="254" y="645"/>
                  </a:cubicBezTo>
                  <a:cubicBezTo>
                    <a:pt x="254" y="662"/>
                    <a:pt x="247" y="702"/>
                    <a:pt x="244" y="719"/>
                  </a:cubicBezTo>
                  <a:cubicBezTo>
                    <a:pt x="240" y="736"/>
                    <a:pt x="230" y="764"/>
                    <a:pt x="207" y="773"/>
                  </a:cubicBezTo>
                  <a:cubicBezTo>
                    <a:pt x="183" y="783"/>
                    <a:pt x="190" y="795"/>
                    <a:pt x="173" y="809"/>
                  </a:cubicBezTo>
                  <a:cubicBezTo>
                    <a:pt x="155" y="824"/>
                    <a:pt x="140" y="804"/>
                    <a:pt x="132" y="828"/>
                  </a:cubicBezTo>
                  <a:cubicBezTo>
                    <a:pt x="123" y="852"/>
                    <a:pt x="111" y="870"/>
                    <a:pt x="89" y="878"/>
                  </a:cubicBezTo>
                  <a:cubicBezTo>
                    <a:pt x="67" y="885"/>
                    <a:pt x="28" y="901"/>
                    <a:pt x="34" y="929"/>
                  </a:cubicBezTo>
                  <a:cubicBezTo>
                    <a:pt x="40" y="957"/>
                    <a:pt x="46" y="973"/>
                    <a:pt x="23" y="984"/>
                  </a:cubicBezTo>
                  <a:cubicBezTo>
                    <a:pt x="0" y="995"/>
                    <a:pt x="8" y="1016"/>
                    <a:pt x="22" y="1042"/>
                  </a:cubicBezTo>
                  <a:cubicBezTo>
                    <a:pt x="35" y="1068"/>
                    <a:pt x="38" y="1083"/>
                    <a:pt x="28" y="1101"/>
                  </a:cubicBezTo>
                  <a:cubicBezTo>
                    <a:pt x="19" y="1119"/>
                    <a:pt x="19" y="1149"/>
                    <a:pt x="44" y="1139"/>
                  </a:cubicBezTo>
                  <a:cubicBezTo>
                    <a:pt x="69" y="1130"/>
                    <a:pt x="69" y="1119"/>
                    <a:pt x="98" y="1107"/>
                  </a:cubicBezTo>
                  <a:cubicBezTo>
                    <a:pt x="127" y="1096"/>
                    <a:pt x="135" y="1100"/>
                    <a:pt x="182" y="1108"/>
                  </a:cubicBezTo>
                  <a:cubicBezTo>
                    <a:pt x="229" y="1115"/>
                    <a:pt x="196" y="1110"/>
                    <a:pt x="227" y="1098"/>
                  </a:cubicBezTo>
                  <a:cubicBezTo>
                    <a:pt x="259" y="1087"/>
                    <a:pt x="281" y="1093"/>
                    <a:pt x="267" y="1117"/>
                  </a:cubicBezTo>
                  <a:cubicBezTo>
                    <a:pt x="253" y="1141"/>
                    <a:pt x="234" y="1159"/>
                    <a:pt x="242" y="1177"/>
                  </a:cubicBezTo>
                  <a:cubicBezTo>
                    <a:pt x="250" y="1195"/>
                    <a:pt x="255" y="1226"/>
                    <a:pt x="255" y="1241"/>
                  </a:cubicBezTo>
                  <a:cubicBezTo>
                    <a:pt x="255" y="1256"/>
                    <a:pt x="231" y="1294"/>
                    <a:pt x="261" y="1308"/>
                  </a:cubicBezTo>
                  <a:cubicBezTo>
                    <a:pt x="291" y="1322"/>
                    <a:pt x="309" y="1326"/>
                    <a:pt x="333" y="1327"/>
                  </a:cubicBezTo>
                  <a:cubicBezTo>
                    <a:pt x="357" y="1328"/>
                    <a:pt x="366" y="1332"/>
                    <a:pt x="373" y="1354"/>
                  </a:cubicBezTo>
                  <a:cubicBezTo>
                    <a:pt x="380" y="1376"/>
                    <a:pt x="368" y="1380"/>
                    <a:pt x="356" y="1405"/>
                  </a:cubicBezTo>
                  <a:cubicBezTo>
                    <a:pt x="343" y="1430"/>
                    <a:pt x="336" y="1444"/>
                    <a:pt x="341" y="1467"/>
                  </a:cubicBezTo>
                  <a:cubicBezTo>
                    <a:pt x="346" y="1490"/>
                    <a:pt x="347" y="1521"/>
                    <a:pt x="332" y="1535"/>
                  </a:cubicBezTo>
                  <a:cubicBezTo>
                    <a:pt x="316" y="1548"/>
                    <a:pt x="319" y="1553"/>
                    <a:pt x="348" y="1557"/>
                  </a:cubicBezTo>
                  <a:cubicBezTo>
                    <a:pt x="377" y="1561"/>
                    <a:pt x="401" y="1549"/>
                    <a:pt x="436" y="1559"/>
                  </a:cubicBezTo>
                  <a:cubicBezTo>
                    <a:pt x="470" y="1570"/>
                    <a:pt x="454" y="1574"/>
                    <a:pt x="459" y="1596"/>
                  </a:cubicBezTo>
                  <a:cubicBezTo>
                    <a:pt x="464" y="1619"/>
                    <a:pt x="474" y="1659"/>
                    <a:pt x="496" y="1670"/>
                  </a:cubicBezTo>
                  <a:cubicBezTo>
                    <a:pt x="519" y="1681"/>
                    <a:pt x="534" y="1673"/>
                    <a:pt x="556" y="1682"/>
                  </a:cubicBezTo>
                  <a:cubicBezTo>
                    <a:pt x="578" y="1692"/>
                    <a:pt x="579" y="1706"/>
                    <a:pt x="603" y="1682"/>
                  </a:cubicBezTo>
                  <a:cubicBezTo>
                    <a:pt x="627" y="1659"/>
                    <a:pt x="647" y="1630"/>
                    <a:pt x="673" y="1650"/>
                  </a:cubicBezTo>
                  <a:cubicBezTo>
                    <a:pt x="700" y="1670"/>
                    <a:pt x="709" y="1703"/>
                    <a:pt x="717" y="1725"/>
                  </a:cubicBezTo>
                  <a:cubicBezTo>
                    <a:pt x="725" y="1747"/>
                    <a:pt x="745" y="1768"/>
                    <a:pt x="761" y="1760"/>
                  </a:cubicBezTo>
                  <a:cubicBezTo>
                    <a:pt x="778" y="1751"/>
                    <a:pt x="781" y="1755"/>
                    <a:pt x="800" y="1773"/>
                  </a:cubicBezTo>
                  <a:cubicBezTo>
                    <a:pt x="820" y="1790"/>
                    <a:pt x="834" y="1781"/>
                    <a:pt x="828" y="1747"/>
                  </a:cubicBezTo>
                  <a:cubicBezTo>
                    <a:pt x="822" y="1712"/>
                    <a:pt x="815" y="1678"/>
                    <a:pt x="819" y="1651"/>
                  </a:cubicBezTo>
                  <a:cubicBezTo>
                    <a:pt x="822" y="1624"/>
                    <a:pt x="821" y="1626"/>
                    <a:pt x="800" y="1588"/>
                  </a:cubicBezTo>
                  <a:cubicBezTo>
                    <a:pt x="780" y="1551"/>
                    <a:pt x="797" y="1525"/>
                    <a:pt x="812" y="1513"/>
                  </a:cubicBezTo>
                  <a:cubicBezTo>
                    <a:pt x="827" y="1501"/>
                    <a:pt x="857" y="1492"/>
                    <a:pt x="873" y="1490"/>
                  </a:cubicBezTo>
                  <a:cubicBezTo>
                    <a:pt x="888" y="1488"/>
                    <a:pt x="904" y="1510"/>
                    <a:pt x="915" y="1517"/>
                  </a:cubicBezTo>
                  <a:cubicBezTo>
                    <a:pt x="926" y="1524"/>
                    <a:pt x="936" y="1540"/>
                    <a:pt x="945" y="1514"/>
                  </a:cubicBezTo>
                  <a:cubicBezTo>
                    <a:pt x="954" y="1488"/>
                    <a:pt x="962" y="1455"/>
                    <a:pt x="984" y="1462"/>
                  </a:cubicBezTo>
                  <a:cubicBezTo>
                    <a:pt x="1007" y="1470"/>
                    <a:pt x="1034" y="1462"/>
                    <a:pt x="1046" y="1480"/>
                  </a:cubicBezTo>
                  <a:cubicBezTo>
                    <a:pt x="1059" y="1498"/>
                    <a:pt x="1058" y="1528"/>
                    <a:pt x="1080" y="1533"/>
                  </a:cubicBezTo>
                  <a:cubicBezTo>
                    <a:pt x="1103" y="1538"/>
                    <a:pt x="1111" y="1531"/>
                    <a:pt x="1115" y="1508"/>
                  </a:cubicBezTo>
                  <a:cubicBezTo>
                    <a:pt x="1119" y="1485"/>
                    <a:pt x="1160" y="1456"/>
                    <a:pt x="1166" y="1484"/>
                  </a:cubicBezTo>
                  <a:cubicBezTo>
                    <a:pt x="1173" y="1511"/>
                    <a:pt x="1190" y="1530"/>
                    <a:pt x="1196" y="1503"/>
                  </a:cubicBezTo>
                  <a:cubicBezTo>
                    <a:pt x="1201" y="1475"/>
                    <a:pt x="1225" y="1479"/>
                    <a:pt x="1237" y="1501"/>
                  </a:cubicBezTo>
                  <a:cubicBezTo>
                    <a:pt x="1249" y="1524"/>
                    <a:pt x="1274" y="1524"/>
                    <a:pt x="1280" y="1497"/>
                  </a:cubicBezTo>
                  <a:cubicBezTo>
                    <a:pt x="1286" y="1471"/>
                    <a:pt x="1315" y="1445"/>
                    <a:pt x="1334" y="1453"/>
                  </a:cubicBezTo>
                  <a:cubicBezTo>
                    <a:pt x="1352" y="1462"/>
                    <a:pt x="1356" y="1490"/>
                    <a:pt x="1378" y="1461"/>
                  </a:cubicBezTo>
                  <a:cubicBezTo>
                    <a:pt x="1401" y="1432"/>
                    <a:pt x="1406" y="1445"/>
                    <a:pt x="1419" y="1444"/>
                  </a:cubicBezTo>
                  <a:cubicBezTo>
                    <a:pt x="1432" y="1443"/>
                    <a:pt x="1446" y="1433"/>
                    <a:pt x="1447" y="1408"/>
                  </a:cubicBezTo>
                  <a:cubicBezTo>
                    <a:pt x="1447" y="1384"/>
                    <a:pt x="1458" y="1374"/>
                    <a:pt x="1494" y="1356"/>
                  </a:cubicBezTo>
                  <a:cubicBezTo>
                    <a:pt x="1531" y="1339"/>
                    <a:pt x="1565" y="1332"/>
                    <a:pt x="1576" y="1351"/>
                  </a:cubicBezTo>
                  <a:cubicBezTo>
                    <a:pt x="1579" y="1356"/>
                    <a:pt x="1583" y="1361"/>
                    <a:pt x="1588" y="1366"/>
                  </a:cubicBezTo>
                  <a:cubicBezTo>
                    <a:pt x="1588" y="1366"/>
                    <a:pt x="1605" y="1358"/>
                    <a:pt x="1615" y="1346"/>
                  </a:cubicBezTo>
                  <a:cubicBezTo>
                    <a:pt x="1626" y="1333"/>
                    <a:pt x="1637" y="1307"/>
                    <a:pt x="1662" y="1309"/>
                  </a:cubicBezTo>
                  <a:cubicBezTo>
                    <a:pt x="1687" y="1311"/>
                    <a:pt x="1705" y="1309"/>
                    <a:pt x="1710" y="1291"/>
                  </a:cubicBezTo>
                  <a:cubicBezTo>
                    <a:pt x="1714" y="1274"/>
                    <a:pt x="1706" y="1239"/>
                    <a:pt x="1716" y="1233"/>
                  </a:cubicBezTo>
                  <a:cubicBezTo>
                    <a:pt x="1725" y="1226"/>
                    <a:pt x="1717" y="1222"/>
                    <a:pt x="1711" y="1203"/>
                  </a:cubicBezTo>
                  <a:cubicBezTo>
                    <a:pt x="1705" y="1183"/>
                    <a:pt x="1698" y="1165"/>
                    <a:pt x="1693" y="1166"/>
                  </a:cubicBezTo>
                  <a:cubicBezTo>
                    <a:pt x="1687" y="1166"/>
                    <a:pt x="1667" y="1168"/>
                    <a:pt x="1659" y="1180"/>
                  </a:cubicBezTo>
                  <a:cubicBezTo>
                    <a:pt x="1652" y="1192"/>
                    <a:pt x="1644" y="1195"/>
                    <a:pt x="1628" y="1181"/>
                  </a:cubicBezTo>
                  <a:cubicBezTo>
                    <a:pt x="1612" y="1168"/>
                    <a:pt x="1603" y="1143"/>
                    <a:pt x="1590" y="1166"/>
                  </a:cubicBezTo>
                  <a:cubicBezTo>
                    <a:pt x="1577" y="1188"/>
                    <a:pt x="1568" y="1187"/>
                    <a:pt x="1558" y="1179"/>
                  </a:cubicBezTo>
                  <a:cubicBezTo>
                    <a:pt x="1549" y="1170"/>
                    <a:pt x="1539" y="1167"/>
                    <a:pt x="1533" y="1171"/>
                  </a:cubicBezTo>
                  <a:cubicBezTo>
                    <a:pt x="1527" y="1174"/>
                    <a:pt x="1520" y="1165"/>
                    <a:pt x="1524" y="1148"/>
                  </a:cubicBezTo>
                  <a:cubicBezTo>
                    <a:pt x="1527" y="1131"/>
                    <a:pt x="1520" y="1115"/>
                    <a:pt x="1507" y="1102"/>
                  </a:cubicBezTo>
                  <a:cubicBezTo>
                    <a:pt x="1494" y="1089"/>
                    <a:pt x="1486" y="1096"/>
                    <a:pt x="1477" y="1102"/>
                  </a:cubicBezTo>
                  <a:cubicBezTo>
                    <a:pt x="1468" y="1108"/>
                    <a:pt x="1463" y="1094"/>
                    <a:pt x="1450" y="1095"/>
                  </a:cubicBezTo>
                  <a:cubicBezTo>
                    <a:pt x="1438" y="1096"/>
                    <a:pt x="1430" y="1091"/>
                    <a:pt x="1430" y="1104"/>
                  </a:cubicBezTo>
                  <a:cubicBezTo>
                    <a:pt x="1430" y="1117"/>
                    <a:pt x="1421" y="1123"/>
                    <a:pt x="1411" y="1107"/>
                  </a:cubicBezTo>
                  <a:cubicBezTo>
                    <a:pt x="1402" y="1091"/>
                    <a:pt x="1391" y="1068"/>
                    <a:pt x="1386" y="1057"/>
                  </a:cubicBezTo>
                  <a:cubicBezTo>
                    <a:pt x="1382" y="1046"/>
                    <a:pt x="1368" y="1025"/>
                    <a:pt x="1383" y="1023"/>
                  </a:cubicBezTo>
                  <a:cubicBezTo>
                    <a:pt x="1399" y="1021"/>
                    <a:pt x="1403" y="1006"/>
                    <a:pt x="1414" y="998"/>
                  </a:cubicBezTo>
                  <a:cubicBezTo>
                    <a:pt x="1426" y="990"/>
                    <a:pt x="1417" y="978"/>
                    <a:pt x="1414" y="967"/>
                  </a:cubicBezTo>
                  <a:cubicBezTo>
                    <a:pt x="1412" y="956"/>
                    <a:pt x="1407" y="956"/>
                    <a:pt x="1421" y="945"/>
                  </a:cubicBezTo>
                  <a:cubicBezTo>
                    <a:pt x="1434" y="934"/>
                    <a:pt x="1444" y="929"/>
                    <a:pt x="1414" y="910"/>
                  </a:cubicBezTo>
                  <a:cubicBezTo>
                    <a:pt x="1384" y="891"/>
                    <a:pt x="1347" y="872"/>
                    <a:pt x="1344" y="858"/>
                  </a:cubicBezTo>
                  <a:cubicBezTo>
                    <a:pt x="1341" y="844"/>
                    <a:pt x="1347" y="822"/>
                    <a:pt x="1350" y="810"/>
                  </a:cubicBezTo>
                  <a:cubicBezTo>
                    <a:pt x="1354" y="799"/>
                    <a:pt x="1366" y="773"/>
                    <a:pt x="1368" y="757"/>
                  </a:cubicBezTo>
                  <a:cubicBezTo>
                    <a:pt x="1370" y="741"/>
                    <a:pt x="1363" y="720"/>
                    <a:pt x="1375" y="710"/>
                  </a:cubicBezTo>
                  <a:cubicBezTo>
                    <a:pt x="1387" y="701"/>
                    <a:pt x="1374" y="695"/>
                    <a:pt x="1370" y="683"/>
                  </a:cubicBezTo>
                  <a:cubicBezTo>
                    <a:pt x="1366" y="670"/>
                    <a:pt x="1363" y="660"/>
                    <a:pt x="1360" y="640"/>
                  </a:cubicBezTo>
                  <a:cubicBezTo>
                    <a:pt x="1356" y="620"/>
                    <a:pt x="1341" y="611"/>
                    <a:pt x="1335" y="621"/>
                  </a:cubicBezTo>
                  <a:cubicBezTo>
                    <a:pt x="1328" y="632"/>
                    <a:pt x="1315" y="627"/>
                    <a:pt x="1308" y="620"/>
                  </a:cubicBezTo>
                  <a:cubicBezTo>
                    <a:pt x="1302" y="613"/>
                    <a:pt x="1294" y="617"/>
                    <a:pt x="1286" y="627"/>
                  </a:cubicBezTo>
                  <a:cubicBezTo>
                    <a:pt x="1278" y="637"/>
                    <a:pt x="1268" y="652"/>
                    <a:pt x="1253" y="636"/>
                  </a:cubicBezTo>
                  <a:cubicBezTo>
                    <a:pt x="1237" y="620"/>
                    <a:pt x="1212" y="594"/>
                    <a:pt x="1223" y="576"/>
                  </a:cubicBezTo>
                  <a:cubicBezTo>
                    <a:pt x="1234" y="558"/>
                    <a:pt x="1230" y="551"/>
                    <a:pt x="1223" y="537"/>
                  </a:cubicBezTo>
                  <a:cubicBezTo>
                    <a:pt x="1217" y="523"/>
                    <a:pt x="1212" y="517"/>
                    <a:pt x="1228" y="507"/>
                  </a:cubicBezTo>
                  <a:cubicBezTo>
                    <a:pt x="1244" y="497"/>
                    <a:pt x="1239" y="489"/>
                    <a:pt x="1248" y="480"/>
                  </a:cubicBezTo>
                  <a:cubicBezTo>
                    <a:pt x="1257" y="471"/>
                    <a:pt x="1264" y="453"/>
                    <a:pt x="1283" y="456"/>
                  </a:cubicBezTo>
                  <a:cubicBezTo>
                    <a:pt x="1303" y="459"/>
                    <a:pt x="1296" y="461"/>
                    <a:pt x="1314" y="469"/>
                  </a:cubicBezTo>
                  <a:cubicBezTo>
                    <a:pt x="1331" y="477"/>
                    <a:pt x="1343" y="482"/>
                    <a:pt x="1344" y="465"/>
                  </a:cubicBezTo>
                  <a:cubicBezTo>
                    <a:pt x="1345" y="448"/>
                    <a:pt x="1365" y="443"/>
                    <a:pt x="1379" y="458"/>
                  </a:cubicBezTo>
                  <a:cubicBezTo>
                    <a:pt x="1392" y="472"/>
                    <a:pt x="1397" y="472"/>
                    <a:pt x="1409" y="472"/>
                  </a:cubicBezTo>
                  <a:cubicBezTo>
                    <a:pt x="1421" y="471"/>
                    <a:pt x="1427" y="487"/>
                    <a:pt x="1448" y="489"/>
                  </a:cubicBezTo>
                  <a:cubicBezTo>
                    <a:pt x="1468" y="490"/>
                    <a:pt x="1466" y="485"/>
                    <a:pt x="1471" y="468"/>
                  </a:cubicBezTo>
                  <a:cubicBezTo>
                    <a:pt x="1477" y="450"/>
                    <a:pt x="1492" y="448"/>
                    <a:pt x="1508" y="452"/>
                  </a:cubicBezTo>
                  <a:cubicBezTo>
                    <a:pt x="1524" y="455"/>
                    <a:pt x="1532" y="449"/>
                    <a:pt x="1536" y="435"/>
                  </a:cubicBezTo>
                  <a:cubicBezTo>
                    <a:pt x="1540" y="420"/>
                    <a:pt x="1530" y="370"/>
                    <a:pt x="1555" y="349"/>
                  </a:cubicBezTo>
                  <a:cubicBezTo>
                    <a:pt x="1581" y="327"/>
                    <a:pt x="1518" y="240"/>
                    <a:pt x="1518" y="240"/>
                  </a:cubicBezTo>
                  <a:cubicBezTo>
                    <a:pt x="1333" y="119"/>
                    <a:pt x="1333" y="119"/>
                    <a:pt x="1333" y="119"/>
                  </a:cubicBezTo>
                  <a:cubicBezTo>
                    <a:pt x="1132" y="190"/>
                    <a:pt x="1132" y="190"/>
                    <a:pt x="1132" y="190"/>
                  </a:cubicBezTo>
                  <a:cubicBezTo>
                    <a:pt x="1132" y="190"/>
                    <a:pt x="565" y="31"/>
                    <a:pt x="554" y="31"/>
                  </a:cubicBezTo>
                  <a:cubicBezTo>
                    <a:pt x="543" y="31"/>
                    <a:pt x="191" y="0"/>
                    <a:pt x="191" y="0"/>
                  </a:cubicBezTo>
                  <a:cubicBezTo>
                    <a:pt x="153" y="216"/>
                    <a:pt x="153" y="216"/>
                    <a:pt x="153" y="216"/>
                  </a:cubicBezTo>
                  <a:cubicBezTo>
                    <a:pt x="153" y="274"/>
                    <a:pt x="153" y="274"/>
                    <a:pt x="153" y="274"/>
                  </a:cubicBezTo>
                  <a:lnTo>
                    <a:pt x="154" y="279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29"/>
            <p:cNvSpPr>
              <a:spLocks noChangeArrowheads="1"/>
            </p:cNvSpPr>
            <p:nvPr/>
          </p:nvSpPr>
          <p:spPr bwMode="auto">
            <a:xfrm>
              <a:off x="3240599" y="4174248"/>
              <a:ext cx="1416910" cy="1216607"/>
            </a:xfrm>
            <a:custGeom>
              <a:avLst/>
              <a:gdLst>
                <a:gd name="T0" fmla="*/ 222552 w 2169"/>
                <a:gd name="T1" fmla="*/ 703588 h 1862"/>
                <a:gd name="T2" fmla="*/ 261694 w 2169"/>
                <a:gd name="T3" fmla="*/ 780770 h 1862"/>
                <a:gd name="T4" fmla="*/ 298599 w 2169"/>
                <a:gd name="T5" fmla="*/ 752247 h 1862"/>
                <a:gd name="T6" fmla="*/ 335505 w 2169"/>
                <a:gd name="T7" fmla="*/ 736586 h 1862"/>
                <a:gd name="T8" fmla="*/ 323203 w 2169"/>
                <a:gd name="T9" fmla="*/ 763992 h 1862"/>
                <a:gd name="T10" fmla="*/ 354517 w 2169"/>
                <a:gd name="T11" fmla="*/ 821599 h 1862"/>
                <a:gd name="T12" fmla="*/ 409316 w 2169"/>
                <a:gd name="T13" fmla="*/ 847326 h 1862"/>
                <a:gd name="T14" fmla="*/ 441748 w 2169"/>
                <a:gd name="T15" fmla="*/ 897103 h 1862"/>
                <a:gd name="T16" fmla="*/ 461878 w 2169"/>
                <a:gd name="T17" fmla="*/ 946880 h 1862"/>
                <a:gd name="T18" fmla="*/ 470266 w 2169"/>
                <a:gd name="T19" fmla="*/ 984912 h 1862"/>
                <a:gd name="T20" fmla="*/ 511645 w 2169"/>
                <a:gd name="T21" fmla="*/ 1023503 h 1862"/>
                <a:gd name="T22" fmla="*/ 562530 w 2169"/>
                <a:gd name="T23" fmla="*/ 1021825 h 1862"/>
                <a:gd name="T24" fmla="*/ 594403 w 2169"/>
                <a:gd name="T25" fmla="*/ 1012317 h 1862"/>
                <a:gd name="T26" fmla="*/ 632427 w 2169"/>
                <a:gd name="T27" fmla="*/ 982674 h 1862"/>
                <a:gd name="T28" fmla="*/ 621802 w 2169"/>
                <a:gd name="T29" fmla="*/ 923949 h 1862"/>
                <a:gd name="T30" fmla="*/ 632986 w 2169"/>
                <a:gd name="T31" fmla="*/ 879206 h 1862"/>
                <a:gd name="T32" fmla="*/ 676042 w 2169"/>
                <a:gd name="T33" fmla="*/ 845089 h 1862"/>
                <a:gd name="T34" fmla="*/ 691140 w 2169"/>
                <a:gd name="T35" fmla="*/ 802583 h 1862"/>
                <a:gd name="T36" fmla="*/ 704560 w 2169"/>
                <a:gd name="T37" fmla="*/ 774059 h 1862"/>
                <a:gd name="T38" fmla="*/ 744262 w 2169"/>
                <a:gd name="T39" fmla="*/ 747772 h 1862"/>
                <a:gd name="T40" fmla="*/ 776135 w 2169"/>
                <a:gd name="T41" fmla="*/ 738824 h 1862"/>
                <a:gd name="T42" fmla="*/ 782845 w 2169"/>
                <a:gd name="T43" fmla="*/ 776296 h 1862"/>
                <a:gd name="T44" fmla="*/ 812481 w 2169"/>
                <a:gd name="T45" fmla="*/ 826073 h 1862"/>
                <a:gd name="T46" fmla="*/ 863366 w 2169"/>
                <a:gd name="T47" fmla="*/ 796431 h 1862"/>
                <a:gd name="T48" fmla="*/ 893002 w 2169"/>
                <a:gd name="T49" fmla="*/ 832784 h 1862"/>
                <a:gd name="T50" fmla="*/ 948920 w 2169"/>
                <a:gd name="T51" fmla="*/ 842852 h 1862"/>
                <a:gd name="T52" fmla="*/ 984707 w 2169"/>
                <a:gd name="T53" fmla="*/ 813769 h 1862"/>
                <a:gd name="T54" fmla="*/ 956189 w 2169"/>
                <a:gd name="T55" fmla="*/ 784126 h 1862"/>
                <a:gd name="T56" fmla="*/ 919283 w 2169"/>
                <a:gd name="T57" fmla="*/ 744976 h 1862"/>
                <a:gd name="T58" fmla="*/ 961221 w 2169"/>
                <a:gd name="T59" fmla="*/ 713096 h 1862"/>
                <a:gd name="T60" fmla="*/ 998686 w 2169"/>
                <a:gd name="T61" fmla="*/ 728756 h 1862"/>
                <a:gd name="T62" fmla="*/ 936618 w 2169"/>
                <a:gd name="T63" fmla="*/ 682894 h 1862"/>
                <a:gd name="T64" fmla="*/ 899712 w 2169"/>
                <a:gd name="T65" fmla="*/ 614102 h 1862"/>
                <a:gd name="T66" fmla="*/ 935499 w 2169"/>
                <a:gd name="T67" fmla="*/ 565443 h 1862"/>
                <a:gd name="T68" fmla="*/ 936618 w 2169"/>
                <a:gd name="T69" fmla="*/ 497769 h 1862"/>
                <a:gd name="T70" fmla="*/ 985266 w 2169"/>
                <a:gd name="T71" fmla="*/ 529649 h 1862"/>
                <a:gd name="T72" fmla="*/ 1035592 w 2169"/>
                <a:gd name="T73" fmla="*/ 546427 h 1862"/>
                <a:gd name="T74" fmla="*/ 1101015 w 2169"/>
                <a:gd name="T75" fmla="*/ 510633 h 1862"/>
                <a:gd name="T76" fmla="*/ 1117790 w 2169"/>
                <a:gd name="T77" fmla="*/ 456382 h 1862"/>
                <a:gd name="T78" fmla="*/ 1188805 w 2169"/>
                <a:gd name="T79" fmla="*/ 399334 h 1862"/>
                <a:gd name="T80" fmla="*/ 1207817 w 2169"/>
                <a:gd name="T81" fmla="*/ 327745 h 1862"/>
                <a:gd name="T82" fmla="*/ 1184891 w 2169"/>
                <a:gd name="T83" fmla="*/ 279086 h 1862"/>
                <a:gd name="T84" fmla="*/ 1103811 w 2169"/>
                <a:gd name="T85" fmla="*/ 264545 h 1862"/>
                <a:gd name="T86" fmla="*/ 1058518 w 2169"/>
                <a:gd name="T87" fmla="*/ 251122 h 1862"/>
                <a:gd name="T88" fmla="*/ 983588 w 2169"/>
                <a:gd name="T89" fmla="*/ 242732 h 1862"/>
                <a:gd name="T90" fmla="*/ 912573 w 2169"/>
                <a:gd name="T91" fmla="*/ 192955 h 1862"/>
                <a:gd name="T92" fmla="*/ 378002 w 2169"/>
                <a:gd name="T93" fmla="*/ 78860 h 1862"/>
                <a:gd name="T94" fmla="*/ 66542 w 2169"/>
                <a:gd name="T95" fmla="*/ 348438 h 18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69"/>
                <a:gd name="T145" fmla="*/ 0 h 1862"/>
                <a:gd name="T146" fmla="*/ 2169 w 2169"/>
                <a:gd name="T147" fmla="*/ 1862 h 18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69" h="1862">
                  <a:moveTo>
                    <a:pt x="397" y="1154"/>
                  </a:moveTo>
                  <a:cubicBezTo>
                    <a:pt x="397" y="1154"/>
                    <a:pt x="400" y="1183"/>
                    <a:pt x="397" y="1194"/>
                  </a:cubicBezTo>
                  <a:cubicBezTo>
                    <a:pt x="394" y="1205"/>
                    <a:pt x="399" y="1249"/>
                    <a:pt x="398" y="1258"/>
                  </a:cubicBezTo>
                  <a:cubicBezTo>
                    <a:pt x="398" y="1267"/>
                    <a:pt x="388" y="1303"/>
                    <a:pt x="402" y="1329"/>
                  </a:cubicBezTo>
                  <a:cubicBezTo>
                    <a:pt x="415" y="1354"/>
                    <a:pt x="436" y="1365"/>
                    <a:pt x="442" y="1374"/>
                  </a:cubicBezTo>
                  <a:cubicBezTo>
                    <a:pt x="448" y="1382"/>
                    <a:pt x="463" y="1409"/>
                    <a:pt x="468" y="1396"/>
                  </a:cubicBezTo>
                  <a:cubicBezTo>
                    <a:pt x="474" y="1382"/>
                    <a:pt x="482" y="1382"/>
                    <a:pt x="491" y="1380"/>
                  </a:cubicBezTo>
                  <a:cubicBezTo>
                    <a:pt x="501" y="1379"/>
                    <a:pt x="522" y="1372"/>
                    <a:pt x="528" y="1365"/>
                  </a:cubicBezTo>
                  <a:cubicBezTo>
                    <a:pt x="534" y="1359"/>
                    <a:pt x="538" y="1363"/>
                    <a:pt x="534" y="1345"/>
                  </a:cubicBezTo>
                  <a:cubicBezTo>
                    <a:pt x="531" y="1327"/>
                    <a:pt x="536" y="1320"/>
                    <a:pt x="547" y="1310"/>
                  </a:cubicBezTo>
                  <a:cubicBezTo>
                    <a:pt x="558" y="1300"/>
                    <a:pt x="566" y="1296"/>
                    <a:pt x="578" y="1299"/>
                  </a:cubicBezTo>
                  <a:cubicBezTo>
                    <a:pt x="590" y="1303"/>
                    <a:pt x="596" y="1305"/>
                    <a:pt x="600" y="1317"/>
                  </a:cubicBezTo>
                  <a:cubicBezTo>
                    <a:pt x="604" y="1328"/>
                    <a:pt x="609" y="1334"/>
                    <a:pt x="613" y="1341"/>
                  </a:cubicBezTo>
                  <a:cubicBezTo>
                    <a:pt x="618" y="1348"/>
                    <a:pt x="617" y="1356"/>
                    <a:pt x="611" y="1357"/>
                  </a:cubicBezTo>
                  <a:cubicBezTo>
                    <a:pt x="604" y="1358"/>
                    <a:pt x="579" y="1354"/>
                    <a:pt x="578" y="1366"/>
                  </a:cubicBezTo>
                  <a:cubicBezTo>
                    <a:pt x="577" y="1379"/>
                    <a:pt x="588" y="1385"/>
                    <a:pt x="592" y="1394"/>
                  </a:cubicBezTo>
                  <a:cubicBezTo>
                    <a:pt x="597" y="1404"/>
                    <a:pt x="602" y="1419"/>
                    <a:pt x="609" y="1435"/>
                  </a:cubicBezTo>
                  <a:cubicBezTo>
                    <a:pt x="617" y="1450"/>
                    <a:pt x="619" y="1465"/>
                    <a:pt x="634" y="1469"/>
                  </a:cubicBezTo>
                  <a:cubicBezTo>
                    <a:pt x="650" y="1472"/>
                    <a:pt x="653" y="1471"/>
                    <a:pt x="668" y="1469"/>
                  </a:cubicBezTo>
                  <a:cubicBezTo>
                    <a:pt x="683" y="1466"/>
                    <a:pt x="708" y="1467"/>
                    <a:pt x="714" y="1481"/>
                  </a:cubicBezTo>
                  <a:cubicBezTo>
                    <a:pt x="721" y="1494"/>
                    <a:pt x="729" y="1502"/>
                    <a:pt x="732" y="1515"/>
                  </a:cubicBezTo>
                  <a:cubicBezTo>
                    <a:pt x="736" y="1529"/>
                    <a:pt x="742" y="1536"/>
                    <a:pt x="745" y="1548"/>
                  </a:cubicBezTo>
                  <a:cubicBezTo>
                    <a:pt x="749" y="1560"/>
                    <a:pt x="756" y="1576"/>
                    <a:pt x="768" y="1580"/>
                  </a:cubicBezTo>
                  <a:cubicBezTo>
                    <a:pt x="780" y="1585"/>
                    <a:pt x="784" y="1597"/>
                    <a:pt x="790" y="1604"/>
                  </a:cubicBezTo>
                  <a:cubicBezTo>
                    <a:pt x="796" y="1611"/>
                    <a:pt x="800" y="1616"/>
                    <a:pt x="799" y="1630"/>
                  </a:cubicBezTo>
                  <a:cubicBezTo>
                    <a:pt x="797" y="1644"/>
                    <a:pt x="794" y="1652"/>
                    <a:pt x="806" y="1666"/>
                  </a:cubicBezTo>
                  <a:cubicBezTo>
                    <a:pt x="818" y="1679"/>
                    <a:pt x="825" y="1682"/>
                    <a:pt x="826" y="1693"/>
                  </a:cubicBezTo>
                  <a:cubicBezTo>
                    <a:pt x="827" y="1704"/>
                    <a:pt x="834" y="1711"/>
                    <a:pt x="839" y="1709"/>
                  </a:cubicBezTo>
                  <a:cubicBezTo>
                    <a:pt x="844" y="1707"/>
                    <a:pt x="839" y="1715"/>
                    <a:pt x="839" y="1725"/>
                  </a:cubicBezTo>
                  <a:cubicBezTo>
                    <a:pt x="838" y="1736"/>
                    <a:pt x="833" y="1747"/>
                    <a:pt x="841" y="1761"/>
                  </a:cubicBezTo>
                  <a:cubicBezTo>
                    <a:pt x="849" y="1775"/>
                    <a:pt x="856" y="1786"/>
                    <a:pt x="859" y="1800"/>
                  </a:cubicBezTo>
                  <a:cubicBezTo>
                    <a:pt x="861" y="1814"/>
                    <a:pt x="863" y="1822"/>
                    <a:pt x="873" y="1821"/>
                  </a:cubicBezTo>
                  <a:cubicBezTo>
                    <a:pt x="882" y="1821"/>
                    <a:pt x="901" y="1813"/>
                    <a:pt x="915" y="1830"/>
                  </a:cubicBezTo>
                  <a:cubicBezTo>
                    <a:pt x="928" y="1846"/>
                    <a:pt x="910" y="1855"/>
                    <a:pt x="936" y="1859"/>
                  </a:cubicBezTo>
                  <a:cubicBezTo>
                    <a:pt x="962" y="1862"/>
                    <a:pt x="966" y="1858"/>
                    <a:pt x="971" y="1850"/>
                  </a:cubicBezTo>
                  <a:cubicBezTo>
                    <a:pt x="976" y="1843"/>
                    <a:pt x="994" y="1828"/>
                    <a:pt x="1006" y="1827"/>
                  </a:cubicBezTo>
                  <a:cubicBezTo>
                    <a:pt x="1018" y="1826"/>
                    <a:pt x="1022" y="1820"/>
                    <a:pt x="1025" y="1815"/>
                  </a:cubicBezTo>
                  <a:cubicBezTo>
                    <a:pt x="1028" y="1810"/>
                    <a:pt x="1044" y="1803"/>
                    <a:pt x="1049" y="1800"/>
                  </a:cubicBezTo>
                  <a:cubicBezTo>
                    <a:pt x="1054" y="1798"/>
                    <a:pt x="1064" y="1797"/>
                    <a:pt x="1063" y="1810"/>
                  </a:cubicBezTo>
                  <a:cubicBezTo>
                    <a:pt x="1062" y="1823"/>
                    <a:pt x="1065" y="1831"/>
                    <a:pt x="1074" y="1829"/>
                  </a:cubicBezTo>
                  <a:cubicBezTo>
                    <a:pt x="1082" y="1827"/>
                    <a:pt x="1093" y="1816"/>
                    <a:pt x="1099" y="1806"/>
                  </a:cubicBezTo>
                  <a:cubicBezTo>
                    <a:pt x="1104" y="1797"/>
                    <a:pt x="1131" y="1771"/>
                    <a:pt x="1131" y="1757"/>
                  </a:cubicBezTo>
                  <a:cubicBezTo>
                    <a:pt x="1131" y="1743"/>
                    <a:pt x="1139" y="1734"/>
                    <a:pt x="1139" y="1724"/>
                  </a:cubicBezTo>
                  <a:cubicBezTo>
                    <a:pt x="1139" y="1714"/>
                    <a:pt x="1145" y="1690"/>
                    <a:pt x="1128" y="1681"/>
                  </a:cubicBezTo>
                  <a:cubicBezTo>
                    <a:pt x="1112" y="1673"/>
                    <a:pt x="1110" y="1665"/>
                    <a:pt x="1112" y="1652"/>
                  </a:cubicBezTo>
                  <a:cubicBezTo>
                    <a:pt x="1114" y="1640"/>
                    <a:pt x="1118" y="1632"/>
                    <a:pt x="1117" y="1621"/>
                  </a:cubicBezTo>
                  <a:cubicBezTo>
                    <a:pt x="1117" y="1611"/>
                    <a:pt x="1109" y="1604"/>
                    <a:pt x="1119" y="1594"/>
                  </a:cubicBezTo>
                  <a:cubicBezTo>
                    <a:pt x="1130" y="1583"/>
                    <a:pt x="1127" y="1581"/>
                    <a:pt x="1132" y="1572"/>
                  </a:cubicBezTo>
                  <a:cubicBezTo>
                    <a:pt x="1138" y="1564"/>
                    <a:pt x="1157" y="1556"/>
                    <a:pt x="1169" y="1552"/>
                  </a:cubicBezTo>
                  <a:cubicBezTo>
                    <a:pt x="1182" y="1548"/>
                    <a:pt x="1187" y="1541"/>
                    <a:pt x="1195" y="1535"/>
                  </a:cubicBezTo>
                  <a:cubicBezTo>
                    <a:pt x="1202" y="1529"/>
                    <a:pt x="1208" y="1523"/>
                    <a:pt x="1209" y="1511"/>
                  </a:cubicBezTo>
                  <a:cubicBezTo>
                    <a:pt x="1211" y="1499"/>
                    <a:pt x="1213" y="1500"/>
                    <a:pt x="1223" y="1489"/>
                  </a:cubicBezTo>
                  <a:cubicBezTo>
                    <a:pt x="1234" y="1479"/>
                    <a:pt x="1236" y="1472"/>
                    <a:pt x="1238" y="1462"/>
                  </a:cubicBezTo>
                  <a:cubicBezTo>
                    <a:pt x="1239" y="1452"/>
                    <a:pt x="1249" y="1438"/>
                    <a:pt x="1236" y="1435"/>
                  </a:cubicBezTo>
                  <a:cubicBezTo>
                    <a:pt x="1223" y="1433"/>
                    <a:pt x="1209" y="1426"/>
                    <a:pt x="1219" y="1414"/>
                  </a:cubicBezTo>
                  <a:cubicBezTo>
                    <a:pt x="1229" y="1402"/>
                    <a:pt x="1231" y="1396"/>
                    <a:pt x="1243" y="1395"/>
                  </a:cubicBezTo>
                  <a:cubicBezTo>
                    <a:pt x="1254" y="1394"/>
                    <a:pt x="1254" y="1395"/>
                    <a:pt x="1260" y="1384"/>
                  </a:cubicBezTo>
                  <a:cubicBezTo>
                    <a:pt x="1265" y="1372"/>
                    <a:pt x="1264" y="1376"/>
                    <a:pt x="1280" y="1380"/>
                  </a:cubicBezTo>
                  <a:cubicBezTo>
                    <a:pt x="1296" y="1384"/>
                    <a:pt x="1303" y="1382"/>
                    <a:pt x="1311" y="1372"/>
                  </a:cubicBezTo>
                  <a:cubicBezTo>
                    <a:pt x="1320" y="1362"/>
                    <a:pt x="1326" y="1350"/>
                    <a:pt x="1331" y="1337"/>
                  </a:cubicBezTo>
                  <a:cubicBezTo>
                    <a:pt x="1335" y="1323"/>
                    <a:pt x="1337" y="1316"/>
                    <a:pt x="1348" y="1310"/>
                  </a:cubicBezTo>
                  <a:cubicBezTo>
                    <a:pt x="1359" y="1305"/>
                    <a:pt x="1366" y="1301"/>
                    <a:pt x="1374" y="1305"/>
                  </a:cubicBezTo>
                  <a:cubicBezTo>
                    <a:pt x="1383" y="1309"/>
                    <a:pt x="1406" y="1314"/>
                    <a:pt x="1388" y="1321"/>
                  </a:cubicBezTo>
                  <a:cubicBezTo>
                    <a:pt x="1370" y="1327"/>
                    <a:pt x="1374" y="1333"/>
                    <a:pt x="1372" y="1344"/>
                  </a:cubicBezTo>
                  <a:cubicBezTo>
                    <a:pt x="1369" y="1355"/>
                    <a:pt x="1372" y="1372"/>
                    <a:pt x="1383" y="1372"/>
                  </a:cubicBezTo>
                  <a:cubicBezTo>
                    <a:pt x="1394" y="1372"/>
                    <a:pt x="1413" y="1370"/>
                    <a:pt x="1400" y="1388"/>
                  </a:cubicBezTo>
                  <a:cubicBezTo>
                    <a:pt x="1386" y="1405"/>
                    <a:pt x="1375" y="1414"/>
                    <a:pt x="1380" y="1428"/>
                  </a:cubicBezTo>
                  <a:cubicBezTo>
                    <a:pt x="1385" y="1443"/>
                    <a:pt x="1395" y="1458"/>
                    <a:pt x="1404" y="1462"/>
                  </a:cubicBezTo>
                  <a:cubicBezTo>
                    <a:pt x="1414" y="1466"/>
                    <a:pt x="1438" y="1480"/>
                    <a:pt x="1453" y="1477"/>
                  </a:cubicBezTo>
                  <a:cubicBezTo>
                    <a:pt x="1468" y="1473"/>
                    <a:pt x="1488" y="1467"/>
                    <a:pt x="1501" y="1464"/>
                  </a:cubicBezTo>
                  <a:cubicBezTo>
                    <a:pt x="1514" y="1461"/>
                    <a:pt x="1513" y="1459"/>
                    <a:pt x="1520" y="1444"/>
                  </a:cubicBezTo>
                  <a:cubicBezTo>
                    <a:pt x="1527" y="1430"/>
                    <a:pt x="1520" y="1413"/>
                    <a:pt x="1544" y="1424"/>
                  </a:cubicBezTo>
                  <a:cubicBezTo>
                    <a:pt x="1568" y="1434"/>
                    <a:pt x="1575" y="1434"/>
                    <a:pt x="1575" y="1445"/>
                  </a:cubicBezTo>
                  <a:cubicBezTo>
                    <a:pt x="1576" y="1455"/>
                    <a:pt x="1569" y="1459"/>
                    <a:pt x="1575" y="1472"/>
                  </a:cubicBezTo>
                  <a:cubicBezTo>
                    <a:pt x="1582" y="1485"/>
                    <a:pt x="1579" y="1490"/>
                    <a:pt x="1597" y="1489"/>
                  </a:cubicBezTo>
                  <a:cubicBezTo>
                    <a:pt x="1615" y="1488"/>
                    <a:pt x="1611" y="1491"/>
                    <a:pt x="1625" y="1484"/>
                  </a:cubicBezTo>
                  <a:cubicBezTo>
                    <a:pt x="1638" y="1478"/>
                    <a:pt x="1654" y="1483"/>
                    <a:pt x="1668" y="1493"/>
                  </a:cubicBezTo>
                  <a:cubicBezTo>
                    <a:pt x="1682" y="1503"/>
                    <a:pt x="1685" y="1523"/>
                    <a:pt x="1697" y="1507"/>
                  </a:cubicBezTo>
                  <a:cubicBezTo>
                    <a:pt x="1709" y="1491"/>
                    <a:pt x="1715" y="1496"/>
                    <a:pt x="1722" y="1498"/>
                  </a:cubicBezTo>
                  <a:cubicBezTo>
                    <a:pt x="1730" y="1501"/>
                    <a:pt x="1733" y="1496"/>
                    <a:pt x="1742" y="1484"/>
                  </a:cubicBezTo>
                  <a:cubicBezTo>
                    <a:pt x="1751" y="1472"/>
                    <a:pt x="1751" y="1461"/>
                    <a:pt x="1761" y="1455"/>
                  </a:cubicBezTo>
                  <a:cubicBezTo>
                    <a:pt x="1771" y="1449"/>
                    <a:pt x="1775" y="1442"/>
                    <a:pt x="1768" y="1432"/>
                  </a:cubicBezTo>
                  <a:cubicBezTo>
                    <a:pt x="1761" y="1422"/>
                    <a:pt x="1739" y="1422"/>
                    <a:pt x="1732" y="1411"/>
                  </a:cubicBezTo>
                  <a:cubicBezTo>
                    <a:pt x="1726" y="1401"/>
                    <a:pt x="1719" y="1403"/>
                    <a:pt x="1710" y="1402"/>
                  </a:cubicBezTo>
                  <a:cubicBezTo>
                    <a:pt x="1702" y="1402"/>
                    <a:pt x="1704" y="1393"/>
                    <a:pt x="1697" y="1380"/>
                  </a:cubicBezTo>
                  <a:cubicBezTo>
                    <a:pt x="1690" y="1366"/>
                    <a:pt x="1680" y="1359"/>
                    <a:pt x="1664" y="1357"/>
                  </a:cubicBezTo>
                  <a:cubicBezTo>
                    <a:pt x="1647" y="1355"/>
                    <a:pt x="1641" y="1342"/>
                    <a:pt x="1644" y="1332"/>
                  </a:cubicBezTo>
                  <a:cubicBezTo>
                    <a:pt x="1646" y="1322"/>
                    <a:pt x="1649" y="1309"/>
                    <a:pt x="1666" y="1306"/>
                  </a:cubicBezTo>
                  <a:cubicBezTo>
                    <a:pt x="1683" y="1303"/>
                    <a:pt x="1701" y="1304"/>
                    <a:pt x="1702" y="1295"/>
                  </a:cubicBezTo>
                  <a:cubicBezTo>
                    <a:pt x="1703" y="1285"/>
                    <a:pt x="1708" y="1267"/>
                    <a:pt x="1719" y="1275"/>
                  </a:cubicBezTo>
                  <a:cubicBezTo>
                    <a:pt x="1731" y="1282"/>
                    <a:pt x="1752" y="1303"/>
                    <a:pt x="1758" y="1311"/>
                  </a:cubicBezTo>
                  <a:cubicBezTo>
                    <a:pt x="1764" y="1319"/>
                    <a:pt x="1775" y="1340"/>
                    <a:pt x="1780" y="1332"/>
                  </a:cubicBezTo>
                  <a:cubicBezTo>
                    <a:pt x="1785" y="1325"/>
                    <a:pt x="1795" y="1319"/>
                    <a:pt x="1786" y="1303"/>
                  </a:cubicBezTo>
                  <a:cubicBezTo>
                    <a:pt x="1776" y="1286"/>
                    <a:pt x="1755" y="1262"/>
                    <a:pt x="1751" y="1252"/>
                  </a:cubicBezTo>
                  <a:cubicBezTo>
                    <a:pt x="1747" y="1242"/>
                    <a:pt x="1726" y="1226"/>
                    <a:pt x="1712" y="1230"/>
                  </a:cubicBezTo>
                  <a:cubicBezTo>
                    <a:pt x="1698" y="1234"/>
                    <a:pt x="1677" y="1241"/>
                    <a:pt x="1675" y="1221"/>
                  </a:cubicBezTo>
                  <a:cubicBezTo>
                    <a:pt x="1672" y="1202"/>
                    <a:pt x="1678" y="1164"/>
                    <a:pt x="1646" y="1163"/>
                  </a:cubicBezTo>
                  <a:cubicBezTo>
                    <a:pt x="1614" y="1161"/>
                    <a:pt x="1613" y="1158"/>
                    <a:pt x="1612" y="1144"/>
                  </a:cubicBezTo>
                  <a:cubicBezTo>
                    <a:pt x="1612" y="1131"/>
                    <a:pt x="1613" y="1110"/>
                    <a:pt x="1609" y="1098"/>
                  </a:cubicBezTo>
                  <a:cubicBezTo>
                    <a:pt x="1606" y="1085"/>
                    <a:pt x="1603" y="1071"/>
                    <a:pt x="1616" y="1068"/>
                  </a:cubicBezTo>
                  <a:cubicBezTo>
                    <a:pt x="1629" y="1064"/>
                    <a:pt x="1649" y="1064"/>
                    <a:pt x="1661" y="1050"/>
                  </a:cubicBezTo>
                  <a:cubicBezTo>
                    <a:pt x="1673" y="1035"/>
                    <a:pt x="1676" y="1026"/>
                    <a:pt x="1673" y="1011"/>
                  </a:cubicBezTo>
                  <a:cubicBezTo>
                    <a:pt x="1669" y="997"/>
                    <a:pt x="1658" y="968"/>
                    <a:pt x="1652" y="957"/>
                  </a:cubicBezTo>
                  <a:cubicBezTo>
                    <a:pt x="1646" y="945"/>
                    <a:pt x="1642" y="924"/>
                    <a:pt x="1649" y="914"/>
                  </a:cubicBezTo>
                  <a:cubicBezTo>
                    <a:pt x="1655" y="904"/>
                    <a:pt x="1667" y="893"/>
                    <a:pt x="1675" y="890"/>
                  </a:cubicBezTo>
                  <a:cubicBezTo>
                    <a:pt x="1683" y="887"/>
                    <a:pt x="1692" y="886"/>
                    <a:pt x="1709" y="893"/>
                  </a:cubicBezTo>
                  <a:cubicBezTo>
                    <a:pt x="1727" y="899"/>
                    <a:pt x="1734" y="917"/>
                    <a:pt x="1743" y="932"/>
                  </a:cubicBezTo>
                  <a:cubicBezTo>
                    <a:pt x="1751" y="946"/>
                    <a:pt x="1747" y="955"/>
                    <a:pt x="1762" y="947"/>
                  </a:cubicBezTo>
                  <a:cubicBezTo>
                    <a:pt x="1777" y="939"/>
                    <a:pt x="1778" y="938"/>
                    <a:pt x="1793" y="935"/>
                  </a:cubicBezTo>
                  <a:cubicBezTo>
                    <a:pt x="1807" y="932"/>
                    <a:pt x="1818" y="933"/>
                    <a:pt x="1830" y="951"/>
                  </a:cubicBezTo>
                  <a:cubicBezTo>
                    <a:pt x="1842" y="969"/>
                    <a:pt x="1838" y="967"/>
                    <a:pt x="1852" y="977"/>
                  </a:cubicBezTo>
                  <a:cubicBezTo>
                    <a:pt x="1867" y="988"/>
                    <a:pt x="1885" y="988"/>
                    <a:pt x="1898" y="986"/>
                  </a:cubicBezTo>
                  <a:cubicBezTo>
                    <a:pt x="1911" y="984"/>
                    <a:pt x="1937" y="980"/>
                    <a:pt x="1942" y="965"/>
                  </a:cubicBezTo>
                  <a:cubicBezTo>
                    <a:pt x="1947" y="951"/>
                    <a:pt x="1966" y="925"/>
                    <a:pt x="1969" y="913"/>
                  </a:cubicBezTo>
                  <a:cubicBezTo>
                    <a:pt x="1973" y="900"/>
                    <a:pt x="1975" y="885"/>
                    <a:pt x="1983" y="872"/>
                  </a:cubicBezTo>
                  <a:cubicBezTo>
                    <a:pt x="1991" y="860"/>
                    <a:pt x="1996" y="847"/>
                    <a:pt x="1992" y="837"/>
                  </a:cubicBezTo>
                  <a:cubicBezTo>
                    <a:pt x="1987" y="826"/>
                    <a:pt x="1985" y="820"/>
                    <a:pt x="1999" y="816"/>
                  </a:cubicBezTo>
                  <a:cubicBezTo>
                    <a:pt x="2014" y="811"/>
                    <a:pt x="2032" y="808"/>
                    <a:pt x="2052" y="805"/>
                  </a:cubicBezTo>
                  <a:cubicBezTo>
                    <a:pt x="2071" y="801"/>
                    <a:pt x="2089" y="786"/>
                    <a:pt x="2095" y="777"/>
                  </a:cubicBezTo>
                  <a:cubicBezTo>
                    <a:pt x="2101" y="768"/>
                    <a:pt x="2125" y="725"/>
                    <a:pt x="2126" y="714"/>
                  </a:cubicBezTo>
                  <a:cubicBezTo>
                    <a:pt x="2128" y="702"/>
                    <a:pt x="2136" y="671"/>
                    <a:pt x="2140" y="659"/>
                  </a:cubicBezTo>
                  <a:cubicBezTo>
                    <a:pt x="2144" y="647"/>
                    <a:pt x="2150" y="631"/>
                    <a:pt x="2157" y="620"/>
                  </a:cubicBezTo>
                  <a:cubicBezTo>
                    <a:pt x="2164" y="610"/>
                    <a:pt x="2169" y="597"/>
                    <a:pt x="2160" y="586"/>
                  </a:cubicBezTo>
                  <a:cubicBezTo>
                    <a:pt x="2151" y="575"/>
                    <a:pt x="2137" y="561"/>
                    <a:pt x="2147" y="550"/>
                  </a:cubicBezTo>
                  <a:cubicBezTo>
                    <a:pt x="2157" y="540"/>
                    <a:pt x="2168" y="530"/>
                    <a:pt x="2168" y="518"/>
                  </a:cubicBezTo>
                  <a:cubicBezTo>
                    <a:pt x="2168" y="506"/>
                    <a:pt x="2145" y="486"/>
                    <a:pt x="2119" y="499"/>
                  </a:cubicBezTo>
                  <a:cubicBezTo>
                    <a:pt x="2094" y="512"/>
                    <a:pt x="2064" y="526"/>
                    <a:pt x="2050" y="518"/>
                  </a:cubicBezTo>
                  <a:cubicBezTo>
                    <a:pt x="2035" y="511"/>
                    <a:pt x="2018" y="493"/>
                    <a:pt x="2012" y="482"/>
                  </a:cubicBezTo>
                  <a:cubicBezTo>
                    <a:pt x="2006" y="471"/>
                    <a:pt x="1989" y="465"/>
                    <a:pt x="1974" y="473"/>
                  </a:cubicBezTo>
                  <a:cubicBezTo>
                    <a:pt x="1959" y="481"/>
                    <a:pt x="1961" y="479"/>
                    <a:pt x="1958" y="456"/>
                  </a:cubicBezTo>
                  <a:cubicBezTo>
                    <a:pt x="1955" y="434"/>
                    <a:pt x="1942" y="445"/>
                    <a:pt x="1933" y="453"/>
                  </a:cubicBezTo>
                  <a:cubicBezTo>
                    <a:pt x="1925" y="461"/>
                    <a:pt x="1899" y="455"/>
                    <a:pt x="1893" y="449"/>
                  </a:cubicBezTo>
                  <a:cubicBezTo>
                    <a:pt x="1887" y="443"/>
                    <a:pt x="1900" y="436"/>
                    <a:pt x="1897" y="419"/>
                  </a:cubicBezTo>
                  <a:cubicBezTo>
                    <a:pt x="1895" y="401"/>
                    <a:pt x="1865" y="393"/>
                    <a:pt x="1839" y="402"/>
                  </a:cubicBezTo>
                  <a:cubicBezTo>
                    <a:pt x="1813" y="412"/>
                    <a:pt x="1779" y="430"/>
                    <a:pt x="1759" y="434"/>
                  </a:cubicBezTo>
                  <a:cubicBezTo>
                    <a:pt x="1738" y="438"/>
                    <a:pt x="1710" y="424"/>
                    <a:pt x="1713" y="407"/>
                  </a:cubicBezTo>
                  <a:cubicBezTo>
                    <a:pt x="1716" y="390"/>
                    <a:pt x="1713" y="388"/>
                    <a:pt x="1695" y="386"/>
                  </a:cubicBezTo>
                  <a:cubicBezTo>
                    <a:pt x="1677" y="384"/>
                    <a:pt x="1655" y="395"/>
                    <a:pt x="1632" y="345"/>
                  </a:cubicBezTo>
                  <a:cubicBezTo>
                    <a:pt x="1609" y="295"/>
                    <a:pt x="1295" y="100"/>
                    <a:pt x="1295" y="100"/>
                  </a:cubicBezTo>
                  <a:cubicBezTo>
                    <a:pt x="1041" y="0"/>
                    <a:pt x="1041" y="0"/>
                    <a:pt x="1041" y="0"/>
                  </a:cubicBezTo>
                  <a:cubicBezTo>
                    <a:pt x="676" y="141"/>
                    <a:pt x="676" y="141"/>
                    <a:pt x="676" y="141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19" y="623"/>
                    <a:pt x="119" y="623"/>
                    <a:pt x="119" y="623"/>
                  </a:cubicBezTo>
                  <a:cubicBezTo>
                    <a:pt x="297" y="1121"/>
                    <a:pt x="297" y="1121"/>
                    <a:pt x="297" y="1121"/>
                  </a:cubicBezTo>
                  <a:lnTo>
                    <a:pt x="397" y="1154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30"/>
            <p:cNvSpPr>
              <a:spLocks noChangeArrowheads="1"/>
            </p:cNvSpPr>
            <p:nvPr/>
          </p:nvSpPr>
          <p:spPr bwMode="auto">
            <a:xfrm>
              <a:off x="2914191" y="2972478"/>
              <a:ext cx="1743319" cy="1492939"/>
            </a:xfrm>
            <a:custGeom>
              <a:avLst/>
              <a:gdLst>
                <a:gd name="T0" fmla="*/ 406774 w 2667"/>
                <a:gd name="T1" fmla="*/ 25189 h 2283"/>
                <a:gd name="T2" fmla="*/ 458810 w 2667"/>
                <a:gd name="T3" fmla="*/ 87323 h 2283"/>
                <a:gd name="T4" fmla="*/ 453214 w 2667"/>
                <a:gd name="T5" fmla="*/ 179684 h 2283"/>
                <a:gd name="T6" fmla="*/ 471119 w 2667"/>
                <a:gd name="T7" fmla="*/ 252453 h 2283"/>
                <a:gd name="T8" fmla="*/ 523714 w 2667"/>
                <a:gd name="T9" fmla="*/ 313467 h 2283"/>
                <a:gd name="T10" fmla="*/ 569595 w 2667"/>
                <a:gd name="T11" fmla="*/ 284359 h 2283"/>
                <a:gd name="T12" fmla="*/ 654643 w 2667"/>
                <a:gd name="T13" fmla="*/ 284919 h 2283"/>
                <a:gd name="T14" fmla="*/ 641214 w 2667"/>
                <a:gd name="T15" fmla="*/ 350411 h 2283"/>
                <a:gd name="T16" fmla="*/ 673667 w 2667"/>
                <a:gd name="T17" fmla="*/ 401909 h 2283"/>
                <a:gd name="T18" fmla="*/ 737452 w 2667"/>
                <a:gd name="T19" fmla="*/ 436055 h 2283"/>
                <a:gd name="T20" fmla="*/ 788929 w 2667"/>
                <a:gd name="T21" fmla="*/ 494830 h 2283"/>
                <a:gd name="T22" fmla="*/ 854952 w 2667"/>
                <a:gd name="T23" fmla="*/ 508824 h 2283"/>
                <a:gd name="T24" fmla="*/ 913143 w 2667"/>
                <a:gd name="T25" fmla="*/ 465162 h 2283"/>
                <a:gd name="T26" fmla="*/ 985881 w 2667"/>
                <a:gd name="T27" fmla="*/ 450609 h 2283"/>
                <a:gd name="T28" fmla="*/ 1047429 w 2667"/>
                <a:gd name="T29" fmla="*/ 492591 h 2283"/>
                <a:gd name="T30" fmla="*/ 1039595 w 2667"/>
                <a:gd name="T31" fmla="*/ 542410 h 2283"/>
                <a:gd name="T32" fmla="*/ 995393 w 2667"/>
                <a:gd name="T33" fmla="*/ 578794 h 2283"/>
                <a:gd name="T34" fmla="*/ 999869 w 2667"/>
                <a:gd name="T35" fmla="*/ 643167 h 2283"/>
                <a:gd name="T36" fmla="*/ 1055821 w 2667"/>
                <a:gd name="T37" fmla="*/ 685149 h 2283"/>
                <a:gd name="T38" fmla="*/ 1096107 w 2667"/>
                <a:gd name="T39" fmla="*/ 710898 h 2283"/>
                <a:gd name="T40" fmla="*/ 1144786 w 2667"/>
                <a:gd name="T41" fmla="*/ 755679 h 2283"/>
                <a:gd name="T42" fmla="*/ 1181714 w 2667"/>
                <a:gd name="T43" fmla="*/ 823410 h 2283"/>
                <a:gd name="T44" fmla="*/ 1160452 w 2667"/>
                <a:gd name="T45" fmla="*/ 873229 h 2283"/>
                <a:gd name="T46" fmla="*/ 1229274 w 2667"/>
                <a:gd name="T47" fmla="*/ 925847 h 2283"/>
                <a:gd name="T48" fmla="*/ 1277952 w 2667"/>
                <a:gd name="T49" fmla="*/ 899538 h 2283"/>
                <a:gd name="T50" fmla="*/ 1324952 w 2667"/>
                <a:gd name="T51" fmla="*/ 840203 h 2283"/>
                <a:gd name="T52" fmla="*/ 1285786 w 2667"/>
                <a:gd name="T53" fmla="*/ 813334 h 2283"/>
                <a:gd name="T54" fmla="*/ 1291940 w 2667"/>
                <a:gd name="T55" fmla="*/ 767994 h 2283"/>
                <a:gd name="T56" fmla="*/ 1308726 w 2667"/>
                <a:gd name="T57" fmla="*/ 717615 h 2283"/>
                <a:gd name="T58" fmla="*/ 1345655 w 2667"/>
                <a:gd name="T59" fmla="*/ 736087 h 2283"/>
                <a:gd name="T60" fmla="*/ 1427345 w 2667"/>
                <a:gd name="T61" fmla="*/ 778069 h 2283"/>
                <a:gd name="T62" fmla="*/ 1473786 w 2667"/>
                <a:gd name="T63" fmla="*/ 798781 h 2283"/>
                <a:gd name="T64" fmla="*/ 1475464 w 2667"/>
                <a:gd name="T65" fmla="*/ 860914 h 2283"/>
                <a:gd name="T66" fmla="*/ 1482179 w 2667"/>
                <a:gd name="T67" fmla="*/ 907934 h 2283"/>
                <a:gd name="T68" fmla="*/ 1425107 w 2667"/>
                <a:gd name="T69" fmla="*/ 944319 h 2283"/>
                <a:gd name="T70" fmla="*/ 1406643 w 2667"/>
                <a:gd name="T71" fmla="*/ 977904 h 2283"/>
                <a:gd name="T72" fmla="*/ 1335583 w 2667"/>
                <a:gd name="T73" fmla="*/ 982942 h 2283"/>
                <a:gd name="T74" fmla="*/ 1280750 w 2667"/>
                <a:gd name="T75" fmla="*/ 996936 h 2283"/>
                <a:gd name="T76" fmla="*/ 1266762 w 2667"/>
                <a:gd name="T77" fmla="*/ 1048435 h 2283"/>
                <a:gd name="T78" fmla="*/ 1275714 w 2667"/>
                <a:gd name="T79" fmla="*/ 1095455 h 2283"/>
                <a:gd name="T80" fmla="*/ 1277393 w 2667"/>
                <a:gd name="T81" fmla="*/ 1154230 h 2283"/>
                <a:gd name="T82" fmla="*/ 1226476 w 2667"/>
                <a:gd name="T83" fmla="*/ 1150311 h 2283"/>
                <a:gd name="T84" fmla="*/ 1204095 w 2667"/>
                <a:gd name="T85" fmla="*/ 1237634 h 2283"/>
                <a:gd name="T86" fmla="*/ 1147024 w 2667"/>
                <a:gd name="T87" fmla="*/ 1276258 h 2283"/>
                <a:gd name="T88" fmla="*/ 1066452 w 2667"/>
                <a:gd name="T89" fmla="*/ 1207967 h 2283"/>
                <a:gd name="T90" fmla="*/ 988119 w 2667"/>
                <a:gd name="T91" fmla="*/ 1172142 h 2283"/>
                <a:gd name="T92" fmla="*/ 939440 w 2667"/>
                <a:gd name="T93" fmla="*/ 1075863 h 2283"/>
                <a:gd name="T94" fmla="*/ 850476 w 2667"/>
                <a:gd name="T95" fmla="*/ 1106650 h 2283"/>
                <a:gd name="T96" fmla="*/ 792286 w 2667"/>
                <a:gd name="T97" fmla="*/ 1146953 h 2283"/>
                <a:gd name="T98" fmla="*/ 345226 w 2667"/>
                <a:gd name="T99" fmla="*/ 568718 h 2283"/>
                <a:gd name="T100" fmla="*/ 0 w 2667"/>
                <a:gd name="T101" fmla="*/ 330260 h 2283"/>
                <a:gd name="T102" fmla="*/ 301583 w 2667"/>
                <a:gd name="T103" fmla="*/ 0 h 22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67"/>
                <a:gd name="T157" fmla="*/ 0 h 2283"/>
                <a:gd name="T158" fmla="*/ 2667 w 2667"/>
                <a:gd name="T159" fmla="*/ 2283 h 22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67" h="2283">
                  <a:moveTo>
                    <a:pt x="622" y="23"/>
                  </a:moveTo>
                  <a:cubicBezTo>
                    <a:pt x="630" y="30"/>
                    <a:pt x="646" y="32"/>
                    <a:pt x="681" y="32"/>
                  </a:cubicBezTo>
                  <a:cubicBezTo>
                    <a:pt x="737" y="34"/>
                    <a:pt x="706" y="35"/>
                    <a:pt x="727" y="45"/>
                  </a:cubicBezTo>
                  <a:cubicBezTo>
                    <a:pt x="747" y="55"/>
                    <a:pt x="759" y="63"/>
                    <a:pt x="793" y="54"/>
                  </a:cubicBezTo>
                  <a:cubicBezTo>
                    <a:pt x="793" y="54"/>
                    <a:pt x="808" y="76"/>
                    <a:pt x="809" y="88"/>
                  </a:cubicBezTo>
                  <a:cubicBezTo>
                    <a:pt x="810" y="100"/>
                    <a:pt x="819" y="137"/>
                    <a:pt x="820" y="156"/>
                  </a:cubicBezTo>
                  <a:cubicBezTo>
                    <a:pt x="821" y="174"/>
                    <a:pt x="823" y="188"/>
                    <a:pt x="820" y="203"/>
                  </a:cubicBezTo>
                  <a:cubicBezTo>
                    <a:pt x="816" y="218"/>
                    <a:pt x="812" y="230"/>
                    <a:pt x="808" y="246"/>
                  </a:cubicBezTo>
                  <a:cubicBezTo>
                    <a:pt x="804" y="262"/>
                    <a:pt x="807" y="310"/>
                    <a:pt x="810" y="321"/>
                  </a:cubicBezTo>
                  <a:cubicBezTo>
                    <a:pt x="814" y="332"/>
                    <a:pt x="822" y="335"/>
                    <a:pt x="827" y="352"/>
                  </a:cubicBezTo>
                  <a:cubicBezTo>
                    <a:pt x="832" y="370"/>
                    <a:pt x="834" y="396"/>
                    <a:pt x="834" y="411"/>
                  </a:cubicBezTo>
                  <a:cubicBezTo>
                    <a:pt x="834" y="426"/>
                    <a:pt x="831" y="440"/>
                    <a:pt x="842" y="451"/>
                  </a:cubicBezTo>
                  <a:cubicBezTo>
                    <a:pt x="853" y="462"/>
                    <a:pt x="870" y="484"/>
                    <a:pt x="873" y="497"/>
                  </a:cubicBezTo>
                  <a:cubicBezTo>
                    <a:pt x="876" y="509"/>
                    <a:pt x="881" y="542"/>
                    <a:pt x="895" y="549"/>
                  </a:cubicBezTo>
                  <a:cubicBezTo>
                    <a:pt x="908" y="557"/>
                    <a:pt x="924" y="565"/>
                    <a:pt x="936" y="560"/>
                  </a:cubicBezTo>
                  <a:cubicBezTo>
                    <a:pt x="947" y="555"/>
                    <a:pt x="956" y="559"/>
                    <a:pt x="963" y="541"/>
                  </a:cubicBezTo>
                  <a:cubicBezTo>
                    <a:pt x="971" y="524"/>
                    <a:pt x="981" y="534"/>
                    <a:pt x="994" y="528"/>
                  </a:cubicBezTo>
                  <a:cubicBezTo>
                    <a:pt x="1007" y="523"/>
                    <a:pt x="1013" y="518"/>
                    <a:pt x="1018" y="508"/>
                  </a:cubicBezTo>
                  <a:cubicBezTo>
                    <a:pt x="1024" y="499"/>
                    <a:pt x="1049" y="486"/>
                    <a:pt x="1061" y="487"/>
                  </a:cubicBezTo>
                  <a:cubicBezTo>
                    <a:pt x="1072" y="487"/>
                    <a:pt x="1093" y="490"/>
                    <a:pt x="1116" y="496"/>
                  </a:cubicBezTo>
                  <a:cubicBezTo>
                    <a:pt x="1139" y="501"/>
                    <a:pt x="1165" y="491"/>
                    <a:pt x="1170" y="509"/>
                  </a:cubicBezTo>
                  <a:cubicBezTo>
                    <a:pt x="1174" y="527"/>
                    <a:pt x="1179" y="546"/>
                    <a:pt x="1170" y="566"/>
                  </a:cubicBezTo>
                  <a:cubicBezTo>
                    <a:pt x="1161" y="586"/>
                    <a:pt x="1162" y="593"/>
                    <a:pt x="1161" y="609"/>
                  </a:cubicBezTo>
                  <a:cubicBezTo>
                    <a:pt x="1159" y="624"/>
                    <a:pt x="1161" y="626"/>
                    <a:pt x="1146" y="626"/>
                  </a:cubicBezTo>
                  <a:cubicBezTo>
                    <a:pt x="1131" y="625"/>
                    <a:pt x="1122" y="639"/>
                    <a:pt x="1124" y="648"/>
                  </a:cubicBezTo>
                  <a:cubicBezTo>
                    <a:pt x="1126" y="657"/>
                    <a:pt x="1122" y="666"/>
                    <a:pt x="1146" y="674"/>
                  </a:cubicBezTo>
                  <a:cubicBezTo>
                    <a:pt x="1170" y="683"/>
                    <a:pt x="1196" y="707"/>
                    <a:pt x="1204" y="718"/>
                  </a:cubicBezTo>
                  <a:cubicBezTo>
                    <a:pt x="1212" y="730"/>
                    <a:pt x="1219" y="756"/>
                    <a:pt x="1237" y="755"/>
                  </a:cubicBezTo>
                  <a:cubicBezTo>
                    <a:pt x="1255" y="754"/>
                    <a:pt x="1270" y="752"/>
                    <a:pt x="1286" y="755"/>
                  </a:cubicBezTo>
                  <a:cubicBezTo>
                    <a:pt x="1302" y="757"/>
                    <a:pt x="1323" y="761"/>
                    <a:pt x="1318" y="779"/>
                  </a:cubicBezTo>
                  <a:cubicBezTo>
                    <a:pt x="1314" y="797"/>
                    <a:pt x="1309" y="805"/>
                    <a:pt x="1312" y="823"/>
                  </a:cubicBezTo>
                  <a:cubicBezTo>
                    <a:pt x="1316" y="842"/>
                    <a:pt x="1331" y="871"/>
                    <a:pt x="1351" y="878"/>
                  </a:cubicBezTo>
                  <a:cubicBezTo>
                    <a:pt x="1371" y="885"/>
                    <a:pt x="1397" y="885"/>
                    <a:pt x="1410" y="884"/>
                  </a:cubicBezTo>
                  <a:cubicBezTo>
                    <a:pt x="1422" y="884"/>
                    <a:pt x="1430" y="901"/>
                    <a:pt x="1449" y="900"/>
                  </a:cubicBezTo>
                  <a:cubicBezTo>
                    <a:pt x="1468" y="899"/>
                    <a:pt x="1479" y="897"/>
                    <a:pt x="1491" y="903"/>
                  </a:cubicBezTo>
                  <a:cubicBezTo>
                    <a:pt x="1503" y="909"/>
                    <a:pt x="1520" y="914"/>
                    <a:pt x="1528" y="909"/>
                  </a:cubicBezTo>
                  <a:cubicBezTo>
                    <a:pt x="1537" y="903"/>
                    <a:pt x="1560" y="888"/>
                    <a:pt x="1565" y="879"/>
                  </a:cubicBezTo>
                  <a:cubicBezTo>
                    <a:pt x="1570" y="871"/>
                    <a:pt x="1596" y="847"/>
                    <a:pt x="1601" y="839"/>
                  </a:cubicBezTo>
                  <a:cubicBezTo>
                    <a:pt x="1605" y="832"/>
                    <a:pt x="1616" y="825"/>
                    <a:pt x="1632" y="831"/>
                  </a:cubicBezTo>
                  <a:cubicBezTo>
                    <a:pt x="1648" y="837"/>
                    <a:pt x="1661" y="836"/>
                    <a:pt x="1670" y="819"/>
                  </a:cubicBezTo>
                  <a:cubicBezTo>
                    <a:pt x="1680" y="802"/>
                    <a:pt x="1692" y="794"/>
                    <a:pt x="1712" y="795"/>
                  </a:cubicBezTo>
                  <a:cubicBezTo>
                    <a:pt x="1731" y="797"/>
                    <a:pt x="1746" y="805"/>
                    <a:pt x="1762" y="805"/>
                  </a:cubicBezTo>
                  <a:cubicBezTo>
                    <a:pt x="1777" y="805"/>
                    <a:pt x="1814" y="806"/>
                    <a:pt x="1821" y="812"/>
                  </a:cubicBezTo>
                  <a:cubicBezTo>
                    <a:pt x="1828" y="817"/>
                    <a:pt x="1849" y="828"/>
                    <a:pt x="1858" y="834"/>
                  </a:cubicBezTo>
                  <a:cubicBezTo>
                    <a:pt x="1867" y="840"/>
                    <a:pt x="1880" y="856"/>
                    <a:pt x="1872" y="880"/>
                  </a:cubicBezTo>
                  <a:cubicBezTo>
                    <a:pt x="1863" y="904"/>
                    <a:pt x="1865" y="900"/>
                    <a:pt x="1855" y="905"/>
                  </a:cubicBezTo>
                  <a:cubicBezTo>
                    <a:pt x="1845" y="911"/>
                    <a:pt x="1840" y="911"/>
                    <a:pt x="1850" y="927"/>
                  </a:cubicBezTo>
                  <a:cubicBezTo>
                    <a:pt x="1859" y="943"/>
                    <a:pt x="1862" y="957"/>
                    <a:pt x="1858" y="969"/>
                  </a:cubicBezTo>
                  <a:cubicBezTo>
                    <a:pt x="1854" y="981"/>
                    <a:pt x="1856" y="997"/>
                    <a:pt x="1835" y="1004"/>
                  </a:cubicBezTo>
                  <a:cubicBezTo>
                    <a:pt x="1814" y="1011"/>
                    <a:pt x="1807" y="1013"/>
                    <a:pt x="1796" y="1016"/>
                  </a:cubicBezTo>
                  <a:cubicBezTo>
                    <a:pt x="1785" y="1020"/>
                    <a:pt x="1772" y="1023"/>
                    <a:pt x="1779" y="1034"/>
                  </a:cubicBezTo>
                  <a:cubicBezTo>
                    <a:pt x="1786" y="1044"/>
                    <a:pt x="1787" y="1054"/>
                    <a:pt x="1782" y="1066"/>
                  </a:cubicBezTo>
                  <a:cubicBezTo>
                    <a:pt x="1777" y="1079"/>
                    <a:pt x="1769" y="1084"/>
                    <a:pt x="1772" y="1108"/>
                  </a:cubicBezTo>
                  <a:cubicBezTo>
                    <a:pt x="1775" y="1132"/>
                    <a:pt x="1773" y="1141"/>
                    <a:pt x="1787" y="1149"/>
                  </a:cubicBezTo>
                  <a:cubicBezTo>
                    <a:pt x="1801" y="1158"/>
                    <a:pt x="1831" y="1158"/>
                    <a:pt x="1830" y="1180"/>
                  </a:cubicBezTo>
                  <a:cubicBezTo>
                    <a:pt x="1830" y="1203"/>
                    <a:pt x="1836" y="1198"/>
                    <a:pt x="1852" y="1205"/>
                  </a:cubicBezTo>
                  <a:cubicBezTo>
                    <a:pt x="1869" y="1212"/>
                    <a:pt x="1874" y="1224"/>
                    <a:pt x="1887" y="1224"/>
                  </a:cubicBezTo>
                  <a:cubicBezTo>
                    <a:pt x="1900" y="1225"/>
                    <a:pt x="1922" y="1229"/>
                    <a:pt x="1932" y="1230"/>
                  </a:cubicBezTo>
                  <a:cubicBezTo>
                    <a:pt x="1942" y="1231"/>
                    <a:pt x="1953" y="1235"/>
                    <a:pt x="1946" y="1247"/>
                  </a:cubicBezTo>
                  <a:cubicBezTo>
                    <a:pt x="1938" y="1259"/>
                    <a:pt x="1947" y="1267"/>
                    <a:pt x="1959" y="1270"/>
                  </a:cubicBezTo>
                  <a:cubicBezTo>
                    <a:pt x="1972" y="1273"/>
                    <a:pt x="1989" y="1273"/>
                    <a:pt x="1995" y="1291"/>
                  </a:cubicBezTo>
                  <a:cubicBezTo>
                    <a:pt x="2001" y="1309"/>
                    <a:pt x="2003" y="1314"/>
                    <a:pt x="2015" y="1323"/>
                  </a:cubicBezTo>
                  <a:cubicBezTo>
                    <a:pt x="2026" y="1332"/>
                    <a:pt x="2042" y="1336"/>
                    <a:pt x="2046" y="1350"/>
                  </a:cubicBezTo>
                  <a:cubicBezTo>
                    <a:pt x="2050" y="1365"/>
                    <a:pt x="2055" y="1376"/>
                    <a:pt x="2053" y="1388"/>
                  </a:cubicBezTo>
                  <a:cubicBezTo>
                    <a:pt x="2052" y="1400"/>
                    <a:pt x="2065" y="1411"/>
                    <a:pt x="2075" y="1425"/>
                  </a:cubicBezTo>
                  <a:cubicBezTo>
                    <a:pt x="2085" y="1439"/>
                    <a:pt x="2104" y="1455"/>
                    <a:pt x="2112" y="1471"/>
                  </a:cubicBezTo>
                  <a:cubicBezTo>
                    <a:pt x="2119" y="1486"/>
                    <a:pt x="2117" y="1486"/>
                    <a:pt x="2112" y="1498"/>
                  </a:cubicBezTo>
                  <a:cubicBezTo>
                    <a:pt x="2106" y="1509"/>
                    <a:pt x="2104" y="1530"/>
                    <a:pt x="2092" y="1536"/>
                  </a:cubicBezTo>
                  <a:cubicBezTo>
                    <a:pt x="2079" y="1542"/>
                    <a:pt x="2068" y="1545"/>
                    <a:pt x="2074" y="1560"/>
                  </a:cubicBezTo>
                  <a:cubicBezTo>
                    <a:pt x="2079" y="1575"/>
                    <a:pt x="2080" y="1582"/>
                    <a:pt x="2093" y="1589"/>
                  </a:cubicBezTo>
                  <a:cubicBezTo>
                    <a:pt x="2105" y="1596"/>
                    <a:pt x="2136" y="1597"/>
                    <a:pt x="2145" y="1614"/>
                  </a:cubicBezTo>
                  <a:cubicBezTo>
                    <a:pt x="2155" y="1630"/>
                    <a:pt x="2174" y="1641"/>
                    <a:pt x="2197" y="1654"/>
                  </a:cubicBezTo>
                  <a:cubicBezTo>
                    <a:pt x="2220" y="1668"/>
                    <a:pt x="2240" y="1682"/>
                    <a:pt x="2249" y="1677"/>
                  </a:cubicBezTo>
                  <a:cubicBezTo>
                    <a:pt x="2258" y="1671"/>
                    <a:pt x="2278" y="1669"/>
                    <a:pt x="2272" y="1646"/>
                  </a:cubicBezTo>
                  <a:cubicBezTo>
                    <a:pt x="2267" y="1623"/>
                    <a:pt x="2257" y="1614"/>
                    <a:pt x="2284" y="1607"/>
                  </a:cubicBezTo>
                  <a:cubicBezTo>
                    <a:pt x="2311" y="1600"/>
                    <a:pt x="2337" y="1598"/>
                    <a:pt x="2336" y="1575"/>
                  </a:cubicBezTo>
                  <a:cubicBezTo>
                    <a:pt x="2335" y="1552"/>
                    <a:pt x="2343" y="1545"/>
                    <a:pt x="2350" y="1534"/>
                  </a:cubicBezTo>
                  <a:cubicBezTo>
                    <a:pt x="2356" y="1522"/>
                    <a:pt x="2376" y="1512"/>
                    <a:pt x="2368" y="1501"/>
                  </a:cubicBezTo>
                  <a:cubicBezTo>
                    <a:pt x="2361" y="1490"/>
                    <a:pt x="2335" y="1488"/>
                    <a:pt x="2323" y="1480"/>
                  </a:cubicBezTo>
                  <a:cubicBezTo>
                    <a:pt x="2311" y="1472"/>
                    <a:pt x="2307" y="1479"/>
                    <a:pt x="2296" y="1475"/>
                  </a:cubicBezTo>
                  <a:cubicBezTo>
                    <a:pt x="2286" y="1471"/>
                    <a:pt x="2288" y="1466"/>
                    <a:pt x="2298" y="1453"/>
                  </a:cubicBezTo>
                  <a:cubicBezTo>
                    <a:pt x="2308" y="1440"/>
                    <a:pt x="2301" y="1433"/>
                    <a:pt x="2295" y="1428"/>
                  </a:cubicBezTo>
                  <a:cubicBezTo>
                    <a:pt x="2290" y="1422"/>
                    <a:pt x="2290" y="1420"/>
                    <a:pt x="2294" y="1408"/>
                  </a:cubicBezTo>
                  <a:cubicBezTo>
                    <a:pt x="2299" y="1396"/>
                    <a:pt x="2290" y="1379"/>
                    <a:pt x="2309" y="1372"/>
                  </a:cubicBezTo>
                  <a:cubicBezTo>
                    <a:pt x="2327" y="1366"/>
                    <a:pt x="2326" y="1363"/>
                    <a:pt x="2316" y="1346"/>
                  </a:cubicBezTo>
                  <a:cubicBezTo>
                    <a:pt x="2306" y="1328"/>
                    <a:pt x="2311" y="1314"/>
                    <a:pt x="2313" y="1301"/>
                  </a:cubicBezTo>
                  <a:cubicBezTo>
                    <a:pt x="2314" y="1288"/>
                    <a:pt x="2322" y="1276"/>
                    <a:pt x="2339" y="1282"/>
                  </a:cubicBezTo>
                  <a:cubicBezTo>
                    <a:pt x="2356" y="1287"/>
                    <a:pt x="2362" y="1291"/>
                    <a:pt x="2373" y="1284"/>
                  </a:cubicBezTo>
                  <a:cubicBezTo>
                    <a:pt x="2385" y="1277"/>
                    <a:pt x="2392" y="1282"/>
                    <a:pt x="2400" y="1292"/>
                  </a:cubicBezTo>
                  <a:cubicBezTo>
                    <a:pt x="2409" y="1303"/>
                    <a:pt x="2398" y="1306"/>
                    <a:pt x="2405" y="1315"/>
                  </a:cubicBezTo>
                  <a:cubicBezTo>
                    <a:pt x="2412" y="1325"/>
                    <a:pt x="2422" y="1335"/>
                    <a:pt x="2445" y="1341"/>
                  </a:cubicBezTo>
                  <a:cubicBezTo>
                    <a:pt x="2467" y="1347"/>
                    <a:pt x="2473" y="1338"/>
                    <a:pt x="2495" y="1351"/>
                  </a:cubicBezTo>
                  <a:cubicBezTo>
                    <a:pt x="2516" y="1363"/>
                    <a:pt x="2536" y="1380"/>
                    <a:pt x="2551" y="1390"/>
                  </a:cubicBezTo>
                  <a:cubicBezTo>
                    <a:pt x="2566" y="1400"/>
                    <a:pt x="2566" y="1407"/>
                    <a:pt x="2580" y="1402"/>
                  </a:cubicBezTo>
                  <a:cubicBezTo>
                    <a:pt x="2594" y="1398"/>
                    <a:pt x="2599" y="1401"/>
                    <a:pt x="2608" y="1412"/>
                  </a:cubicBezTo>
                  <a:cubicBezTo>
                    <a:pt x="2617" y="1423"/>
                    <a:pt x="2619" y="1424"/>
                    <a:pt x="2634" y="1427"/>
                  </a:cubicBezTo>
                  <a:cubicBezTo>
                    <a:pt x="2649" y="1430"/>
                    <a:pt x="2667" y="1432"/>
                    <a:pt x="2660" y="1465"/>
                  </a:cubicBezTo>
                  <a:cubicBezTo>
                    <a:pt x="2652" y="1499"/>
                    <a:pt x="2663" y="1495"/>
                    <a:pt x="2659" y="1507"/>
                  </a:cubicBezTo>
                  <a:cubicBezTo>
                    <a:pt x="2655" y="1520"/>
                    <a:pt x="2645" y="1531"/>
                    <a:pt x="2637" y="1538"/>
                  </a:cubicBezTo>
                  <a:cubicBezTo>
                    <a:pt x="2630" y="1545"/>
                    <a:pt x="2631" y="1558"/>
                    <a:pt x="2634" y="1568"/>
                  </a:cubicBezTo>
                  <a:cubicBezTo>
                    <a:pt x="2636" y="1578"/>
                    <a:pt x="2631" y="1578"/>
                    <a:pt x="2636" y="1592"/>
                  </a:cubicBezTo>
                  <a:cubicBezTo>
                    <a:pt x="2642" y="1606"/>
                    <a:pt x="2646" y="1595"/>
                    <a:pt x="2649" y="1622"/>
                  </a:cubicBezTo>
                  <a:cubicBezTo>
                    <a:pt x="2653" y="1648"/>
                    <a:pt x="2653" y="1662"/>
                    <a:pt x="2640" y="1667"/>
                  </a:cubicBezTo>
                  <a:cubicBezTo>
                    <a:pt x="2628" y="1672"/>
                    <a:pt x="2610" y="1669"/>
                    <a:pt x="2595" y="1668"/>
                  </a:cubicBezTo>
                  <a:cubicBezTo>
                    <a:pt x="2579" y="1667"/>
                    <a:pt x="2557" y="1671"/>
                    <a:pt x="2547" y="1687"/>
                  </a:cubicBezTo>
                  <a:cubicBezTo>
                    <a:pt x="2536" y="1702"/>
                    <a:pt x="2515" y="1683"/>
                    <a:pt x="2506" y="1680"/>
                  </a:cubicBezTo>
                  <a:cubicBezTo>
                    <a:pt x="2496" y="1676"/>
                    <a:pt x="2489" y="1679"/>
                    <a:pt x="2500" y="1697"/>
                  </a:cubicBezTo>
                  <a:cubicBezTo>
                    <a:pt x="2512" y="1714"/>
                    <a:pt x="2523" y="1741"/>
                    <a:pt x="2514" y="1747"/>
                  </a:cubicBezTo>
                  <a:cubicBezTo>
                    <a:pt x="2504" y="1754"/>
                    <a:pt x="2489" y="1755"/>
                    <a:pt x="2475" y="1759"/>
                  </a:cubicBezTo>
                  <a:cubicBezTo>
                    <a:pt x="2460" y="1762"/>
                    <a:pt x="2443" y="1752"/>
                    <a:pt x="2426" y="1763"/>
                  </a:cubicBezTo>
                  <a:cubicBezTo>
                    <a:pt x="2409" y="1774"/>
                    <a:pt x="2391" y="1766"/>
                    <a:pt x="2387" y="1756"/>
                  </a:cubicBezTo>
                  <a:cubicBezTo>
                    <a:pt x="2383" y="1746"/>
                    <a:pt x="2373" y="1724"/>
                    <a:pt x="2356" y="1726"/>
                  </a:cubicBezTo>
                  <a:cubicBezTo>
                    <a:pt x="2339" y="1729"/>
                    <a:pt x="2312" y="1718"/>
                    <a:pt x="2302" y="1742"/>
                  </a:cubicBezTo>
                  <a:cubicBezTo>
                    <a:pt x="2292" y="1766"/>
                    <a:pt x="2299" y="1764"/>
                    <a:pt x="2289" y="1781"/>
                  </a:cubicBezTo>
                  <a:cubicBezTo>
                    <a:pt x="2280" y="1798"/>
                    <a:pt x="2282" y="1809"/>
                    <a:pt x="2273" y="1820"/>
                  </a:cubicBezTo>
                  <a:cubicBezTo>
                    <a:pt x="2265" y="1832"/>
                    <a:pt x="2256" y="1833"/>
                    <a:pt x="2254" y="1847"/>
                  </a:cubicBezTo>
                  <a:cubicBezTo>
                    <a:pt x="2253" y="1860"/>
                    <a:pt x="2247" y="1868"/>
                    <a:pt x="2264" y="1873"/>
                  </a:cubicBezTo>
                  <a:cubicBezTo>
                    <a:pt x="2281" y="1878"/>
                    <a:pt x="2304" y="1872"/>
                    <a:pt x="2307" y="1885"/>
                  </a:cubicBezTo>
                  <a:cubicBezTo>
                    <a:pt x="2311" y="1897"/>
                    <a:pt x="2297" y="1910"/>
                    <a:pt x="2288" y="1920"/>
                  </a:cubicBezTo>
                  <a:cubicBezTo>
                    <a:pt x="2280" y="1930"/>
                    <a:pt x="2283" y="1948"/>
                    <a:pt x="2280" y="1957"/>
                  </a:cubicBezTo>
                  <a:cubicBezTo>
                    <a:pt x="2276" y="1967"/>
                    <a:pt x="2279" y="1985"/>
                    <a:pt x="2283" y="2002"/>
                  </a:cubicBezTo>
                  <a:cubicBezTo>
                    <a:pt x="2287" y="2020"/>
                    <a:pt x="2294" y="2031"/>
                    <a:pt x="2295" y="2044"/>
                  </a:cubicBezTo>
                  <a:cubicBezTo>
                    <a:pt x="2296" y="2058"/>
                    <a:pt x="2293" y="2079"/>
                    <a:pt x="2283" y="2062"/>
                  </a:cubicBezTo>
                  <a:cubicBezTo>
                    <a:pt x="2273" y="2044"/>
                    <a:pt x="2271" y="2046"/>
                    <a:pt x="2263" y="2052"/>
                  </a:cubicBezTo>
                  <a:cubicBezTo>
                    <a:pt x="2255" y="2057"/>
                    <a:pt x="2225" y="2059"/>
                    <a:pt x="2220" y="2045"/>
                  </a:cubicBezTo>
                  <a:cubicBezTo>
                    <a:pt x="2215" y="2031"/>
                    <a:pt x="2195" y="2034"/>
                    <a:pt x="2192" y="2055"/>
                  </a:cubicBezTo>
                  <a:cubicBezTo>
                    <a:pt x="2189" y="2076"/>
                    <a:pt x="2182" y="2091"/>
                    <a:pt x="2178" y="2113"/>
                  </a:cubicBezTo>
                  <a:cubicBezTo>
                    <a:pt x="2173" y="2136"/>
                    <a:pt x="2174" y="2148"/>
                    <a:pt x="2168" y="2172"/>
                  </a:cubicBezTo>
                  <a:cubicBezTo>
                    <a:pt x="2163" y="2196"/>
                    <a:pt x="2165" y="2207"/>
                    <a:pt x="2152" y="2211"/>
                  </a:cubicBezTo>
                  <a:cubicBezTo>
                    <a:pt x="2139" y="2216"/>
                    <a:pt x="2119" y="2199"/>
                    <a:pt x="2110" y="2214"/>
                  </a:cubicBezTo>
                  <a:cubicBezTo>
                    <a:pt x="2101" y="2229"/>
                    <a:pt x="2112" y="2229"/>
                    <a:pt x="2099" y="2248"/>
                  </a:cubicBezTo>
                  <a:cubicBezTo>
                    <a:pt x="2085" y="2267"/>
                    <a:pt x="2066" y="2276"/>
                    <a:pt x="2050" y="2280"/>
                  </a:cubicBezTo>
                  <a:cubicBezTo>
                    <a:pt x="2033" y="2283"/>
                    <a:pt x="1996" y="2272"/>
                    <a:pt x="1977" y="2265"/>
                  </a:cubicBezTo>
                  <a:cubicBezTo>
                    <a:pt x="1958" y="2258"/>
                    <a:pt x="1925" y="2242"/>
                    <a:pt x="1917" y="2220"/>
                  </a:cubicBezTo>
                  <a:cubicBezTo>
                    <a:pt x="1909" y="2199"/>
                    <a:pt x="1920" y="2183"/>
                    <a:pt x="1906" y="2158"/>
                  </a:cubicBezTo>
                  <a:cubicBezTo>
                    <a:pt x="1891" y="2133"/>
                    <a:pt x="1887" y="2096"/>
                    <a:pt x="1868" y="2105"/>
                  </a:cubicBezTo>
                  <a:cubicBezTo>
                    <a:pt x="1850" y="2115"/>
                    <a:pt x="1843" y="2125"/>
                    <a:pt x="1818" y="2121"/>
                  </a:cubicBezTo>
                  <a:cubicBezTo>
                    <a:pt x="1793" y="2118"/>
                    <a:pt x="1778" y="2112"/>
                    <a:pt x="1766" y="2094"/>
                  </a:cubicBezTo>
                  <a:cubicBezTo>
                    <a:pt x="1753" y="2076"/>
                    <a:pt x="1740" y="2049"/>
                    <a:pt x="1714" y="2035"/>
                  </a:cubicBezTo>
                  <a:cubicBezTo>
                    <a:pt x="1688" y="2021"/>
                    <a:pt x="1674" y="2008"/>
                    <a:pt x="1683" y="1990"/>
                  </a:cubicBezTo>
                  <a:cubicBezTo>
                    <a:pt x="1692" y="1971"/>
                    <a:pt x="1689" y="1929"/>
                    <a:pt x="1679" y="1922"/>
                  </a:cubicBezTo>
                  <a:cubicBezTo>
                    <a:pt x="1669" y="1915"/>
                    <a:pt x="1642" y="1877"/>
                    <a:pt x="1618" y="1903"/>
                  </a:cubicBezTo>
                  <a:cubicBezTo>
                    <a:pt x="1594" y="1930"/>
                    <a:pt x="1602" y="1938"/>
                    <a:pt x="1573" y="1947"/>
                  </a:cubicBezTo>
                  <a:cubicBezTo>
                    <a:pt x="1544" y="1956"/>
                    <a:pt x="1521" y="1957"/>
                    <a:pt x="1520" y="1977"/>
                  </a:cubicBezTo>
                  <a:cubicBezTo>
                    <a:pt x="1519" y="1997"/>
                    <a:pt x="1528" y="2003"/>
                    <a:pt x="1528" y="2017"/>
                  </a:cubicBezTo>
                  <a:cubicBezTo>
                    <a:pt x="1529" y="2031"/>
                    <a:pt x="1540" y="2035"/>
                    <a:pt x="1533" y="2054"/>
                  </a:cubicBezTo>
                  <a:cubicBezTo>
                    <a:pt x="1525" y="2073"/>
                    <a:pt x="1416" y="2049"/>
                    <a:pt x="1416" y="2049"/>
                  </a:cubicBezTo>
                  <a:cubicBezTo>
                    <a:pt x="1236" y="1955"/>
                    <a:pt x="1236" y="1955"/>
                    <a:pt x="1236" y="1955"/>
                  </a:cubicBezTo>
                  <a:cubicBezTo>
                    <a:pt x="1314" y="1496"/>
                    <a:pt x="1314" y="1496"/>
                    <a:pt x="1314" y="1496"/>
                  </a:cubicBezTo>
                  <a:cubicBezTo>
                    <a:pt x="617" y="1016"/>
                    <a:pt x="617" y="1016"/>
                    <a:pt x="617" y="1016"/>
                  </a:cubicBezTo>
                  <a:cubicBezTo>
                    <a:pt x="287" y="897"/>
                    <a:pt x="287" y="897"/>
                    <a:pt x="287" y="897"/>
                  </a:cubicBezTo>
                  <a:cubicBezTo>
                    <a:pt x="66" y="801"/>
                    <a:pt x="66" y="801"/>
                    <a:pt x="66" y="801"/>
                  </a:cubicBezTo>
                  <a:cubicBezTo>
                    <a:pt x="0" y="590"/>
                    <a:pt x="0" y="590"/>
                    <a:pt x="0" y="590"/>
                  </a:cubicBezTo>
                  <a:cubicBezTo>
                    <a:pt x="148" y="133"/>
                    <a:pt x="148" y="133"/>
                    <a:pt x="148" y="133"/>
                  </a:cubicBezTo>
                  <a:cubicBezTo>
                    <a:pt x="385" y="77"/>
                    <a:pt x="385" y="77"/>
                    <a:pt x="385" y="77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616" y="18"/>
                    <a:pt x="616" y="18"/>
                    <a:pt x="616" y="18"/>
                  </a:cubicBezTo>
                  <a:lnTo>
                    <a:pt x="622" y="23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31"/>
            <p:cNvSpPr>
              <a:spLocks noChangeArrowheads="1"/>
            </p:cNvSpPr>
            <p:nvPr/>
          </p:nvSpPr>
          <p:spPr bwMode="auto">
            <a:xfrm>
              <a:off x="2357813" y="3423142"/>
              <a:ext cx="1646880" cy="1186934"/>
            </a:xfrm>
            <a:custGeom>
              <a:avLst/>
              <a:gdLst>
                <a:gd name="T0" fmla="*/ 853991 w 2519"/>
                <a:gd name="T1" fmla="*/ 823330 h 1814"/>
                <a:gd name="T2" fmla="*/ 876376 w 2519"/>
                <a:gd name="T3" fmla="*/ 788044 h 1814"/>
                <a:gd name="T4" fmla="*/ 938494 w 2519"/>
                <a:gd name="T5" fmla="*/ 783563 h 1814"/>
                <a:gd name="T6" fmla="*/ 997255 w 2519"/>
                <a:gd name="T7" fmla="*/ 791405 h 1814"/>
                <a:gd name="T8" fmla="*/ 1049860 w 2519"/>
                <a:gd name="T9" fmla="*/ 809888 h 1814"/>
                <a:gd name="T10" fmla="*/ 1087355 w 2519"/>
                <a:gd name="T11" fmla="*/ 804847 h 1814"/>
                <a:gd name="T12" fmla="*/ 1128208 w 2519"/>
                <a:gd name="T13" fmla="*/ 858055 h 1814"/>
                <a:gd name="T14" fmla="*/ 1174097 w 2519"/>
                <a:gd name="T15" fmla="*/ 878218 h 1814"/>
                <a:gd name="T16" fmla="*/ 1198161 w 2519"/>
                <a:gd name="T17" fmla="*/ 847974 h 1814"/>
                <a:gd name="T18" fmla="*/ 1225583 w 2519"/>
                <a:gd name="T19" fmla="*/ 802046 h 1814"/>
                <a:gd name="T20" fmla="*/ 1265316 w 2519"/>
                <a:gd name="T21" fmla="*/ 823890 h 1814"/>
                <a:gd name="T22" fmla="*/ 1313444 w 2519"/>
                <a:gd name="T23" fmla="*/ 814368 h 1814"/>
                <a:gd name="T24" fmla="*/ 1350380 w 2519"/>
                <a:gd name="T25" fmla="*/ 783003 h 1814"/>
                <a:gd name="T26" fmla="*/ 1293298 w 2519"/>
                <a:gd name="T27" fmla="*/ 738196 h 1814"/>
                <a:gd name="T28" fmla="*/ 1245729 w 2519"/>
                <a:gd name="T29" fmla="*/ 707391 h 1814"/>
                <a:gd name="T30" fmla="*/ 1215509 w 2519"/>
                <a:gd name="T31" fmla="*/ 659784 h 1814"/>
                <a:gd name="T32" fmla="*/ 1280986 w 2519"/>
                <a:gd name="T33" fmla="*/ 688348 h 1814"/>
                <a:gd name="T34" fmla="*/ 1297215 w 2519"/>
                <a:gd name="T35" fmla="*/ 649142 h 1814"/>
                <a:gd name="T36" fmla="*/ 1308408 w 2519"/>
                <a:gd name="T37" fmla="*/ 602655 h 1814"/>
                <a:gd name="T38" fmla="*/ 1342545 w 2519"/>
                <a:gd name="T39" fmla="*/ 565689 h 1814"/>
                <a:gd name="T40" fmla="*/ 1355416 w 2519"/>
                <a:gd name="T41" fmla="*/ 543286 h 1814"/>
                <a:gd name="T42" fmla="*/ 1363811 w 2519"/>
                <a:gd name="T43" fmla="*/ 516961 h 1814"/>
                <a:gd name="T44" fmla="*/ 1385076 w 2519"/>
                <a:gd name="T45" fmla="*/ 519762 h 1814"/>
                <a:gd name="T46" fmla="*/ 1405223 w 2519"/>
                <a:gd name="T47" fmla="*/ 471594 h 1814"/>
                <a:gd name="T48" fmla="*/ 1390113 w 2519"/>
                <a:gd name="T49" fmla="*/ 418946 h 1814"/>
                <a:gd name="T50" fmla="*/ 1372765 w 2519"/>
                <a:gd name="T51" fmla="*/ 373019 h 1814"/>
                <a:gd name="T52" fmla="*/ 1351499 w 2519"/>
                <a:gd name="T53" fmla="*/ 323731 h 1814"/>
                <a:gd name="T54" fmla="*/ 1326875 w 2519"/>
                <a:gd name="T55" fmla="*/ 282284 h 1814"/>
                <a:gd name="T56" fmla="*/ 1301692 w 2519"/>
                <a:gd name="T57" fmla="*/ 246999 h 1814"/>
                <a:gd name="T58" fmla="*/ 1251885 w 2519"/>
                <a:gd name="T59" fmla="*/ 255400 h 1814"/>
                <a:gd name="T60" fmla="*/ 1195363 w 2519"/>
                <a:gd name="T61" fmla="*/ 201732 h 1814"/>
                <a:gd name="T62" fmla="*/ 1125410 w 2519"/>
                <a:gd name="T63" fmla="*/ 146183 h 1814"/>
                <a:gd name="T64" fmla="*/ 1106382 w 2519"/>
                <a:gd name="T65" fmla="*/ 110337 h 1814"/>
                <a:gd name="T66" fmla="*/ 1052098 w 2519"/>
                <a:gd name="T67" fmla="*/ 113138 h 1814"/>
                <a:gd name="T68" fmla="*/ 987741 w 2519"/>
                <a:gd name="T69" fmla="*/ 73372 h 1814"/>
                <a:gd name="T70" fmla="*/ 925063 w 2519"/>
                <a:gd name="T71" fmla="*/ 84573 h 1814"/>
                <a:gd name="T72" fmla="*/ 842238 w 2519"/>
                <a:gd name="T73" fmla="*/ 76732 h 1814"/>
                <a:gd name="T74" fmla="*/ 775643 w 2519"/>
                <a:gd name="T75" fmla="*/ 112578 h 1814"/>
                <a:gd name="T76" fmla="*/ 710166 w 2519"/>
                <a:gd name="T77" fmla="*/ 72251 h 1814"/>
                <a:gd name="T78" fmla="*/ 641892 w 2519"/>
                <a:gd name="T79" fmla="*/ 46487 h 1814"/>
                <a:gd name="T80" fmla="*/ 569140 w 2519"/>
                <a:gd name="T81" fmla="*/ 29125 h 1814"/>
                <a:gd name="T82" fmla="*/ 520453 w 2519"/>
                <a:gd name="T83" fmla="*/ 1120 h 1814"/>
                <a:gd name="T84" fmla="*/ 247355 w 2519"/>
                <a:gd name="T85" fmla="*/ 37526 h 1814"/>
                <a:gd name="T86" fmla="*/ 121999 w 2519"/>
                <a:gd name="T87" fmla="*/ 156265 h 1814"/>
                <a:gd name="T88" fmla="*/ 17348 w 2519"/>
                <a:gd name="T89" fmla="*/ 451991 h 1814"/>
                <a:gd name="T90" fmla="*/ 119201 w 2519"/>
                <a:gd name="T91" fmla="*/ 775722 h 1814"/>
                <a:gd name="T92" fmla="*/ 560746 w 2519"/>
                <a:gd name="T93" fmla="*/ 928066 h 1814"/>
                <a:gd name="T94" fmla="*/ 844477 w 2519"/>
                <a:gd name="T95" fmla="*/ 932547 h 1814"/>
                <a:gd name="T96" fmla="*/ 853991 w 2519"/>
                <a:gd name="T97" fmla="*/ 843493 h 18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19"/>
                <a:gd name="T148" fmla="*/ 0 h 1814"/>
                <a:gd name="T149" fmla="*/ 2519 w 2519"/>
                <a:gd name="T150" fmla="*/ 1814 h 18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19" h="1814">
                  <a:moveTo>
                    <a:pt x="1526" y="1506"/>
                  </a:moveTo>
                  <a:cubicBezTo>
                    <a:pt x="1526" y="1506"/>
                    <a:pt x="1537" y="1487"/>
                    <a:pt x="1526" y="1470"/>
                  </a:cubicBezTo>
                  <a:cubicBezTo>
                    <a:pt x="1514" y="1453"/>
                    <a:pt x="1508" y="1425"/>
                    <a:pt x="1528" y="1418"/>
                  </a:cubicBezTo>
                  <a:cubicBezTo>
                    <a:pt x="1548" y="1411"/>
                    <a:pt x="1560" y="1415"/>
                    <a:pt x="1566" y="1407"/>
                  </a:cubicBezTo>
                  <a:cubicBezTo>
                    <a:pt x="1572" y="1398"/>
                    <a:pt x="1601" y="1389"/>
                    <a:pt x="1618" y="1402"/>
                  </a:cubicBezTo>
                  <a:cubicBezTo>
                    <a:pt x="1636" y="1415"/>
                    <a:pt x="1657" y="1404"/>
                    <a:pt x="1677" y="1399"/>
                  </a:cubicBezTo>
                  <a:cubicBezTo>
                    <a:pt x="1697" y="1394"/>
                    <a:pt x="1706" y="1410"/>
                    <a:pt x="1725" y="1404"/>
                  </a:cubicBezTo>
                  <a:cubicBezTo>
                    <a:pt x="1743" y="1397"/>
                    <a:pt x="1765" y="1396"/>
                    <a:pt x="1782" y="1413"/>
                  </a:cubicBezTo>
                  <a:cubicBezTo>
                    <a:pt x="1798" y="1429"/>
                    <a:pt x="1829" y="1433"/>
                    <a:pt x="1841" y="1446"/>
                  </a:cubicBezTo>
                  <a:cubicBezTo>
                    <a:pt x="1852" y="1459"/>
                    <a:pt x="1871" y="1457"/>
                    <a:pt x="1876" y="1446"/>
                  </a:cubicBezTo>
                  <a:cubicBezTo>
                    <a:pt x="1881" y="1434"/>
                    <a:pt x="1887" y="1416"/>
                    <a:pt x="1914" y="1416"/>
                  </a:cubicBezTo>
                  <a:cubicBezTo>
                    <a:pt x="1942" y="1416"/>
                    <a:pt x="1941" y="1417"/>
                    <a:pt x="1943" y="1437"/>
                  </a:cubicBezTo>
                  <a:cubicBezTo>
                    <a:pt x="1946" y="1457"/>
                    <a:pt x="1963" y="1466"/>
                    <a:pt x="1971" y="1486"/>
                  </a:cubicBezTo>
                  <a:cubicBezTo>
                    <a:pt x="1978" y="1505"/>
                    <a:pt x="2004" y="1518"/>
                    <a:pt x="2017" y="1532"/>
                  </a:cubicBezTo>
                  <a:cubicBezTo>
                    <a:pt x="2029" y="1545"/>
                    <a:pt x="2027" y="1567"/>
                    <a:pt x="2045" y="1571"/>
                  </a:cubicBezTo>
                  <a:cubicBezTo>
                    <a:pt x="2063" y="1574"/>
                    <a:pt x="2080" y="1562"/>
                    <a:pt x="2098" y="1568"/>
                  </a:cubicBezTo>
                  <a:cubicBezTo>
                    <a:pt x="2115" y="1574"/>
                    <a:pt x="2136" y="1568"/>
                    <a:pt x="2141" y="1554"/>
                  </a:cubicBezTo>
                  <a:cubicBezTo>
                    <a:pt x="2145" y="1539"/>
                    <a:pt x="2147" y="1523"/>
                    <a:pt x="2141" y="1514"/>
                  </a:cubicBezTo>
                  <a:cubicBezTo>
                    <a:pt x="2134" y="1504"/>
                    <a:pt x="2144" y="1485"/>
                    <a:pt x="2152" y="1471"/>
                  </a:cubicBezTo>
                  <a:cubicBezTo>
                    <a:pt x="2160" y="1458"/>
                    <a:pt x="2179" y="1445"/>
                    <a:pt x="2190" y="1432"/>
                  </a:cubicBezTo>
                  <a:cubicBezTo>
                    <a:pt x="2201" y="1418"/>
                    <a:pt x="2204" y="1416"/>
                    <a:pt x="2217" y="1429"/>
                  </a:cubicBezTo>
                  <a:cubicBezTo>
                    <a:pt x="2229" y="1441"/>
                    <a:pt x="2234" y="1454"/>
                    <a:pt x="2261" y="1471"/>
                  </a:cubicBezTo>
                  <a:cubicBezTo>
                    <a:pt x="2287" y="1487"/>
                    <a:pt x="2302" y="1485"/>
                    <a:pt x="2308" y="1468"/>
                  </a:cubicBezTo>
                  <a:cubicBezTo>
                    <a:pt x="2314" y="1451"/>
                    <a:pt x="2333" y="1449"/>
                    <a:pt x="2347" y="1454"/>
                  </a:cubicBezTo>
                  <a:cubicBezTo>
                    <a:pt x="2360" y="1459"/>
                    <a:pt x="2388" y="1479"/>
                    <a:pt x="2391" y="1455"/>
                  </a:cubicBezTo>
                  <a:cubicBezTo>
                    <a:pt x="2393" y="1430"/>
                    <a:pt x="2411" y="1413"/>
                    <a:pt x="2413" y="1398"/>
                  </a:cubicBezTo>
                  <a:cubicBezTo>
                    <a:pt x="2416" y="1383"/>
                    <a:pt x="2429" y="1361"/>
                    <a:pt x="2399" y="1350"/>
                  </a:cubicBezTo>
                  <a:cubicBezTo>
                    <a:pt x="2369" y="1339"/>
                    <a:pt x="2322" y="1348"/>
                    <a:pt x="2311" y="1318"/>
                  </a:cubicBezTo>
                  <a:cubicBezTo>
                    <a:pt x="2301" y="1288"/>
                    <a:pt x="2286" y="1283"/>
                    <a:pt x="2273" y="1276"/>
                  </a:cubicBezTo>
                  <a:cubicBezTo>
                    <a:pt x="2261" y="1270"/>
                    <a:pt x="2271" y="1268"/>
                    <a:pt x="2226" y="1263"/>
                  </a:cubicBezTo>
                  <a:cubicBezTo>
                    <a:pt x="2181" y="1258"/>
                    <a:pt x="2164" y="1251"/>
                    <a:pt x="2165" y="1229"/>
                  </a:cubicBezTo>
                  <a:cubicBezTo>
                    <a:pt x="2165" y="1207"/>
                    <a:pt x="2154" y="1162"/>
                    <a:pt x="2172" y="1178"/>
                  </a:cubicBezTo>
                  <a:cubicBezTo>
                    <a:pt x="2190" y="1193"/>
                    <a:pt x="2192" y="1207"/>
                    <a:pt x="2216" y="1216"/>
                  </a:cubicBezTo>
                  <a:cubicBezTo>
                    <a:pt x="2239" y="1224"/>
                    <a:pt x="2273" y="1232"/>
                    <a:pt x="2289" y="1229"/>
                  </a:cubicBezTo>
                  <a:cubicBezTo>
                    <a:pt x="2305" y="1226"/>
                    <a:pt x="2324" y="1211"/>
                    <a:pt x="2325" y="1200"/>
                  </a:cubicBezTo>
                  <a:cubicBezTo>
                    <a:pt x="2327" y="1189"/>
                    <a:pt x="2329" y="1176"/>
                    <a:pt x="2318" y="1159"/>
                  </a:cubicBezTo>
                  <a:cubicBezTo>
                    <a:pt x="2307" y="1142"/>
                    <a:pt x="2306" y="1120"/>
                    <a:pt x="2312" y="1103"/>
                  </a:cubicBezTo>
                  <a:cubicBezTo>
                    <a:pt x="2318" y="1087"/>
                    <a:pt x="2317" y="1076"/>
                    <a:pt x="2338" y="1076"/>
                  </a:cubicBezTo>
                  <a:cubicBezTo>
                    <a:pt x="2359" y="1077"/>
                    <a:pt x="2368" y="1065"/>
                    <a:pt x="2381" y="1055"/>
                  </a:cubicBezTo>
                  <a:cubicBezTo>
                    <a:pt x="2393" y="1045"/>
                    <a:pt x="2410" y="1031"/>
                    <a:pt x="2399" y="1010"/>
                  </a:cubicBezTo>
                  <a:cubicBezTo>
                    <a:pt x="2388" y="990"/>
                    <a:pt x="2390" y="987"/>
                    <a:pt x="2397" y="970"/>
                  </a:cubicBezTo>
                  <a:cubicBezTo>
                    <a:pt x="2405" y="953"/>
                    <a:pt x="2414" y="965"/>
                    <a:pt x="2422" y="970"/>
                  </a:cubicBezTo>
                  <a:cubicBezTo>
                    <a:pt x="2429" y="975"/>
                    <a:pt x="2441" y="968"/>
                    <a:pt x="2435" y="956"/>
                  </a:cubicBezTo>
                  <a:cubicBezTo>
                    <a:pt x="2430" y="943"/>
                    <a:pt x="2422" y="929"/>
                    <a:pt x="2437" y="923"/>
                  </a:cubicBezTo>
                  <a:cubicBezTo>
                    <a:pt x="2452" y="917"/>
                    <a:pt x="2450" y="929"/>
                    <a:pt x="2463" y="940"/>
                  </a:cubicBezTo>
                  <a:cubicBezTo>
                    <a:pt x="2476" y="951"/>
                    <a:pt x="2475" y="941"/>
                    <a:pt x="2475" y="928"/>
                  </a:cubicBezTo>
                  <a:cubicBezTo>
                    <a:pt x="2475" y="915"/>
                    <a:pt x="2486" y="912"/>
                    <a:pt x="2494" y="894"/>
                  </a:cubicBezTo>
                  <a:cubicBezTo>
                    <a:pt x="2502" y="875"/>
                    <a:pt x="2508" y="854"/>
                    <a:pt x="2511" y="842"/>
                  </a:cubicBezTo>
                  <a:cubicBezTo>
                    <a:pt x="2515" y="829"/>
                    <a:pt x="2519" y="796"/>
                    <a:pt x="2511" y="773"/>
                  </a:cubicBezTo>
                  <a:cubicBezTo>
                    <a:pt x="2503" y="751"/>
                    <a:pt x="2496" y="749"/>
                    <a:pt x="2484" y="748"/>
                  </a:cubicBezTo>
                  <a:cubicBezTo>
                    <a:pt x="2471" y="748"/>
                    <a:pt x="2469" y="732"/>
                    <a:pt x="2469" y="716"/>
                  </a:cubicBezTo>
                  <a:cubicBezTo>
                    <a:pt x="2469" y="700"/>
                    <a:pt x="2469" y="680"/>
                    <a:pt x="2453" y="666"/>
                  </a:cubicBezTo>
                  <a:cubicBezTo>
                    <a:pt x="2438" y="653"/>
                    <a:pt x="2423" y="634"/>
                    <a:pt x="2424" y="618"/>
                  </a:cubicBezTo>
                  <a:cubicBezTo>
                    <a:pt x="2425" y="601"/>
                    <a:pt x="2430" y="594"/>
                    <a:pt x="2415" y="578"/>
                  </a:cubicBezTo>
                  <a:cubicBezTo>
                    <a:pt x="2401" y="562"/>
                    <a:pt x="2397" y="549"/>
                    <a:pt x="2394" y="535"/>
                  </a:cubicBezTo>
                  <a:cubicBezTo>
                    <a:pt x="2390" y="520"/>
                    <a:pt x="2387" y="509"/>
                    <a:pt x="2371" y="504"/>
                  </a:cubicBezTo>
                  <a:cubicBezTo>
                    <a:pt x="2355" y="499"/>
                    <a:pt x="2351" y="491"/>
                    <a:pt x="2351" y="475"/>
                  </a:cubicBezTo>
                  <a:cubicBezTo>
                    <a:pt x="2352" y="458"/>
                    <a:pt x="2339" y="448"/>
                    <a:pt x="2326" y="441"/>
                  </a:cubicBezTo>
                  <a:cubicBezTo>
                    <a:pt x="2312" y="435"/>
                    <a:pt x="2288" y="417"/>
                    <a:pt x="2269" y="441"/>
                  </a:cubicBezTo>
                  <a:cubicBezTo>
                    <a:pt x="2250" y="465"/>
                    <a:pt x="2251" y="471"/>
                    <a:pt x="2237" y="456"/>
                  </a:cubicBezTo>
                  <a:cubicBezTo>
                    <a:pt x="2222" y="442"/>
                    <a:pt x="2171" y="410"/>
                    <a:pt x="2164" y="390"/>
                  </a:cubicBezTo>
                  <a:cubicBezTo>
                    <a:pt x="2158" y="370"/>
                    <a:pt x="2159" y="371"/>
                    <a:pt x="2136" y="360"/>
                  </a:cubicBezTo>
                  <a:cubicBezTo>
                    <a:pt x="2112" y="350"/>
                    <a:pt x="2064" y="334"/>
                    <a:pt x="2047" y="316"/>
                  </a:cubicBezTo>
                  <a:cubicBezTo>
                    <a:pt x="2030" y="298"/>
                    <a:pt x="2017" y="283"/>
                    <a:pt x="2011" y="261"/>
                  </a:cubicBezTo>
                  <a:cubicBezTo>
                    <a:pt x="2006" y="239"/>
                    <a:pt x="2009" y="217"/>
                    <a:pt x="2002" y="201"/>
                  </a:cubicBezTo>
                  <a:cubicBezTo>
                    <a:pt x="1996" y="185"/>
                    <a:pt x="1993" y="181"/>
                    <a:pt x="1977" y="197"/>
                  </a:cubicBezTo>
                  <a:cubicBezTo>
                    <a:pt x="1962" y="213"/>
                    <a:pt x="1949" y="228"/>
                    <a:pt x="1934" y="228"/>
                  </a:cubicBezTo>
                  <a:cubicBezTo>
                    <a:pt x="1920" y="227"/>
                    <a:pt x="1893" y="214"/>
                    <a:pt x="1880" y="202"/>
                  </a:cubicBezTo>
                  <a:cubicBezTo>
                    <a:pt x="1867" y="190"/>
                    <a:pt x="1836" y="178"/>
                    <a:pt x="1817" y="165"/>
                  </a:cubicBezTo>
                  <a:cubicBezTo>
                    <a:pt x="1797" y="152"/>
                    <a:pt x="1779" y="139"/>
                    <a:pt x="1765" y="131"/>
                  </a:cubicBezTo>
                  <a:cubicBezTo>
                    <a:pt x="1752" y="123"/>
                    <a:pt x="1730" y="114"/>
                    <a:pt x="1702" y="122"/>
                  </a:cubicBezTo>
                  <a:cubicBezTo>
                    <a:pt x="1673" y="130"/>
                    <a:pt x="1673" y="146"/>
                    <a:pt x="1653" y="151"/>
                  </a:cubicBezTo>
                  <a:cubicBezTo>
                    <a:pt x="1633" y="157"/>
                    <a:pt x="1608" y="151"/>
                    <a:pt x="1594" y="148"/>
                  </a:cubicBezTo>
                  <a:cubicBezTo>
                    <a:pt x="1579" y="146"/>
                    <a:pt x="1541" y="123"/>
                    <a:pt x="1505" y="137"/>
                  </a:cubicBezTo>
                  <a:cubicBezTo>
                    <a:pt x="1470" y="151"/>
                    <a:pt x="1461" y="169"/>
                    <a:pt x="1441" y="175"/>
                  </a:cubicBezTo>
                  <a:cubicBezTo>
                    <a:pt x="1421" y="182"/>
                    <a:pt x="1408" y="199"/>
                    <a:pt x="1386" y="201"/>
                  </a:cubicBezTo>
                  <a:cubicBezTo>
                    <a:pt x="1364" y="203"/>
                    <a:pt x="1355" y="204"/>
                    <a:pt x="1321" y="186"/>
                  </a:cubicBezTo>
                  <a:cubicBezTo>
                    <a:pt x="1288" y="169"/>
                    <a:pt x="1275" y="143"/>
                    <a:pt x="1269" y="129"/>
                  </a:cubicBezTo>
                  <a:cubicBezTo>
                    <a:pt x="1263" y="115"/>
                    <a:pt x="1251" y="114"/>
                    <a:pt x="1226" y="110"/>
                  </a:cubicBezTo>
                  <a:cubicBezTo>
                    <a:pt x="1201" y="107"/>
                    <a:pt x="1160" y="97"/>
                    <a:pt x="1147" y="83"/>
                  </a:cubicBezTo>
                  <a:cubicBezTo>
                    <a:pt x="1134" y="68"/>
                    <a:pt x="1115" y="66"/>
                    <a:pt x="1094" y="60"/>
                  </a:cubicBezTo>
                  <a:cubicBezTo>
                    <a:pt x="1072" y="53"/>
                    <a:pt x="1032" y="52"/>
                    <a:pt x="1017" y="52"/>
                  </a:cubicBezTo>
                  <a:cubicBezTo>
                    <a:pt x="1002" y="51"/>
                    <a:pt x="957" y="54"/>
                    <a:pt x="957" y="54"/>
                  </a:cubicBezTo>
                  <a:cubicBezTo>
                    <a:pt x="957" y="54"/>
                    <a:pt x="931" y="3"/>
                    <a:pt x="930" y="2"/>
                  </a:cubicBezTo>
                  <a:cubicBezTo>
                    <a:pt x="929" y="0"/>
                    <a:pt x="797" y="18"/>
                    <a:pt x="797" y="18"/>
                  </a:cubicBezTo>
                  <a:cubicBezTo>
                    <a:pt x="442" y="67"/>
                    <a:pt x="442" y="67"/>
                    <a:pt x="442" y="67"/>
                  </a:cubicBezTo>
                  <a:cubicBezTo>
                    <a:pt x="277" y="127"/>
                    <a:pt x="277" y="127"/>
                    <a:pt x="277" y="127"/>
                  </a:cubicBezTo>
                  <a:cubicBezTo>
                    <a:pt x="218" y="279"/>
                    <a:pt x="218" y="279"/>
                    <a:pt x="218" y="279"/>
                  </a:cubicBezTo>
                  <a:cubicBezTo>
                    <a:pt x="162" y="604"/>
                    <a:pt x="162" y="604"/>
                    <a:pt x="162" y="604"/>
                  </a:cubicBezTo>
                  <a:cubicBezTo>
                    <a:pt x="31" y="807"/>
                    <a:pt x="31" y="807"/>
                    <a:pt x="31" y="807"/>
                  </a:cubicBezTo>
                  <a:cubicBezTo>
                    <a:pt x="0" y="1107"/>
                    <a:pt x="0" y="1107"/>
                    <a:pt x="0" y="1107"/>
                  </a:cubicBezTo>
                  <a:cubicBezTo>
                    <a:pt x="213" y="1385"/>
                    <a:pt x="213" y="1385"/>
                    <a:pt x="213" y="1385"/>
                  </a:cubicBezTo>
                  <a:cubicBezTo>
                    <a:pt x="597" y="1529"/>
                    <a:pt x="597" y="1529"/>
                    <a:pt x="597" y="1529"/>
                  </a:cubicBezTo>
                  <a:cubicBezTo>
                    <a:pt x="1002" y="1657"/>
                    <a:pt x="1002" y="1657"/>
                    <a:pt x="1002" y="1657"/>
                  </a:cubicBezTo>
                  <a:cubicBezTo>
                    <a:pt x="1298" y="1814"/>
                    <a:pt x="1298" y="1814"/>
                    <a:pt x="1298" y="1814"/>
                  </a:cubicBezTo>
                  <a:cubicBezTo>
                    <a:pt x="1509" y="1665"/>
                    <a:pt x="1509" y="1665"/>
                    <a:pt x="1509" y="1665"/>
                  </a:cubicBezTo>
                  <a:cubicBezTo>
                    <a:pt x="1505" y="1534"/>
                    <a:pt x="1505" y="1534"/>
                    <a:pt x="1505" y="1534"/>
                  </a:cubicBezTo>
                  <a:lnTo>
                    <a:pt x="1526" y="1506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32"/>
            <p:cNvSpPr>
              <a:spLocks noChangeArrowheads="1"/>
            </p:cNvSpPr>
            <p:nvPr/>
          </p:nvSpPr>
          <p:spPr bwMode="auto">
            <a:xfrm>
              <a:off x="1067015" y="3619728"/>
              <a:ext cx="2440646" cy="1470684"/>
            </a:xfrm>
            <a:custGeom>
              <a:avLst/>
              <a:gdLst>
                <a:gd name="T0" fmla="*/ 35798 w 3735"/>
                <a:gd name="T1" fmla="*/ 147150 h 2250"/>
                <a:gd name="T2" fmla="*/ 87817 w 3735"/>
                <a:gd name="T3" fmla="*/ 293181 h 2250"/>
                <a:gd name="T4" fmla="*/ 104038 w 3735"/>
                <a:gd name="T5" fmla="*/ 414034 h 2250"/>
                <a:gd name="T6" fmla="*/ 3356 w 3735"/>
                <a:gd name="T7" fmla="*/ 452080 h 2250"/>
                <a:gd name="T8" fmla="*/ 15662 w 3735"/>
                <a:gd name="T9" fmla="*/ 576850 h 2250"/>
                <a:gd name="T10" fmla="*/ 95088 w 3735"/>
                <a:gd name="T11" fmla="*/ 654062 h 2250"/>
                <a:gd name="T12" fmla="*/ 196889 w 3735"/>
                <a:gd name="T13" fmla="*/ 750856 h 2250"/>
                <a:gd name="T14" fmla="*/ 330572 w 3735"/>
                <a:gd name="T15" fmla="*/ 796176 h 2250"/>
                <a:gd name="T16" fmla="*/ 439085 w 3735"/>
                <a:gd name="T17" fmla="*/ 905839 h 2250"/>
                <a:gd name="T18" fmla="*/ 533055 w 3735"/>
                <a:gd name="T19" fmla="*/ 994241 h 2250"/>
                <a:gd name="T20" fmla="*/ 595701 w 3735"/>
                <a:gd name="T21" fmla="*/ 1038442 h 2250"/>
                <a:gd name="T22" fmla="*/ 666738 w 3735"/>
                <a:gd name="T23" fmla="*/ 1103345 h 2250"/>
                <a:gd name="T24" fmla="*/ 737775 w 3735"/>
                <a:gd name="T25" fmla="*/ 1121808 h 2250"/>
                <a:gd name="T26" fmla="*/ 891594 w 3735"/>
                <a:gd name="T27" fmla="*/ 1159295 h 2250"/>
                <a:gd name="T28" fmla="*/ 972699 w 3735"/>
                <a:gd name="T29" fmla="*/ 1220841 h 2250"/>
                <a:gd name="T30" fmla="*/ 1074500 w 3735"/>
                <a:gd name="T31" fmla="*/ 1161533 h 2250"/>
                <a:gd name="T32" fmla="*/ 1223285 w 3735"/>
                <a:gd name="T33" fmla="*/ 1202936 h 2250"/>
                <a:gd name="T34" fmla="*/ 1337392 w 3735"/>
                <a:gd name="T35" fmla="*/ 1238745 h 2250"/>
                <a:gd name="T36" fmla="*/ 1442548 w 3735"/>
                <a:gd name="T37" fmla="*/ 1187270 h 2250"/>
                <a:gd name="T38" fmla="*/ 1563926 w 3735"/>
                <a:gd name="T39" fmla="*/ 1116773 h 2250"/>
                <a:gd name="T40" fmla="*/ 1686982 w 3735"/>
                <a:gd name="T41" fmla="*/ 1137474 h 2250"/>
                <a:gd name="T42" fmla="*/ 1777036 w 3735"/>
                <a:gd name="T43" fmla="*/ 1119570 h 2250"/>
                <a:gd name="T44" fmla="*/ 1791020 w 3735"/>
                <a:gd name="T45" fmla="*/ 1157057 h 2250"/>
                <a:gd name="T46" fmla="*/ 1785426 w 3735"/>
                <a:gd name="T47" fmla="*/ 1231471 h 2250"/>
                <a:gd name="T48" fmla="*/ 1888345 w 3735"/>
                <a:gd name="T49" fmla="*/ 1243780 h 2250"/>
                <a:gd name="T50" fmla="*/ 1973925 w 3735"/>
                <a:gd name="T51" fmla="*/ 1250494 h 2250"/>
                <a:gd name="T52" fmla="*/ 2010842 w 3735"/>
                <a:gd name="T53" fmla="*/ 1233709 h 2250"/>
                <a:gd name="T54" fmla="*/ 2033775 w 3735"/>
                <a:gd name="T55" fmla="*/ 1163771 h 2250"/>
                <a:gd name="T56" fmla="*/ 2065098 w 3735"/>
                <a:gd name="T57" fmla="*/ 1123487 h 2250"/>
                <a:gd name="T58" fmla="*/ 2080200 w 3735"/>
                <a:gd name="T59" fmla="*/ 1023895 h 2250"/>
                <a:gd name="T60" fmla="*/ 2061742 w 3735"/>
                <a:gd name="T61" fmla="*/ 895209 h 2250"/>
                <a:gd name="T62" fmla="*/ 2058945 w 3735"/>
                <a:gd name="T63" fmla="*/ 812961 h 2250"/>
                <a:gd name="T64" fmla="*/ 2018113 w 3735"/>
                <a:gd name="T65" fmla="*/ 765963 h 2250"/>
                <a:gd name="T66" fmla="*/ 1970569 w 3735"/>
                <a:gd name="T67" fmla="*/ 687632 h 2250"/>
                <a:gd name="T68" fmla="*/ 1909601 w 3735"/>
                <a:gd name="T69" fmla="*/ 693227 h 2250"/>
                <a:gd name="T70" fmla="*/ 1877718 w 3735"/>
                <a:gd name="T71" fmla="*/ 779391 h 2250"/>
                <a:gd name="T72" fmla="*/ 1809478 w 3735"/>
                <a:gd name="T73" fmla="*/ 798974 h 2250"/>
                <a:gd name="T74" fmla="*/ 1730610 w 3735"/>
                <a:gd name="T75" fmla="*/ 774355 h 2250"/>
                <a:gd name="T76" fmla="*/ 1672439 w 3735"/>
                <a:gd name="T77" fmla="*/ 703858 h 2250"/>
                <a:gd name="T78" fmla="*/ 1593012 w 3735"/>
                <a:gd name="T79" fmla="*/ 682037 h 2250"/>
                <a:gd name="T80" fmla="*/ 1487296 w 3735"/>
                <a:gd name="T81" fmla="*/ 666930 h 2250"/>
                <a:gd name="T82" fmla="*/ 1406191 w 3735"/>
                <a:gd name="T83" fmla="*/ 646229 h 2250"/>
                <a:gd name="T84" fmla="*/ 1259083 w 3735"/>
                <a:gd name="T85" fmla="*/ 582445 h 2250"/>
                <a:gd name="T86" fmla="*/ 1189165 w 3735"/>
                <a:gd name="T87" fmla="*/ 490127 h 2250"/>
                <a:gd name="T88" fmla="*/ 1156164 w 3735"/>
                <a:gd name="T89" fmla="*/ 392213 h 2250"/>
                <a:gd name="T90" fmla="*/ 1186369 w 3735"/>
                <a:gd name="T91" fmla="*/ 332346 h 2250"/>
                <a:gd name="T92" fmla="*/ 1213777 w 3735"/>
                <a:gd name="T93" fmla="*/ 242825 h 2250"/>
                <a:gd name="T94" fmla="*/ 1213217 w 3735"/>
                <a:gd name="T95" fmla="*/ 174566 h 2250"/>
                <a:gd name="T96" fmla="*/ 257298 w 3735"/>
                <a:gd name="T97" fmla="*/ 0 h 2250"/>
                <a:gd name="T98" fmla="*/ 24611 w 3735"/>
                <a:gd name="T99" fmla="*/ 83926 h 22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35"/>
                <a:gd name="T151" fmla="*/ 0 h 2250"/>
                <a:gd name="T152" fmla="*/ 3735 w 3735"/>
                <a:gd name="T153" fmla="*/ 2250 h 22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35" h="2250">
                  <a:moveTo>
                    <a:pt x="44" y="150"/>
                  </a:moveTo>
                  <a:cubicBezTo>
                    <a:pt x="47" y="155"/>
                    <a:pt x="47" y="162"/>
                    <a:pt x="42" y="173"/>
                  </a:cubicBezTo>
                  <a:cubicBezTo>
                    <a:pt x="20" y="215"/>
                    <a:pt x="61" y="225"/>
                    <a:pt x="64" y="263"/>
                  </a:cubicBezTo>
                  <a:cubicBezTo>
                    <a:pt x="67" y="301"/>
                    <a:pt x="80" y="317"/>
                    <a:pt x="119" y="341"/>
                  </a:cubicBezTo>
                  <a:cubicBezTo>
                    <a:pt x="157" y="364"/>
                    <a:pt x="213" y="390"/>
                    <a:pt x="172" y="435"/>
                  </a:cubicBezTo>
                  <a:cubicBezTo>
                    <a:pt x="131" y="480"/>
                    <a:pt x="136" y="480"/>
                    <a:pt x="157" y="524"/>
                  </a:cubicBezTo>
                  <a:cubicBezTo>
                    <a:pt x="177" y="567"/>
                    <a:pt x="143" y="562"/>
                    <a:pt x="124" y="574"/>
                  </a:cubicBezTo>
                  <a:cubicBezTo>
                    <a:pt x="105" y="587"/>
                    <a:pt x="120" y="617"/>
                    <a:pt x="138" y="634"/>
                  </a:cubicBezTo>
                  <a:cubicBezTo>
                    <a:pt x="155" y="652"/>
                    <a:pt x="177" y="686"/>
                    <a:pt x="186" y="740"/>
                  </a:cubicBezTo>
                  <a:cubicBezTo>
                    <a:pt x="195" y="793"/>
                    <a:pt x="217" y="807"/>
                    <a:pt x="176" y="816"/>
                  </a:cubicBezTo>
                  <a:cubicBezTo>
                    <a:pt x="135" y="826"/>
                    <a:pt x="113" y="865"/>
                    <a:pt x="68" y="816"/>
                  </a:cubicBezTo>
                  <a:cubicBezTo>
                    <a:pt x="23" y="767"/>
                    <a:pt x="9" y="764"/>
                    <a:pt x="6" y="808"/>
                  </a:cubicBezTo>
                  <a:cubicBezTo>
                    <a:pt x="4" y="852"/>
                    <a:pt x="0" y="843"/>
                    <a:pt x="17" y="878"/>
                  </a:cubicBezTo>
                  <a:cubicBezTo>
                    <a:pt x="35" y="912"/>
                    <a:pt x="39" y="913"/>
                    <a:pt x="30" y="955"/>
                  </a:cubicBezTo>
                  <a:cubicBezTo>
                    <a:pt x="20" y="998"/>
                    <a:pt x="23" y="1002"/>
                    <a:pt x="28" y="1031"/>
                  </a:cubicBezTo>
                  <a:cubicBezTo>
                    <a:pt x="34" y="1059"/>
                    <a:pt x="41" y="1074"/>
                    <a:pt x="56" y="1059"/>
                  </a:cubicBezTo>
                  <a:cubicBezTo>
                    <a:pt x="71" y="1044"/>
                    <a:pt x="78" y="1057"/>
                    <a:pt x="93" y="1085"/>
                  </a:cubicBezTo>
                  <a:cubicBezTo>
                    <a:pt x="108" y="1114"/>
                    <a:pt x="132" y="1165"/>
                    <a:pt x="170" y="1169"/>
                  </a:cubicBezTo>
                  <a:cubicBezTo>
                    <a:pt x="209" y="1173"/>
                    <a:pt x="221" y="1195"/>
                    <a:pt x="237" y="1222"/>
                  </a:cubicBezTo>
                  <a:cubicBezTo>
                    <a:pt x="254" y="1249"/>
                    <a:pt x="222" y="1262"/>
                    <a:pt x="258" y="1275"/>
                  </a:cubicBezTo>
                  <a:cubicBezTo>
                    <a:pt x="293" y="1289"/>
                    <a:pt x="313" y="1287"/>
                    <a:pt x="352" y="1342"/>
                  </a:cubicBezTo>
                  <a:cubicBezTo>
                    <a:pt x="392" y="1397"/>
                    <a:pt x="410" y="1421"/>
                    <a:pt x="426" y="1398"/>
                  </a:cubicBezTo>
                  <a:cubicBezTo>
                    <a:pt x="442" y="1375"/>
                    <a:pt x="456" y="1328"/>
                    <a:pt x="517" y="1361"/>
                  </a:cubicBezTo>
                  <a:cubicBezTo>
                    <a:pt x="579" y="1394"/>
                    <a:pt x="583" y="1391"/>
                    <a:pt x="591" y="1423"/>
                  </a:cubicBezTo>
                  <a:cubicBezTo>
                    <a:pt x="599" y="1454"/>
                    <a:pt x="645" y="1469"/>
                    <a:pt x="666" y="1502"/>
                  </a:cubicBezTo>
                  <a:cubicBezTo>
                    <a:pt x="688" y="1535"/>
                    <a:pt x="691" y="1548"/>
                    <a:pt x="726" y="1565"/>
                  </a:cubicBezTo>
                  <a:cubicBezTo>
                    <a:pt x="762" y="1581"/>
                    <a:pt x="765" y="1579"/>
                    <a:pt x="785" y="1619"/>
                  </a:cubicBezTo>
                  <a:cubicBezTo>
                    <a:pt x="806" y="1660"/>
                    <a:pt x="813" y="1680"/>
                    <a:pt x="833" y="1658"/>
                  </a:cubicBezTo>
                  <a:cubicBezTo>
                    <a:pt x="854" y="1636"/>
                    <a:pt x="921" y="1655"/>
                    <a:pt x="919" y="1691"/>
                  </a:cubicBezTo>
                  <a:cubicBezTo>
                    <a:pt x="918" y="1726"/>
                    <a:pt x="923" y="1751"/>
                    <a:pt x="953" y="1777"/>
                  </a:cubicBezTo>
                  <a:cubicBezTo>
                    <a:pt x="983" y="1803"/>
                    <a:pt x="982" y="1797"/>
                    <a:pt x="1007" y="1826"/>
                  </a:cubicBezTo>
                  <a:cubicBezTo>
                    <a:pt x="1031" y="1854"/>
                    <a:pt x="1034" y="1831"/>
                    <a:pt x="1048" y="1826"/>
                  </a:cubicBezTo>
                  <a:cubicBezTo>
                    <a:pt x="1061" y="1820"/>
                    <a:pt x="1072" y="1842"/>
                    <a:pt x="1065" y="1856"/>
                  </a:cubicBezTo>
                  <a:cubicBezTo>
                    <a:pt x="1059" y="1870"/>
                    <a:pt x="1054" y="1890"/>
                    <a:pt x="1089" y="1905"/>
                  </a:cubicBezTo>
                  <a:cubicBezTo>
                    <a:pt x="1123" y="1920"/>
                    <a:pt x="1150" y="1894"/>
                    <a:pt x="1164" y="1921"/>
                  </a:cubicBezTo>
                  <a:cubicBezTo>
                    <a:pt x="1177" y="1949"/>
                    <a:pt x="1187" y="1950"/>
                    <a:pt x="1192" y="1972"/>
                  </a:cubicBezTo>
                  <a:cubicBezTo>
                    <a:pt x="1198" y="1994"/>
                    <a:pt x="1216" y="2024"/>
                    <a:pt x="1225" y="1990"/>
                  </a:cubicBezTo>
                  <a:cubicBezTo>
                    <a:pt x="1235" y="1956"/>
                    <a:pt x="1242" y="1984"/>
                    <a:pt x="1259" y="2005"/>
                  </a:cubicBezTo>
                  <a:cubicBezTo>
                    <a:pt x="1277" y="2027"/>
                    <a:pt x="1313" y="2027"/>
                    <a:pt x="1319" y="2005"/>
                  </a:cubicBezTo>
                  <a:cubicBezTo>
                    <a:pt x="1326" y="1983"/>
                    <a:pt x="1360" y="1992"/>
                    <a:pt x="1386" y="2022"/>
                  </a:cubicBezTo>
                  <a:cubicBezTo>
                    <a:pt x="1412" y="2051"/>
                    <a:pt x="1414" y="2061"/>
                    <a:pt x="1486" y="2072"/>
                  </a:cubicBezTo>
                  <a:cubicBezTo>
                    <a:pt x="1559" y="2083"/>
                    <a:pt x="1552" y="2070"/>
                    <a:pt x="1594" y="2072"/>
                  </a:cubicBezTo>
                  <a:cubicBezTo>
                    <a:pt x="1636" y="2073"/>
                    <a:pt x="1668" y="2054"/>
                    <a:pt x="1695" y="2061"/>
                  </a:cubicBezTo>
                  <a:cubicBezTo>
                    <a:pt x="1723" y="2068"/>
                    <a:pt x="1755" y="2055"/>
                    <a:pt x="1753" y="2096"/>
                  </a:cubicBezTo>
                  <a:cubicBezTo>
                    <a:pt x="1750" y="2137"/>
                    <a:pt x="1748" y="2165"/>
                    <a:pt x="1739" y="2182"/>
                  </a:cubicBezTo>
                  <a:cubicBezTo>
                    <a:pt x="1729" y="2200"/>
                    <a:pt x="1726" y="2230"/>
                    <a:pt x="1753" y="2210"/>
                  </a:cubicBezTo>
                  <a:cubicBezTo>
                    <a:pt x="1780" y="2189"/>
                    <a:pt x="1825" y="2144"/>
                    <a:pt x="1839" y="2124"/>
                  </a:cubicBezTo>
                  <a:cubicBezTo>
                    <a:pt x="1852" y="2103"/>
                    <a:pt x="1874" y="2085"/>
                    <a:pt x="1921" y="2076"/>
                  </a:cubicBezTo>
                  <a:cubicBezTo>
                    <a:pt x="1967" y="2066"/>
                    <a:pt x="2000" y="2040"/>
                    <a:pt x="2037" y="2069"/>
                  </a:cubicBezTo>
                  <a:cubicBezTo>
                    <a:pt x="2074" y="2098"/>
                    <a:pt x="2046" y="2109"/>
                    <a:pt x="2091" y="2125"/>
                  </a:cubicBezTo>
                  <a:cubicBezTo>
                    <a:pt x="2136" y="2141"/>
                    <a:pt x="2157" y="2154"/>
                    <a:pt x="2187" y="2150"/>
                  </a:cubicBezTo>
                  <a:cubicBezTo>
                    <a:pt x="2217" y="2146"/>
                    <a:pt x="2225" y="2159"/>
                    <a:pt x="2247" y="2177"/>
                  </a:cubicBezTo>
                  <a:cubicBezTo>
                    <a:pt x="2269" y="2195"/>
                    <a:pt x="2283" y="2223"/>
                    <a:pt x="2313" y="2225"/>
                  </a:cubicBezTo>
                  <a:cubicBezTo>
                    <a:pt x="2343" y="2226"/>
                    <a:pt x="2356" y="2200"/>
                    <a:pt x="2391" y="2214"/>
                  </a:cubicBezTo>
                  <a:cubicBezTo>
                    <a:pt x="2425" y="2227"/>
                    <a:pt x="2451" y="2232"/>
                    <a:pt x="2463" y="2196"/>
                  </a:cubicBezTo>
                  <a:cubicBezTo>
                    <a:pt x="2475" y="2161"/>
                    <a:pt x="2500" y="2162"/>
                    <a:pt x="2533" y="2155"/>
                  </a:cubicBezTo>
                  <a:cubicBezTo>
                    <a:pt x="2565" y="2148"/>
                    <a:pt x="2572" y="2147"/>
                    <a:pt x="2579" y="2122"/>
                  </a:cubicBezTo>
                  <a:cubicBezTo>
                    <a:pt x="2586" y="2096"/>
                    <a:pt x="2581" y="2061"/>
                    <a:pt x="2647" y="2076"/>
                  </a:cubicBezTo>
                  <a:cubicBezTo>
                    <a:pt x="2714" y="2091"/>
                    <a:pt x="2700" y="2085"/>
                    <a:pt x="2723" y="2064"/>
                  </a:cubicBezTo>
                  <a:cubicBezTo>
                    <a:pt x="2747" y="2042"/>
                    <a:pt x="2777" y="2024"/>
                    <a:pt x="2796" y="1996"/>
                  </a:cubicBezTo>
                  <a:cubicBezTo>
                    <a:pt x="2815" y="1968"/>
                    <a:pt x="2861" y="1954"/>
                    <a:pt x="2885" y="1964"/>
                  </a:cubicBezTo>
                  <a:cubicBezTo>
                    <a:pt x="2908" y="1973"/>
                    <a:pt x="2896" y="1992"/>
                    <a:pt x="2934" y="2007"/>
                  </a:cubicBezTo>
                  <a:cubicBezTo>
                    <a:pt x="2973" y="2021"/>
                    <a:pt x="2992" y="2047"/>
                    <a:pt x="3016" y="2033"/>
                  </a:cubicBezTo>
                  <a:cubicBezTo>
                    <a:pt x="3040" y="2018"/>
                    <a:pt x="3037" y="2011"/>
                    <a:pt x="3070" y="1993"/>
                  </a:cubicBezTo>
                  <a:cubicBezTo>
                    <a:pt x="3104" y="1975"/>
                    <a:pt x="3106" y="1967"/>
                    <a:pt x="3141" y="1978"/>
                  </a:cubicBezTo>
                  <a:cubicBezTo>
                    <a:pt x="3176" y="1989"/>
                    <a:pt x="3176" y="1984"/>
                    <a:pt x="3177" y="2001"/>
                  </a:cubicBezTo>
                  <a:cubicBezTo>
                    <a:pt x="3178" y="2018"/>
                    <a:pt x="3162" y="2029"/>
                    <a:pt x="3151" y="2042"/>
                  </a:cubicBezTo>
                  <a:cubicBezTo>
                    <a:pt x="3140" y="2055"/>
                    <a:pt x="3122" y="2081"/>
                    <a:pt x="3153" y="2083"/>
                  </a:cubicBezTo>
                  <a:cubicBezTo>
                    <a:pt x="3184" y="2084"/>
                    <a:pt x="3184" y="2055"/>
                    <a:pt x="3202" y="2068"/>
                  </a:cubicBezTo>
                  <a:cubicBezTo>
                    <a:pt x="3221" y="2081"/>
                    <a:pt x="3229" y="2105"/>
                    <a:pt x="3218" y="2120"/>
                  </a:cubicBezTo>
                  <a:cubicBezTo>
                    <a:pt x="3207" y="2135"/>
                    <a:pt x="3182" y="2146"/>
                    <a:pt x="3177" y="2165"/>
                  </a:cubicBezTo>
                  <a:cubicBezTo>
                    <a:pt x="3172" y="2184"/>
                    <a:pt x="3161" y="2211"/>
                    <a:pt x="3192" y="2201"/>
                  </a:cubicBezTo>
                  <a:cubicBezTo>
                    <a:pt x="3223" y="2191"/>
                    <a:pt x="3247" y="2202"/>
                    <a:pt x="3264" y="2208"/>
                  </a:cubicBezTo>
                  <a:cubicBezTo>
                    <a:pt x="3281" y="2214"/>
                    <a:pt x="3331" y="2213"/>
                    <a:pt x="3343" y="2230"/>
                  </a:cubicBezTo>
                  <a:cubicBezTo>
                    <a:pt x="3355" y="2246"/>
                    <a:pt x="3364" y="2250"/>
                    <a:pt x="3376" y="2223"/>
                  </a:cubicBezTo>
                  <a:cubicBezTo>
                    <a:pt x="3387" y="2195"/>
                    <a:pt x="3383" y="2174"/>
                    <a:pt x="3414" y="2166"/>
                  </a:cubicBezTo>
                  <a:cubicBezTo>
                    <a:pt x="3445" y="2158"/>
                    <a:pt x="3471" y="2167"/>
                    <a:pt x="3487" y="2178"/>
                  </a:cubicBezTo>
                  <a:cubicBezTo>
                    <a:pt x="3503" y="2188"/>
                    <a:pt x="3527" y="2217"/>
                    <a:pt x="3529" y="2235"/>
                  </a:cubicBezTo>
                  <a:cubicBezTo>
                    <a:pt x="3529" y="2236"/>
                    <a:pt x="3529" y="2237"/>
                    <a:pt x="3529" y="2238"/>
                  </a:cubicBezTo>
                  <a:cubicBezTo>
                    <a:pt x="3529" y="2238"/>
                    <a:pt x="3545" y="2230"/>
                    <a:pt x="3551" y="2221"/>
                  </a:cubicBezTo>
                  <a:cubicBezTo>
                    <a:pt x="3556" y="2212"/>
                    <a:pt x="3566" y="2189"/>
                    <a:pt x="3595" y="2205"/>
                  </a:cubicBezTo>
                  <a:cubicBezTo>
                    <a:pt x="3623" y="2222"/>
                    <a:pt x="3633" y="2208"/>
                    <a:pt x="3637" y="2189"/>
                  </a:cubicBezTo>
                  <a:cubicBezTo>
                    <a:pt x="3642" y="2171"/>
                    <a:pt x="3635" y="2156"/>
                    <a:pt x="3629" y="2137"/>
                  </a:cubicBezTo>
                  <a:cubicBezTo>
                    <a:pt x="3624" y="2119"/>
                    <a:pt x="3635" y="2089"/>
                    <a:pt x="3636" y="2080"/>
                  </a:cubicBezTo>
                  <a:cubicBezTo>
                    <a:pt x="3638" y="2070"/>
                    <a:pt x="3642" y="2058"/>
                    <a:pt x="3656" y="2068"/>
                  </a:cubicBezTo>
                  <a:cubicBezTo>
                    <a:pt x="3669" y="2078"/>
                    <a:pt x="3675" y="2070"/>
                    <a:pt x="3675" y="2051"/>
                  </a:cubicBezTo>
                  <a:cubicBezTo>
                    <a:pt x="3675" y="2031"/>
                    <a:pt x="3665" y="2013"/>
                    <a:pt x="3692" y="2008"/>
                  </a:cubicBezTo>
                  <a:cubicBezTo>
                    <a:pt x="3719" y="2004"/>
                    <a:pt x="3728" y="2008"/>
                    <a:pt x="3727" y="1985"/>
                  </a:cubicBezTo>
                  <a:cubicBezTo>
                    <a:pt x="3726" y="1962"/>
                    <a:pt x="3712" y="1936"/>
                    <a:pt x="3715" y="1918"/>
                  </a:cubicBezTo>
                  <a:cubicBezTo>
                    <a:pt x="3717" y="1901"/>
                    <a:pt x="3715" y="1847"/>
                    <a:pt x="3719" y="1830"/>
                  </a:cubicBezTo>
                  <a:cubicBezTo>
                    <a:pt x="3724" y="1812"/>
                    <a:pt x="3720" y="1800"/>
                    <a:pt x="3718" y="1760"/>
                  </a:cubicBezTo>
                  <a:cubicBezTo>
                    <a:pt x="3716" y="1721"/>
                    <a:pt x="3715" y="1689"/>
                    <a:pt x="3709" y="1670"/>
                  </a:cubicBezTo>
                  <a:cubicBezTo>
                    <a:pt x="3704" y="1651"/>
                    <a:pt x="3694" y="1622"/>
                    <a:pt x="3686" y="1600"/>
                  </a:cubicBezTo>
                  <a:cubicBezTo>
                    <a:pt x="3678" y="1577"/>
                    <a:pt x="3664" y="1570"/>
                    <a:pt x="3683" y="1560"/>
                  </a:cubicBezTo>
                  <a:cubicBezTo>
                    <a:pt x="3702" y="1550"/>
                    <a:pt x="3735" y="1538"/>
                    <a:pt x="3727" y="1520"/>
                  </a:cubicBezTo>
                  <a:cubicBezTo>
                    <a:pt x="3720" y="1502"/>
                    <a:pt x="3689" y="1471"/>
                    <a:pt x="3681" y="1453"/>
                  </a:cubicBezTo>
                  <a:cubicBezTo>
                    <a:pt x="3674" y="1436"/>
                    <a:pt x="3656" y="1421"/>
                    <a:pt x="3633" y="1420"/>
                  </a:cubicBezTo>
                  <a:cubicBezTo>
                    <a:pt x="3611" y="1418"/>
                    <a:pt x="3596" y="1414"/>
                    <a:pt x="3590" y="1398"/>
                  </a:cubicBezTo>
                  <a:cubicBezTo>
                    <a:pt x="3583" y="1382"/>
                    <a:pt x="3591" y="1384"/>
                    <a:pt x="3608" y="1369"/>
                  </a:cubicBezTo>
                  <a:cubicBezTo>
                    <a:pt x="3626" y="1354"/>
                    <a:pt x="3615" y="1351"/>
                    <a:pt x="3609" y="1331"/>
                  </a:cubicBezTo>
                  <a:cubicBezTo>
                    <a:pt x="3604" y="1312"/>
                    <a:pt x="3593" y="1302"/>
                    <a:pt x="3574" y="1282"/>
                  </a:cubicBezTo>
                  <a:cubicBezTo>
                    <a:pt x="3555" y="1261"/>
                    <a:pt x="3535" y="1243"/>
                    <a:pt x="3523" y="1229"/>
                  </a:cubicBezTo>
                  <a:cubicBezTo>
                    <a:pt x="3511" y="1214"/>
                    <a:pt x="3502" y="1193"/>
                    <a:pt x="3476" y="1207"/>
                  </a:cubicBezTo>
                  <a:cubicBezTo>
                    <a:pt x="3450" y="1220"/>
                    <a:pt x="3434" y="1211"/>
                    <a:pt x="3428" y="1214"/>
                  </a:cubicBezTo>
                  <a:cubicBezTo>
                    <a:pt x="3422" y="1217"/>
                    <a:pt x="3405" y="1230"/>
                    <a:pt x="3414" y="1239"/>
                  </a:cubicBezTo>
                  <a:cubicBezTo>
                    <a:pt x="3424" y="1248"/>
                    <a:pt x="3439" y="1269"/>
                    <a:pt x="3427" y="1286"/>
                  </a:cubicBezTo>
                  <a:cubicBezTo>
                    <a:pt x="3414" y="1304"/>
                    <a:pt x="3403" y="1314"/>
                    <a:pt x="3400" y="1341"/>
                  </a:cubicBezTo>
                  <a:cubicBezTo>
                    <a:pt x="3398" y="1368"/>
                    <a:pt x="3373" y="1382"/>
                    <a:pt x="3357" y="1393"/>
                  </a:cubicBezTo>
                  <a:cubicBezTo>
                    <a:pt x="3342" y="1404"/>
                    <a:pt x="3351" y="1430"/>
                    <a:pt x="3336" y="1438"/>
                  </a:cubicBezTo>
                  <a:cubicBezTo>
                    <a:pt x="3322" y="1446"/>
                    <a:pt x="3332" y="1451"/>
                    <a:pt x="3304" y="1442"/>
                  </a:cubicBezTo>
                  <a:cubicBezTo>
                    <a:pt x="3276" y="1432"/>
                    <a:pt x="3255" y="1416"/>
                    <a:pt x="3235" y="1428"/>
                  </a:cubicBezTo>
                  <a:cubicBezTo>
                    <a:pt x="3216" y="1440"/>
                    <a:pt x="3194" y="1460"/>
                    <a:pt x="3167" y="1443"/>
                  </a:cubicBezTo>
                  <a:cubicBezTo>
                    <a:pt x="3141" y="1425"/>
                    <a:pt x="3121" y="1416"/>
                    <a:pt x="3108" y="1413"/>
                  </a:cubicBezTo>
                  <a:cubicBezTo>
                    <a:pt x="3096" y="1409"/>
                    <a:pt x="3089" y="1402"/>
                    <a:pt x="3094" y="1384"/>
                  </a:cubicBezTo>
                  <a:cubicBezTo>
                    <a:pt x="3099" y="1365"/>
                    <a:pt x="3105" y="1356"/>
                    <a:pt x="3083" y="1344"/>
                  </a:cubicBezTo>
                  <a:cubicBezTo>
                    <a:pt x="3061" y="1333"/>
                    <a:pt x="3040" y="1314"/>
                    <a:pt x="3014" y="1293"/>
                  </a:cubicBezTo>
                  <a:cubicBezTo>
                    <a:pt x="2989" y="1273"/>
                    <a:pt x="3002" y="1275"/>
                    <a:pt x="2990" y="1258"/>
                  </a:cubicBezTo>
                  <a:cubicBezTo>
                    <a:pt x="2978" y="1241"/>
                    <a:pt x="2962" y="1234"/>
                    <a:pt x="2942" y="1230"/>
                  </a:cubicBezTo>
                  <a:cubicBezTo>
                    <a:pt x="2922" y="1225"/>
                    <a:pt x="2903" y="1223"/>
                    <a:pt x="2882" y="1230"/>
                  </a:cubicBezTo>
                  <a:cubicBezTo>
                    <a:pt x="2860" y="1236"/>
                    <a:pt x="2857" y="1225"/>
                    <a:pt x="2848" y="1219"/>
                  </a:cubicBezTo>
                  <a:cubicBezTo>
                    <a:pt x="2839" y="1213"/>
                    <a:pt x="2818" y="1215"/>
                    <a:pt x="2803" y="1214"/>
                  </a:cubicBezTo>
                  <a:cubicBezTo>
                    <a:pt x="2788" y="1214"/>
                    <a:pt x="2732" y="1220"/>
                    <a:pt x="2714" y="1207"/>
                  </a:cubicBezTo>
                  <a:cubicBezTo>
                    <a:pt x="2695" y="1193"/>
                    <a:pt x="2683" y="1192"/>
                    <a:pt x="2659" y="1192"/>
                  </a:cubicBezTo>
                  <a:cubicBezTo>
                    <a:pt x="2636" y="1192"/>
                    <a:pt x="2627" y="1194"/>
                    <a:pt x="2620" y="1177"/>
                  </a:cubicBezTo>
                  <a:cubicBezTo>
                    <a:pt x="2612" y="1160"/>
                    <a:pt x="2598" y="1156"/>
                    <a:pt x="2582" y="1166"/>
                  </a:cubicBezTo>
                  <a:cubicBezTo>
                    <a:pt x="2565" y="1176"/>
                    <a:pt x="2530" y="1174"/>
                    <a:pt x="2514" y="1155"/>
                  </a:cubicBezTo>
                  <a:cubicBezTo>
                    <a:pt x="2498" y="1136"/>
                    <a:pt x="2452" y="1104"/>
                    <a:pt x="2426" y="1094"/>
                  </a:cubicBezTo>
                  <a:cubicBezTo>
                    <a:pt x="2401" y="1084"/>
                    <a:pt x="2351" y="1065"/>
                    <a:pt x="2324" y="1056"/>
                  </a:cubicBezTo>
                  <a:cubicBezTo>
                    <a:pt x="2297" y="1048"/>
                    <a:pt x="2292" y="1034"/>
                    <a:pt x="2251" y="1041"/>
                  </a:cubicBezTo>
                  <a:cubicBezTo>
                    <a:pt x="2211" y="1048"/>
                    <a:pt x="2203" y="1048"/>
                    <a:pt x="2195" y="1029"/>
                  </a:cubicBezTo>
                  <a:cubicBezTo>
                    <a:pt x="2187" y="1010"/>
                    <a:pt x="2174" y="964"/>
                    <a:pt x="2164" y="946"/>
                  </a:cubicBezTo>
                  <a:cubicBezTo>
                    <a:pt x="2153" y="927"/>
                    <a:pt x="2130" y="900"/>
                    <a:pt x="2126" y="876"/>
                  </a:cubicBezTo>
                  <a:cubicBezTo>
                    <a:pt x="2123" y="852"/>
                    <a:pt x="2115" y="828"/>
                    <a:pt x="2096" y="812"/>
                  </a:cubicBezTo>
                  <a:cubicBezTo>
                    <a:pt x="2076" y="796"/>
                    <a:pt x="2068" y="785"/>
                    <a:pt x="2068" y="759"/>
                  </a:cubicBezTo>
                  <a:cubicBezTo>
                    <a:pt x="2067" y="734"/>
                    <a:pt x="2076" y="722"/>
                    <a:pt x="2067" y="701"/>
                  </a:cubicBezTo>
                  <a:cubicBezTo>
                    <a:pt x="2059" y="680"/>
                    <a:pt x="2059" y="658"/>
                    <a:pt x="2071" y="662"/>
                  </a:cubicBezTo>
                  <a:cubicBezTo>
                    <a:pt x="2084" y="667"/>
                    <a:pt x="2122" y="669"/>
                    <a:pt x="2125" y="647"/>
                  </a:cubicBezTo>
                  <a:cubicBezTo>
                    <a:pt x="2129" y="624"/>
                    <a:pt x="2124" y="612"/>
                    <a:pt x="2121" y="594"/>
                  </a:cubicBezTo>
                  <a:cubicBezTo>
                    <a:pt x="2118" y="576"/>
                    <a:pt x="2122" y="569"/>
                    <a:pt x="2135" y="537"/>
                  </a:cubicBezTo>
                  <a:cubicBezTo>
                    <a:pt x="2148" y="505"/>
                    <a:pt x="2168" y="485"/>
                    <a:pt x="2175" y="471"/>
                  </a:cubicBezTo>
                  <a:cubicBezTo>
                    <a:pt x="2183" y="458"/>
                    <a:pt x="2187" y="451"/>
                    <a:pt x="2170" y="434"/>
                  </a:cubicBezTo>
                  <a:cubicBezTo>
                    <a:pt x="2153" y="417"/>
                    <a:pt x="2116" y="415"/>
                    <a:pt x="2121" y="396"/>
                  </a:cubicBezTo>
                  <a:cubicBezTo>
                    <a:pt x="2126" y="377"/>
                    <a:pt x="2138" y="380"/>
                    <a:pt x="2155" y="374"/>
                  </a:cubicBezTo>
                  <a:cubicBezTo>
                    <a:pt x="2173" y="368"/>
                    <a:pt x="2192" y="333"/>
                    <a:pt x="2169" y="312"/>
                  </a:cubicBezTo>
                  <a:cubicBezTo>
                    <a:pt x="2145" y="290"/>
                    <a:pt x="1743" y="150"/>
                    <a:pt x="1743" y="150"/>
                  </a:cubicBezTo>
                  <a:cubicBezTo>
                    <a:pt x="1169" y="228"/>
                    <a:pt x="1169" y="228"/>
                    <a:pt x="1169" y="228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34" y="144"/>
                    <a:pt x="34" y="144"/>
                    <a:pt x="34" y="144"/>
                  </a:cubicBezTo>
                  <a:lnTo>
                    <a:pt x="44" y="150"/>
                  </a:ln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33"/>
            <p:cNvSpPr>
              <a:spLocks noChangeArrowheads="1"/>
            </p:cNvSpPr>
            <p:nvPr/>
          </p:nvSpPr>
          <p:spPr bwMode="auto">
            <a:xfrm>
              <a:off x="712788" y="1961730"/>
              <a:ext cx="2605706" cy="1910221"/>
            </a:xfrm>
            <a:custGeom>
              <a:avLst/>
              <a:gdLst>
                <a:gd name="T0" fmla="*/ 2181780 w 3988"/>
                <a:gd name="T1" fmla="*/ 782308 h 2922"/>
                <a:gd name="T2" fmla="*/ 2137037 w 3988"/>
                <a:gd name="T3" fmla="*/ 678784 h 2922"/>
                <a:gd name="T4" fmla="*/ 1990504 w 3988"/>
                <a:gd name="T5" fmla="*/ 586451 h 2922"/>
                <a:gd name="T6" fmla="*/ 1774619 w 3988"/>
                <a:gd name="T7" fmla="*/ 531052 h 2922"/>
                <a:gd name="T8" fmla="*/ 1787482 w 3988"/>
                <a:gd name="T9" fmla="*/ 416336 h 2922"/>
                <a:gd name="T10" fmla="*/ 1766229 w 3988"/>
                <a:gd name="T11" fmla="*/ 282593 h 2922"/>
                <a:gd name="T12" fmla="*/ 1701911 w 3988"/>
                <a:gd name="T13" fmla="*/ 190261 h 2922"/>
                <a:gd name="T14" fmla="*/ 1573275 w 3988"/>
                <a:gd name="T15" fmla="*/ 81700 h 2922"/>
                <a:gd name="T16" fmla="*/ 1505042 w 3988"/>
                <a:gd name="T17" fmla="*/ 10073 h 2922"/>
                <a:gd name="T18" fmla="*/ 1395981 w 3988"/>
                <a:gd name="T19" fmla="*/ 80022 h 2922"/>
                <a:gd name="T20" fmla="*/ 1348442 w 3988"/>
                <a:gd name="T21" fmla="*/ 228313 h 2922"/>
                <a:gd name="T22" fmla="*/ 1250567 w 3988"/>
                <a:gd name="T23" fmla="*/ 228873 h 2922"/>
                <a:gd name="T24" fmla="*/ 1113541 w 3988"/>
                <a:gd name="T25" fmla="*/ 236707 h 2922"/>
                <a:gd name="T26" fmla="*/ 1058172 w 3988"/>
                <a:gd name="T27" fmla="*/ 382760 h 2922"/>
                <a:gd name="T28" fmla="*/ 975956 w 3988"/>
                <a:gd name="T29" fmla="*/ 393952 h 2922"/>
                <a:gd name="T30" fmla="*/ 829423 w 3988"/>
                <a:gd name="T31" fmla="*/ 412419 h 2922"/>
                <a:gd name="T32" fmla="*/ 852913 w 3988"/>
                <a:gd name="T33" fmla="*/ 517622 h 2922"/>
                <a:gd name="T34" fmla="*/ 832220 w 3988"/>
                <a:gd name="T35" fmla="*/ 650804 h 2922"/>
                <a:gd name="T36" fmla="*/ 757275 w 3988"/>
                <a:gd name="T37" fmla="*/ 744256 h 2922"/>
                <a:gd name="T38" fmla="*/ 597319 w 3988"/>
                <a:gd name="T39" fmla="*/ 804692 h 2922"/>
                <a:gd name="T40" fmla="*/ 405483 w 3988"/>
                <a:gd name="T41" fmla="*/ 839387 h 2922"/>
                <a:gd name="T42" fmla="*/ 285237 w 3988"/>
                <a:gd name="T43" fmla="*/ 832671 h 2922"/>
                <a:gd name="T44" fmla="*/ 195751 w 3988"/>
                <a:gd name="T45" fmla="*/ 861770 h 2922"/>
                <a:gd name="T46" fmla="*/ 63759 w 3988"/>
                <a:gd name="T47" fmla="*/ 899263 h 2922"/>
                <a:gd name="T48" fmla="*/ 2237 w 3988"/>
                <a:gd name="T49" fmla="*/ 947388 h 2922"/>
                <a:gd name="T50" fmla="*/ 42506 w 3988"/>
                <a:gd name="T51" fmla="*/ 1050352 h 2922"/>
                <a:gd name="T52" fmla="*/ 95638 w 3988"/>
                <a:gd name="T53" fmla="*/ 1167307 h 2922"/>
                <a:gd name="T54" fmla="*/ 72707 w 3988"/>
                <a:gd name="T55" fmla="*/ 1259639 h 2922"/>
                <a:gd name="T56" fmla="*/ 156041 w 3988"/>
                <a:gd name="T57" fmla="*/ 1374915 h 2922"/>
                <a:gd name="T58" fmla="*/ 322150 w 3988"/>
                <a:gd name="T59" fmla="*/ 1499144 h 2922"/>
                <a:gd name="T60" fmla="*/ 528527 w 3988"/>
                <a:gd name="T61" fmla="*/ 1496906 h 2922"/>
                <a:gd name="T62" fmla="*/ 681771 w 3988"/>
                <a:gd name="T63" fmla="*/ 1586441 h 2922"/>
                <a:gd name="T64" fmla="*/ 822712 w 3988"/>
                <a:gd name="T65" fmla="*/ 1570772 h 2922"/>
                <a:gd name="T66" fmla="*/ 958059 w 3988"/>
                <a:gd name="T67" fmla="*/ 1629529 h 2922"/>
                <a:gd name="T68" fmla="*/ 1049223 w 3988"/>
                <a:gd name="T69" fmla="*/ 1603788 h 2922"/>
                <a:gd name="T70" fmla="*/ 1204705 w 3988"/>
                <a:gd name="T71" fmla="*/ 1566295 h 2922"/>
                <a:gd name="T72" fmla="*/ 1394863 w 3988"/>
                <a:gd name="T73" fmla="*/ 1566295 h 2922"/>
                <a:gd name="T74" fmla="*/ 1541396 w 3988"/>
                <a:gd name="T75" fmla="*/ 1608265 h 2922"/>
                <a:gd name="T76" fmla="*/ 1642627 w 3988"/>
                <a:gd name="T77" fmla="*/ 1592036 h 2922"/>
                <a:gd name="T78" fmla="*/ 1662202 w 3988"/>
                <a:gd name="T79" fmla="*/ 1492989 h 2922"/>
                <a:gd name="T80" fmla="*/ 1589495 w 3988"/>
                <a:gd name="T81" fmla="*/ 1409050 h 2922"/>
                <a:gd name="T82" fmla="*/ 1644864 w 3988"/>
                <a:gd name="T83" fmla="*/ 1317277 h 2922"/>
                <a:gd name="T84" fmla="*/ 1796431 w 3988"/>
                <a:gd name="T85" fmla="*/ 1302728 h 2922"/>
                <a:gd name="T86" fmla="*/ 1927864 w 3988"/>
                <a:gd name="T87" fmla="*/ 1272510 h 2922"/>
                <a:gd name="T88" fmla="*/ 1956946 w 3988"/>
                <a:gd name="T89" fmla="*/ 1210955 h 2922"/>
                <a:gd name="T90" fmla="*/ 1979877 w 3988"/>
                <a:gd name="T91" fmla="*/ 1071617 h 2922"/>
                <a:gd name="T92" fmla="*/ 2135918 w 3988"/>
                <a:gd name="T93" fmla="*/ 974248 h 2922"/>
                <a:gd name="T94" fmla="*/ 2220930 w 3988"/>
                <a:gd name="T95" fmla="*/ 888071 h 29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988"/>
                <a:gd name="T145" fmla="*/ 0 h 2922"/>
                <a:gd name="T146" fmla="*/ 3988 w 3988"/>
                <a:gd name="T147" fmla="*/ 2922 h 29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988" h="2922">
                  <a:moveTo>
                    <a:pt x="3985" y="1564"/>
                  </a:moveTo>
                  <a:cubicBezTo>
                    <a:pt x="3981" y="1558"/>
                    <a:pt x="3983" y="1557"/>
                    <a:pt x="3981" y="1546"/>
                  </a:cubicBezTo>
                  <a:cubicBezTo>
                    <a:pt x="3975" y="1516"/>
                    <a:pt x="3943" y="1471"/>
                    <a:pt x="3929" y="1460"/>
                  </a:cubicBezTo>
                  <a:cubicBezTo>
                    <a:pt x="3916" y="1448"/>
                    <a:pt x="3908" y="1414"/>
                    <a:pt x="3901" y="1398"/>
                  </a:cubicBezTo>
                  <a:cubicBezTo>
                    <a:pt x="3894" y="1382"/>
                    <a:pt x="3890" y="1357"/>
                    <a:pt x="3881" y="1327"/>
                  </a:cubicBezTo>
                  <a:cubicBezTo>
                    <a:pt x="3872" y="1298"/>
                    <a:pt x="3884" y="1293"/>
                    <a:pt x="3850" y="1274"/>
                  </a:cubicBezTo>
                  <a:cubicBezTo>
                    <a:pt x="3816" y="1255"/>
                    <a:pt x="3832" y="1257"/>
                    <a:pt x="3843" y="1239"/>
                  </a:cubicBezTo>
                  <a:cubicBezTo>
                    <a:pt x="3854" y="1221"/>
                    <a:pt x="3847" y="1213"/>
                    <a:pt x="3821" y="1213"/>
                  </a:cubicBezTo>
                  <a:cubicBezTo>
                    <a:pt x="3795" y="1213"/>
                    <a:pt x="3754" y="1212"/>
                    <a:pt x="3725" y="1178"/>
                  </a:cubicBezTo>
                  <a:cubicBezTo>
                    <a:pt x="3695" y="1144"/>
                    <a:pt x="3687" y="1150"/>
                    <a:pt x="3670" y="1134"/>
                  </a:cubicBezTo>
                  <a:cubicBezTo>
                    <a:pt x="3654" y="1117"/>
                    <a:pt x="3626" y="1118"/>
                    <a:pt x="3609" y="1091"/>
                  </a:cubicBezTo>
                  <a:cubicBezTo>
                    <a:pt x="3591" y="1064"/>
                    <a:pt x="3588" y="1051"/>
                    <a:pt x="3559" y="1048"/>
                  </a:cubicBezTo>
                  <a:cubicBezTo>
                    <a:pt x="3530" y="1044"/>
                    <a:pt x="3444" y="1026"/>
                    <a:pt x="3419" y="1019"/>
                  </a:cubicBezTo>
                  <a:cubicBezTo>
                    <a:pt x="3393" y="1012"/>
                    <a:pt x="3338" y="1010"/>
                    <a:pt x="3306" y="1001"/>
                  </a:cubicBezTo>
                  <a:cubicBezTo>
                    <a:pt x="3273" y="993"/>
                    <a:pt x="3253" y="979"/>
                    <a:pt x="3239" y="969"/>
                  </a:cubicBezTo>
                  <a:cubicBezTo>
                    <a:pt x="3225" y="958"/>
                    <a:pt x="3192" y="955"/>
                    <a:pt x="3173" y="949"/>
                  </a:cubicBezTo>
                  <a:cubicBezTo>
                    <a:pt x="3154" y="943"/>
                    <a:pt x="3128" y="919"/>
                    <a:pt x="3124" y="896"/>
                  </a:cubicBezTo>
                  <a:cubicBezTo>
                    <a:pt x="3120" y="873"/>
                    <a:pt x="3136" y="851"/>
                    <a:pt x="3145" y="834"/>
                  </a:cubicBezTo>
                  <a:cubicBezTo>
                    <a:pt x="3154" y="817"/>
                    <a:pt x="3178" y="794"/>
                    <a:pt x="3184" y="785"/>
                  </a:cubicBezTo>
                  <a:cubicBezTo>
                    <a:pt x="3189" y="777"/>
                    <a:pt x="3206" y="770"/>
                    <a:pt x="3196" y="744"/>
                  </a:cubicBezTo>
                  <a:cubicBezTo>
                    <a:pt x="3187" y="719"/>
                    <a:pt x="3173" y="697"/>
                    <a:pt x="3190" y="684"/>
                  </a:cubicBezTo>
                  <a:cubicBezTo>
                    <a:pt x="3207" y="672"/>
                    <a:pt x="3223" y="650"/>
                    <a:pt x="3215" y="625"/>
                  </a:cubicBezTo>
                  <a:cubicBezTo>
                    <a:pt x="3208" y="599"/>
                    <a:pt x="3202" y="582"/>
                    <a:pt x="3187" y="563"/>
                  </a:cubicBezTo>
                  <a:cubicBezTo>
                    <a:pt x="3172" y="544"/>
                    <a:pt x="3168" y="531"/>
                    <a:pt x="3158" y="505"/>
                  </a:cubicBezTo>
                  <a:cubicBezTo>
                    <a:pt x="3148" y="478"/>
                    <a:pt x="3151" y="453"/>
                    <a:pt x="3148" y="440"/>
                  </a:cubicBezTo>
                  <a:cubicBezTo>
                    <a:pt x="3146" y="426"/>
                    <a:pt x="3120" y="384"/>
                    <a:pt x="3107" y="369"/>
                  </a:cubicBezTo>
                  <a:cubicBezTo>
                    <a:pt x="3093" y="353"/>
                    <a:pt x="3096" y="342"/>
                    <a:pt x="3079" y="356"/>
                  </a:cubicBezTo>
                  <a:cubicBezTo>
                    <a:pt x="3063" y="369"/>
                    <a:pt x="3056" y="362"/>
                    <a:pt x="3043" y="340"/>
                  </a:cubicBezTo>
                  <a:cubicBezTo>
                    <a:pt x="3029" y="317"/>
                    <a:pt x="3008" y="298"/>
                    <a:pt x="2982" y="309"/>
                  </a:cubicBezTo>
                  <a:cubicBezTo>
                    <a:pt x="2956" y="321"/>
                    <a:pt x="2918" y="322"/>
                    <a:pt x="2898" y="290"/>
                  </a:cubicBezTo>
                  <a:cubicBezTo>
                    <a:pt x="2879" y="258"/>
                    <a:pt x="2872" y="239"/>
                    <a:pt x="2867" y="210"/>
                  </a:cubicBezTo>
                  <a:cubicBezTo>
                    <a:pt x="2862" y="181"/>
                    <a:pt x="2821" y="163"/>
                    <a:pt x="2813" y="146"/>
                  </a:cubicBezTo>
                  <a:cubicBezTo>
                    <a:pt x="2806" y="129"/>
                    <a:pt x="2781" y="86"/>
                    <a:pt x="2786" y="76"/>
                  </a:cubicBezTo>
                  <a:cubicBezTo>
                    <a:pt x="2791" y="66"/>
                    <a:pt x="2792" y="50"/>
                    <a:pt x="2782" y="41"/>
                  </a:cubicBezTo>
                  <a:cubicBezTo>
                    <a:pt x="2771" y="32"/>
                    <a:pt x="2755" y="33"/>
                    <a:pt x="2730" y="35"/>
                  </a:cubicBezTo>
                  <a:cubicBezTo>
                    <a:pt x="2706" y="37"/>
                    <a:pt x="2702" y="37"/>
                    <a:pt x="2691" y="18"/>
                  </a:cubicBezTo>
                  <a:cubicBezTo>
                    <a:pt x="2681" y="0"/>
                    <a:pt x="2669" y="4"/>
                    <a:pt x="2648" y="12"/>
                  </a:cubicBezTo>
                  <a:cubicBezTo>
                    <a:pt x="2628" y="20"/>
                    <a:pt x="2618" y="28"/>
                    <a:pt x="2619" y="50"/>
                  </a:cubicBezTo>
                  <a:cubicBezTo>
                    <a:pt x="2620" y="71"/>
                    <a:pt x="2625" y="106"/>
                    <a:pt x="2584" y="126"/>
                  </a:cubicBezTo>
                  <a:cubicBezTo>
                    <a:pt x="2543" y="146"/>
                    <a:pt x="2523" y="144"/>
                    <a:pt x="2496" y="143"/>
                  </a:cubicBezTo>
                  <a:cubicBezTo>
                    <a:pt x="2469" y="142"/>
                    <a:pt x="2450" y="166"/>
                    <a:pt x="2437" y="188"/>
                  </a:cubicBezTo>
                  <a:cubicBezTo>
                    <a:pt x="2425" y="209"/>
                    <a:pt x="2420" y="248"/>
                    <a:pt x="2420" y="277"/>
                  </a:cubicBezTo>
                  <a:cubicBezTo>
                    <a:pt x="2420" y="306"/>
                    <a:pt x="2417" y="343"/>
                    <a:pt x="2421" y="358"/>
                  </a:cubicBezTo>
                  <a:cubicBezTo>
                    <a:pt x="2425" y="374"/>
                    <a:pt x="2420" y="399"/>
                    <a:pt x="2411" y="408"/>
                  </a:cubicBezTo>
                  <a:cubicBezTo>
                    <a:pt x="2401" y="416"/>
                    <a:pt x="2375" y="427"/>
                    <a:pt x="2358" y="431"/>
                  </a:cubicBezTo>
                  <a:cubicBezTo>
                    <a:pt x="2341" y="434"/>
                    <a:pt x="2329" y="439"/>
                    <a:pt x="2316" y="446"/>
                  </a:cubicBezTo>
                  <a:cubicBezTo>
                    <a:pt x="2303" y="453"/>
                    <a:pt x="2282" y="444"/>
                    <a:pt x="2276" y="424"/>
                  </a:cubicBezTo>
                  <a:cubicBezTo>
                    <a:pt x="2270" y="404"/>
                    <a:pt x="2268" y="408"/>
                    <a:pt x="2236" y="409"/>
                  </a:cubicBezTo>
                  <a:cubicBezTo>
                    <a:pt x="2204" y="410"/>
                    <a:pt x="2163" y="401"/>
                    <a:pt x="2138" y="380"/>
                  </a:cubicBezTo>
                  <a:cubicBezTo>
                    <a:pt x="2114" y="358"/>
                    <a:pt x="2084" y="349"/>
                    <a:pt x="2068" y="336"/>
                  </a:cubicBezTo>
                  <a:cubicBezTo>
                    <a:pt x="2053" y="322"/>
                    <a:pt x="2032" y="326"/>
                    <a:pt x="2027" y="354"/>
                  </a:cubicBezTo>
                  <a:cubicBezTo>
                    <a:pt x="2022" y="383"/>
                    <a:pt x="2023" y="385"/>
                    <a:pt x="1991" y="423"/>
                  </a:cubicBezTo>
                  <a:cubicBezTo>
                    <a:pt x="1959" y="461"/>
                    <a:pt x="1941" y="498"/>
                    <a:pt x="1935" y="516"/>
                  </a:cubicBezTo>
                  <a:cubicBezTo>
                    <a:pt x="1928" y="534"/>
                    <a:pt x="1915" y="547"/>
                    <a:pt x="1916" y="576"/>
                  </a:cubicBezTo>
                  <a:cubicBezTo>
                    <a:pt x="1917" y="604"/>
                    <a:pt x="1912" y="602"/>
                    <a:pt x="1894" y="626"/>
                  </a:cubicBezTo>
                  <a:cubicBezTo>
                    <a:pt x="1875" y="650"/>
                    <a:pt x="1866" y="668"/>
                    <a:pt x="1892" y="684"/>
                  </a:cubicBezTo>
                  <a:cubicBezTo>
                    <a:pt x="1919" y="699"/>
                    <a:pt x="1916" y="703"/>
                    <a:pt x="1906" y="724"/>
                  </a:cubicBezTo>
                  <a:cubicBezTo>
                    <a:pt x="1896" y="746"/>
                    <a:pt x="1897" y="762"/>
                    <a:pt x="1870" y="748"/>
                  </a:cubicBezTo>
                  <a:cubicBezTo>
                    <a:pt x="1844" y="735"/>
                    <a:pt x="1813" y="740"/>
                    <a:pt x="1801" y="714"/>
                  </a:cubicBezTo>
                  <a:cubicBezTo>
                    <a:pt x="1790" y="689"/>
                    <a:pt x="1769" y="696"/>
                    <a:pt x="1745" y="704"/>
                  </a:cubicBezTo>
                  <a:cubicBezTo>
                    <a:pt x="1722" y="712"/>
                    <a:pt x="1693" y="714"/>
                    <a:pt x="1671" y="714"/>
                  </a:cubicBezTo>
                  <a:cubicBezTo>
                    <a:pt x="1649" y="713"/>
                    <a:pt x="1620" y="703"/>
                    <a:pt x="1588" y="706"/>
                  </a:cubicBezTo>
                  <a:cubicBezTo>
                    <a:pt x="1557" y="709"/>
                    <a:pt x="1542" y="718"/>
                    <a:pt x="1522" y="715"/>
                  </a:cubicBezTo>
                  <a:cubicBezTo>
                    <a:pt x="1502" y="712"/>
                    <a:pt x="1475" y="716"/>
                    <a:pt x="1483" y="737"/>
                  </a:cubicBezTo>
                  <a:cubicBezTo>
                    <a:pt x="1491" y="757"/>
                    <a:pt x="1483" y="762"/>
                    <a:pt x="1511" y="760"/>
                  </a:cubicBezTo>
                  <a:cubicBezTo>
                    <a:pt x="1539" y="758"/>
                    <a:pt x="1555" y="768"/>
                    <a:pt x="1551" y="780"/>
                  </a:cubicBezTo>
                  <a:cubicBezTo>
                    <a:pt x="1547" y="791"/>
                    <a:pt x="1538" y="813"/>
                    <a:pt x="1534" y="836"/>
                  </a:cubicBezTo>
                  <a:cubicBezTo>
                    <a:pt x="1529" y="859"/>
                    <a:pt x="1523" y="896"/>
                    <a:pt x="1525" y="925"/>
                  </a:cubicBezTo>
                  <a:cubicBezTo>
                    <a:pt x="1528" y="955"/>
                    <a:pt x="1539" y="991"/>
                    <a:pt x="1547" y="1010"/>
                  </a:cubicBezTo>
                  <a:cubicBezTo>
                    <a:pt x="1555" y="1029"/>
                    <a:pt x="1565" y="1089"/>
                    <a:pt x="1553" y="1099"/>
                  </a:cubicBezTo>
                  <a:cubicBezTo>
                    <a:pt x="1540" y="1109"/>
                    <a:pt x="1511" y="1112"/>
                    <a:pt x="1504" y="1128"/>
                  </a:cubicBezTo>
                  <a:cubicBezTo>
                    <a:pt x="1497" y="1145"/>
                    <a:pt x="1514" y="1156"/>
                    <a:pt x="1488" y="1163"/>
                  </a:cubicBezTo>
                  <a:cubicBezTo>
                    <a:pt x="1463" y="1171"/>
                    <a:pt x="1448" y="1183"/>
                    <a:pt x="1447" y="1208"/>
                  </a:cubicBezTo>
                  <a:cubicBezTo>
                    <a:pt x="1447" y="1233"/>
                    <a:pt x="1449" y="1268"/>
                    <a:pt x="1443" y="1288"/>
                  </a:cubicBezTo>
                  <a:cubicBezTo>
                    <a:pt x="1437" y="1308"/>
                    <a:pt x="1441" y="1317"/>
                    <a:pt x="1419" y="1317"/>
                  </a:cubicBezTo>
                  <a:cubicBezTo>
                    <a:pt x="1398" y="1317"/>
                    <a:pt x="1378" y="1304"/>
                    <a:pt x="1354" y="1330"/>
                  </a:cubicBezTo>
                  <a:cubicBezTo>
                    <a:pt x="1330" y="1357"/>
                    <a:pt x="1321" y="1363"/>
                    <a:pt x="1290" y="1355"/>
                  </a:cubicBezTo>
                  <a:cubicBezTo>
                    <a:pt x="1260" y="1347"/>
                    <a:pt x="1253" y="1343"/>
                    <a:pt x="1213" y="1360"/>
                  </a:cubicBezTo>
                  <a:cubicBezTo>
                    <a:pt x="1174" y="1377"/>
                    <a:pt x="1127" y="1399"/>
                    <a:pt x="1108" y="1404"/>
                  </a:cubicBezTo>
                  <a:cubicBezTo>
                    <a:pt x="1089" y="1410"/>
                    <a:pt x="1087" y="1414"/>
                    <a:pt x="1068" y="1438"/>
                  </a:cubicBezTo>
                  <a:cubicBezTo>
                    <a:pt x="1049" y="1463"/>
                    <a:pt x="1042" y="1469"/>
                    <a:pt x="1005" y="1468"/>
                  </a:cubicBezTo>
                  <a:cubicBezTo>
                    <a:pt x="969" y="1468"/>
                    <a:pt x="908" y="1460"/>
                    <a:pt x="874" y="1458"/>
                  </a:cubicBezTo>
                  <a:cubicBezTo>
                    <a:pt x="840" y="1457"/>
                    <a:pt x="775" y="1437"/>
                    <a:pt x="756" y="1459"/>
                  </a:cubicBezTo>
                  <a:cubicBezTo>
                    <a:pt x="737" y="1481"/>
                    <a:pt x="728" y="1479"/>
                    <a:pt x="725" y="1500"/>
                  </a:cubicBezTo>
                  <a:cubicBezTo>
                    <a:pt x="723" y="1520"/>
                    <a:pt x="731" y="1533"/>
                    <a:pt x="706" y="1548"/>
                  </a:cubicBezTo>
                  <a:cubicBezTo>
                    <a:pt x="680" y="1562"/>
                    <a:pt x="643" y="1565"/>
                    <a:pt x="617" y="1565"/>
                  </a:cubicBezTo>
                  <a:cubicBezTo>
                    <a:pt x="590" y="1564"/>
                    <a:pt x="551" y="1569"/>
                    <a:pt x="539" y="1547"/>
                  </a:cubicBezTo>
                  <a:cubicBezTo>
                    <a:pt x="527" y="1525"/>
                    <a:pt x="532" y="1488"/>
                    <a:pt x="510" y="1488"/>
                  </a:cubicBezTo>
                  <a:cubicBezTo>
                    <a:pt x="487" y="1487"/>
                    <a:pt x="482" y="1508"/>
                    <a:pt x="454" y="1516"/>
                  </a:cubicBezTo>
                  <a:cubicBezTo>
                    <a:pt x="426" y="1523"/>
                    <a:pt x="400" y="1526"/>
                    <a:pt x="387" y="1511"/>
                  </a:cubicBezTo>
                  <a:cubicBezTo>
                    <a:pt x="373" y="1496"/>
                    <a:pt x="365" y="1508"/>
                    <a:pt x="371" y="1522"/>
                  </a:cubicBezTo>
                  <a:cubicBezTo>
                    <a:pt x="377" y="1535"/>
                    <a:pt x="364" y="1543"/>
                    <a:pt x="350" y="1540"/>
                  </a:cubicBezTo>
                  <a:cubicBezTo>
                    <a:pt x="335" y="1537"/>
                    <a:pt x="297" y="1539"/>
                    <a:pt x="279" y="1555"/>
                  </a:cubicBezTo>
                  <a:cubicBezTo>
                    <a:pt x="262" y="1572"/>
                    <a:pt x="229" y="1572"/>
                    <a:pt x="211" y="1564"/>
                  </a:cubicBezTo>
                  <a:cubicBezTo>
                    <a:pt x="193" y="1556"/>
                    <a:pt x="169" y="1549"/>
                    <a:pt x="150" y="1573"/>
                  </a:cubicBezTo>
                  <a:cubicBezTo>
                    <a:pt x="131" y="1597"/>
                    <a:pt x="133" y="1610"/>
                    <a:pt x="114" y="1607"/>
                  </a:cubicBezTo>
                  <a:cubicBezTo>
                    <a:pt x="95" y="1604"/>
                    <a:pt x="87" y="1617"/>
                    <a:pt x="87" y="1634"/>
                  </a:cubicBezTo>
                  <a:cubicBezTo>
                    <a:pt x="87" y="1651"/>
                    <a:pt x="92" y="1670"/>
                    <a:pt x="69" y="1677"/>
                  </a:cubicBezTo>
                  <a:cubicBezTo>
                    <a:pt x="46" y="1684"/>
                    <a:pt x="22" y="1671"/>
                    <a:pt x="12" y="1678"/>
                  </a:cubicBezTo>
                  <a:cubicBezTo>
                    <a:pt x="1" y="1685"/>
                    <a:pt x="4" y="1688"/>
                    <a:pt x="4" y="1693"/>
                  </a:cubicBezTo>
                  <a:cubicBezTo>
                    <a:pt x="4" y="1693"/>
                    <a:pt x="4" y="1722"/>
                    <a:pt x="11" y="1737"/>
                  </a:cubicBezTo>
                  <a:cubicBezTo>
                    <a:pt x="18" y="1753"/>
                    <a:pt x="22" y="1782"/>
                    <a:pt x="11" y="1799"/>
                  </a:cubicBezTo>
                  <a:cubicBezTo>
                    <a:pt x="0" y="1815"/>
                    <a:pt x="15" y="1872"/>
                    <a:pt x="29" y="1882"/>
                  </a:cubicBezTo>
                  <a:cubicBezTo>
                    <a:pt x="42" y="1891"/>
                    <a:pt x="76" y="1884"/>
                    <a:pt x="76" y="1877"/>
                  </a:cubicBezTo>
                  <a:cubicBezTo>
                    <a:pt x="76" y="1869"/>
                    <a:pt x="116" y="1877"/>
                    <a:pt x="128" y="1886"/>
                  </a:cubicBezTo>
                  <a:cubicBezTo>
                    <a:pt x="140" y="1895"/>
                    <a:pt x="184" y="1913"/>
                    <a:pt x="177" y="1942"/>
                  </a:cubicBezTo>
                  <a:cubicBezTo>
                    <a:pt x="170" y="1971"/>
                    <a:pt x="166" y="1983"/>
                    <a:pt x="171" y="2018"/>
                  </a:cubicBezTo>
                  <a:cubicBezTo>
                    <a:pt x="176" y="2053"/>
                    <a:pt x="182" y="2078"/>
                    <a:pt x="171" y="2086"/>
                  </a:cubicBezTo>
                  <a:cubicBezTo>
                    <a:pt x="160" y="2093"/>
                    <a:pt x="145" y="2109"/>
                    <a:pt x="165" y="2133"/>
                  </a:cubicBezTo>
                  <a:cubicBezTo>
                    <a:pt x="184" y="2156"/>
                    <a:pt x="186" y="2181"/>
                    <a:pt x="159" y="2184"/>
                  </a:cubicBezTo>
                  <a:cubicBezTo>
                    <a:pt x="131" y="2187"/>
                    <a:pt x="70" y="2170"/>
                    <a:pt x="76" y="2200"/>
                  </a:cubicBezTo>
                  <a:cubicBezTo>
                    <a:pt x="82" y="2231"/>
                    <a:pt x="98" y="2243"/>
                    <a:pt x="130" y="2251"/>
                  </a:cubicBezTo>
                  <a:cubicBezTo>
                    <a:pt x="162" y="2258"/>
                    <a:pt x="198" y="2261"/>
                    <a:pt x="210" y="2293"/>
                  </a:cubicBezTo>
                  <a:cubicBezTo>
                    <a:pt x="222" y="2324"/>
                    <a:pt x="219" y="2318"/>
                    <a:pt x="236" y="2334"/>
                  </a:cubicBezTo>
                  <a:cubicBezTo>
                    <a:pt x="252" y="2349"/>
                    <a:pt x="254" y="2357"/>
                    <a:pt x="264" y="2379"/>
                  </a:cubicBezTo>
                  <a:cubicBezTo>
                    <a:pt x="275" y="2400"/>
                    <a:pt x="272" y="2425"/>
                    <a:pt x="279" y="2457"/>
                  </a:cubicBezTo>
                  <a:cubicBezTo>
                    <a:pt x="285" y="2488"/>
                    <a:pt x="266" y="2532"/>
                    <a:pt x="310" y="2551"/>
                  </a:cubicBezTo>
                  <a:cubicBezTo>
                    <a:pt x="354" y="2569"/>
                    <a:pt x="358" y="2573"/>
                    <a:pt x="382" y="2601"/>
                  </a:cubicBezTo>
                  <a:cubicBezTo>
                    <a:pt x="407" y="2629"/>
                    <a:pt x="463" y="2652"/>
                    <a:pt x="501" y="2666"/>
                  </a:cubicBezTo>
                  <a:cubicBezTo>
                    <a:pt x="529" y="2676"/>
                    <a:pt x="565" y="2664"/>
                    <a:pt x="576" y="2679"/>
                  </a:cubicBezTo>
                  <a:cubicBezTo>
                    <a:pt x="576" y="2679"/>
                    <a:pt x="592" y="2691"/>
                    <a:pt x="622" y="2671"/>
                  </a:cubicBezTo>
                  <a:cubicBezTo>
                    <a:pt x="653" y="2651"/>
                    <a:pt x="704" y="2630"/>
                    <a:pt x="731" y="2626"/>
                  </a:cubicBezTo>
                  <a:cubicBezTo>
                    <a:pt x="758" y="2622"/>
                    <a:pt x="838" y="2603"/>
                    <a:pt x="872" y="2641"/>
                  </a:cubicBezTo>
                  <a:cubicBezTo>
                    <a:pt x="906" y="2678"/>
                    <a:pt x="920" y="2678"/>
                    <a:pt x="945" y="2675"/>
                  </a:cubicBezTo>
                  <a:cubicBezTo>
                    <a:pt x="970" y="2673"/>
                    <a:pt x="980" y="2686"/>
                    <a:pt x="996" y="2707"/>
                  </a:cubicBezTo>
                  <a:cubicBezTo>
                    <a:pt x="1012" y="2727"/>
                    <a:pt x="1027" y="2765"/>
                    <a:pt x="1056" y="2779"/>
                  </a:cubicBezTo>
                  <a:cubicBezTo>
                    <a:pt x="1085" y="2794"/>
                    <a:pt x="1119" y="2821"/>
                    <a:pt x="1146" y="2814"/>
                  </a:cubicBezTo>
                  <a:cubicBezTo>
                    <a:pt x="1173" y="2807"/>
                    <a:pt x="1183" y="2814"/>
                    <a:pt x="1219" y="2835"/>
                  </a:cubicBezTo>
                  <a:cubicBezTo>
                    <a:pt x="1254" y="2855"/>
                    <a:pt x="1271" y="2871"/>
                    <a:pt x="1293" y="2859"/>
                  </a:cubicBezTo>
                  <a:cubicBezTo>
                    <a:pt x="1315" y="2848"/>
                    <a:pt x="1313" y="2822"/>
                    <a:pt x="1355" y="2811"/>
                  </a:cubicBezTo>
                  <a:cubicBezTo>
                    <a:pt x="1397" y="2799"/>
                    <a:pt x="1409" y="2785"/>
                    <a:pt x="1428" y="2805"/>
                  </a:cubicBezTo>
                  <a:cubicBezTo>
                    <a:pt x="1448" y="2824"/>
                    <a:pt x="1438" y="2809"/>
                    <a:pt x="1471" y="2807"/>
                  </a:cubicBezTo>
                  <a:cubicBezTo>
                    <a:pt x="1504" y="2805"/>
                    <a:pt x="1501" y="2807"/>
                    <a:pt x="1531" y="2820"/>
                  </a:cubicBezTo>
                  <a:cubicBezTo>
                    <a:pt x="1561" y="2833"/>
                    <a:pt x="1589" y="2831"/>
                    <a:pt x="1601" y="2852"/>
                  </a:cubicBezTo>
                  <a:cubicBezTo>
                    <a:pt x="1612" y="2874"/>
                    <a:pt x="1608" y="2892"/>
                    <a:pt x="1648" y="2889"/>
                  </a:cubicBezTo>
                  <a:cubicBezTo>
                    <a:pt x="1689" y="2886"/>
                    <a:pt x="1703" y="2902"/>
                    <a:pt x="1713" y="2912"/>
                  </a:cubicBezTo>
                  <a:cubicBezTo>
                    <a:pt x="1722" y="2922"/>
                    <a:pt x="1728" y="2920"/>
                    <a:pt x="1741" y="2909"/>
                  </a:cubicBezTo>
                  <a:cubicBezTo>
                    <a:pt x="1755" y="2898"/>
                    <a:pt x="1777" y="2901"/>
                    <a:pt x="1793" y="2897"/>
                  </a:cubicBezTo>
                  <a:cubicBezTo>
                    <a:pt x="1810" y="2893"/>
                    <a:pt x="1821" y="2885"/>
                    <a:pt x="1844" y="2881"/>
                  </a:cubicBezTo>
                  <a:cubicBezTo>
                    <a:pt x="1867" y="2878"/>
                    <a:pt x="1847" y="2871"/>
                    <a:pt x="1876" y="2866"/>
                  </a:cubicBezTo>
                  <a:cubicBezTo>
                    <a:pt x="1904" y="2862"/>
                    <a:pt x="1910" y="2863"/>
                    <a:pt x="1947" y="2872"/>
                  </a:cubicBezTo>
                  <a:cubicBezTo>
                    <a:pt x="1985" y="2881"/>
                    <a:pt x="1979" y="2876"/>
                    <a:pt x="1994" y="2862"/>
                  </a:cubicBezTo>
                  <a:cubicBezTo>
                    <a:pt x="2009" y="2848"/>
                    <a:pt x="2039" y="2826"/>
                    <a:pt x="2064" y="2817"/>
                  </a:cubicBezTo>
                  <a:cubicBezTo>
                    <a:pt x="2089" y="2808"/>
                    <a:pt x="2123" y="2800"/>
                    <a:pt x="2154" y="2799"/>
                  </a:cubicBezTo>
                  <a:cubicBezTo>
                    <a:pt x="2186" y="2799"/>
                    <a:pt x="2213" y="2809"/>
                    <a:pt x="2233" y="2805"/>
                  </a:cubicBezTo>
                  <a:cubicBezTo>
                    <a:pt x="2253" y="2801"/>
                    <a:pt x="2272" y="2802"/>
                    <a:pt x="2287" y="2785"/>
                  </a:cubicBezTo>
                  <a:cubicBezTo>
                    <a:pt x="2302" y="2769"/>
                    <a:pt x="2322" y="2775"/>
                    <a:pt x="2352" y="2777"/>
                  </a:cubicBezTo>
                  <a:cubicBezTo>
                    <a:pt x="2382" y="2779"/>
                    <a:pt x="2462" y="2780"/>
                    <a:pt x="2494" y="2799"/>
                  </a:cubicBezTo>
                  <a:cubicBezTo>
                    <a:pt x="2525" y="2819"/>
                    <a:pt x="2561" y="2836"/>
                    <a:pt x="2581" y="2851"/>
                  </a:cubicBezTo>
                  <a:cubicBezTo>
                    <a:pt x="2600" y="2865"/>
                    <a:pt x="2622" y="2873"/>
                    <a:pt x="2636" y="2871"/>
                  </a:cubicBezTo>
                  <a:cubicBezTo>
                    <a:pt x="2651" y="2868"/>
                    <a:pt x="2710" y="2878"/>
                    <a:pt x="2717" y="2869"/>
                  </a:cubicBezTo>
                  <a:cubicBezTo>
                    <a:pt x="2724" y="2860"/>
                    <a:pt x="2737" y="2853"/>
                    <a:pt x="2756" y="2874"/>
                  </a:cubicBezTo>
                  <a:cubicBezTo>
                    <a:pt x="2776" y="2895"/>
                    <a:pt x="2789" y="2899"/>
                    <a:pt x="2818" y="2897"/>
                  </a:cubicBezTo>
                  <a:cubicBezTo>
                    <a:pt x="2848" y="2894"/>
                    <a:pt x="2852" y="2887"/>
                    <a:pt x="2875" y="2879"/>
                  </a:cubicBezTo>
                  <a:cubicBezTo>
                    <a:pt x="2899" y="2872"/>
                    <a:pt x="2919" y="2875"/>
                    <a:pt x="2927" y="2869"/>
                  </a:cubicBezTo>
                  <a:cubicBezTo>
                    <a:pt x="2936" y="2863"/>
                    <a:pt x="2955" y="2851"/>
                    <a:pt x="2937" y="2845"/>
                  </a:cubicBezTo>
                  <a:cubicBezTo>
                    <a:pt x="2918" y="2840"/>
                    <a:pt x="2875" y="2841"/>
                    <a:pt x="2876" y="2819"/>
                  </a:cubicBezTo>
                  <a:cubicBezTo>
                    <a:pt x="2877" y="2798"/>
                    <a:pt x="2869" y="2781"/>
                    <a:pt x="2892" y="2763"/>
                  </a:cubicBezTo>
                  <a:cubicBezTo>
                    <a:pt x="2916" y="2745"/>
                    <a:pt x="2950" y="2747"/>
                    <a:pt x="2955" y="2723"/>
                  </a:cubicBezTo>
                  <a:cubicBezTo>
                    <a:pt x="2961" y="2699"/>
                    <a:pt x="2962" y="2678"/>
                    <a:pt x="2972" y="2668"/>
                  </a:cubicBezTo>
                  <a:cubicBezTo>
                    <a:pt x="2981" y="2657"/>
                    <a:pt x="2994" y="2646"/>
                    <a:pt x="2967" y="2637"/>
                  </a:cubicBezTo>
                  <a:cubicBezTo>
                    <a:pt x="2941" y="2628"/>
                    <a:pt x="2927" y="2623"/>
                    <a:pt x="2914" y="2608"/>
                  </a:cubicBezTo>
                  <a:cubicBezTo>
                    <a:pt x="2901" y="2592"/>
                    <a:pt x="2885" y="2575"/>
                    <a:pt x="2865" y="2559"/>
                  </a:cubicBezTo>
                  <a:cubicBezTo>
                    <a:pt x="2846" y="2543"/>
                    <a:pt x="2842" y="2541"/>
                    <a:pt x="2842" y="2518"/>
                  </a:cubicBezTo>
                  <a:cubicBezTo>
                    <a:pt x="2843" y="2494"/>
                    <a:pt x="2856" y="2474"/>
                    <a:pt x="2843" y="2451"/>
                  </a:cubicBezTo>
                  <a:cubicBezTo>
                    <a:pt x="2831" y="2428"/>
                    <a:pt x="2820" y="2407"/>
                    <a:pt x="2835" y="2395"/>
                  </a:cubicBezTo>
                  <a:cubicBezTo>
                    <a:pt x="2849" y="2383"/>
                    <a:pt x="2876" y="2393"/>
                    <a:pt x="2894" y="2381"/>
                  </a:cubicBezTo>
                  <a:cubicBezTo>
                    <a:pt x="2913" y="2370"/>
                    <a:pt x="2923" y="2359"/>
                    <a:pt x="2941" y="2354"/>
                  </a:cubicBezTo>
                  <a:cubicBezTo>
                    <a:pt x="2959" y="2348"/>
                    <a:pt x="2985" y="2350"/>
                    <a:pt x="3003" y="2358"/>
                  </a:cubicBezTo>
                  <a:cubicBezTo>
                    <a:pt x="3022" y="2366"/>
                    <a:pt x="3040" y="2366"/>
                    <a:pt x="3059" y="2360"/>
                  </a:cubicBezTo>
                  <a:cubicBezTo>
                    <a:pt x="3078" y="2354"/>
                    <a:pt x="3099" y="2350"/>
                    <a:pt x="3124" y="2347"/>
                  </a:cubicBezTo>
                  <a:cubicBezTo>
                    <a:pt x="3150" y="2345"/>
                    <a:pt x="3183" y="2337"/>
                    <a:pt x="3212" y="2328"/>
                  </a:cubicBezTo>
                  <a:cubicBezTo>
                    <a:pt x="3242" y="2319"/>
                    <a:pt x="3274" y="2304"/>
                    <a:pt x="3302" y="2302"/>
                  </a:cubicBezTo>
                  <a:cubicBezTo>
                    <a:pt x="3330" y="2300"/>
                    <a:pt x="3366" y="2293"/>
                    <a:pt x="3382" y="2299"/>
                  </a:cubicBezTo>
                  <a:cubicBezTo>
                    <a:pt x="3399" y="2304"/>
                    <a:pt x="3412" y="2305"/>
                    <a:pt x="3411" y="2291"/>
                  </a:cubicBezTo>
                  <a:cubicBezTo>
                    <a:pt x="3409" y="2276"/>
                    <a:pt x="3433" y="2268"/>
                    <a:pt x="3447" y="2274"/>
                  </a:cubicBezTo>
                  <a:cubicBezTo>
                    <a:pt x="3460" y="2280"/>
                    <a:pt x="3460" y="2294"/>
                    <a:pt x="3476" y="2289"/>
                  </a:cubicBezTo>
                  <a:cubicBezTo>
                    <a:pt x="3492" y="2283"/>
                    <a:pt x="3502" y="2286"/>
                    <a:pt x="3490" y="2272"/>
                  </a:cubicBezTo>
                  <a:cubicBezTo>
                    <a:pt x="3478" y="2257"/>
                    <a:pt x="3460" y="2255"/>
                    <a:pt x="3476" y="2237"/>
                  </a:cubicBezTo>
                  <a:cubicBezTo>
                    <a:pt x="3491" y="2219"/>
                    <a:pt x="3504" y="2192"/>
                    <a:pt x="3499" y="2164"/>
                  </a:cubicBezTo>
                  <a:cubicBezTo>
                    <a:pt x="3493" y="2136"/>
                    <a:pt x="3493" y="2113"/>
                    <a:pt x="3480" y="2090"/>
                  </a:cubicBezTo>
                  <a:cubicBezTo>
                    <a:pt x="3468" y="2067"/>
                    <a:pt x="3470" y="2035"/>
                    <a:pt x="3469" y="2023"/>
                  </a:cubicBezTo>
                  <a:cubicBezTo>
                    <a:pt x="3468" y="2010"/>
                    <a:pt x="3460" y="1955"/>
                    <a:pt x="3479" y="1941"/>
                  </a:cubicBezTo>
                  <a:cubicBezTo>
                    <a:pt x="3497" y="1927"/>
                    <a:pt x="3523" y="1918"/>
                    <a:pt x="3540" y="1915"/>
                  </a:cubicBezTo>
                  <a:cubicBezTo>
                    <a:pt x="3557" y="1912"/>
                    <a:pt x="3579" y="1913"/>
                    <a:pt x="3588" y="1891"/>
                  </a:cubicBezTo>
                  <a:cubicBezTo>
                    <a:pt x="3598" y="1868"/>
                    <a:pt x="3624" y="1845"/>
                    <a:pt x="3639" y="1830"/>
                  </a:cubicBezTo>
                  <a:cubicBezTo>
                    <a:pt x="3655" y="1815"/>
                    <a:pt x="3702" y="1791"/>
                    <a:pt x="3720" y="1781"/>
                  </a:cubicBezTo>
                  <a:cubicBezTo>
                    <a:pt x="3737" y="1772"/>
                    <a:pt x="3791" y="1750"/>
                    <a:pt x="3819" y="1741"/>
                  </a:cubicBezTo>
                  <a:cubicBezTo>
                    <a:pt x="3847" y="1733"/>
                    <a:pt x="3855" y="1728"/>
                    <a:pt x="3887" y="1731"/>
                  </a:cubicBezTo>
                  <a:cubicBezTo>
                    <a:pt x="3919" y="1733"/>
                    <a:pt x="3939" y="1716"/>
                    <a:pt x="3947" y="1700"/>
                  </a:cubicBezTo>
                  <a:cubicBezTo>
                    <a:pt x="3955" y="1683"/>
                    <a:pt x="3962" y="1660"/>
                    <a:pt x="3957" y="1640"/>
                  </a:cubicBezTo>
                  <a:cubicBezTo>
                    <a:pt x="3952" y="1620"/>
                    <a:pt x="3963" y="1601"/>
                    <a:pt x="3971" y="1587"/>
                  </a:cubicBezTo>
                  <a:cubicBezTo>
                    <a:pt x="3979" y="1572"/>
                    <a:pt x="3988" y="1569"/>
                    <a:pt x="3985" y="1564"/>
                  </a:cubicBezTo>
                  <a:close/>
                </a:path>
              </a:pathLst>
            </a:custGeom>
            <a:solidFill>
              <a:schemeClr val="tx1"/>
            </a:solidFill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34"/>
            <p:cNvSpPr>
              <a:spLocks noChangeArrowheads="1"/>
            </p:cNvSpPr>
            <p:nvPr/>
          </p:nvSpPr>
          <p:spPr bwMode="auto">
            <a:xfrm>
              <a:off x="6196823" y="5320381"/>
              <a:ext cx="241097" cy="502592"/>
            </a:xfrm>
            <a:custGeom>
              <a:avLst/>
              <a:gdLst>
                <a:gd name="T0" fmla="*/ 25236 w 368"/>
                <a:gd name="T1" fmla="*/ 198344 h 770"/>
                <a:gd name="T2" fmla="*/ 47107 w 368"/>
                <a:gd name="T3" fmla="*/ 138003 h 770"/>
                <a:gd name="T4" fmla="*/ 70100 w 368"/>
                <a:gd name="T5" fmla="*/ 96658 h 770"/>
                <a:gd name="T6" fmla="*/ 81316 w 368"/>
                <a:gd name="T7" fmla="*/ 71516 h 770"/>
                <a:gd name="T8" fmla="*/ 98701 w 368"/>
                <a:gd name="T9" fmla="*/ 42462 h 770"/>
                <a:gd name="T10" fmla="*/ 134032 w 368"/>
                <a:gd name="T11" fmla="*/ 14527 h 770"/>
                <a:gd name="T12" fmla="*/ 156464 w 368"/>
                <a:gd name="T13" fmla="*/ 10057 h 770"/>
                <a:gd name="T14" fmla="*/ 177774 w 368"/>
                <a:gd name="T15" fmla="*/ 16762 h 770"/>
                <a:gd name="T16" fmla="*/ 195720 w 368"/>
                <a:gd name="T17" fmla="*/ 33523 h 770"/>
                <a:gd name="T18" fmla="*/ 184504 w 368"/>
                <a:gd name="T19" fmla="*/ 58665 h 770"/>
                <a:gd name="T20" fmla="*/ 199085 w 368"/>
                <a:gd name="T21" fmla="*/ 95541 h 770"/>
                <a:gd name="T22" fmla="*/ 178896 w 368"/>
                <a:gd name="T23" fmla="*/ 141914 h 770"/>
                <a:gd name="T24" fmla="*/ 173849 w 368"/>
                <a:gd name="T25" fmla="*/ 170409 h 770"/>
                <a:gd name="T26" fmla="*/ 171044 w 368"/>
                <a:gd name="T27" fmla="*/ 226280 h 770"/>
                <a:gd name="T28" fmla="*/ 165997 w 368"/>
                <a:gd name="T29" fmla="*/ 258686 h 770"/>
                <a:gd name="T30" fmla="*/ 153099 w 368"/>
                <a:gd name="T31" fmla="*/ 297796 h 770"/>
                <a:gd name="T32" fmla="*/ 137957 w 368"/>
                <a:gd name="T33" fmla="*/ 330760 h 770"/>
                <a:gd name="T34" fmla="*/ 126180 w 368"/>
                <a:gd name="T35" fmla="*/ 368753 h 770"/>
                <a:gd name="T36" fmla="*/ 131228 w 368"/>
                <a:gd name="T37" fmla="*/ 412333 h 770"/>
                <a:gd name="T38" fmla="*/ 123937 w 368"/>
                <a:gd name="T39" fmla="*/ 429653 h 770"/>
                <a:gd name="T40" fmla="*/ 103748 w 368"/>
                <a:gd name="T41" fmla="*/ 405070 h 770"/>
                <a:gd name="T42" fmla="*/ 75708 w 368"/>
                <a:gd name="T43" fmla="*/ 372664 h 770"/>
                <a:gd name="T44" fmla="*/ 71222 w 368"/>
                <a:gd name="T45" fmla="*/ 350874 h 770"/>
                <a:gd name="T46" fmla="*/ 64492 w 368"/>
                <a:gd name="T47" fmla="*/ 350874 h 770"/>
                <a:gd name="T48" fmla="*/ 46547 w 368"/>
                <a:gd name="T49" fmla="*/ 350315 h 770"/>
                <a:gd name="T50" fmla="*/ 16824 w 368"/>
                <a:gd name="T51" fmla="*/ 305059 h 770"/>
                <a:gd name="T52" fmla="*/ 13459 w 368"/>
                <a:gd name="T53" fmla="*/ 279358 h 770"/>
                <a:gd name="T54" fmla="*/ 14020 w 368"/>
                <a:gd name="T55" fmla="*/ 243042 h 770"/>
                <a:gd name="T56" fmla="*/ 14581 w 368"/>
                <a:gd name="T57" fmla="*/ 216223 h 770"/>
                <a:gd name="T58" fmla="*/ 25236 w 368"/>
                <a:gd name="T59" fmla="*/ 198344 h 7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8"/>
                <a:gd name="T91" fmla="*/ 0 h 770"/>
                <a:gd name="T92" fmla="*/ 368 w 368"/>
                <a:gd name="T93" fmla="*/ 770 h 7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8" h="770">
                  <a:moveTo>
                    <a:pt x="45" y="355"/>
                  </a:moveTo>
                  <a:cubicBezTo>
                    <a:pt x="45" y="355"/>
                    <a:pt x="73" y="273"/>
                    <a:pt x="84" y="247"/>
                  </a:cubicBezTo>
                  <a:cubicBezTo>
                    <a:pt x="95" y="221"/>
                    <a:pt x="113" y="185"/>
                    <a:pt x="125" y="173"/>
                  </a:cubicBezTo>
                  <a:cubicBezTo>
                    <a:pt x="138" y="162"/>
                    <a:pt x="145" y="155"/>
                    <a:pt x="145" y="128"/>
                  </a:cubicBezTo>
                  <a:cubicBezTo>
                    <a:pt x="145" y="102"/>
                    <a:pt x="158" y="88"/>
                    <a:pt x="176" y="76"/>
                  </a:cubicBezTo>
                  <a:cubicBezTo>
                    <a:pt x="195" y="64"/>
                    <a:pt x="229" y="51"/>
                    <a:pt x="239" y="26"/>
                  </a:cubicBezTo>
                  <a:cubicBezTo>
                    <a:pt x="249" y="0"/>
                    <a:pt x="275" y="2"/>
                    <a:pt x="279" y="18"/>
                  </a:cubicBezTo>
                  <a:cubicBezTo>
                    <a:pt x="283" y="33"/>
                    <a:pt x="294" y="27"/>
                    <a:pt x="317" y="30"/>
                  </a:cubicBezTo>
                  <a:cubicBezTo>
                    <a:pt x="339" y="33"/>
                    <a:pt x="368" y="41"/>
                    <a:pt x="349" y="60"/>
                  </a:cubicBezTo>
                  <a:cubicBezTo>
                    <a:pt x="329" y="78"/>
                    <a:pt x="322" y="78"/>
                    <a:pt x="329" y="105"/>
                  </a:cubicBezTo>
                  <a:cubicBezTo>
                    <a:pt x="336" y="131"/>
                    <a:pt x="366" y="154"/>
                    <a:pt x="355" y="171"/>
                  </a:cubicBezTo>
                  <a:cubicBezTo>
                    <a:pt x="344" y="189"/>
                    <a:pt x="334" y="237"/>
                    <a:pt x="319" y="254"/>
                  </a:cubicBezTo>
                  <a:cubicBezTo>
                    <a:pt x="304" y="272"/>
                    <a:pt x="312" y="277"/>
                    <a:pt x="310" y="305"/>
                  </a:cubicBezTo>
                  <a:cubicBezTo>
                    <a:pt x="308" y="334"/>
                    <a:pt x="299" y="383"/>
                    <a:pt x="305" y="405"/>
                  </a:cubicBezTo>
                  <a:cubicBezTo>
                    <a:pt x="310" y="426"/>
                    <a:pt x="298" y="439"/>
                    <a:pt x="296" y="463"/>
                  </a:cubicBezTo>
                  <a:cubicBezTo>
                    <a:pt x="294" y="488"/>
                    <a:pt x="283" y="515"/>
                    <a:pt x="273" y="533"/>
                  </a:cubicBezTo>
                  <a:cubicBezTo>
                    <a:pt x="263" y="551"/>
                    <a:pt x="269" y="571"/>
                    <a:pt x="246" y="592"/>
                  </a:cubicBezTo>
                  <a:cubicBezTo>
                    <a:pt x="224" y="614"/>
                    <a:pt x="219" y="641"/>
                    <a:pt x="225" y="660"/>
                  </a:cubicBezTo>
                  <a:cubicBezTo>
                    <a:pt x="230" y="680"/>
                    <a:pt x="237" y="714"/>
                    <a:pt x="234" y="738"/>
                  </a:cubicBezTo>
                  <a:cubicBezTo>
                    <a:pt x="231" y="761"/>
                    <a:pt x="245" y="770"/>
                    <a:pt x="221" y="769"/>
                  </a:cubicBezTo>
                  <a:cubicBezTo>
                    <a:pt x="196" y="768"/>
                    <a:pt x="187" y="754"/>
                    <a:pt x="185" y="725"/>
                  </a:cubicBezTo>
                  <a:cubicBezTo>
                    <a:pt x="183" y="695"/>
                    <a:pt x="155" y="676"/>
                    <a:pt x="135" y="667"/>
                  </a:cubicBezTo>
                  <a:cubicBezTo>
                    <a:pt x="116" y="658"/>
                    <a:pt x="123" y="651"/>
                    <a:pt x="127" y="628"/>
                  </a:cubicBezTo>
                  <a:cubicBezTo>
                    <a:pt x="131" y="606"/>
                    <a:pt x="119" y="612"/>
                    <a:pt x="115" y="628"/>
                  </a:cubicBezTo>
                  <a:cubicBezTo>
                    <a:pt x="111" y="645"/>
                    <a:pt x="101" y="654"/>
                    <a:pt x="83" y="627"/>
                  </a:cubicBezTo>
                  <a:cubicBezTo>
                    <a:pt x="66" y="601"/>
                    <a:pt x="60" y="552"/>
                    <a:pt x="30" y="546"/>
                  </a:cubicBezTo>
                  <a:cubicBezTo>
                    <a:pt x="0" y="540"/>
                    <a:pt x="14" y="516"/>
                    <a:pt x="24" y="500"/>
                  </a:cubicBezTo>
                  <a:cubicBezTo>
                    <a:pt x="34" y="485"/>
                    <a:pt x="31" y="447"/>
                    <a:pt x="25" y="435"/>
                  </a:cubicBezTo>
                  <a:cubicBezTo>
                    <a:pt x="19" y="422"/>
                    <a:pt x="20" y="397"/>
                    <a:pt x="26" y="387"/>
                  </a:cubicBezTo>
                  <a:cubicBezTo>
                    <a:pt x="32" y="378"/>
                    <a:pt x="45" y="355"/>
                    <a:pt x="45" y="355"/>
                  </a:cubicBez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35"/>
            <p:cNvSpPr>
              <a:spLocks noChangeArrowheads="1"/>
            </p:cNvSpPr>
            <p:nvPr/>
          </p:nvSpPr>
          <p:spPr bwMode="auto">
            <a:xfrm>
              <a:off x="5369674" y="3176482"/>
              <a:ext cx="218842" cy="224404"/>
            </a:xfrm>
            <a:custGeom>
              <a:avLst/>
              <a:gdLst>
                <a:gd name="T0" fmla="*/ 176637 w 333"/>
                <a:gd name="T1" fmla="*/ 30801 h 343"/>
                <a:gd name="T2" fmla="*/ 105757 w 333"/>
                <a:gd name="T3" fmla="*/ 14561 h 343"/>
                <a:gd name="T4" fmla="*/ 74255 w 333"/>
                <a:gd name="T5" fmla="*/ 22961 h 343"/>
                <a:gd name="T6" fmla="*/ 73692 w 333"/>
                <a:gd name="T7" fmla="*/ 38641 h 343"/>
                <a:gd name="T8" fmla="*/ 53441 w 333"/>
                <a:gd name="T9" fmla="*/ 55442 h 343"/>
                <a:gd name="T10" fmla="*/ 57941 w 333"/>
                <a:gd name="T11" fmla="*/ 84003 h 343"/>
                <a:gd name="T12" fmla="*/ 54004 w 333"/>
                <a:gd name="T13" fmla="*/ 91283 h 343"/>
                <a:gd name="T14" fmla="*/ 36565 w 333"/>
                <a:gd name="T15" fmla="*/ 87923 h 343"/>
                <a:gd name="T16" fmla="*/ 21376 w 333"/>
                <a:gd name="T17" fmla="*/ 113684 h 343"/>
                <a:gd name="T18" fmla="*/ 2250 w 333"/>
                <a:gd name="T19" fmla="*/ 146165 h 343"/>
                <a:gd name="T20" fmla="*/ 16876 w 333"/>
                <a:gd name="T21" fmla="*/ 185927 h 343"/>
                <a:gd name="T22" fmla="*/ 51753 w 333"/>
                <a:gd name="T23" fmla="*/ 185927 h 343"/>
                <a:gd name="T24" fmla="*/ 75380 w 333"/>
                <a:gd name="T25" fmla="*/ 169126 h 343"/>
                <a:gd name="T26" fmla="*/ 89443 w 333"/>
                <a:gd name="T27" fmla="*/ 182567 h 343"/>
                <a:gd name="T28" fmla="*/ 113070 w 333"/>
                <a:gd name="T29" fmla="*/ 169126 h 343"/>
                <a:gd name="T30" fmla="*/ 141197 w 333"/>
                <a:gd name="T31" fmla="*/ 159046 h 343"/>
                <a:gd name="T32" fmla="*/ 132759 w 333"/>
                <a:gd name="T33" fmla="*/ 134965 h 343"/>
                <a:gd name="T34" fmla="*/ 137259 w 333"/>
                <a:gd name="T35" fmla="*/ 115364 h 343"/>
                <a:gd name="T36" fmla="*/ 169324 w 333"/>
                <a:gd name="T37" fmla="*/ 94083 h 343"/>
                <a:gd name="T38" fmla="*/ 160886 w 333"/>
                <a:gd name="T39" fmla="*/ 58242 h 343"/>
                <a:gd name="T40" fmla="*/ 176637 w 333"/>
                <a:gd name="T41" fmla="*/ 30801 h 3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3"/>
                <a:gd name="T64" fmla="*/ 0 h 343"/>
                <a:gd name="T65" fmla="*/ 333 w 333"/>
                <a:gd name="T66" fmla="*/ 343 h 3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3" h="343">
                  <a:moveTo>
                    <a:pt x="314" y="55"/>
                  </a:moveTo>
                  <a:cubicBezTo>
                    <a:pt x="314" y="55"/>
                    <a:pt x="208" y="51"/>
                    <a:pt x="188" y="26"/>
                  </a:cubicBezTo>
                  <a:cubicBezTo>
                    <a:pt x="169" y="0"/>
                    <a:pt x="125" y="20"/>
                    <a:pt x="132" y="41"/>
                  </a:cubicBezTo>
                  <a:cubicBezTo>
                    <a:pt x="139" y="62"/>
                    <a:pt x="149" y="72"/>
                    <a:pt x="131" y="69"/>
                  </a:cubicBezTo>
                  <a:cubicBezTo>
                    <a:pt x="113" y="66"/>
                    <a:pt x="96" y="79"/>
                    <a:pt x="95" y="99"/>
                  </a:cubicBezTo>
                  <a:cubicBezTo>
                    <a:pt x="94" y="118"/>
                    <a:pt x="83" y="125"/>
                    <a:pt x="103" y="150"/>
                  </a:cubicBezTo>
                  <a:cubicBezTo>
                    <a:pt x="124" y="174"/>
                    <a:pt x="123" y="183"/>
                    <a:pt x="96" y="163"/>
                  </a:cubicBezTo>
                  <a:cubicBezTo>
                    <a:pt x="69" y="144"/>
                    <a:pt x="63" y="136"/>
                    <a:pt x="65" y="157"/>
                  </a:cubicBezTo>
                  <a:cubicBezTo>
                    <a:pt x="67" y="178"/>
                    <a:pt x="47" y="195"/>
                    <a:pt x="38" y="203"/>
                  </a:cubicBezTo>
                  <a:cubicBezTo>
                    <a:pt x="28" y="211"/>
                    <a:pt x="0" y="223"/>
                    <a:pt x="4" y="261"/>
                  </a:cubicBezTo>
                  <a:cubicBezTo>
                    <a:pt x="8" y="300"/>
                    <a:pt x="3" y="331"/>
                    <a:pt x="30" y="332"/>
                  </a:cubicBezTo>
                  <a:cubicBezTo>
                    <a:pt x="58" y="333"/>
                    <a:pt x="83" y="343"/>
                    <a:pt x="92" y="332"/>
                  </a:cubicBezTo>
                  <a:cubicBezTo>
                    <a:pt x="101" y="321"/>
                    <a:pt x="127" y="285"/>
                    <a:pt x="134" y="302"/>
                  </a:cubicBezTo>
                  <a:cubicBezTo>
                    <a:pt x="141" y="320"/>
                    <a:pt x="134" y="338"/>
                    <a:pt x="159" y="326"/>
                  </a:cubicBezTo>
                  <a:cubicBezTo>
                    <a:pt x="184" y="315"/>
                    <a:pt x="183" y="299"/>
                    <a:pt x="201" y="302"/>
                  </a:cubicBezTo>
                  <a:cubicBezTo>
                    <a:pt x="218" y="306"/>
                    <a:pt x="251" y="301"/>
                    <a:pt x="251" y="284"/>
                  </a:cubicBezTo>
                  <a:cubicBezTo>
                    <a:pt x="251" y="267"/>
                    <a:pt x="251" y="250"/>
                    <a:pt x="236" y="241"/>
                  </a:cubicBezTo>
                  <a:cubicBezTo>
                    <a:pt x="222" y="232"/>
                    <a:pt x="217" y="215"/>
                    <a:pt x="244" y="206"/>
                  </a:cubicBezTo>
                  <a:cubicBezTo>
                    <a:pt x="270" y="197"/>
                    <a:pt x="299" y="187"/>
                    <a:pt x="301" y="168"/>
                  </a:cubicBezTo>
                  <a:cubicBezTo>
                    <a:pt x="303" y="150"/>
                    <a:pt x="273" y="120"/>
                    <a:pt x="286" y="104"/>
                  </a:cubicBezTo>
                  <a:cubicBezTo>
                    <a:pt x="298" y="87"/>
                    <a:pt x="333" y="70"/>
                    <a:pt x="314" y="55"/>
                  </a:cubicBezTo>
                  <a:close/>
                </a:path>
              </a:pathLst>
            </a:custGeom>
            <a:grpFill/>
            <a:ln w="6350" cap="flat" cmpd="sng">
              <a:solidFill>
                <a:srgbClr val="FCFCFC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val 36"/>
            <p:cNvSpPr>
              <a:spLocks noChangeArrowheads="1"/>
            </p:cNvSpPr>
            <p:nvPr/>
          </p:nvSpPr>
          <p:spPr bwMode="auto">
            <a:xfrm>
              <a:off x="4082585" y="3947989"/>
              <a:ext cx="33383" cy="3152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4" name="Oval 37"/>
            <p:cNvSpPr>
              <a:spLocks noChangeArrowheads="1"/>
            </p:cNvSpPr>
            <p:nvPr/>
          </p:nvSpPr>
          <p:spPr bwMode="auto">
            <a:xfrm>
              <a:off x="2376359" y="2716545"/>
              <a:ext cx="31529" cy="3152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5" name="Oval 38"/>
            <p:cNvSpPr>
              <a:spLocks noChangeArrowheads="1"/>
            </p:cNvSpPr>
            <p:nvPr/>
          </p:nvSpPr>
          <p:spPr bwMode="auto">
            <a:xfrm>
              <a:off x="2483925" y="4773280"/>
              <a:ext cx="31529" cy="3152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6" name="Oval 39"/>
            <p:cNvSpPr>
              <a:spLocks noChangeArrowheads="1"/>
            </p:cNvSpPr>
            <p:nvPr/>
          </p:nvSpPr>
          <p:spPr bwMode="auto">
            <a:xfrm>
              <a:off x="3856325" y="3870097"/>
              <a:ext cx="31529" cy="3152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7" name="Oval 40"/>
            <p:cNvSpPr>
              <a:spLocks noChangeArrowheads="1"/>
            </p:cNvSpPr>
            <p:nvPr/>
          </p:nvSpPr>
          <p:spPr bwMode="auto">
            <a:xfrm>
              <a:off x="4931989" y="3248812"/>
              <a:ext cx="31529" cy="3152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8" name="Oval 41"/>
            <p:cNvSpPr>
              <a:spLocks noChangeArrowheads="1"/>
            </p:cNvSpPr>
            <p:nvPr/>
          </p:nvSpPr>
          <p:spPr bwMode="auto">
            <a:xfrm>
              <a:off x="4674201" y="4183522"/>
              <a:ext cx="38947" cy="38946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9" name="Oval 42"/>
            <p:cNvSpPr>
              <a:spLocks noChangeArrowheads="1"/>
            </p:cNvSpPr>
            <p:nvPr/>
          </p:nvSpPr>
          <p:spPr bwMode="auto">
            <a:xfrm>
              <a:off x="4101131" y="4717642"/>
              <a:ext cx="46365" cy="4451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0" name="Oval 43"/>
            <p:cNvSpPr>
              <a:spLocks noChangeArrowheads="1"/>
            </p:cNvSpPr>
            <p:nvPr/>
          </p:nvSpPr>
          <p:spPr bwMode="auto">
            <a:xfrm>
              <a:off x="4392303" y="4851172"/>
              <a:ext cx="68621" cy="70474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" name="Oval 44"/>
            <p:cNvSpPr>
              <a:spLocks noChangeArrowheads="1"/>
            </p:cNvSpPr>
            <p:nvPr/>
          </p:nvSpPr>
          <p:spPr bwMode="auto">
            <a:xfrm>
              <a:off x="3926799" y="5509549"/>
              <a:ext cx="44510" cy="4451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" name="Oval 45"/>
            <p:cNvSpPr>
              <a:spLocks noChangeArrowheads="1"/>
            </p:cNvSpPr>
            <p:nvPr/>
          </p:nvSpPr>
          <p:spPr bwMode="auto">
            <a:xfrm>
              <a:off x="4423831" y="5286999"/>
              <a:ext cx="44510" cy="4451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3" name="Oval 46"/>
            <p:cNvSpPr>
              <a:spLocks noChangeArrowheads="1"/>
            </p:cNvSpPr>
            <p:nvPr/>
          </p:nvSpPr>
          <p:spPr bwMode="auto">
            <a:xfrm>
              <a:off x="4663074" y="5822974"/>
              <a:ext cx="33383" cy="3338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" name="Oval 47"/>
            <p:cNvSpPr>
              <a:spLocks noChangeArrowheads="1"/>
            </p:cNvSpPr>
            <p:nvPr/>
          </p:nvSpPr>
          <p:spPr bwMode="auto">
            <a:xfrm>
              <a:off x="5306618" y="5733954"/>
              <a:ext cx="53784" cy="53782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" name="Oval 48"/>
            <p:cNvSpPr>
              <a:spLocks noChangeArrowheads="1"/>
            </p:cNvSpPr>
            <p:nvPr/>
          </p:nvSpPr>
          <p:spPr bwMode="auto">
            <a:xfrm>
              <a:off x="5221306" y="5034775"/>
              <a:ext cx="29674" cy="3152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" name="Oval 49"/>
            <p:cNvSpPr>
              <a:spLocks noChangeArrowheads="1"/>
            </p:cNvSpPr>
            <p:nvPr/>
          </p:nvSpPr>
          <p:spPr bwMode="auto">
            <a:xfrm>
              <a:off x="5579243" y="4929065"/>
              <a:ext cx="31529" cy="3152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7" name="Oval 50"/>
            <p:cNvSpPr>
              <a:spLocks noChangeArrowheads="1"/>
            </p:cNvSpPr>
            <p:nvPr/>
          </p:nvSpPr>
          <p:spPr bwMode="auto">
            <a:xfrm>
              <a:off x="5347419" y="4654586"/>
              <a:ext cx="48219" cy="4821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" name="Oval 51"/>
            <p:cNvSpPr>
              <a:spLocks noChangeArrowheads="1"/>
            </p:cNvSpPr>
            <p:nvPr/>
          </p:nvSpPr>
          <p:spPr bwMode="auto">
            <a:xfrm>
              <a:off x="6048455" y="5238780"/>
              <a:ext cx="31529" cy="3152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9" name="Oval 52"/>
            <p:cNvSpPr>
              <a:spLocks noChangeArrowheads="1"/>
            </p:cNvSpPr>
            <p:nvPr/>
          </p:nvSpPr>
          <p:spPr bwMode="auto">
            <a:xfrm>
              <a:off x="6341481" y="5344491"/>
              <a:ext cx="42656" cy="4265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0" name="Oval 53"/>
            <p:cNvSpPr>
              <a:spLocks noChangeArrowheads="1"/>
            </p:cNvSpPr>
            <p:nvPr/>
          </p:nvSpPr>
          <p:spPr bwMode="auto">
            <a:xfrm>
              <a:off x="6046601" y="4647168"/>
              <a:ext cx="27819" cy="2781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" name="Oval 54"/>
            <p:cNvSpPr>
              <a:spLocks noChangeArrowheads="1"/>
            </p:cNvSpPr>
            <p:nvPr/>
          </p:nvSpPr>
          <p:spPr bwMode="auto">
            <a:xfrm>
              <a:off x="6185695" y="4470982"/>
              <a:ext cx="66765" cy="6676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" name="Oval 55"/>
            <p:cNvSpPr>
              <a:spLocks noChangeArrowheads="1"/>
            </p:cNvSpPr>
            <p:nvPr/>
          </p:nvSpPr>
          <p:spPr bwMode="auto">
            <a:xfrm>
              <a:off x="5696082" y="4454291"/>
              <a:ext cx="22255" cy="2225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3" name="Oval 56"/>
            <p:cNvSpPr>
              <a:spLocks noChangeArrowheads="1"/>
            </p:cNvSpPr>
            <p:nvPr/>
          </p:nvSpPr>
          <p:spPr bwMode="auto">
            <a:xfrm>
              <a:off x="5870414" y="4400508"/>
              <a:ext cx="31529" cy="2967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4" name="Oval 57"/>
            <p:cNvSpPr>
              <a:spLocks noChangeArrowheads="1"/>
            </p:cNvSpPr>
            <p:nvPr/>
          </p:nvSpPr>
          <p:spPr bwMode="auto">
            <a:xfrm>
              <a:off x="5219452" y="4094502"/>
              <a:ext cx="31529" cy="2967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5" name="Oval 58"/>
            <p:cNvSpPr>
              <a:spLocks noChangeArrowheads="1"/>
            </p:cNvSpPr>
            <p:nvPr/>
          </p:nvSpPr>
          <p:spPr bwMode="auto">
            <a:xfrm>
              <a:off x="5581097" y="3773658"/>
              <a:ext cx="31529" cy="3152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6" name="Oval 59"/>
            <p:cNvSpPr>
              <a:spLocks noChangeArrowheads="1"/>
            </p:cNvSpPr>
            <p:nvPr/>
          </p:nvSpPr>
          <p:spPr bwMode="auto">
            <a:xfrm>
              <a:off x="5063666" y="3649402"/>
              <a:ext cx="29674" cy="3152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7" name="Oval 60"/>
            <p:cNvSpPr>
              <a:spLocks noChangeArrowheads="1"/>
            </p:cNvSpPr>
            <p:nvPr/>
          </p:nvSpPr>
          <p:spPr bwMode="auto">
            <a:xfrm>
              <a:off x="5273235" y="3619728"/>
              <a:ext cx="31529" cy="2967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8" name="Oval 61"/>
            <p:cNvSpPr>
              <a:spLocks noChangeArrowheads="1"/>
            </p:cNvSpPr>
            <p:nvPr/>
          </p:nvSpPr>
          <p:spPr bwMode="auto">
            <a:xfrm>
              <a:off x="5555133" y="3410160"/>
              <a:ext cx="42656" cy="4265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9" name="Oval 62"/>
            <p:cNvSpPr>
              <a:spLocks noChangeArrowheads="1"/>
            </p:cNvSpPr>
            <p:nvPr/>
          </p:nvSpPr>
          <p:spPr bwMode="auto">
            <a:xfrm>
              <a:off x="6181986" y="2931677"/>
              <a:ext cx="38947" cy="38946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0" name="Oval 63"/>
            <p:cNvSpPr>
              <a:spLocks noChangeArrowheads="1"/>
            </p:cNvSpPr>
            <p:nvPr/>
          </p:nvSpPr>
          <p:spPr bwMode="auto">
            <a:xfrm>
              <a:off x="6322935" y="2597852"/>
              <a:ext cx="35238" cy="37092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1" name="Oval 64"/>
            <p:cNvSpPr>
              <a:spLocks noChangeArrowheads="1"/>
            </p:cNvSpPr>
            <p:nvPr/>
          </p:nvSpPr>
          <p:spPr bwMode="auto">
            <a:xfrm>
              <a:off x="6404537" y="2312246"/>
              <a:ext cx="37092" cy="37092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" name="Oval 65"/>
            <p:cNvSpPr>
              <a:spLocks noChangeArrowheads="1"/>
            </p:cNvSpPr>
            <p:nvPr/>
          </p:nvSpPr>
          <p:spPr bwMode="auto">
            <a:xfrm>
              <a:off x="4368193" y="3610455"/>
              <a:ext cx="22255" cy="2040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3" name="Rectangle 66"/>
            <p:cNvSpPr>
              <a:spLocks noChangeArrowheads="1"/>
            </p:cNvSpPr>
            <p:nvPr/>
          </p:nvSpPr>
          <p:spPr bwMode="auto">
            <a:xfrm>
              <a:off x="5436439" y="3289612"/>
              <a:ext cx="76039" cy="7603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兰亭细黑_GBK" panose="02000000000000000000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4" name="MH_Other_33"/>
            <p:cNvSpPr/>
            <p:nvPr>
              <p:custDataLst>
                <p:tags r:id="rId4"/>
              </p:custDataLst>
            </p:nvPr>
          </p:nvSpPr>
          <p:spPr bwMode="auto">
            <a:xfrm>
              <a:off x="4747505" y="6231247"/>
              <a:ext cx="267084" cy="233943"/>
            </a:xfrm>
            <a:custGeom>
              <a:avLst/>
              <a:gdLst>
                <a:gd name="T0" fmla="*/ 72 w 160"/>
                <a:gd name="T1" fmla="*/ 14 h 140"/>
                <a:gd name="T2" fmla="*/ 70 w 160"/>
                <a:gd name="T3" fmla="*/ 18 h 140"/>
                <a:gd name="T4" fmla="*/ 70 w 160"/>
                <a:gd name="T5" fmla="*/ 18 h 140"/>
                <a:gd name="T6" fmla="*/ 68 w 160"/>
                <a:gd name="T7" fmla="*/ 20 h 140"/>
                <a:gd name="T8" fmla="*/ 36 w 160"/>
                <a:gd name="T9" fmla="*/ 28 h 140"/>
                <a:gd name="T10" fmla="*/ 38 w 160"/>
                <a:gd name="T11" fmla="*/ 32 h 140"/>
                <a:gd name="T12" fmla="*/ 48 w 160"/>
                <a:gd name="T13" fmla="*/ 44 h 140"/>
                <a:gd name="T14" fmla="*/ 48 w 160"/>
                <a:gd name="T15" fmla="*/ 44 h 140"/>
                <a:gd name="T16" fmla="*/ 44 w 160"/>
                <a:gd name="T17" fmla="*/ 46 h 140"/>
                <a:gd name="T18" fmla="*/ 30 w 160"/>
                <a:gd name="T19" fmla="*/ 54 h 140"/>
                <a:gd name="T20" fmla="*/ 6 w 160"/>
                <a:gd name="T21" fmla="*/ 72 h 140"/>
                <a:gd name="T22" fmla="*/ 6 w 160"/>
                <a:gd name="T23" fmla="*/ 72 h 140"/>
                <a:gd name="T24" fmla="*/ 2 w 160"/>
                <a:gd name="T25" fmla="*/ 80 h 140"/>
                <a:gd name="T26" fmla="*/ 0 w 160"/>
                <a:gd name="T27" fmla="*/ 92 h 140"/>
                <a:gd name="T28" fmla="*/ 4 w 160"/>
                <a:gd name="T29" fmla="*/ 108 h 140"/>
                <a:gd name="T30" fmla="*/ 10 w 160"/>
                <a:gd name="T31" fmla="*/ 126 h 140"/>
                <a:gd name="T32" fmla="*/ 34 w 160"/>
                <a:gd name="T33" fmla="*/ 128 h 140"/>
                <a:gd name="T34" fmla="*/ 36 w 160"/>
                <a:gd name="T35" fmla="*/ 128 h 140"/>
                <a:gd name="T36" fmla="*/ 36 w 160"/>
                <a:gd name="T37" fmla="*/ 128 h 140"/>
                <a:gd name="T38" fmla="*/ 60 w 160"/>
                <a:gd name="T39" fmla="*/ 140 h 140"/>
                <a:gd name="T40" fmla="*/ 86 w 160"/>
                <a:gd name="T41" fmla="*/ 136 h 140"/>
                <a:gd name="T42" fmla="*/ 86 w 160"/>
                <a:gd name="T43" fmla="*/ 136 h 140"/>
                <a:gd name="T44" fmla="*/ 94 w 160"/>
                <a:gd name="T45" fmla="*/ 132 h 140"/>
                <a:gd name="T46" fmla="*/ 102 w 160"/>
                <a:gd name="T47" fmla="*/ 126 h 140"/>
                <a:gd name="T48" fmla="*/ 112 w 160"/>
                <a:gd name="T49" fmla="*/ 118 h 140"/>
                <a:gd name="T50" fmla="*/ 122 w 160"/>
                <a:gd name="T51" fmla="*/ 106 h 140"/>
                <a:gd name="T52" fmla="*/ 124 w 160"/>
                <a:gd name="T53" fmla="*/ 106 h 140"/>
                <a:gd name="T54" fmla="*/ 126 w 160"/>
                <a:gd name="T55" fmla="*/ 104 h 140"/>
                <a:gd name="T56" fmla="*/ 136 w 160"/>
                <a:gd name="T57" fmla="*/ 100 h 140"/>
                <a:gd name="T58" fmla="*/ 134 w 160"/>
                <a:gd name="T59" fmla="*/ 66 h 140"/>
                <a:gd name="T60" fmla="*/ 134 w 160"/>
                <a:gd name="T61" fmla="*/ 66 h 140"/>
                <a:gd name="T62" fmla="*/ 148 w 160"/>
                <a:gd name="T63" fmla="*/ 44 h 140"/>
                <a:gd name="T64" fmla="*/ 148 w 160"/>
                <a:gd name="T65" fmla="*/ 44 h 140"/>
                <a:gd name="T66" fmla="*/ 148 w 160"/>
                <a:gd name="T67" fmla="*/ 44 h 140"/>
                <a:gd name="T68" fmla="*/ 160 w 160"/>
                <a:gd name="T69" fmla="*/ 34 h 140"/>
                <a:gd name="T70" fmla="*/ 160 w 160"/>
                <a:gd name="T71" fmla="*/ 34 h 140"/>
                <a:gd name="T72" fmla="*/ 160 w 160"/>
                <a:gd name="T73" fmla="*/ 22 h 140"/>
                <a:gd name="T74" fmla="*/ 158 w 160"/>
                <a:gd name="T75" fmla="*/ 14 h 140"/>
                <a:gd name="T76" fmla="*/ 156 w 160"/>
                <a:gd name="T77" fmla="*/ 10 h 140"/>
                <a:gd name="T78" fmla="*/ 156 w 160"/>
                <a:gd name="T79" fmla="*/ 10 h 140"/>
                <a:gd name="T80" fmla="*/ 152 w 160"/>
                <a:gd name="T81" fmla="*/ 2 h 140"/>
                <a:gd name="T82" fmla="*/ 146 w 160"/>
                <a:gd name="T83" fmla="*/ 0 h 140"/>
                <a:gd name="T84" fmla="*/ 146 w 160"/>
                <a:gd name="T85" fmla="*/ 12 h 140"/>
                <a:gd name="T86" fmla="*/ 126 w 160"/>
                <a:gd name="T87" fmla="*/ 8 h 140"/>
                <a:gd name="T88" fmla="*/ 116 w 160"/>
                <a:gd name="T89" fmla="*/ 14 h 140"/>
                <a:gd name="T90" fmla="*/ 114 w 160"/>
                <a:gd name="T91" fmla="*/ 14 h 140"/>
                <a:gd name="T92" fmla="*/ 114 w 160"/>
                <a:gd name="T93" fmla="*/ 14 h 140"/>
                <a:gd name="T94" fmla="*/ 72 w 160"/>
                <a:gd name="T95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75463" y="3167073"/>
            <a:ext cx="3153245" cy="426367"/>
            <a:chOff x="6869569" y="2501247"/>
            <a:chExt cx="3153245" cy="426367"/>
          </a:xfrm>
        </p:grpSpPr>
        <p:pic>
          <p:nvPicPr>
            <p:cNvPr id="95" name="Picture 3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569" y="2501247"/>
              <a:ext cx="510406" cy="419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3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990" y="2501247"/>
              <a:ext cx="510406" cy="419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" name="Picture 3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6796" y="2501247"/>
              <a:ext cx="510406" cy="419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" name="Picture 346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2408" y="2501247"/>
              <a:ext cx="510406" cy="419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组合 14"/>
            <p:cNvGrpSpPr/>
            <p:nvPr/>
          </p:nvGrpSpPr>
          <p:grpSpPr>
            <a:xfrm>
              <a:off x="8849602" y="2508608"/>
              <a:ext cx="510406" cy="419006"/>
              <a:chOff x="8849602" y="2508608"/>
              <a:chExt cx="510406" cy="419006"/>
            </a:xfrm>
          </p:grpSpPr>
          <p:pic>
            <p:nvPicPr>
              <p:cNvPr id="98" name="Picture 346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9602" y="2508608"/>
                <a:ext cx="510406" cy="4190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6" name="Picture 346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>
                <a:fillRect/>
              </a:stretch>
            </p:blipFill>
            <p:spPr bwMode="auto">
              <a:xfrm>
                <a:off x="8849602" y="2508608"/>
                <a:ext cx="255203" cy="4190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7" name="组合 16"/>
          <p:cNvGrpSpPr/>
          <p:nvPr/>
        </p:nvGrpSpPr>
        <p:grpSpPr>
          <a:xfrm>
            <a:off x="6671270" y="4374431"/>
            <a:ext cx="3153245" cy="419006"/>
            <a:chOff x="6869569" y="3088104"/>
            <a:chExt cx="3153245" cy="419006"/>
          </a:xfrm>
        </p:grpSpPr>
        <p:pic>
          <p:nvPicPr>
            <p:cNvPr id="101" name="Picture 3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569" y="3088104"/>
              <a:ext cx="510406" cy="419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" name="Picture 3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990" y="3088104"/>
              <a:ext cx="510406" cy="419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3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6796" y="3088104"/>
              <a:ext cx="510406" cy="419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" name="Picture 3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9602" y="3088104"/>
              <a:ext cx="510406" cy="419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组合 13"/>
            <p:cNvGrpSpPr/>
            <p:nvPr/>
          </p:nvGrpSpPr>
          <p:grpSpPr>
            <a:xfrm>
              <a:off x="9512408" y="3088104"/>
              <a:ext cx="510406" cy="419006"/>
              <a:chOff x="9512408" y="3088104"/>
              <a:chExt cx="510406" cy="419006"/>
            </a:xfrm>
          </p:grpSpPr>
          <p:pic>
            <p:nvPicPr>
              <p:cNvPr id="105" name="Picture 346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2408" y="3088104"/>
                <a:ext cx="510406" cy="4190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7" name="Picture 346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>
                <a:fillRect/>
              </a:stretch>
            </p:blipFill>
            <p:spPr bwMode="auto">
              <a:xfrm>
                <a:off x="9512408" y="3088104"/>
                <a:ext cx="255203" cy="4190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8" name="Picture 3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903" y="1700808"/>
            <a:ext cx="2082944" cy="116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/>
        </p:nvSpPr>
        <p:spPr>
          <a:xfrm>
            <a:off x="6671270" y="2653464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Your Title</a:t>
            </a:r>
            <a:endParaRPr lang="zh-CN" altLang="en-US" b="1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6701962" y="3939229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Your Title</a:t>
            </a:r>
            <a:endParaRPr lang="zh-CN" altLang="en-US" b="1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10041826" y="3232511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70%</a:t>
            </a:r>
            <a:endParaRPr lang="zh-CN" altLang="en-US" b="1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10063689" y="4408196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90%</a:t>
            </a:r>
            <a:endParaRPr lang="zh-CN" altLang="en-US" b="1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12" name="Rectangle 26"/>
          <p:cNvSpPr/>
          <p:nvPr/>
        </p:nvSpPr>
        <p:spPr>
          <a:xfrm>
            <a:off x="6701962" y="5015432"/>
            <a:ext cx="4018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Far far away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in" charset="0"/>
                <a:cs typeface="Arial" panose="020B0604020202020204" pitchFamily="34" charset="0"/>
              </a:rPr>
              <a:t>, there live the blind texts.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in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5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8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3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8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3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09" grpId="0"/>
      <p:bldP spid="110" grpId="0"/>
      <p:bldP spid="111" grpId="0"/>
      <p:bldP spid="112" grpId="0"/>
    </p:bldLst>
  </p:timing>
</p:sld>
</file>

<file path=ppt/tags/tag1.xml><?xml version="1.0" encoding="utf-8"?>
<p:tagLst xmlns:p="http://schemas.openxmlformats.org/presentationml/2006/main">
  <p:tag name="MH" val="20160422180328"/>
  <p:tag name="MH_LIBRARY" val="GRAPHIC"/>
  <p:tag name="MH_TYPE" val="Other"/>
  <p:tag name="MH_ORDER" val="33"/>
</p:tagLst>
</file>

<file path=ppt/theme/theme1.xml><?xml version="1.0" encoding="utf-8"?>
<a:theme xmlns:a="http://schemas.openxmlformats.org/drawingml/2006/main" name="office">
  <a:themeElements>
    <a:clrScheme name="自定义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00"/>
      </a:accent1>
      <a:accent2>
        <a:srgbClr val="FFFFFF"/>
      </a:accent2>
      <a:accent3>
        <a:srgbClr val="7F7F7F"/>
      </a:accent3>
      <a:accent4>
        <a:srgbClr val="3F3F3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0</TotalTime>
  <Words>6581</Words>
  <Application>WPS 演示</Application>
  <PresentationFormat>自定义</PresentationFormat>
  <Paragraphs>261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5" baseType="lpstr">
      <vt:lpstr>Arial</vt:lpstr>
      <vt:lpstr>宋体</vt:lpstr>
      <vt:lpstr>Wingdings</vt:lpstr>
      <vt:lpstr>时尚中黑简体</vt:lpstr>
      <vt:lpstr>Proxy 4</vt:lpstr>
      <vt:lpstr>方正兰亭超细黑简体</vt:lpstr>
      <vt:lpstr>黑体</vt:lpstr>
      <vt:lpstr>Roboto Medium</vt:lpstr>
      <vt:lpstr>Hilda Sonnenschein</vt:lpstr>
      <vt:lpstr>Roboto Thin</vt:lpstr>
      <vt:lpstr>Nexa Bold</vt:lpstr>
      <vt:lpstr>方正兰亭细黑_GBK</vt:lpstr>
      <vt:lpstr>Times New Roman</vt:lpstr>
      <vt:lpstr>幼圆</vt:lpstr>
      <vt:lpstr>Calibri</vt:lpstr>
      <vt:lpstr>微软雅黑</vt:lpstr>
      <vt:lpstr>Arial Unicode MS</vt:lpstr>
      <vt:lpstr>Impact</vt:lpstr>
      <vt:lpstr>Roboto</vt:lpstr>
      <vt:lpstr>Malgun Gothic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一颗苹果</cp:lastModifiedBy>
  <cp:revision>1</cp:revision>
  <dcterms:created xsi:type="dcterms:W3CDTF">2021-09-13T06:44:18Z</dcterms:created>
  <dcterms:modified xsi:type="dcterms:W3CDTF">2021-09-13T06:44:19Z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2FC525609495490990EE1981AE258B07</vt:lpwstr>
  </property>
</Properties>
</file>