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2" r:id="rId3"/>
    <p:sldId id="325" r:id="rId5"/>
    <p:sldId id="341" r:id="rId6"/>
    <p:sldId id="321" r:id="rId7"/>
    <p:sldId id="292" r:id="rId8"/>
    <p:sldId id="322" r:id="rId9"/>
    <p:sldId id="309" r:id="rId10"/>
    <p:sldId id="327" r:id="rId11"/>
    <p:sldId id="308" r:id="rId12"/>
    <p:sldId id="310" r:id="rId13"/>
    <p:sldId id="304" r:id="rId14"/>
    <p:sldId id="328" r:id="rId15"/>
    <p:sldId id="323" r:id="rId16"/>
    <p:sldId id="324" r:id="rId17"/>
    <p:sldId id="306" r:id="rId18"/>
    <p:sldId id="332" r:id="rId19"/>
    <p:sldId id="333" r:id="rId20"/>
    <p:sldId id="334" r:id="rId21"/>
    <p:sldId id="329" r:id="rId22"/>
    <p:sldId id="335" r:id="rId23"/>
    <p:sldId id="330" r:id="rId24"/>
    <p:sldId id="336" r:id="rId25"/>
    <p:sldId id="340" r:id="rId26"/>
    <p:sldId id="337" r:id="rId27"/>
    <p:sldId id="338" r:id="rId28"/>
    <p:sldId id="303" r:id="rId29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3"/>
    </p:embeddedFont>
    <p:embeddedFont>
      <p:font typeface="方正正黑简体" panose="02000000000000000000" pitchFamily="2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egoe UI Semilight" panose="020B0402040204020203" pitchFamily="34" charset="0"/>
      <p:regular r:id="rId39"/>
      <p:italic r:id="rId40"/>
    </p:embeddedFont>
  </p:embeddedFont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1pPr>
    <a:lvl2pPr marL="342900" lvl="1" indent="1143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2pPr>
    <a:lvl3pPr marL="685800" lvl="2" indent="2286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3pPr>
    <a:lvl4pPr marL="1028700" lvl="3" indent="3429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4pPr>
    <a:lvl5pPr marL="1371600" lvl="4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5pPr>
    <a:lvl6pPr marL="2286000" lvl="5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6pPr>
    <a:lvl7pPr marL="2743200" lvl="6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7pPr>
    <a:lvl8pPr marL="3200400" lvl="7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8pPr>
    <a:lvl9pPr marL="3657600" lvl="8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6977" autoAdjust="0"/>
  </p:normalViewPr>
  <p:slideViewPr>
    <p:cSldViewPr snapToGrid="0" showGuides="1">
      <p:cViewPr varScale="1">
        <p:scale>
          <a:sx n="143" d="100"/>
          <a:sy n="143" d="100"/>
        </p:scale>
        <p:origin x="-714" y="-138"/>
      </p:cViewPr>
      <p:guideLst>
        <p:guide orient="horz" pos="16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 smtClean="0"/>
              <a:t>好客模板：www.haoke.com</a:t>
            </a:r>
            <a:endParaRPr lang="zh-CN" altLang="en-US" dirty="0" smtClean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2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55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75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id-ID" altLang="zh-CN" dirty="0"/>
          </a:p>
        </p:txBody>
      </p:sp>
      <p:sp>
        <p:nvSpPr>
          <p:cNvPr id="2457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7763" y="327025"/>
            <a:ext cx="2495550" cy="479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5040313"/>
            <a:ext cx="9144000" cy="104775"/>
          </a:xfrm>
          <a:prstGeom prst="rect">
            <a:avLst/>
          </a:prstGeom>
          <a:solidFill>
            <a:srgbClr val="06417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950" y="266700"/>
            <a:ext cx="8150225" cy="495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5" name="图片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650" y="100013"/>
            <a:ext cx="11334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单击此处输入文本内容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950" y="266700"/>
            <a:ext cx="8150225" cy="495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9" name="图片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650" y="100013"/>
            <a:ext cx="11334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单击此处输入文本内容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950" y="266700"/>
            <a:ext cx="8150225" cy="495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3" name="图片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650" y="100013"/>
            <a:ext cx="11334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单击此处输入文本内容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5056188"/>
            <a:ext cx="9144000" cy="107950"/>
          </a:xfrm>
          <a:prstGeom prst="rect">
            <a:avLst/>
          </a:prstGeom>
          <a:solidFill>
            <a:srgbClr val="7C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8438" y="217488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cs"/>
              </a:rPr>
              <a:t>点击添加标题</a:t>
            </a: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正黑简体" panose="02000000000000000000" pitchFamily="2" charset="-122"/>
              <a:ea typeface="方正正黑简体" panose="02000000000000000000" pitchFamily="2" charset="-122"/>
              <a:cs typeface="+mn-cs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2424" y="1234440"/>
            <a:ext cx="2359152" cy="1495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0" y="206342"/>
            <a:ext cx="214975" cy="360000"/>
            <a:chOff x="194371" y="217201"/>
            <a:chExt cx="237165" cy="468000"/>
          </a:xfrm>
          <a:solidFill>
            <a:srgbClr val="7CC144"/>
          </a:solidFill>
        </p:grpSpPr>
        <p:sp>
          <p:nvSpPr>
            <p:cNvPr id="8" name="矩形 7"/>
            <p:cNvSpPr/>
            <p:nvPr/>
          </p:nvSpPr>
          <p:spPr>
            <a:xfrm>
              <a:off x="194371" y="217201"/>
              <a:ext cx="144016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95536" y="217201"/>
              <a:ext cx="36000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6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7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11163" y="384175"/>
            <a:ext cx="1760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单击此处添加标题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pic>
        <p:nvPicPr>
          <p:cNvPr id="2053" name="图片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8"/>
          <p:cNvSpPr/>
          <p:nvPr userDrawn="1"/>
        </p:nvSpPr>
        <p:spPr>
          <a:xfrm>
            <a:off x="6477000" y="176213"/>
            <a:ext cx="903288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64563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29613" y="258763"/>
            <a:ext cx="182563" cy="13811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97838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61300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26350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83463" y="258763"/>
            <a:ext cx="184150" cy="13811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.emf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emf"/><Relationship Id="rId1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2500" y="906463"/>
            <a:ext cx="504825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1013" y="776288"/>
            <a:ext cx="37782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04900" y="327025"/>
            <a:ext cx="684213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50" y="295275"/>
            <a:ext cx="1087438" cy="99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038" y="3857625"/>
            <a:ext cx="1263650" cy="1079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2146300" y="1565275"/>
            <a:ext cx="809625" cy="706438"/>
            <a:chOff x="2202212" y="1702183"/>
            <a:chExt cx="661189" cy="577688"/>
          </a:xfrm>
        </p:grpSpPr>
        <p:grpSp>
          <p:nvGrpSpPr>
            <p:cNvPr id="13319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3" name="文本框 1"/>
            <p:cNvSpPr txBox="1"/>
            <p:nvPr/>
          </p:nvSpPr>
          <p:spPr>
            <a:xfrm>
              <a:off x="2202212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我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997200" y="1565275"/>
            <a:ext cx="811213" cy="706438"/>
            <a:chOff x="3054233" y="1702183"/>
            <a:chExt cx="661189" cy="577688"/>
          </a:xfrm>
        </p:grpSpPr>
        <p:grpSp>
          <p:nvGrpSpPr>
            <p:cNvPr id="13325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9" name="文本框 41"/>
            <p:cNvSpPr txBox="1"/>
            <p:nvPr/>
          </p:nvSpPr>
          <p:spPr>
            <a:xfrm>
              <a:off x="3054233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的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833813" y="1565275"/>
            <a:ext cx="809625" cy="706438"/>
            <a:chOff x="3890374" y="1702183"/>
            <a:chExt cx="661189" cy="577688"/>
          </a:xfrm>
        </p:grpSpPr>
        <p:grpSp>
          <p:nvGrpSpPr>
            <p:cNvPr id="13331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35" name="文本框 42"/>
            <p:cNvSpPr txBox="1"/>
            <p:nvPr/>
          </p:nvSpPr>
          <p:spPr>
            <a:xfrm>
              <a:off x="389037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论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648200" y="1565275"/>
            <a:ext cx="809625" cy="706438"/>
            <a:chOff x="4705007" y="1702183"/>
            <a:chExt cx="661189" cy="577688"/>
          </a:xfrm>
        </p:grpSpPr>
        <p:grpSp>
          <p:nvGrpSpPr>
            <p:cNvPr id="13337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1" name="文本框 43"/>
            <p:cNvSpPr txBox="1"/>
            <p:nvPr/>
          </p:nvSpPr>
          <p:spPr>
            <a:xfrm>
              <a:off x="470500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文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5473700" y="1565275"/>
            <a:ext cx="809625" cy="706438"/>
            <a:chOff x="5530394" y="1702183"/>
            <a:chExt cx="661189" cy="577688"/>
          </a:xfrm>
        </p:grpSpPr>
        <p:grpSp>
          <p:nvGrpSpPr>
            <p:cNvPr id="13343" name="组合 33"/>
            <p:cNvGrpSpPr/>
            <p:nvPr/>
          </p:nvGrpSpPr>
          <p:grpSpPr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7" name="文本框 44"/>
            <p:cNvSpPr txBox="1"/>
            <p:nvPr/>
          </p:nvSpPr>
          <p:spPr>
            <a:xfrm>
              <a:off x="553039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答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6272213" y="1565275"/>
            <a:ext cx="811212" cy="706438"/>
            <a:chOff x="6329147" y="1702183"/>
            <a:chExt cx="661189" cy="577688"/>
          </a:xfrm>
        </p:grpSpPr>
        <p:grpSp>
          <p:nvGrpSpPr>
            <p:cNvPr id="13349" name="组合 37"/>
            <p:cNvGrpSpPr/>
            <p:nvPr/>
          </p:nvGrpSpPr>
          <p:grpSpPr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53" name="文本框 45"/>
            <p:cNvSpPr txBox="1"/>
            <p:nvPr/>
          </p:nvSpPr>
          <p:spPr>
            <a:xfrm>
              <a:off x="632914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辩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cxnSp>
        <p:nvCxnSpPr>
          <p:cNvPr id="48" name="直接连接符 47"/>
          <p:cNvCxnSpPr>
            <a:stCxn id="39" idx="0"/>
            <a:endCxn id="39" idx="2"/>
          </p:cNvCxnSpPr>
          <p:nvPr/>
        </p:nvCxnSpPr>
        <p:spPr>
          <a:xfrm flipV="1">
            <a:off x="1951038" y="2451100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063750" y="2549525"/>
            <a:ext cx="51482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rPr>
              <a:t>适用于论文答辩、开题报告、答辩汇报等演示</a:t>
            </a:r>
            <a:endParaRPr lang="zh-CN" altLang="en-US" sz="1800" dirty="0">
              <a:solidFill>
                <a:schemeClr val="bg1"/>
              </a:solidFill>
              <a:latin typeface="Nexa Light" panose="02000000000000000000" pitchFamily="50" charset="0"/>
              <a:ea typeface="华康少女文字W5(P)" panose="040F0500000000000000" pitchFamily="8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38" y="3662363"/>
            <a:ext cx="1801812" cy="1266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Group 4"/>
          <p:cNvGrpSpPr>
            <a:grpSpLocks noChangeAspect="1"/>
          </p:cNvGrpSpPr>
          <p:nvPr/>
        </p:nvGrpSpPr>
        <p:grpSpPr>
          <a:xfrm>
            <a:off x="1806575" y="2147888"/>
            <a:ext cx="449263" cy="292100"/>
            <a:chOff x="2432" y="1329"/>
            <a:chExt cx="657" cy="426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"/>
            <p:cNvSpPr/>
            <p:nvPr/>
          </p:nvSpPr>
          <p:spPr bwMode="auto">
            <a:xfrm>
              <a:off x="2478" y="1329"/>
              <a:ext cx="611" cy="424"/>
            </a:xfrm>
            <a:custGeom>
              <a:avLst/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2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2432" y="1334"/>
              <a:ext cx="634" cy="401"/>
            </a:xfrm>
            <a:custGeom>
              <a:avLst/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2432" y="1605"/>
              <a:ext cx="100" cy="127"/>
            </a:xfrm>
            <a:custGeom>
              <a:avLst/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2954" y="1361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2943" y="1496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2511" y="1361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47 0.00092 L 0.59826 0.00247 " pathEditMode="relative" ptsTypes="AA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24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67627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3" name="TextBox 30"/>
          <p:cNvSpPr txBox="1"/>
          <p:nvPr/>
        </p:nvSpPr>
        <p:spPr>
          <a:xfrm>
            <a:off x="2570163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" name="TextBox 31"/>
          <p:cNvSpPr txBox="1"/>
          <p:nvPr/>
        </p:nvSpPr>
        <p:spPr>
          <a:xfrm>
            <a:off x="453072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559550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1600200" y="4105275"/>
            <a:ext cx="5992813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4538" y="966788"/>
            <a:ext cx="7642225" cy="2165350"/>
            <a:chOff x="751008" y="967406"/>
            <a:chExt cx="7641986" cy="2164103"/>
          </a:xfrm>
        </p:grpSpPr>
        <p:grpSp>
          <p:nvGrpSpPr>
            <p:cNvPr id="33799" name="组合 7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3768751" y="1087987"/>
                <a:ext cx="1589038" cy="33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algn="ctr" defTabSz="685800" rtl="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600" b="1" kern="1200" cap="none" spc="225" normalizeH="0" baseline="0" noProof="0" dirty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rPr>
                  <a:t>点击添加标题</a:t>
                </a:r>
                <a:endParaRPr kumimoji="0" lang="zh-CN" altLang="en-US" sz="1600" b="1" kern="1200" cap="none" spc="225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" name="TextBox 36"/>
            <p:cNvSpPr txBox="1"/>
            <p:nvPr/>
          </p:nvSpPr>
          <p:spPr>
            <a:xfrm>
              <a:off x="1090722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302264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" name="TextBox 38"/>
            <p:cNvSpPr txBox="1"/>
            <p:nvPr/>
          </p:nvSpPr>
          <p:spPr>
            <a:xfrm>
              <a:off x="4983151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94523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33816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研究思路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3" name="文本框 17"/>
            <p:cNvSpPr txBox="1"/>
            <p:nvPr/>
          </p:nvSpPr>
          <p:spPr>
            <a:xfrm>
              <a:off x="861747" y="1648179"/>
              <a:ext cx="10813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步骤一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24100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6417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6" name="文本框 18"/>
            <p:cNvSpPr txBox="1"/>
            <p:nvPr/>
          </p:nvSpPr>
          <p:spPr>
            <a:xfrm>
              <a:off x="2720597" y="1652040"/>
              <a:ext cx="94591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步骤二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9" name="文本框 19"/>
            <p:cNvSpPr txBox="1"/>
            <p:nvPr/>
          </p:nvSpPr>
          <p:spPr>
            <a:xfrm>
              <a:off x="4265266" y="1652040"/>
              <a:ext cx="94583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步骤三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52" name="文本框 20"/>
            <p:cNvSpPr txBox="1"/>
            <p:nvPr/>
          </p:nvSpPr>
          <p:spPr>
            <a:xfrm>
              <a:off x="5735042" y="1652040"/>
              <a:ext cx="9346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步骤四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55" name="文本框 21"/>
            <p:cNvSpPr txBox="1"/>
            <p:nvPr/>
          </p:nvSpPr>
          <p:spPr>
            <a:xfrm>
              <a:off x="7242600" y="1652040"/>
              <a:ext cx="9214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步骤五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3088" y="2355851"/>
            <a:ext cx="1519237" cy="831534"/>
            <a:chOff x="1034229" y="1255861"/>
            <a:chExt cx="1789697" cy="831188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57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 algn="ctr" defTabSz="683895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 smtClean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好客模板：www.haoke.com</a:t>
              </a:r>
              <a:endParaRPr lang="zh-CN" altLang="en-US" sz="1050" dirty="0" smtClean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52663" y="2355850"/>
            <a:ext cx="1519237" cy="1560513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48113" y="2355850"/>
            <a:ext cx="1519237" cy="1560513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453063" y="2373313"/>
            <a:ext cx="1517650" cy="155892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78638" y="2373313"/>
            <a:ext cx="1517650" cy="155892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35871" name="图片 3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文本框 32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研究步骤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37890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20" name="文本框 19"/>
            <p:cNvSpPr txBox="1"/>
            <p:nvPr/>
          </p:nvSpPr>
          <p:spPr>
            <a:xfrm>
              <a:off x="2866757" y="2251132"/>
              <a:ext cx="4348365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关键技术与难点</a:t>
              </a:r>
              <a:endParaRPr kumimoji="0" lang="zh-CN" altLang="en-US" sz="4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30312" y="2019402"/>
              <a:ext cx="1659014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THREE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23" name="椭圆 2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2155768" y="2106415"/>
              <a:ext cx="658457" cy="789670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关键技术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sp>
        <p:nvSpPr>
          <p:cNvPr id="4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941388" y="1603375"/>
            <a:ext cx="6164263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41388" y="4162425"/>
            <a:ext cx="6164263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Text Box 65"/>
          <p:cNvSpPr txBox="1"/>
          <p:nvPr/>
        </p:nvSpPr>
        <p:spPr>
          <a:xfrm>
            <a:off x="877888" y="1751013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单击添加标题</a:t>
            </a:r>
            <a:endParaRPr lang="zh-CN" altLang="en-US" sz="1200" b="1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sym typeface="Arial" panose="020B0604020202020204" pitchFamily="34" charset="0"/>
            </a:endParaRPr>
          </a:p>
        </p:txBody>
      </p:sp>
      <p:sp>
        <p:nvSpPr>
          <p:cNvPr id="11" name="Text Box 65"/>
          <p:cNvSpPr txBox="1"/>
          <p:nvPr/>
        </p:nvSpPr>
        <p:spPr>
          <a:xfrm>
            <a:off x="877888" y="3405188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单击添加标题</a:t>
            </a:r>
            <a:endParaRPr lang="zh-CN" altLang="en-US" sz="1200" b="1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sym typeface="Arial" panose="020B0604020202020204" pitchFamily="34" charset="0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关键难点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41988" name="组合 4"/>
            <p:cNvGrpSpPr/>
            <p:nvPr/>
          </p:nvGrpSpPr>
          <p:grpSpPr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  <a:endCxn id="9" idx="3"/>
              </p:cNvCxnSpPr>
              <p:nvPr/>
            </p:nvCxnSpPr>
            <p:spPr>
              <a:xfrm rot="297887">
                <a:off x="4141275" y="2296341"/>
                <a:ext cx="723553" cy="587138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20599" y="1140701"/>
                <a:ext cx="289916" cy="131796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8" cy="72866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8" cy="7302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41996" name="组合 12"/>
            <p:cNvGrpSpPr/>
            <p:nvPr/>
          </p:nvGrpSpPr>
          <p:grpSpPr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stCxn id="9" idx="5"/>
                <a:endCxn id="17" idx="3"/>
              </p:cNvCxnSpPr>
              <p:nvPr/>
            </p:nvCxnSpPr>
            <p:spPr>
              <a:xfrm rot="297887" flipV="1">
                <a:off x="3103298" y="2330272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  <a:endCxn id="17" idx="3"/>
              </p:cNvCxnSpPr>
              <p:nvPr/>
            </p:nvCxnSpPr>
            <p:spPr>
              <a:xfrm rot="297887">
                <a:off x="4145266" y="2401567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1666" y="995310"/>
                <a:ext cx="287806" cy="1609333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8" cy="116998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VS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150" y="1220788"/>
            <a:ext cx="2698750" cy="1412875"/>
            <a:chOff x="1212260" y="1394385"/>
            <a:chExt cx="2699790" cy="1413046"/>
          </a:xfrm>
        </p:grpSpPr>
        <p:sp>
          <p:nvSpPr>
            <p:cNvPr id="5" name="TextBox 12"/>
            <p:cNvSpPr txBox="1"/>
            <p:nvPr/>
          </p:nvSpPr>
          <p:spPr>
            <a:xfrm>
              <a:off x="1212260" y="1745264"/>
              <a:ext cx="2699790" cy="10621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1682341" y="1394385"/>
              <a:ext cx="2039136" cy="369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r" defTabSz="685800" rtl="0" fontAlgn="auto"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添加标题一</a:t>
              </a:r>
              <a:endParaRPr kumimoji="0" lang="zh-CN" altLang="en-US" sz="18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59375" y="1233488"/>
            <a:ext cx="2760663" cy="1422400"/>
            <a:chOff x="5171954" y="1407576"/>
            <a:chExt cx="2759786" cy="1421801"/>
          </a:xfrm>
        </p:grpSpPr>
        <p:sp>
          <p:nvSpPr>
            <p:cNvPr id="8" name="TextBox 14"/>
            <p:cNvSpPr txBox="1"/>
            <p:nvPr/>
          </p:nvSpPr>
          <p:spPr>
            <a:xfrm>
              <a:off x="5171954" y="1407576"/>
              <a:ext cx="2039290" cy="36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添加标题二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89411" y="1767786"/>
              <a:ext cx="2742329" cy="1061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00188" y="3094038"/>
            <a:ext cx="2219325" cy="1190625"/>
            <a:chOff x="1512237" y="3294193"/>
            <a:chExt cx="2219829" cy="1189680"/>
          </a:xfrm>
        </p:grpSpPr>
        <p:sp>
          <p:nvSpPr>
            <p:cNvPr id="11" name="矩形 10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409378" y="3294193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409378" y="3593992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2409378" y="3925517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409378" y="4264972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80025" y="3098800"/>
            <a:ext cx="2219325" cy="1166813"/>
            <a:chOff x="5291943" y="3273646"/>
            <a:chExt cx="2219829" cy="1165404"/>
          </a:xfrm>
        </p:grpSpPr>
        <p:sp>
          <p:nvSpPr>
            <p:cNvPr id="20" name="矩形 19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507892" y="3273646"/>
              <a:ext cx="1165490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507892" y="3589178"/>
              <a:ext cx="1165490" cy="2203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5507892" y="3912636"/>
              <a:ext cx="1165490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507892" y="4220240"/>
              <a:ext cx="1165490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4405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案例对比分析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4608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13" name="文本框 12"/>
            <p:cNvSpPr txBox="1"/>
            <p:nvPr/>
          </p:nvSpPr>
          <p:spPr>
            <a:xfrm>
              <a:off x="2866757" y="2251132"/>
              <a:ext cx="4348365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研究成果与应用</a:t>
              </a:r>
              <a:endParaRPr kumimoji="0" lang="zh-CN" altLang="en-US" sz="40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230312" y="2019402"/>
              <a:ext cx="1616150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PART FOUR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5"/>
          <p:cNvCxnSpPr/>
          <p:nvPr/>
        </p:nvCxnSpPr>
        <p:spPr>
          <a:xfrm>
            <a:off x="37798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3" name="直接箭头连接符 6"/>
          <p:cNvCxnSpPr/>
          <p:nvPr/>
        </p:nvCxnSpPr>
        <p:spPr>
          <a:xfrm>
            <a:off x="69421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4" name="直接箭头连接符 7"/>
          <p:cNvCxnSpPr/>
          <p:nvPr/>
        </p:nvCxnSpPr>
        <p:spPr>
          <a:xfrm>
            <a:off x="21986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5" name="直接箭头连接符 8"/>
          <p:cNvCxnSpPr/>
          <p:nvPr/>
        </p:nvCxnSpPr>
        <p:spPr>
          <a:xfrm>
            <a:off x="53609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3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141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研究目标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/>
          <p:cNvSpPr/>
          <p:nvPr/>
        </p:nvSpPr>
        <p:spPr>
          <a:xfrm>
            <a:off x="3878263" y="1122363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119" y="2624931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525" y="1895475"/>
            <a:ext cx="2579688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01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1895475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02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3" y="3598863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03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54488" y="2095500"/>
            <a:ext cx="849312" cy="114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成果形式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应用前景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sp>
        <p:nvSpPr>
          <p:cNvPr id="4" name="任意多边形 37"/>
          <p:cNvSpPr/>
          <p:nvPr/>
        </p:nvSpPr>
        <p:spPr bwMode="auto">
          <a:xfrm flipV="1">
            <a:off x="3751263" y="3810000"/>
            <a:ext cx="2151063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34"/>
          <p:cNvSpPr/>
          <p:nvPr/>
        </p:nvSpPr>
        <p:spPr bwMode="auto">
          <a:xfrm>
            <a:off x="2508250" y="1289050"/>
            <a:ext cx="1881188" cy="366713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 31"/>
          <p:cNvSpPr/>
          <p:nvPr/>
        </p:nvSpPr>
        <p:spPr bwMode="auto">
          <a:xfrm>
            <a:off x="4084638" y="2092325"/>
            <a:ext cx="2036763" cy="492125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15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4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18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45" name="文本框 21"/>
            <p:cNvSpPr txBox="1"/>
            <p:nvPr/>
          </p:nvSpPr>
          <p:spPr>
            <a:xfrm>
              <a:off x="2008332" y="1795179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华康少女文字W5(P)" panose="040F0500000000000000" pitchFamily="82" charset="-122"/>
                </a:rPr>
                <a:t></a:t>
              </a:r>
              <a:endParaRPr lang="zh-CN" altLang="en-US" sz="26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4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95680" tIns="326199" rIns="295681" bIns="32619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48" name="文本框 26"/>
            <p:cNvSpPr txBox="1"/>
            <p:nvPr/>
          </p:nvSpPr>
          <p:spPr>
            <a:xfrm>
              <a:off x="2508036" y="2724182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华康少女文字W5(P)" panose="040F0500000000000000" pitchFamily="82" charset="-122"/>
                </a:rPr>
                <a:t></a:t>
              </a:r>
              <a:endParaRPr lang="zh-CN" altLang="en-US" sz="26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51" name="文本框 29"/>
            <p:cNvSpPr txBox="1"/>
            <p:nvPr/>
          </p:nvSpPr>
          <p:spPr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华康少女文字W5(P)" panose="040F0500000000000000" pitchFamily="82" charset="-122"/>
                </a:rPr>
                <a:t></a:t>
              </a:r>
              <a:endParaRPr lang="zh-CN" altLang="en-US" sz="26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536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69" name="文本框 38"/>
            <p:cNvSpPr txBox="1"/>
            <p:nvPr/>
          </p:nvSpPr>
          <p:spPr>
            <a:xfrm>
              <a:off x="219753" y="2418027"/>
              <a:ext cx="2741551" cy="522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CONTENTS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0" name="文本框 11"/>
            <p:cNvSpPr txBox="1"/>
            <p:nvPr/>
          </p:nvSpPr>
          <p:spPr>
            <a:xfrm>
              <a:off x="1980251" y="1976522"/>
              <a:ext cx="1004864" cy="5844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3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目录</a:t>
              </a:r>
              <a:endParaRPr kumimoji="0" lang="zh-CN" altLang="en-US" sz="3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71" name="文本框 18"/>
          <p:cNvSpPr txBox="1"/>
          <p:nvPr/>
        </p:nvSpPr>
        <p:spPr>
          <a:xfrm>
            <a:off x="4052888" y="1890713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课题综述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549650" y="1817688"/>
            <a:ext cx="495300" cy="523875"/>
            <a:chOff x="3487128" y="2047768"/>
            <a:chExt cx="495959" cy="523220"/>
          </a:xfrm>
        </p:grpSpPr>
        <p:sp>
          <p:nvSpPr>
            <p:cNvPr id="73" name="文本框 16"/>
            <p:cNvSpPr txBox="1"/>
            <p:nvPr/>
          </p:nvSpPr>
          <p:spPr>
            <a:xfrm>
              <a:off x="3487128" y="2047768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1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736698" y="2226931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21"/>
          <p:cNvSpPr txBox="1"/>
          <p:nvPr/>
        </p:nvSpPr>
        <p:spPr>
          <a:xfrm>
            <a:off x="6638925" y="1916113"/>
            <a:ext cx="1108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研究过程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105525" y="1827213"/>
            <a:ext cx="527050" cy="523875"/>
            <a:chOff x="6043432" y="2057986"/>
            <a:chExt cx="527294" cy="523220"/>
          </a:xfrm>
        </p:grpSpPr>
        <p:sp>
          <p:nvSpPr>
            <p:cNvPr id="77" name="文本框 20"/>
            <p:cNvSpPr txBox="1"/>
            <p:nvPr/>
          </p:nvSpPr>
          <p:spPr>
            <a:xfrm>
              <a:off x="6043432" y="2057986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4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6324550" y="2227636"/>
              <a:ext cx="246176" cy="245755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24"/>
          <p:cNvSpPr txBox="1"/>
          <p:nvPr/>
        </p:nvSpPr>
        <p:spPr>
          <a:xfrm>
            <a:off x="4052888" y="247015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目前现状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549650" y="2397125"/>
            <a:ext cx="495300" cy="523875"/>
            <a:chOff x="3487128" y="2627150"/>
            <a:chExt cx="495959" cy="523220"/>
          </a:xfrm>
        </p:grpSpPr>
        <p:sp>
          <p:nvSpPr>
            <p:cNvPr id="81" name="文本框 23"/>
            <p:cNvSpPr txBox="1"/>
            <p:nvPr/>
          </p:nvSpPr>
          <p:spPr>
            <a:xfrm>
              <a:off x="3487128" y="2627150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2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3736698" y="2806314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27"/>
          <p:cNvSpPr txBox="1"/>
          <p:nvPr/>
        </p:nvSpPr>
        <p:spPr>
          <a:xfrm>
            <a:off x="6638925" y="2493963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研究结论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105525" y="2406650"/>
            <a:ext cx="527050" cy="523875"/>
            <a:chOff x="6043432" y="2637368"/>
            <a:chExt cx="527294" cy="523220"/>
          </a:xfrm>
        </p:grpSpPr>
        <p:sp>
          <p:nvSpPr>
            <p:cNvPr id="85" name="文本框 26"/>
            <p:cNvSpPr txBox="1"/>
            <p:nvPr/>
          </p:nvSpPr>
          <p:spPr>
            <a:xfrm>
              <a:off x="6043432" y="2637368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5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324550" y="2807019"/>
              <a:ext cx="246176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30"/>
          <p:cNvSpPr txBox="1"/>
          <p:nvPr/>
        </p:nvSpPr>
        <p:spPr>
          <a:xfrm>
            <a:off x="4052888" y="3043238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研究目标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3549650" y="2970213"/>
            <a:ext cx="495300" cy="523875"/>
            <a:chOff x="3487128" y="3200893"/>
            <a:chExt cx="495959" cy="523220"/>
          </a:xfrm>
        </p:grpSpPr>
        <p:sp>
          <p:nvSpPr>
            <p:cNvPr id="89" name="文本框 29"/>
            <p:cNvSpPr txBox="1"/>
            <p:nvPr/>
          </p:nvSpPr>
          <p:spPr>
            <a:xfrm>
              <a:off x="3487128" y="3200893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3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3736698" y="3380056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文本框 33"/>
          <p:cNvSpPr txBox="1"/>
          <p:nvPr/>
        </p:nvSpPr>
        <p:spPr>
          <a:xfrm>
            <a:off x="6638925" y="3068638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参考文献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6105525" y="2981325"/>
            <a:ext cx="527050" cy="522288"/>
            <a:chOff x="6043432" y="3211111"/>
            <a:chExt cx="527294" cy="523220"/>
          </a:xfrm>
        </p:grpSpPr>
        <p:sp>
          <p:nvSpPr>
            <p:cNvPr id="93" name="文本框 32"/>
            <p:cNvSpPr txBox="1"/>
            <p:nvPr/>
          </p:nvSpPr>
          <p:spPr>
            <a:xfrm>
              <a:off x="6043432" y="3211111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>
              <a:off x="6324550" y="3381277"/>
              <a:ext cx="246176" cy="244911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3340100" y="1909763"/>
            <a:ext cx="0" cy="154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6 -9.87654E-7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6 4.69136E-6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6 4.93827E-6 " pathEditMode="relative" rAng="0" ptsTypes="AA">
                                      <p:cBhvr>
                                        <p:cTn id="40" dur="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6 -2.83951E-6 " pathEditMode="relative" rAng="0" ptsTypes="AA">
                                      <p:cBhvr>
                                        <p:cTn id="48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6 2.83951E-6 " pathEditMode="relative" rAng="0" ptsTypes="AA">
                                      <p:cBhvr>
                                        <p:cTn id="56" dur="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2.22222E-6 3.08642E-6 " pathEditMode="relative" rAng="0" ptsTypes="AA">
                                      <p:cBhvr>
                                        <p:cTn id="64" dur="7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9" grpId="0"/>
      <p:bldP spid="83" grpId="0"/>
      <p:bldP spid="87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54274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070350" y="2019300"/>
            <a:ext cx="2255838" cy="939800"/>
            <a:chOff x="4070982" y="2019402"/>
            <a:chExt cx="2255503" cy="939618"/>
          </a:xfrm>
        </p:grpSpPr>
        <p:sp>
          <p:nvSpPr>
            <p:cNvPr id="24" name="文本框 23"/>
            <p:cNvSpPr txBox="1"/>
            <p:nvPr/>
          </p:nvSpPr>
          <p:spPr>
            <a:xfrm>
              <a:off x="4070982" y="2251132"/>
              <a:ext cx="2255503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论文总结</a:t>
              </a:r>
              <a:endParaRPr kumimoji="0" lang="zh-CN" altLang="en-US" sz="4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118600" y="2019402"/>
              <a:ext cx="1331715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FIVE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17813" y="1944688"/>
            <a:ext cx="1128712" cy="1128712"/>
            <a:chOff x="2817516" y="1944350"/>
            <a:chExt cx="1129689" cy="1129689"/>
          </a:xfrm>
        </p:grpSpPr>
        <p:sp>
          <p:nvSpPr>
            <p:cNvPr id="38" name="椭圆 37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3195668" y="2160437"/>
              <a:ext cx="444885" cy="657794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6725" y="1493838"/>
            <a:ext cx="1860550" cy="2217737"/>
            <a:chOff x="465977" y="1463280"/>
            <a:chExt cx="1862027" cy="2216942"/>
          </a:xfrm>
        </p:grpSpPr>
        <p:grpSp>
          <p:nvGrpSpPr>
            <p:cNvPr id="56324" name="组合 4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7101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标题一</a:t>
              </a:r>
              <a:endParaRPr kumimoji="0" lang="zh-CN" altLang="en-US" sz="15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8031" y="2064726"/>
              <a:ext cx="1568107" cy="5332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好客模板：www.haoke.com</a:t>
              </a:r>
              <a:endParaRPr lang="zh-CN" altLang="en-US" sz="1200" dirty="0" smtClean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82863" y="1493838"/>
            <a:ext cx="1862137" cy="2217737"/>
            <a:chOff x="2582650" y="1463280"/>
            <a:chExt cx="1862027" cy="2216942"/>
          </a:xfrm>
        </p:grpSpPr>
        <p:grpSp>
          <p:nvGrpSpPr>
            <p:cNvPr id="56330" name="组合 10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887432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标题二</a:t>
              </a:r>
              <a:endParaRPr kumimoji="0" lang="zh-CN" altLang="en-US" sz="15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28691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99000" y="1493838"/>
            <a:ext cx="1862138" cy="2217737"/>
            <a:chOff x="4699324" y="1463280"/>
            <a:chExt cx="1862027" cy="2216942"/>
          </a:xfrm>
        </p:grpSpPr>
        <p:grpSp>
          <p:nvGrpSpPr>
            <p:cNvPr id="56336" name="组合 16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004106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标题三</a:t>
              </a:r>
              <a:endParaRPr kumimoji="0" lang="zh-CN" altLang="en-US" sz="15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45365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6725" y="1493838"/>
            <a:ext cx="1860550" cy="2217737"/>
            <a:chOff x="6815997" y="1463280"/>
            <a:chExt cx="1862027" cy="2216942"/>
          </a:xfrm>
        </p:grpSpPr>
        <p:grpSp>
          <p:nvGrpSpPr>
            <p:cNvPr id="56342" name="组合 22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2103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标题四</a:t>
              </a:r>
              <a:endParaRPr kumimoji="0" lang="zh-CN" altLang="en-US" sz="15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62163" y="2064726"/>
              <a:ext cx="1569695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48" y="1584606"/>
              <a:ext cx="557331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136" y="1586195"/>
              <a:ext cx="557331" cy="555775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50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37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3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3" cy="9017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8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604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8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3" cy="1798638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29%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54%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77%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8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70450" y="1031875"/>
            <a:ext cx="3562350" cy="879475"/>
            <a:chOff x="544923" y="2418093"/>
            <a:chExt cx="4750103" cy="1173228"/>
          </a:xfrm>
        </p:grpSpPr>
        <p:sp>
          <p:nvSpPr>
            <p:cNvPr id="13" name="矩形 12"/>
            <p:cNvSpPr/>
            <p:nvPr/>
          </p:nvSpPr>
          <p:spPr>
            <a:xfrm>
              <a:off x="544923" y="2786580"/>
              <a:ext cx="4750103" cy="8047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添加标题一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0450" y="2162175"/>
            <a:ext cx="3562350" cy="881063"/>
            <a:chOff x="544923" y="2418093"/>
            <a:chExt cx="4750103" cy="1173228"/>
          </a:xfrm>
        </p:grpSpPr>
        <p:sp>
          <p:nvSpPr>
            <p:cNvPr id="16" name="矩形 15"/>
            <p:cNvSpPr/>
            <p:nvPr/>
          </p:nvSpPr>
          <p:spPr>
            <a:xfrm>
              <a:off x="544923" y="2788030"/>
              <a:ext cx="4750103" cy="803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添加标题二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70450" y="3225800"/>
            <a:ext cx="3562350" cy="881063"/>
            <a:chOff x="544923" y="2418093"/>
            <a:chExt cx="4750103" cy="1173228"/>
          </a:xfrm>
        </p:grpSpPr>
        <p:sp>
          <p:nvSpPr>
            <p:cNvPr id="19" name="矩形 18"/>
            <p:cNvSpPr/>
            <p:nvPr/>
          </p:nvSpPr>
          <p:spPr>
            <a:xfrm>
              <a:off x="544923" y="2788030"/>
              <a:ext cx="4750103" cy="803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添加标题三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60435" name="图片 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600" y="181927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5313" y="1819275"/>
            <a:ext cx="1906588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343852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63" y="3455988"/>
            <a:ext cx="1908175" cy="19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462088" y="15509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1452563" y="31511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6080125" y="1531938"/>
            <a:ext cx="909638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6118225" y="3151188"/>
            <a:ext cx="906463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2" name="文本框 20"/>
          <p:cNvSpPr txBox="1"/>
          <p:nvPr/>
        </p:nvSpPr>
        <p:spPr>
          <a:xfrm>
            <a:off x="3894138" y="2481263"/>
            <a:ext cx="1368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41450" y="1822450"/>
            <a:ext cx="1658938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1925" y="3443288"/>
            <a:ext cx="1658938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0125" y="1841500"/>
            <a:ext cx="1660525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6638" y="3468688"/>
            <a:ext cx="1658938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35313" y="1290638"/>
            <a:ext cx="2846387" cy="2827337"/>
            <a:chOff x="3134916" y="1290638"/>
            <a:chExt cx="2846874" cy="2826544"/>
          </a:xfrm>
        </p:grpSpPr>
        <p:sp>
          <p:nvSpPr>
            <p:cNvPr id="18" name="箭头1"/>
            <p:cNvSpPr>
              <a:spLocks noChangeAspect="1"/>
            </p:cNvSpPr>
            <p:nvPr/>
          </p:nvSpPr>
          <p:spPr bwMode="auto">
            <a:xfrm>
              <a:off x="4571849" y="1290638"/>
              <a:ext cx="1390888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245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83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箭头2"/>
            <p:cNvSpPr>
              <a:spLocks noChangeAspect="1"/>
            </p:cNvSpPr>
            <p:nvPr/>
          </p:nvSpPr>
          <p:spPr bwMode="auto">
            <a:xfrm>
              <a:off x="4432125" y="2752315"/>
              <a:ext cx="1527436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4584551" y="3552191"/>
              <a:ext cx="600178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3292105" y="2772947"/>
              <a:ext cx="600178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4112983" y="1422363"/>
              <a:ext cx="600178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5381612" y="2266676"/>
              <a:ext cx="600178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致谢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5263" y="866775"/>
            <a:ext cx="3957638" cy="1027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THANKS!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1884363"/>
            <a:ext cx="643572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XXX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老师，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XXX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老师对该论文从选题，构思到最后定稿的各个环节给予细心指引与教导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使我得以最终完成毕业论文设计！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最后，我要向百忙之中抽时间对本文进行审阅，评议和参与本人论文答辩的各位老师表示感谢！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0225" y="3976688"/>
            <a:ext cx="30480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恳请各位老师批评指正！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8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2500" y="906463"/>
            <a:ext cx="504825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1013" y="776288"/>
            <a:ext cx="37782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04900" y="327025"/>
            <a:ext cx="684213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50" y="279400"/>
            <a:ext cx="1087438" cy="99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038" y="3857625"/>
            <a:ext cx="1263650" cy="1079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2146300" y="1565275"/>
            <a:ext cx="809625" cy="706438"/>
            <a:chOff x="2202212" y="1702183"/>
            <a:chExt cx="661189" cy="577688"/>
          </a:xfrm>
        </p:grpSpPr>
        <p:grpSp>
          <p:nvGrpSpPr>
            <p:cNvPr id="66567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71" name="文本框 1"/>
            <p:cNvSpPr txBox="1"/>
            <p:nvPr/>
          </p:nvSpPr>
          <p:spPr>
            <a:xfrm>
              <a:off x="2202212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我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997200" y="1565275"/>
            <a:ext cx="811213" cy="706438"/>
            <a:chOff x="3054233" y="1702183"/>
            <a:chExt cx="661189" cy="577688"/>
          </a:xfrm>
        </p:grpSpPr>
        <p:grpSp>
          <p:nvGrpSpPr>
            <p:cNvPr id="66573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77" name="文本框 41"/>
            <p:cNvSpPr txBox="1"/>
            <p:nvPr/>
          </p:nvSpPr>
          <p:spPr>
            <a:xfrm>
              <a:off x="3054233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的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833813" y="1565275"/>
            <a:ext cx="809625" cy="706438"/>
            <a:chOff x="3890374" y="1702183"/>
            <a:chExt cx="661189" cy="577688"/>
          </a:xfrm>
        </p:grpSpPr>
        <p:grpSp>
          <p:nvGrpSpPr>
            <p:cNvPr id="66579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83" name="文本框 42"/>
            <p:cNvSpPr txBox="1"/>
            <p:nvPr/>
          </p:nvSpPr>
          <p:spPr>
            <a:xfrm>
              <a:off x="389037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论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648200" y="1565275"/>
            <a:ext cx="809625" cy="706438"/>
            <a:chOff x="4705007" y="1702183"/>
            <a:chExt cx="661189" cy="577688"/>
          </a:xfrm>
        </p:grpSpPr>
        <p:grpSp>
          <p:nvGrpSpPr>
            <p:cNvPr id="66585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89" name="文本框 43"/>
            <p:cNvSpPr txBox="1"/>
            <p:nvPr/>
          </p:nvSpPr>
          <p:spPr>
            <a:xfrm>
              <a:off x="470500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文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5473700" y="1565275"/>
            <a:ext cx="809625" cy="706438"/>
            <a:chOff x="5530394" y="1702183"/>
            <a:chExt cx="661189" cy="577688"/>
          </a:xfrm>
        </p:grpSpPr>
        <p:grpSp>
          <p:nvGrpSpPr>
            <p:cNvPr id="66591" name="组合 33"/>
            <p:cNvGrpSpPr/>
            <p:nvPr/>
          </p:nvGrpSpPr>
          <p:grpSpPr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95" name="文本框 44"/>
            <p:cNvSpPr txBox="1"/>
            <p:nvPr/>
          </p:nvSpPr>
          <p:spPr>
            <a:xfrm>
              <a:off x="553039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答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6272213" y="1565275"/>
            <a:ext cx="811212" cy="706438"/>
            <a:chOff x="6329147" y="1702183"/>
            <a:chExt cx="661189" cy="577688"/>
          </a:xfrm>
        </p:grpSpPr>
        <p:grpSp>
          <p:nvGrpSpPr>
            <p:cNvPr id="66597" name="组合 37"/>
            <p:cNvGrpSpPr/>
            <p:nvPr/>
          </p:nvGrpSpPr>
          <p:grpSpPr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601" name="文本框 45"/>
            <p:cNvSpPr txBox="1"/>
            <p:nvPr/>
          </p:nvSpPr>
          <p:spPr>
            <a:xfrm>
              <a:off x="632914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辩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cxnSp>
        <p:nvCxnSpPr>
          <p:cNvPr id="48" name="直接连接符 47"/>
          <p:cNvCxnSpPr>
            <a:stCxn id="39" idx="0"/>
            <a:endCxn id="39" idx="2"/>
          </p:cNvCxnSpPr>
          <p:nvPr/>
        </p:nvCxnSpPr>
        <p:spPr>
          <a:xfrm flipV="1">
            <a:off x="1951038" y="2403475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541588" y="2549525"/>
            <a:ext cx="3916362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rPr>
              <a:t>感谢聆听</a:t>
            </a:r>
            <a:endParaRPr lang="zh-CN" altLang="en-US" sz="2800" dirty="0">
              <a:solidFill>
                <a:schemeClr val="bg1"/>
              </a:solidFill>
              <a:latin typeface="Nexa Light" panose="02000000000000000000" pitchFamily="50" charset="0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74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9458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3235325" y="1957388"/>
            <a:ext cx="1128713" cy="1128712"/>
            <a:chOff x="2558424" y="1401428"/>
            <a:chExt cx="1318727" cy="1318727"/>
          </a:xfrm>
        </p:grpSpPr>
        <p:sp>
          <p:nvSpPr>
            <p:cNvPr id="35" name="椭圆 34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2675274" y="1815037"/>
              <a:ext cx="1085027" cy="597230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48175" y="2032000"/>
            <a:ext cx="1460500" cy="1038225"/>
            <a:chOff x="4447677" y="2019402"/>
            <a:chExt cx="1461654" cy="1038453"/>
          </a:xfrm>
        </p:grpSpPr>
        <p:sp>
          <p:nvSpPr>
            <p:cNvPr id="19465" name="文本框 37"/>
            <p:cNvSpPr txBox="1"/>
            <p:nvPr/>
          </p:nvSpPr>
          <p:spPr>
            <a:xfrm>
              <a:off x="4447677" y="2226858"/>
              <a:ext cx="1461654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绪论</a:t>
              </a:r>
              <a:endParaRPr lang="zh-CN" altLang="en-US" sz="48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535059" y="2019402"/>
              <a:ext cx="1286891" cy="3080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ONE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351213" y="2749550"/>
            <a:ext cx="1958975" cy="1871663"/>
            <a:chOff x="3065829" y="2668267"/>
            <a:chExt cx="1872107" cy="1761728"/>
          </a:xfrm>
        </p:grpSpPr>
        <p:sp>
          <p:nvSpPr>
            <p:cNvPr id="28" name="椭圆 27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21515" name="组合 46"/>
            <p:cNvGrpSpPr/>
            <p:nvPr/>
          </p:nvGrpSpPr>
          <p:grpSpPr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65188" y="1114425"/>
            <a:ext cx="7494587" cy="1674813"/>
            <a:chOff x="2954339" y="1349947"/>
            <a:chExt cx="7162269" cy="1576155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2954339" y="1695058"/>
              <a:ext cx="7162269" cy="1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63442" y="1349947"/>
              <a:ext cx="960329" cy="318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选题背景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833813" y="3189288"/>
            <a:ext cx="979487" cy="993775"/>
            <a:chOff x="3254772" y="2872916"/>
            <a:chExt cx="936104" cy="936104"/>
          </a:xfrm>
        </p:grpSpPr>
        <p:sp>
          <p:nvSpPr>
            <p:cNvPr id="58" name="椭圆 5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70213" y="3186944"/>
              <a:ext cx="605357" cy="305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标题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16563" y="3176588"/>
            <a:ext cx="2078037" cy="1171575"/>
            <a:chOff x="789157" y="3505487"/>
            <a:chExt cx="1985951" cy="1103500"/>
          </a:xfrm>
        </p:grpSpPr>
        <p:sp>
          <p:nvSpPr>
            <p:cNvPr id="61" name="TextBox 23"/>
            <p:cNvSpPr txBox="1"/>
            <p:nvPr/>
          </p:nvSpPr>
          <p:spPr>
            <a:xfrm>
              <a:off x="789157" y="3505487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11914" y="3800052"/>
              <a:ext cx="1963194" cy="8089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92188" y="3186113"/>
            <a:ext cx="2054225" cy="1162050"/>
            <a:chOff x="812496" y="3514973"/>
            <a:chExt cx="1962612" cy="1094013"/>
          </a:xfrm>
        </p:grpSpPr>
        <p:sp>
          <p:nvSpPr>
            <p:cNvPr id="64" name="TextBox 26"/>
            <p:cNvSpPr txBox="1"/>
            <p:nvPr/>
          </p:nvSpPr>
          <p:spPr>
            <a:xfrm>
              <a:off x="864064" y="3514973"/>
              <a:ext cx="838736" cy="282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12496" y="3800432"/>
              <a:ext cx="1962612" cy="80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1738" y="246063"/>
            <a:ext cx="322262" cy="292100"/>
          </a:xfr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indent="0" algn="r"/>
            <a:fld id="{9A0DB2DC-4C9A-4742-B13C-FB6460FD3503}" type="slidenum">
              <a:rPr lang="en-US" altLang="zh-CN" sz="900" dirty="0">
                <a:solidFill>
                  <a:srgbClr val="898989"/>
                </a:solidFill>
                <a:latin typeface="Nexa Light" panose="02000000000000000000" pitchFamily="50" charset="0"/>
              </a:rPr>
            </a:fld>
            <a:endParaRPr lang="en-US" altLang="zh-CN" sz="900" dirty="0">
              <a:solidFill>
                <a:srgbClr val="898989"/>
              </a:solidFill>
              <a:latin typeface="Nexa Light" panose="02000000000000000000" pitchFamily="50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46438" y="1025525"/>
            <a:ext cx="4060825" cy="728663"/>
            <a:chOff x="2979323" y="1026214"/>
            <a:chExt cx="4060212" cy="728676"/>
          </a:xfrm>
        </p:grpSpPr>
        <p:sp>
          <p:nvSpPr>
            <p:cNvPr id="29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56" name="TextBox 29"/>
            <p:cNvSpPr txBox="1"/>
            <p:nvPr/>
          </p:nvSpPr>
          <p:spPr>
            <a:xfrm>
              <a:off x="2985672" y="1246881"/>
              <a:ext cx="4053863" cy="5080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25638" y="1093788"/>
            <a:ext cx="1138237" cy="593725"/>
            <a:chOff x="1726132" y="1094478"/>
            <a:chExt cx="1138715" cy="593540"/>
          </a:xfrm>
        </p:grpSpPr>
        <p:sp>
          <p:nvSpPr>
            <p:cNvPr id="37" name="Chevron 36"/>
            <p:cNvSpPr/>
            <p:nvPr/>
          </p:nvSpPr>
          <p:spPr>
            <a:xfrm>
              <a:off x="1726132" y="1094478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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59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057401" y="1220182"/>
              <a:ext cx="442310" cy="3510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1925638" y="2784475"/>
            <a:ext cx="1138237" cy="593725"/>
            <a:chOff x="1726132" y="2785177"/>
            <a:chExt cx="1138715" cy="593540"/>
          </a:xfrm>
        </p:grpSpPr>
        <p:sp>
          <p:nvSpPr>
            <p:cNvPr id="39" name="Chevron 38"/>
            <p:cNvSpPr/>
            <p:nvPr/>
          </p:nvSpPr>
          <p:spPr>
            <a:xfrm>
              <a:off x="1726132" y="2785177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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62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1" y="2908577"/>
              <a:ext cx="549575" cy="3467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925638" y="1936750"/>
            <a:ext cx="1138237" cy="593725"/>
            <a:chOff x="1726132" y="1936732"/>
            <a:chExt cx="1138715" cy="593540"/>
          </a:xfrm>
        </p:grpSpPr>
        <p:sp>
          <p:nvSpPr>
            <p:cNvPr id="38" name="Chevron 37"/>
            <p:cNvSpPr/>
            <p:nvPr/>
          </p:nvSpPr>
          <p:spPr>
            <a:xfrm>
              <a:off x="1726132" y="1936732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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65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5861" y="2032176"/>
              <a:ext cx="379256" cy="40265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1925638" y="3622675"/>
            <a:ext cx="1138237" cy="593725"/>
            <a:chOff x="1726132" y="3623065"/>
            <a:chExt cx="1138715" cy="593540"/>
          </a:xfrm>
        </p:grpSpPr>
        <p:sp>
          <p:nvSpPr>
            <p:cNvPr id="40" name="Chevron 39"/>
            <p:cNvSpPr/>
            <p:nvPr/>
          </p:nvSpPr>
          <p:spPr>
            <a:xfrm>
              <a:off x="1726132" y="3623065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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68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7401" y="3661291"/>
              <a:ext cx="409363" cy="53114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" name="组合 23"/>
          <p:cNvGrpSpPr/>
          <p:nvPr/>
        </p:nvGrpSpPr>
        <p:grpSpPr>
          <a:xfrm>
            <a:off x="3252788" y="1868488"/>
            <a:ext cx="4060825" cy="728662"/>
            <a:chOff x="2979323" y="1026214"/>
            <a:chExt cx="4060212" cy="728676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1514246" cy="30798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71" name="TextBox 29"/>
            <p:cNvSpPr txBox="1"/>
            <p:nvPr/>
          </p:nvSpPr>
          <p:spPr>
            <a:xfrm>
              <a:off x="2985672" y="1246880"/>
              <a:ext cx="4053863" cy="5080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49613" y="2717800"/>
            <a:ext cx="4060825" cy="728663"/>
            <a:chOff x="2979323" y="1026214"/>
            <a:chExt cx="4060212" cy="728676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74" name="TextBox 29"/>
            <p:cNvSpPr txBox="1"/>
            <p:nvPr/>
          </p:nvSpPr>
          <p:spPr>
            <a:xfrm>
              <a:off x="2985672" y="1246881"/>
              <a:ext cx="4053863" cy="5080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59138" y="3556000"/>
            <a:ext cx="4060825" cy="728663"/>
            <a:chOff x="2979323" y="1026214"/>
            <a:chExt cx="4060212" cy="728676"/>
          </a:xfrm>
        </p:grpSpPr>
        <p:sp>
          <p:nvSpPr>
            <p:cNvPr id="43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77" name="TextBox 29"/>
            <p:cNvSpPr txBox="1"/>
            <p:nvPr/>
          </p:nvSpPr>
          <p:spPr>
            <a:xfrm>
              <a:off x="2985672" y="1246881"/>
              <a:ext cx="4053863" cy="5080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 panose="020B0306030504020204"/>
              </a:endParaRPr>
            </a:p>
          </p:txBody>
        </p:sp>
      </p:grpSp>
      <p:pic>
        <p:nvPicPr>
          <p:cNvPr id="23578" name="图片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文本框 31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矩形 261"/>
            <p:cNvSpPr>
              <a:spLocks noChangeArrowheads="1"/>
            </p:cNvSpPr>
            <p:nvPr/>
          </p:nvSpPr>
          <p:spPr bwMode="auto">
            <a:xfrm>
              <a:off x="1625934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8" cy="56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3895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22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矩形 261"/>
            <p:cNvSpPr>
              <a:spLocks noChangeArrowheads="1"/>
            </p:cNvSpPr>
            <p:nvPr/>
          </p:nvSpPr>
          <p:spPr bwMode="auto">
            <a:xfrm>
              <a:off x="3362657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321988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矩形 261"/>
            <p:cNvSpPr>
              <a:spLocks noChangeArrowheads="1"/>
            </p:cNvSpPr>
            <p:nvPr/>
          </p:nvSpPr>
          <p:spPr bwMode="auto">
            <a:xfrm>
              <a:off x="5103451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矩形 261"/>
            <p:cNvSpPr>
              <a:spLocks noChangeArrowheads="1"/>
            </p:cNvSpPr>
            <p:nvPr/>
          </p:nvSpPr>
          <p:spPr bwMode="auto">
            <a:xfrm>
              <a:off x="6797105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779463" y="102711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783263" y="2592388"/>
            <a:ext cx="760412" cy="428625"/>
            <a:chOff x="4167266" y="1813810"/>
            <a:chExt cx="1014301" cy="569877"/>
          </a:xfrm>
        </p:grpSpPr>
        <p:sp>
          <p:nvSpPr>
            <p:cNvPr id="94" name="文本框 93"/>
            <p:cNvSpPr txBox="1"/>
            <p:nvPr/>
          </p:nvSpPr>
          <p:spPr>
            <a:xfrm>
              <a:off x="4167266" y="1813810"/>
              <a:ext cx="760196" cy="533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80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4724178" y="1932007"/>
              <a:ext cx="457389" cy="4516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%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783263" y="3529013"/>
            <a:ext cx="760412" cy="419100"/>
            <a:chOff x="4167266" y="1813810"/>
            <a:chExt cx="1014301" cy="558586"/>
          </a:xfrm>
        </p:grpSpPr>
        <p:sp>
          <p:nvSpPr>
            <p:cNvPr id="97" name="文本框 96"/>
            <p:cNvSpPr txBox="1"/>
            <p:nvPr/>
          </p:nvSpPr>
          <p:spPr>
            <a:xfrm>
              <a:off x="4167266" y="1813810"/>
              <a:ext cx="760196" cy="5331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65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724178" y="1921718"/>
              <a:ext cx="457389" cy="450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%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479800"/>
            <a:ext cx="722313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592388"/>
            <a:ext cx="731838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4970463" y="846138"/>
            <a:ext cx="3436937" cy="1300162"/>
            <a:chOff x="5545416" y="1067783"/>
            <a:chExt cx="3437717" cy="1299942"/>
          </a:xfrm>
        </p:grpSpPr>
        <p:sp>
          <p:nvSpPr>
            <p:cNvPr id="102" name="文本框 101"/>
            <p:cNvSpPr txBox="1"/>
            <p:nvPr/>
          </p:nvSpPr>
          <p:spPr>
            <a:xfrm>
              <a:off x="5553355" y="1067783"/>
              <a:ext cx="1190895" cy="296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000" b="1" kern="1200" cap="none" spc="0" normalizeH="0" baseline="-300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2000" b="1" kern="1200" cap="none" spc="0" normalizeH="0" baseline="-300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44"/>
              <a:ext cx="3437717" cy="9967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589213"/>
            <a:ext cx="2006600" cy="51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478213"/>
            <a:ext cx="2006600" cy="51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7695" name="图片 4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文本框 48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29698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13" name="文本框 12"/>
            <p:cNvSpPr txBox="1"/>
            <p:nvPr/>
          </p:nvSpPr>
          <p:spPr>
            <a:xfrm>
              <a:off x="2866757" y="2251132"/>
              <a:ext cx="4348365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研究方法与思路</a:t>
              </a:r>
              <a:endParaRPr kumimoji="0" lang="zh-CN" altLang="en-US" sz="4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230312" y="2019402"/>
              <a:ext cx="1330387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TWO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09756" y="2227170"/>
              <a:ext cx="750481" cy="614894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22313" y="1693863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361" y="1498145"/>
              <a:ext cx="1213504" cy="29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-3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2000" b="0" i="0" u="none" strike="noStrike" kern="1200" cap="none" spc="0" normalizeH="0" baseline="-3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08463" y="1481138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6710" y="1284513"/>
              <a:ext cx="1262552" cy="308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2000250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86000" y="2216150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77913" y="2268538"/>
            <a:ext cx="816610" cy="513080"/>
            <a:chOff x="1266729" y="2071701"/>
            <a:chExt cx="815370" cy="514396"/>
          </a:xfrm>
        </p:grpSpPr>
        <p:sp>
          <p:nvSpPr>
            <p:cNvPr id="31" name="椭圆 30"/>
            <p:cNvSpPr/>
            <p:nvPr/>
          </p:nvSpPr>
          <p:spPr>
            <a:xfrm>
              <a:off x="1499737" y="2071701"/>
              <a:ext cx="163265" cy="1623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815370" cy="253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2015.06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25638" y="2854325"/>
            <a:ext cx="816610" cy="451167"/>
            <a:chOff x="2113346" y="3064841"/>
            <a:chExt cx="816944" cy="451696"/>
          </a:xfrm>
        </p:grpSpPr>
        <p:sp>
          <p:nvSpPr>
            <p:cNvPr id="34" name="椭圆 33"/>
            <p:cNvSpPr/>
            <p:nvPr/>
          </p:nvSpPr>
          <p:spPr>
            <a:xfrm>
              <a:off x="2407153" y="3064841"/>
              <a:ext cx="163580" cy="16211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1"/>
              <a:ext cx="816944" cy="253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2015.09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90825" y="1854200"/>
            <a:ext cx="816610" cy="415925"/>
            <a:chOff x="2979182" y="2064744"/>
            <a:chExt cx="816944" cy="416176"/>
          </a:xfrm>
        </p:grpSpPr>
        <p:sp>
          <p:nvSpPr>
            <p:cNvPr id="37" name="椭圆 36"/>
            <p:cNvSpPr/>
            <p:nvPr/>
          </p:nvSpPr>
          <p:spPr>
            <a:xfrm>
              <a:off x="3222169" y="2317309"/>
              <a:ext cx="163579" cy="16361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816944" cy="252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29013" y="2524125"/>
            <a:ext cx="1027748" cy="252730"/>
            <a:chOff x="3717829" y="2733933"/>
            <a:chExt cx="1027712" cy="25277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506" cy="1619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959" y="2733933"/>
              <a:ext cx="816582" cy="252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59350" y="3135313"/>
            <a:ext cx="861060" cy="430530"/>
            <a:chOff x="5133702" y="3346781"/>
            <a:chExt cx="861825" cy="429733"/>
          </a:xfrm>
        </p:grpSpPr>
        <p:sp>
          <p:nvSpPr>
            <p:cNvPr id="43" name="椭圆 42"/>
            <p:cNvSpPr/>
            <p:nvPr/>
          </p:nvSpPr>
          <p:spPr>
            <a:xfrm>
              <a:off x="5310072" y="3346781"/>
              <a:ext cx="163657" cy="16320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861825" cy="252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2016.08 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734050" y="2435225"/>
            <a:ext cx="816610" cy="457517"/>
            <a:chOff x="5908402" y="2645741"/>
            <a:chExt cx="816943" cy="457670"/>
          </a:xfrm>
        </p:grpSpPr>
        <p:sp>
          <p:nvSpPr>
            <p:cNvPr id="46" name="椭圆 45"/>
            <p:cNvSpPr/>
            <p:nvPr/>
          </p:nvSpPr>
          <p:spPr>
            <a:xfrm>
              <a:off x="6025925" y="2645741"/>
              <a:ext cx="163580" cy="163568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816943" cy="25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2016.10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53163" y="1978025"/>
            <a:ext cx="816610" cy="414338"/>
            <a:chOff x="6441129" y="2188789"/>
            <a:chExt cx="816944" cy="414051"/>
          </a:xfrm>
        </p:grpSpPr>
        <p:sp>
          <p:nvSpPr>
            <p:cNvPr id="49" name="椭圆 48"/>
            <p:cNvSpPr/>
            <p:nvPr/>
          </p:nvSpPr>
          <p:spPr>
            <a:xfrm>
              <a:off x="6682528" y="2439440"/>
              <a:ext cx="161991" cy="1634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816944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2017.01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634163" y="3662363"/>
            <a:ext cx="816610" cy="447993"/>
            <a:chOff x="6822054" y="3872561"/>
            <a:chExt cx="816944" cy="449293"/>
          </a:xfrm>
        </p:grpSpPr>
        <p:sp>
          <p:nvSpPr>
            <p:cNvPr id="52" name="椭圆 51"/>
            <p:cNvSpPr/>
            <p:nvPr/>
          </p:nvSpPr>
          <p:spPr>
            <a:xfrm>
              <a:off x="7055511" y="3872561"/>
              <a:ext cx="161991" cy="16239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816944" cy="25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2017.02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439025" y="1847850"/>
            <a:ext cx="1002348" cy="255588"/>
            <a:chOff x="7626889" y="2058017"/>
            <a:chExt cx="1002709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3572" cy="16330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694" y="2058017"/>
              <a:ext cx="816904" cy="25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2017.04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227888" y="2092325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31785" name="图片 5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" name="文本框 60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研究方法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好客模板www.haoke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Nexa Light"/>
        <a:ea typeface="华康少女文字W5(P)"/>
        <a:cs typeface=""/>
      </a:majorFont>
      <a:minorFont>
        <a:latin typeface="Nexa Light"/>
        <a:ea typeface="华康少女文字W5(P)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3672</Words>
  <Application>WPS 演示</Application>
  <PresentationFormat>全屏显示(16:9)</PresentationFormat>
  <Paragraphs>476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Nexa Light</vt:lpstr>
      <vt:lpstr>Zebrra</vt:lpstr>
      <vt:lpstr>华康少女文字W5(P)</vt:lpstr>
      <vt:lpstr>微软雅黑</vt:lpstr>
      <vt:lpstr>方正正黑简体</vt:lpstr>
      <vt:lpstr>Calibri</vt:lpstr>
      <vt:lpstr>Open Sans Light</vt:lpstr>
      <vt:lpstr>Arial Unicode MS</vt:lpstr>
      <vt:lpstr>Segoe UI Semilight</vt:lpstr>
      <vt:lpstr>FontAwesome</vt:lpstr>
      <vt:lpstr>黑体</vt:lpstr>
      <vt:lpstr>Hilda Sonnenschein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dc:description>1</dc:description>
  <dc:subject>1</dc:subject>
  <cp:lastModifiedBy>一颗苹果</cp:lastModifiedBy>
  <cp:revision>6</cp:revision>
  <dcterms:created xsi:type="dcterms:W3CDTF">2015-03-31T05:49:00Z</dcterms:created>
  <dcterms:modified xsi:type="dcterms:W3CDTF">2021-09-04T03:07:08Z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8C2BD6884F7B4AB2B4CBC6215A6CEF66</vt:lpwstr>
  </property>
</Properties>
</file>